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62" r:id="rId5"/>
    <p:sldId id="363" r:id="rId6"/>
    <p:sldId id="364" r:id="rId7"/>
    <p:sldId id="365" r:id="rId8"/>
    <p:sldId id="366" r:id="rId9"/>
    <p:sldId id="367" r:id="rId10"/>
    <p:sldId id="368" r:id="rId11"/>
    <p:sldId id="40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2C52B3-00A7-7B8C-C890-E6C05AC322EC}" name="Lam, Angela" initials="LA" userId="S::angela.lam@historicengland.org.uk::46b424b5-1ebe-420a-bf15-40e751be50ea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A62C"/>
    <a:srgbClr val="ADD0F0"/>
    <a:srgbClr val="F5C946"/>
    <a:srgbClr val="F192B4"/>
    <a:srgbClr val="7EB5A9"/>
    <a:srgbClr val="FBECCC"/>
    <a:srgbClr val="99BF71"/>
    <a:srgbClr val="B62126"/>
    <a:srgbClr val="596CA4"/>
    <a:srgbClr val="EC6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4CC268-1ADE-7D45-B6AD-F5ECC22AB41B}" v="1" dt="2023-07-14T13:30:28.5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395"/>
  </p:normalViewPr>
  <p:slideViewPr>
    <p:cSldViewPr snapToGrid="0">
      <p:cViewPr varScale="1">
        <p:scale>
          <a:sx n="86" d="100"/>
          <a:sy n="86" d="100"/>
        </p:scale>
        <p:origin x="66" y="270"/>
      </p:cViewPr>
      <p:guideLst>
        <p:guide orient="horz" pos="4110"/>
        <p:guide pos="37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4" d="100"/>
          <a:sy n="124" d="100"/>
        </p:scale>
        <p:origin x="384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944299-672F-11EE-16BA-E31C18584D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8AE45-B4D7-0013-3592-80BC1DD14A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69F94-C859-B74E-8120-19D32CC83F4F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E9E07-0643-32BA-F461-AD6FCB4DE2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F9C54-3384-9C1B-B200-63D107E22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668D-9747-7B40-AB07-D99BCB2AD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673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photos/item/BL14041/034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photos/item/BL14041/034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services-skills/education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GB" b="0" i="0" dirty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Source: Historic England Archive</a:t>
            </a:r>
            <a:r>
              <a:rPr lang="en-US" dirty="0"/>
              <a:t> Ref: </a:t>
            </a:r>
            <a:r>
              <a:rPr lang="en-GB" b="0" i="0" dirty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BL14041/034 Date: </a:t>
            </a:r>
            <a:r>
              <a:rPr lang="en-GB" dirty="0"/>
              <a:t>Apr 1897 - </a:t>
            </a: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https://historicengland.org.uk/images-books/photos/item/BL14041/034</a:t>
            </a: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br>
              <a:rPr lang="en-GB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263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Image: </a:t>
            </a:r>
            <a:r>
              <a:rPr lang="en-GB" b="0" i="0" dirty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Source: Historic England Archive</a:t>
            </a:r>
            <a:r>
              <a:rPr lang="en-US" dirty="0"/>
              <a:t> Ref: </a:t>
            </a:r>
            <a:r>
              <a:rPr lang="en-GB" b="0" i="0" dirty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BL14041/034 Date: </a:t>
            </a:r>
            <a:r>
              <a:rPr lang="en-GB" dirty="0"/>
              <a:t>Apr 1897 - </a:t>
            </a:r>
            <a:r>
              <a:rPr lang="en-GB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https://historicengland.org.uk/images-books/photos/item/BL14041/034</a:t>
            </a:r>
            <a:r>
              <a:rPr lang="en-GB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15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50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80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200" dirty="0">
                <a:latin typeface="Source Sans Pro" pitchFamily="34" charset="0"/>
              </a:rPr>
              <a:t>Find more teaching resources at: </a:t>
            </a:r>
            <a:r>
              <a:rPr lang="en-GB" sz="1200" dirty="0">
                <a:latin typeface="Source Sans Pro" pitchFamily="34" charset="0"/>
                <a:hlinkClick r:id="rId3"/>
              </a:rPr>
              <a:t>HistoricEngland.org.uk/Education</a:t>
            </a:r>
            <a:endParaRPr lang="en-GB" sz="1200" dirty="0">
              <a:latin typeface="Source Sans Pro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110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hyperlink" Target="mailto:contact@historicengland.org.uk?subject=Education%20Resources" TargetMode="External"/><Relationship Id="rId4" Type="http://schemas.openxmlformats.org/officeDocument/2006/relationships/hyperlink" Target="http://www.historicengland.org.uk/education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C63036-2AAB-6E04-89BC-E62DFBB81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0462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solidFill>
              <a:srgbClr val="7AA62C"/>
            </a:solidFill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9" name="Picture 4" descr="Historic England logo">
            <a:extLst>
              <a:ext uri="{FF2B5EF4-FFF2-40B4-BE49-F238E27FC236}">
                <a16:creationId xmlns:a16="http://schemas.microsoft.com/office/drawing/2014/main" id="{F77E6D1A-3889-6FDB-E8F1-345B1A14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763"/>
          <a:stretch>
            <a:fillRect/>
          </a:stretch>
        </p:blipFill>
        <p:spPr>
          <a:xfrm>
            <a:off x="365709" y="552891"/>
            <a:ext cx="2209809" cy="7763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65709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 dirty="0"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Title here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89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138793" y="244200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Washi">
            <a:extLst>
              <a:ext uri="{FF2B5EF4-FFF2-40B4-BE49-F238E27FC236}">
                <a16:creationId xmlns:a16="http://schemas.microsoft.com/office/drawing/2014/main" id="{3D843452-DDC2-464B-128D-56EE03D7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441820" y="3060311"/>
            <a:ext cx="2878832" cy="27640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EC0D0A2A-79D8-C43B-BA57-BBEFE892C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- Title+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7716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A10B67-A54C-2859-F342-DD804B0F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" y="-1032572"/>
            <a:ext cx="10515600" cy="98219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F6069-348B-8FA0-F7CB-6D53057E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85" y="-1049337"/>
            <a:ext cx="10515600" cy="99218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A8D4281E-727A-E0FF-DF59-20BE3AF4F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706738" y="6173927"/>
            <a:ext cx="3643313" cy="579437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 41">
            <a:extLst>
              <a:ext uri="{FF2B5EF4-FFF2-40B4-BE49-F238E27FC236}">
                <a16:creationId xmlns:a16="http://schemas.microsoft.com/office/drawing/2014/main" id="{5EBB73BC-55F3-4270-D904-0E40AD5957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76304" y="6256477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A9F01D6F-7A5D-7A07-82DF-165C6B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83" y="142007"/>
            <a:ext cx="4837111" cy="260001"/>
          </a:xfrm>
          <a:prstGeom prst="rect">
            <a:avLst/>
          </a:prstGeom>
        </p:spPr>
        <p:txBody>
          <a:bodyPr lIns="0" rIns="90000"/>
          <a:lstStyle>
            <a:lvl1pPr algn="ctr">
              <a:defRPr sz="18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F3E1C4C-1657-08AF-3752-DB99B3A9D1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3182" y="715139"/>
            <a:ext cx="4837112" cy="449262"/>
          </a:xfrm>
          <a:prstGeom prst="rect">
            <a:avLst/>
          </a:prstGeom>
        </p:spPr>
        <p:txBody>
          <a:bodyPr/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59B9C638-F0C7-4816-ADAB-9BC6297F08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3982" y="1183537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FD5CCA4-0816-0EAE-30F9-330997DCC17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26502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1AB78D4-44BE-8D7A-6700-D52C0D73AA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00736" y="165652"/>
            <a:ext cx="4837103" cy="267677"/>
          </a:xfrm>
          <a:prstGeom prst="rect">
            <a:avLst/>
          </a:prstGeom>
        </p:spPr>
        <p:txBody>
          <a:bodyPr/>
          <a:lstStyle>
            <a:lvl1pPr algn="ctr">
              <a:defRPr lang="en-US" sz="1800" b="1" i="0" kern="1200" baseline="0" dirty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sz="1800" b="1" i="0" kern="1200" baseline="0" dirty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rPr>
              <a:t>Click to edit</a:t>
            </a:r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481F48B-D76F-FA6B-6B47-5936D5CD00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00736" y="715139"/>
            <a:ext cx="4837103" cy="449263"/>
          </a:xfrm>
          <a:prstGeom prst="rect">
            <a:avLst/>
          </a:prstGeom>
        </p:spPr>
        <p:txBody>
          <a:bodyPr/>
          <a:lstStyle>
            <a:lvl1pPr algn="ctr">
              <a:defRPr lang="en-GB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C6DD91D-C862-8ACA-5535-A9F4C42D36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1531" y="1194646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85154F-0EA4-256D-CB79-16180119B43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14051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A7E0E7-5DA6-F4EB-0192-5AEE9092535E}"/>
              </a:ext>
            </a:extLst>
          </p:cNvPr>
          <p:cNvCxnSpPr>
            <a:cxnSpLocks/>
          </p:cNvCxnSpPr>
          <p:nvPr userDrawn="1"/>
        </p:nvCxnSpPr>
        <p:spPr>
          <a:xfrm>
            <a:off x="0" y="570323"/>
            <a:ext cx="12192000" cy="0"/>
          </a:xfrm>
          <a:prstGeom prst="line">
            <a:avLst/>
          </a:prstGeom>
          <a:ln w="15875">
            <a:solidFill>
              <a:srgbClr val="7AA6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Scissors icon">
            <a:extLst>
              <a:ext uri="{FF2B5EF4-FFF2-40B4-BE49-F238E27FC236}">
                <a16:creationId xmlns:a16="http://schemas.microsoft.com/office/drawing/2014/main" id="{6F72EBA6-F59E-F096-F2DA-C54BD75E2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5931494" y="213191"/>
            <a:ext cx="329010" cy="255213"/>
          </a:xfrm>
          <a:prstGeom prst="rect">
            <a:avLst/>
          </a:prstGeom>
        </p:spPr>
      </p:pic>
      <p:cxnSp>
        <p:nvCxnSpPr>
          <p:cNvPr id="19" name="Straight Connector 18" descr="Dotted Line">
            <a:extLst>
              <a:ext uri="{FF2B5EF4-FFF2-40B4-BE49-F238E27FC236}">
                <a16:creationId xmlns:a16="http://schemas.microsoft.com/office/drawing/2014/main" id="{7D055D7C-91E0-EBF4-9F57-37C2B0E02D9D}"/>
              </a:ext>
            </a:extLst>
          </p:cNvPr>
          <p:cNvCxnSpPr>
            <a:cxnSpLocks/>
          </p:cNvCxnSpPr>
          <p:nvPr userDrawn="1"/>
        </p:nvCxnSpPr>
        <p:spPr>
          <a:xfrm>
            <a:off x="6095999" y="589460"/>
            <a:ext cx="0" cy="6337120"/>
          </a:xfrm>
          <a:prstGeom prst="line">
            <a:avLst/>
          </a:prstGeom>
          <a:ln w="34925"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5" y="1408082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2" y="1447425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8" y="3710012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6" y="1386419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Arrow">
            <a:extLst>
              <a:ext uri="{FF2B5EF4-FFF2-40B4-BE49-F238E27FC236}">
                <a16:creationId xmlns:a16="http://schemas.microsoft.com/office/drawing/2014/main" id="{2405DC80-D4F9-AF03-87B4-5FD807E27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20481903">
            <a:off x="5890120" y="720270"/>
            <a:ext cx="1778000" cy="6350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1" name="Arrow">
            <a:extLst>
              <a:ext uri="{FF2B5EF4-FFF2-40B4-BE49-F238E27FC236}">
                <a16:creationId xmlns:a16="http://schemas.microsoft.com/office/drawing/2014/main" id="{490A7667-F713-501A-63AF-EEAD14526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9839628">
            <a:off x="3322173" y="5443789"/>
            <a:ext cx="1778000" cy="6350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20" name="AutoShape 5">
            <a:extLst>
              <a:ext uri="{FF2B5EF4-FFF2-40B4-BE49-F238E27FC236}">
                <a16:creationId xmlns:a16="http://schemas.microsoft.com/office/drawing/2014/main" id="{6F01D4DD-FAF6-D59B-C700-66E45D95B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597F32"/>
                </a:solidFill>
              </a:defRPr>
            </a:lvl1pPr>
          </a:lstStyle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F7F29-C05D-47B8-95BB-4F65B64C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88" y="1389063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pPr lvl="0"/>
            <a:r>
              <a:rPr lang="en-GB"/>
              <a:t>Key stage: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50" baseline="0" dirty="0">
                <a:solidFill>
                  <a:srgbClr val="1917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links:</a:t>
            </a:r>
            <a:endParaRPr lang="en-US" sz="2400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 algn="l">
              <a:buFontTx/>
              <a:buNone/>
              <a:defRPr sz="2000" b="0" i="0" baseline="0"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 baseline="0">
                <a:latin typeface="Arial" panose="020B0604020202020204" pitchFamily="34" charset="0"/>
              </a:defRPr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GB"/>
              <a:t>Click to edit curriculum links.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 dirty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 dirty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C5FF42A0-2B22-9A4D-5106-8ED5B94E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F205FFBF-5408-C844-0E3B-D5D353C0652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2" name="TextBox 4">
            <a:extLst>
              <a:ext uri="{FF2B5EF4-FFF2-40B4-BE49-F238E27FC236}">
                <a16:creationId xmlns:a16="http://schemas.microsoft.com/office/drawing/2014/main" id="{239144C5-C2E0-CF18-E233-F8758440FD2C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8" name="Picture 7" descr="Historic England logo">
            <a:extLst>
              <a:ext uri="{FF2B5EF4-FFF2-40B4-BE49-F238E27FC236}">
                <a16:creationId xmlns:a16="http://schemas.microsoft.com/office/drawing/2014/main" id="{01A08B8C-ABF2-20A3-5D1C-95CA417988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5" name="Polaroid 1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6" name="Picture 1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0" name="Washi">
            <a:extLst>
              <a:ext uri="{FF2B5EF4-FFF2-40B4-BE49-F238E27FC236}">
                <a16:creationId xmlns:a16="http://schemas.microsoft.com/office/drawing/2014/main" id="{68DAFA26-B1D9-C74E-55A7-71DDCA28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6" name="Polaroid 2">
            <a:extLst>
              <a:ext uri="{FF2B5EF4-FFF2-40B4-BE49-F238E27FC236}">
                <a16:creationId xmlns:a16="http://schemas.microsoft.com/office/drawing/2014/main" id="{0C5B97FC-AB4E-1DB1-74F5-C823905C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" name="Picture 2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Washi">
            <a:extLst>
              <a:ext uri="{FF2B5EF4-FFF2-40B4-BE49-F238E27FC236}">
                <a16:creationId xmlns:a16="http://schemas.microsoft.com/office/drawing/2014/main" id="{D1F788DE-674D-9F5F-697C-9723C3D82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Polaroid 3">
            <a:extLst>
              <a:ext uri="{FF2B5EF4-FFF2-40B4-BE49-F238E27FC236}">
                <a16:creationId xmlns:a16="http://schemas.microsoft.com/office/drawing/2014/main" id="{FDF09B61-4E47-EA9C-608B-975D7A5BD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Picture 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5" name="Washi 3">
            <a:extLst>
              <a:ext uri="{FF2B5EF4-FFF2-40B4-BE49-F238E27FC236}">
                <a16:creationId xmlns:a16="http://schemas.microsoft.com/office/drawing/2014/main" id="{0E7352E7-3CC4-489C-AB1C-12552E4C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6" name="Text Washi 3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8C572-26AF-0076-FD55-E69E186A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91383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7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463FF02-0301-DF84-92E0-8321102B7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6" y="-1384129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 dirty="0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 dirty="0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rgbClr val="EC662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3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5416AA-2391-2D1B-F0B8-BB5B91072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1016135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70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_to_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B657206F-0542-7E1B-A4DB-B83933E63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6" y="-1384129"/>
            <a:ext cx="10515600" cy="1325563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Picture 10">
            <a:extLst>
              <a:ext uri="{FF2B5EF4-FFF2-40B4-BE49-F238E27FC236}">
                <a16:creationId xmlns:a16="http://schemas.microsoft.com/office/drawing/2014/main" id="{51DE4B14-19BD-E99E-66DE-BE4CD269E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1877">
            <a:off x="89072" y="298489"/>
            <a:ext cx="6021134" cy="6299999"/>
          </a:xfrm>
          <a:custGeom>
            <a:avLst/>
            <a:gdLst>
              <a:gd name="connsiteX0" fmla="*/ 8808595 w 8829787"/>
              <a:gd name="connsiteY0" fmla="*/ 3482560 h 6161228"/>
              <a:gd name="connsiteX1" fmla="*/ 8829667 w 8829787"/>
              <a:gd name="connsiteY1" fmla="*/ 4542806 h 6161228"/>
              <a:gd name="connsiteX2" fmla="*/ 8664598 w 8829787"/>
              <a:gd name="connsiteY2" fmla="*/ 4860106 h 6161228"/>
              <a:gd name="connsiteX3" fmla="*/ 7252730 w 8829787"/>
              <a:gd name="connsiteY3" fmla="*/ 5161927 h 6161228"/>
              <a:gd name="connsiteX4" fmla="*/ 6732937 w 8829787"/>
              <a:gd name="connsiteY4" fmla="*/ 5270274 h 6161228"/>
              <a:gd name="connsiteX5" fmla="*/ 5805739 w 8829787"/>
              <a:gd name="connsiteY5" fmla="*/ 5440532 h 6161228"/>
              <a:gd name="connsiteX6" fmla="*/ 4801276 w 8829787"/>
              <a:gd name="connsiteY6" fmla="*/ 5564357 h 6161228"/>
              <a:gd name="connsiteX7" fmla="*/ 3284043 w 8829787"/>
              <a:gd name="connsiteY7" fmla="*/ 5734615 h 6161228"/>
              <a:gd name="connsiteX8" fmla="*/ 2525427 w 8829787"/>
              <a:gd name="connsiteY8" fmla="*/ 5827483 h 6161228"/>
              <a:gd name="connsiteX9" fmla="*/ 980098 w 8829787"/>
              <a:gd name="connsiteY9" fmla="*/ 6113827 h 6161228"/>
              <a:gd name="connsiteX10" fmla="*/ 509475 w 8829787"/>
              <a:gd name="connsiteY10" fmla="*/ 6137044 h 6161228"/>
              <a:gd name="connsiteX11" fmla="*/ 365479 w 8829787"/>
              <a:gd name="connsiteY11" fmla="*/ 6067393 h 6161228"/>
              <a:gd name="connsiteX12" fmla="*/ 235531 w 8829787"/>
              <a:gd name="connsiteY12" fmla="*/ 5781049 h 6161228"/>
              <a:gd name="connsiteX13" fmla="*/ 7243 w 8829787"/>
              <a:gd name="connsiteY13" fmla="*/ 2840221 h 6161228"/>
              <a:gd name="connsiteX14" fmla="*/ 52901 w 8829787"/>
              <a:gd name="connsiteY14" fmla="*/ 2035363 h 6161228"/>
              <a:gd name="connsiteX15" fmla="*/ 165288 w 8829787"/>
              <a:gd name="connsiteY15" fmla="*/ 1222765 h 6161228"/>
              <a:gd name="connsiteX16" fmla="*/ 368991 w 8829787"/>
              <a:gd name="connsiteY16" fmla="*/ 936422 h 6161228"/>
              <a:gd name="connsiteX17" fmla="*/ 755323 w 8829787"/>
              <a:gd name="connsiteY17" fmla="*/ 936422 h 6161228"/>
              <a:gd name="connsiteX18" fmla="*/ 1612278 w 8829787"/>
              <a:gd name="connsiteY18" fmla="*/ 874509 h 6161228"/>
              <a:gd name="connsiteX19" fmla="*/ 2286604 w 8829787"/>
              <a:gd name="connsiteY19" fmla="*/ 828075 h 6161228"/>
              <a:gd name="connsiteX20" fmla="*/ 4407919 w 8829787"/>
              <a:gd name="connsiteY20" fmla="*/ 704251 h 6161228"/>
              <a:gd name="connsiteX21" fmla="*/ 5482625 w 8829787"/>
              <a:gd name="connsiteY21" fmla="*/ 503036 h 6161228"/>
              <a:gd name="connsiteX22" fmla="*/ 6121829 w 8829787"/>
              <a:gd name="connsiteY22" fmla="*/ 371473 h 6161228"/>
              <a:gd name="connsiteX23" fmla="*/ 7010394 w 8829787"/>
              <a:gd name="connsiteY23" fmla="*/ 131563 h 6161228"/>
              <a:gd name="connsiteX24" fmla="*/ 7459944 w 8829787"/>
              <a:gd name="connsiteY24" fmla="*/ 54173 h 6161228"/>
              <a:gd name="connsiteX25" fmla="*/ 8380117 w 8829787"/>
              <a:gd name="connsiteY25" fmla="*/ 0 h 6161228"/>
              <a:gd name="connsiteX26" fmla="*/ 8538162 w 8829787"/>
              <a:gd name="connsiteY26" fmla="*/ 30956 h 6161228"/>
              <a:gd name="connsiteX27" fmla="*/ 8629477 w 8829787"/>
              <a:gd name="connsiteY27" fmla="*/ 208954 h 6161228"/>
              <a:gd name="connsiteX28" fmla="*/ 8762937 w 8829787"/>
              <a:gd name="connsiteY28" fmla="*/ 1896060 h 6161228"/>
              <a:gd name="connsiteX29" fmla="*/ 8798059 w 8829787"/>
              <a:gd name="connsiteY29" fmla="*/ 2778309 h 6161228"/>
              <a:gd name="connsiteX30" fmla="*/ 8798059 w 8829787"/>
              <a:gd name="connsiteY30" fmla="*/ 3467082 h 6161228"/>
              <a:gd name="connsiteX31" fmla="*/ 8808595 w 8829787"/>
              <a:gd name="connsiteY31" fmla="*/ 3467082 h 616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829787" h="6161228">
                <a:moveTo>
                  <a:pt x="8808595" y="3482560"/>
                </a:moveTo>
                <a:cubicBezTo>
                  <a:pt x="8815619" y="3830816"/>
                  <a:pt x="8822643" y="4186811"/>
                  <a:pt x="8829667" y="4542806"/>
                </a:cubicBezTo>
                <a:cubicBezTo>
                  <a:pt x="8833180" y="4705325"/>
                  <a:pt x="8759425" y="4852366"/>
                  <a:pt x="8664598" y="4860106"/>
                </a:cubicBezTo>
                <a:cubicBezTo>
                  <a:pt x="8190463" y="4906540"/>
                  <a:pt x="7719840" y="5007147"/>
                  <a:pt x="7252730" y="5161927"/>
                </a:cubicBezTo>
                <a:cubicBezTo>
                  <a:pt x="7080636" y="5216101"/>
                  <a:pt x="6905030" y="5239318"/>
                  <a:pt x="6732937" y="5270274"/>
                </a:cubicBezTo>
                <a:cubicBezTo>
                  <a:pt x="6423871" y="5332186"/>
                  <a:pt x="6114805" y="5394098"/>
                  <a:pt x="5805739" y="5440532"/>
                </a:cubicBezTo>
                <a:cubicBezTo>
                  <a:pt x="5472089" y="5494705"/>
                  <a:pt x="5134926" y="5548878"/>
                  <a:pt x="4801276" y="5564357"/>
                </a:cubicBezTo>
                <a:cubicBezTo>
                  <a:pt x="4295532" y="5595312"/>
                  <a:pt x="3786275" y="5634007"/>
                  <a:pt x="3284043" y="5734615"/>
                </a:cubicBezTo>
                <a:cubicBezTo>
                  <a:pt x="3031171" y="5781049"/>
                  <a:pt x="2778299" y="5788788"/>
                  <a:pt x="2525427" y="5827483"/>
                </a:cubicBezTo>
                <a:cubicBezTo>
                  <a:pt x="2009147" y="5904873"/>
                  <a:pt x="1492866" y="5951308"/>
                  <a:pt x="980098" y="6113827"/>
                </a:cubicBezTo>
                <a:cubicBezTo>
                  <a:pt x="825565" y="6168000"/>
                  <a:pt x="667520" y="6175739"/>
                  <a:pt x="509475" y="6137044"/>
                </a:cubicBezTo>
                <a:cubicBezTo>
                  <a:pt x="460306" y="6121566"/>
                  <a:pt x="411136" y="6098349"/>
                  <a:pt x="365479" y="6067393"/>
                </a:cubicBezTo>
                <a:cubicBezTo>
                  <a:pt x="295236" y="6013220"/>
                  <a:pt x="249579" y="5935829"/>
                  <a:pt x="235531" y="5781049"/>
                </a:cubicBezTo>
                <a:cubicBezTo>
                  <a:pt x="165288" y="4798194"/>
                  <a:pt x="88022" y="3823077"/>
                  <a:pt x="7243" y="2840221"/>
                </a:cubicBezTo>
                <a:cubicBezTo>
                  <a:pt x="-10317" y="2569355"/>
                  <a:pt x="3731" y="2290750"/>
                  <a:pt x="52901" y="2035363"/>
                </a:cubicBezTo>
                <a:cubicBezTo>
                  <a:pt x="98558" y="1772236"/>
                  <a:pt x="154752" y="1509109"/>
                  <a:pt x="165288" y="1222765"/>
                </a:cubicBezTo>
                <a:cubicBezTo>
                  <a:pt x="172313" y="1037029"/>
                  <a:pt x="253091" y="936422"/>
                  <a:pt x="368991" y="936422"/>
                </a:cubicBezTo>
                <a:cubicBezTo>
                  <a:pt x="498939" y="936422"/>
                  <a:pt x="625375" y="944161"/>
                  <a:pt x="755323" y="936422"/>
                </a:cubicBezTo>
                <a:cubicBezTo>
                  <a:pt x="1039804" y="920944"/>
                  <a:pt x="1327797" y="897726"/>
                  <a:pt x="1612278" y="874509"/>
                </a:cubicBezTo>
                <a:cubicBezTo>
                  <a:pt x="1837054" y="859031"/>
                  <a:pt x="2061829" y="820336"/>
                  <a:pt x="2286604" y="828075"/>
                </a:cubicBezTo>
                <a:cubicBezTo>
                  <a:pt x="2996050" y="843553"/>
                  <a:pt x="3701985" y="773902"/>
                  <a:pt x="4407919" y="704251"/>
                </a:cubicBezTo>
                <a:cubicBezTo>
                  <a:pt x="4766155" y="673295"/>
                  <a:pt x="5124390" y="572688"/>
                  <a:pt x="5482625" y="503036"/>
                </a:cubicBezTo>
                <a:cubicBezTo>
                  <a:pt x="5696864" y="464341"/>
                  <a:pt x="5907591" y="425646"/>
                  <a:pt x="6121829" y="371473"/>
                </a:cubicBezTo>
                <a:cubicBezTo>
                  <a:pt x="6420359" y="294083"/>
                  <a:pt x="6715377" y="208954"/>
                  <a:pt x="7010394" y="131563"/>
                </a:cubicBezTo>
                <a:cubicBezTo>
                  <a:pt x="7157902" y="92868"/>
                  <a:pt x="7308923" y="69651"/>
                  <a:pt x="7459944" y="54173"/>
                </a:cubicBezTo>
                <a:cubicBezTo>
                  <a:pt x="7765498" y="30956"/>
                  <a:pt x="8074564" y="15478"/>
                  <a:pt x="8380117" y="0"/>
                </a:cubicBezTo>
                <a:cubicBezTo>
                  <a:pt x="8432799" y="0"/>
                  <a:pt x="8485480" y="15478"/>
                  <a:pt x="8538162" y="30956"/>
                </a:cubicBezTo>
                <a:cubicBezTo>
                  <a:pt x="8583820" y="38695"/>
                  <a:pt x="8622453" y="108346"/>
                  <a:pt x="8629477" y="208954"/>
                </a:cubicBezTo>
                <a:cubicBezTo>
                  <a:pt x="8671622" y="773902"/>
                  <a:pt x="8720792" y="1331112"/>
                  <a:pt x="8762937" y="1896060"/>
                </a:cubicBezTo>
                <a:cubicBezTo>
                  <a:pt x="8784010" y="2190143"/>
                  <a:pt x="8791034" y="2484226"/>
                  <a:pt x="8798059" y="2778309"/>
                </a:cubicBezTo>
                <a:cubicBezTo>
                  <a:pt x="8805083" y="3010479"/>
                  <a:pt x="8798059" y="3234911"/>
                  <a:pt x="8798059" y="3467082"/>
                </a:cubicBezTo>
                <a:lnTo>
                  <a:pt x="8808595" y="3467082"/>
                </a:lnTo>
                <a:close/>
              </a:path>
            </a:pathLst>
          </a:custGeom>
          <a:solidFill>
            <a:srgbClr val="7AA62C"/>
          </a:solidFill>
          <a:ln w="243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EA01B-A26C-7EE7-CECA-FFC2B3568B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885" y="365126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 baseline="0">
                <a:solidFill>
                  <a:srgbClr val="597F32"/>
                </a:solidFill>
              </a:defRPr>
            </a:lvl1pPr>
          </a:lstStyle>
          <a:p>
            <a:pPr lvl="0"/>
            <a:r>
              <a:rPr lang="en-GB" dirty="0"/>
              <a:t>How to use this PPT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690846-67D7-C6B4-F395-BD39C934B5A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7141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67AA7F8-0B4F-B611-D634-407889171F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885" y="945469"/>
            <a:ext cx="5247950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r>
              <a:rPr lang="en-GB" sz="2400" b="1" dirty="0">
                <a:cs typeface="Arial"/>
              </a:rPr>
              <a:t>Accompanying Resources: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2501BB-9EBF-561C-EF42-760BD16DFF6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477886" y="1470244"/>
            <a:ext cx="5247950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63249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3937" y="1386985"/>
            <a:ext cx="4151741" cy="39851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7" name="Picture 5">
            <a:extLst>
              <a:ext uri="{FF2B5EF4-FFF2-40B4-BE49-F238E27FC236}">
                <a16:creationId xmlns:a16="http://schemas.microsoft.com/office/drawing/2014/main" id="{B7BB9657-BC72-7070-9EFC-2C2344D5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81" y="1205909"/>
            <a:ext cx="5836444" cy="5337766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ADD0F0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6388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4" name="Picture 4">
            <a:extLst>
              <a:ext uri="{FF2B5EF4-FFF2-40B4-BE49-F238E27FC236}">
                <a16:creationId xmlns:a16="http://schemas.microsoft.com/office/drawing/2014/main" id="{7F9051B8-6A0F-FA37-0CF4-7373DF660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533" y="1009291"/>
            <a:ext cx="5447342" cy="5598543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F5C946">
              <a:alpha val="55000"/>
            </a:srgbClr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7047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/>
              <a:t>Click to edit text</a:t>
            </a:r>
          </a:p>
          <a:p>
            <a:pPr lvl="1"/>
            <a:r>
              <a:rPr lang="en-GB" dirty="0"/>
              <a:t>Bullet level</a:t>
            </a:r>
          </a:p>
          <a:p>
            <a:pPr lvl="2"/>
            <a:r>
              <a:rPr lang="en-GB" dirty="0"/>
              <a:t>Second level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821DB049-EE30-C60F-4BE8-EC4BF44F3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74C30591-6FD3-9022-64B0-DA6538303BB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D58DDF2A-AC69-11D0-7197-CFA5E5AE316D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DE46AC-A9E1-7572-F6FB-B125C72FF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3CC7725-7842-6C90-329A-E7C115E56D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72FBDE7-90A9-23FC-478B-516940194C99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39C52D04-F408-5642-E06A-3FDED0B51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5" name="Washi">
            <a:extLst>
              <a:ext uri="{FF2B5EF4-FFF2-40B4-BE49-F238E27FC236}">
                <a16:creationId xmlns:a16="http://schemas.microsoft.com/office/drawing/2014/main" id="{E3B1B4E7-928C-1AD7-05F2-BB41C3FE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3358D3-0AB5-6620-A638-0B4A1EB1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79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1" r:id="rId2"/>
    <p:sldLayoutId id="2147483691" r:id="rId3"/>
    <p:sldLayoutId id="2147483650" r:id="rId4"/>
    <p:sldLayoutId id="2147483683" r:id="rId5"/>
    <p:sldLayoutId id="2147483684" r:id="rId6"/>
    <p:sldLayoutId id="2147483673" r:id="rId7"/>
    <p:sldLayoutId id="2147483677" r:id="rId8"/>
    <p:sldLayoutId id="2147483679" r:id="rId9"/>
    <p:sldLayoutId id="2147483680" r:id="rId10"/>
    <p:sldLayoutId id="2147483666" r:id="rId11"/>
    <p:sldLayoutId id="2147483685" r:id="rId12"/>
    <p:sldLayoutId id="2147483667" r:id="rId13"/>
    <p:sldLayoutId id="2147483675" r:id="rId14"/>
    <p:sldLayoutId id="2147483671" r:id="rId15"/>
    <p:sldLayoutId id="2147483681" r:id="rId16"/>
    <p:sldLayoutId id="2147483672" r:id="rId17"/>
    <p:sldLayoutId id="2147483678" r:id="rId18"/>
    <p:sldLayoutId id="2147483664" r:id="rId19"/>
    <p:sldLayoutId id="2147483663" r:id="rId20"/>
    <p:sldLayoutId id="2147483660" r:id="rId21"/>
    <p:sldLayoutId id="2147483682" r:id="rId22"/>
    <p:sldLayoutId id="2147483690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oricengland.org.uk/education" TargetMode="External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F68DE-FB1C-E8C2-CD9E-05779665B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was life like for Victorian School children?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8E1FE-AE1A-10CC-D66C-62F943444D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 was life like for Victorian school children?</a:t>
            </a:r>
          </a:p>
        </p:txBody>
      </p:sp>
      <p:pic>
        <p:nvPicPr>
          <p:cNvPr id="6" name="Picture Placeholder 5" descr="A black and white photo of a large room with high ceiling and wooden beans. There are lots of wooden benches facing the front and a desk in front and a piano. ">
            <a:extLst>
              <a:ext uri="{FF2B5EF4-FFF2-40B4-BE49-F238E27FC236}">
                <a16:creationId xmlns:a16="http://schemas.microsoft.com/office/drawing/2014/main" id="{193601F1-A696-725E-94C1-DC112C718F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3438" r="1343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71395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825F3-0085-4DBD-9D09-AEEA54411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was life like for Victorian School children?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78FA74-61A5-85B4-D0D2-B854D02DF4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Key Stage 2: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450FEE-5107-461E-D77A-2999D1686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>
                <a:latin typeface="Source Sans Pro" pitchFamily="34" charset="0"/>
              </a:rPr>
              <a:t>Learning Aims and Outcomes</a:t>
            </a:r>
            <a:endParaRPr lang="en-GB" sz="2400" dirty="0">
              <a:solidFill>
                <a:srgbClr val="000000"/>
              </a:solidFill>
              <a:latin typeface="Source Sans Pro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Source Sans Pro" pitchFamily="34" charset="0"/>
              </a:rPr>
              <a:t>Suggest what life was like for children living in the past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Source Sans Pro" pitchFamily="34" charset="0"/>
              </a:rPr>
              <a:t>Identify distinctive features of a Victorian school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Source Sans Pro" pitchFamily="34" charset="0"/>
              </a:rPr>
              <a:t>Present information showing knowledge and an appreciation of the Victorian period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  <a:latin typeface="Source Sans Pro" pitchFamily="34" charset="0"/>
              </a:rPr>
              <a:t>Make comparisons between lifestyles today and in the past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27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EEAA9-FC3C-9DA0-26FB-9C0D1AA24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Victorian Classroom</a:t>
            </a:r>
          </a:p>
        </p:txBody>
      </p:sp>
      <p:pic>
        <p:nvPicPr>
          <p:cNvPr id="4" name="Picture 3" descr="A black and white photo of a large room with high ceiling and wooden beans. There are lots of wooden benches facing the front and a desk in front and a piano. ">
            <a:extLst>
              <a:ext uri="{FF2B5EF4-FFF2-40B4-BE49-F238E27FC236}">
                <a16:creationId xmlns:a16="http://schemas.microsoft.com/office/drawing/2014/main" id="{76C21675-F306-44C4-0E6F-AFDAE66F60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670" y="1075414"/>
            <a:ext cx="8981646" cy="558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588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D53F7D-216E-56CE-5D6D-67777A46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8ACF39-CF13-BD71-DC10-BE26D176A12D}"/>
              </a:ext>
            </a:extLst>
          </p:cNvPr>
          <p:cNvSpPr txBox="1"/>
          <p:nvPr/>
        </p:nvSpPr>
        <p:spPr>
          <a:xfrm>
            <a:off x="357187" y="1190514"/>
            <a:ext cx="33602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one list of all the things you can see in the photograph</a:t>
            </a:r>
          </a:p>
          <a:p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(you can use the hints on the next slide to help you).</a:t>
            </a:r>
          </a:p>
          <a:p>
            <a:endParaRPr lang="en-GB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Spilt your list of things into the two columns in the table:</a:t>
            </a:r>
          </a:p>
        </p:txBody>
      </p:sp>
      <p:graphicFrame>
        <p:nvGraphicFramePr>
          <p:cNvPr id="8" name="Table 7" descr="Table">
            <a:extLst>
              <a:ext uri="{FF2B5EF4-FFF2-40B4-BE49-F238E27FC236}">
                <a16:creationId xmlns:a16="http://schemas.microsoft.com/office/drawing/2014/main" id="{116A887E-5D2A-726D-23BE-3C03309F3EEC}"/>
              </a:ext>
            </a:extLst>
          </p:cNvPr>
          <p:cNvGraphicFramePr>
            <a:graphicFrameLocks noGrp="1"/>
          </p:cNvGraphicFramePr>
          <p:nvPr/>
        </p:nvGraphicFramePr>
        <p:xfrm>
          <a:off x="4545419" y="626316"/>
          <a:ext cx="6507754" cy="5605368"/>
        </p:xfrm>
        <a:graphic>
          <a:graphicData uri="http://schemas.openxmlformats.org/drawingml/2006/table">
            <a:tbl>
              <a:tblPr firstRow="1"/>
              <a:tblGrid>
                <a:gridCol w="3253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3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65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none" dirty="0">
                          <a:solidFill>
                            <a:srgbClr val="000000"/>
                          </a:solidFill>
                          <a:latin typeface="+mn-lt"/>
                        </a:rPr>
                        <a:t>Same as today</a:t>
                      </a:r>
                      <a:endParaRPr lang="en-US" sz="2400" b="1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9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b="1" u="none" dirty="0">
                          <a:solidFill>
                            <a:srgbClr val="000000"/>
                          </a:solidFill>
                          <a:latin typeface="+mn-lt"/>
                        </a:rPr>
                        <a:t>Different from today</a:t>
                      </a:r>
                      <a:endParaRPr lang="en-US" sz="2400" b="1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C9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2626049"/>
                  </a:ext>
                </a:extLst>
              </a:tr>
              <a:tr h="4998862"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en-US" sz="1600" dirty="0">
                        <a:latin typeface="+mn-lt"/>
                      </a:endParaRPr>
                    </a:p>
                    <a:p>
                      <a:pPr algn="l">
                        <a:defRPr/>
                      </a:pPr>
                      <a:endParaRPr lang="en-US" sz="1600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latin typeface="Arial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" name="Write-Char">
            <a:extLst>
              <a:ext uri="{FF2B5EF4-FFF2-40B4-BE49-F238E27FC236}">
                <a16:creationId xmlns:a16="http://schemas.microsoft.com/office/drawing/2014/main" id="{72182D43-9B98-9BDF-3EDF-375183A1B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67318" y="4753112"/>
            <a:ext cx="1600408" cy="1828747"/>
            <a:chOff x="5178451" y="3499712"/>
            <a:chExt cx="2284277" cy="2610188"/>
          </a:xfrm>
        </p:grpSpPr>
        <p:sp>
          <p:nvSpPr>
            <p:cNvPr id="5" name="Deco-washi">
              <a:extLst>
                <a:ext uri="{FF2B5EF4-FFF2-40B4-BE49-F238E27FC236}">
                  <a16:creationId xmlns:a16="http://schemas.microsoft.com/office/drawing/2014/main" id="{1A9083B3-6308-8134-2CB8-B9070C2AF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5555680" y="3499712"/>
              <a:ext cx="1769427" cy="681038"/>
            </a:xfrm>
            <a:prstGeom prst="rect">
              <a:avLst/>
            </a:pr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6" name="Text Placeholder">
              <a:extLst>
                <a:ext uri="{FF2B5EF4-FFF2-40B4-BE49-F238E27FC236}">
                  <a16:creationId xmlns:a16="http://schemas.microsoft.com/office/drawing/2014/main" id="{AC0867E2-198F-7350-2D19-D1BBAD0DD5F9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5712470" y="3624142"/>
              <a:ext cx="1455846" cy="414338"/>
            </a:xfrm>
            <a:prstGeom prst="rect">
              <a:avLst/>
            </a:prstGeom>
            <a:noFill/>
          </p:spPr>
          <p:txBody>
            <a:bodyPr anchor="ctr" anchorCtr="0">
              <a:norm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Write</a:t>
              </a:r>
            </a:p>
          </p:txBody>
        </p:sp>
        <p:pic>
          <p:nvPicPr>
            <p:cNvPr id="7" name="Write-icon" descr="Write character icon">
              <a:extLst>
                <a:ext uri="{FF2B5EF4-FFF2-40B4-BE49-F238E27FC236}">
                  <a16:creationId xmlns:a16="http://schemas.microsoft.com/office/drawing/2014/main" id="{F8562CD7-EDDE-7BBB-BDD2-F49CED419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8451" y="4336790"/>
              <a:ext cx="2284277" cy="1773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2954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D53F7D-216E-56CE-5D6D-67777A468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75" y="382716"/>
            <a:ext cx="10996613" cy="710288"/>
          </a:xfrm>
        </p:spPr>
        <p:txBody>
          <a:bodyPr/>
          <a:lstStyle/>
          <a:p>
            <a:r>
              <a:rPr lang="en-US" dirty="0"/>
              <a:t>Hints</a:t>
            </a:r>
          </a:p>
        </p:txBody>
      </p:sp>
      <p:graphicFrame>
        <p:nvGraphicFramePr>
          <p:cNvPr id="8" name="Table 7" descr="Table">
            <a:extLst>
              <a:ext uri="{FF2B5EF4-FFF2-40B4-BE49-F238E27FC236}">
                <a16:creationId xmlns:a16="http://schemas.microsoft.com/office/drawing/2014/main" id="{116A887E-5D2A-726D-23BE-3C03309F3EEC}"/>
              </a:ext>
            </a:extLst>
          </p:cNvPr>
          <p:cNvGraphicFramePr>
            <a:graphicFrameLocks noGrp="1"/>
          </p:cNvGraphicFramePr>
          <p:nvPr/>
        </p:nvGraphicFramePr>
        <p:xfrm>
          <a:off x="931675" y="1382485"/>
          <a:ext cx="9847636" cy="3679340"/>
        </p:xfrm>
        <a:graphic>
          <a:graphicData uri="http://schemas.openxmlformats.org/drawingml/2006/table">
            <a:tbl>
              <a:tblPr firstRow="1"/>
              <a:tblGrid>
                <a:gridCol w="4923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3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03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b="1" u="none" dirty="0">
                          <a:solidFill>
                            <a:srgbClr val="000000"/>
                          </a:solidFill>
                          <a:latin typeface="+mn-lt"/>
                        </a:rPr>
                        <a:t>Clue</a:t>
                      </a:r>
                      <a:endParaRPr lang="en-US" sz="2400" b="1" dirty="0">
                        <a:latin typeface="Arial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D0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b="1" u="none" dirty="0">
                          <a:solidFill>
                            <a:srgbClr val="000000"/>
                          </a:solidFill>
                          <a:latin typeface="+mn-lt"/>
                        </a:rPr>
                        <a:t>Answer</a:t>
                      </a:r>
                      <a:endParaRPr lang="en-US" sz="2400" b="1" dirty="0">
                        <a:latin typeface="+mn-lt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D0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061818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You’d need chalk to write on me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Blackboard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need to lean on</a:t>
                      </a:r>
                      <a:r>
                        <a:rPr lang="en-GB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 to write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Desk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can use me to help you count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F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en-US" sz="2400" u="none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Abacus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</a:t>
                      </a:r>
                      <a:r>
                        <a:rPr lang="en-GB" sz="2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can use me to play songs</a:t>
                      </a:r>
                      <a:endParaRPr lang="en-GB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Piano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need this to keep warm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Fireplace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615">
                <a:tc>
                  <a:txBody>
                    <a:bodyPr/>
                    <a:lstStyle/>
                    <a:p>
                      <a:r>
                        <a:rPr lang="en-GB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These can help you learn by looking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Pictures/Posters</a:t>
                      </a:r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831F04C-3A56-1440-670F-DE74BCCE1365}"/>
              </a:ext>
            </a:extLst>
          </p:cNvPr>
          <p:cNvSpPr txBox="1"/>
          <p:nvPr/>
        </p:nvSpPr>
        <p:spPr>
          <a:xfrm>
            <a:off x="2835136" y="5725909"/>
            <a:ext cx="6140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? to delete the box and reveal some answers</a:t>
            </a:r>
          </a:p>
        </p:txBody>
      </p:sp>
      <p:sp>
        <p:nvSpPr>
          <p:cNvPr id="5" name="Picture 2">
            <a:extLst>
              <a:ext uri="{FF2B5EF4-FFF2-40B4-BE49-F238E27FC236}">
                <a16:creationId xmlns:a16="http://schemas.microsoft.com/office/drawing/2014/main" id="{B6CCF0E1-BF1A-001C-1939-93E3102E7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5196" y="2341175"/>
            <a:ext cx="3922588" cy="615694"/>
          </a:xfrm>
          <a:custGeom>
            <a:avLst/>
            <a:gdLst>
              <a:gd name="connsiteX0" fmla="*/ 5911123 w 5925345"/>
              <a:gd name="connsiteY0" fmla="*/ 1060739 h 1876623"/>
              <a:gd name="connsiteX1" fmla="*/ 5925264 w 5925345"/>
              <a:gd name="connsiteY1" fmla="*/ 1383675 h 1876623"/>
              <a:gd name="connsiteX2" fmla="*/ 5814493 w 5925345"/>
              <a:gd name="connsiteY2" fmla="*/ 1480320 h 1876623"/>
              <a:gd name="connsiteX3" fmla="*/ 4867040 w 5925345"/>
              <a:gd name="connsiteY3" fmla="*/ 1572251 h 1876623"/>
              <a:gd name="connsiteX4" fmla="*/ 4518226 w 5925345"/>
              <a:gd name="connsiteY4" fmla="*/ 1605252 h 1876623"/>
              <a:gd name="connsiteX5" fmla="*/ 3896018 w 5925345"/>
              <a:gd name="connsiteY5" fmla="*/ 1657110 h 1876623"/>
              <a:gd name="connsiteX6" fmla="*/ 3221959 w 5925345"/>
              <a:gd name="connsiteY6" fmla="*/ 1694825 h 1876623"/>
              <a:gd name="connsiteX7" fmla="*/ 2203800 w 5925345"/>
              <a:gd name="connsiteY7" fmla="*/ 1746683 h 1876623"/>
              <a:gd name="connsiteX8" fmla="*/ 1694721 w 5925345"/>
              <a:gd name="connsiteY8" fmla="*/ 1774970 h 1876623"/>
              <a:gd name="connsiteX9" fmla="*/ 657708 w 5925345"/>
              <a:gd name="connsiteY9" fmla="*/ 1862186 h 1876623"/>
              <a:gd name="connsiteX10" fmla="*/ 341890 w 5925345"/>
              <a:gd name="connsiteY10" fmla="*/ 1869258 h 1876623"/>
              <a:gd name="connsiteX11" fmla="*/ 245259 w 5925345"/>
              <a:gd name="connsiteY11" fmla="*/ 1848043 h 1876623"/>
              <a:gd name="connsiteX12" fmla="*/ 158056 w 5925345"/>
              <a:gd name="connsiteY12" fmla="*/ 1760827 h 1876623"/>
              <a:gd name="connsiteX13" fmla="*/ 4861 w 5925345"/>
              <a:gd name="connsiteY13" fmla="*/ 865091 h 1876623"/>
              <a:gd name="connsiteX14" fmla="*/ 35500 w 5925345"/>
              <a:gd name="connsiteY14" fmla="*/ 619943 h 1876623"/>
              <a:gd name="connsiteX15" fmla="*/ 110919 w 5925345"/>
              <a:gd name="connsiteY15" fmla="*/ 372437 h 1876623"/>
              <a:gd name="connsiteX16" fmla="*/ 247616 w 5925345"/>
              <a:gd name="connsiteY16" fmla="*/ 285221 h 1876623"/>
              <a:gd name="connsiteX17" fmla="*/ 506869 w 5925345"/>
              <a:gd name="connsiteY17" fmla="*/ 285221 h 1876623"/>
              <a:gd name="connsiteX18" fmla="*/ 1081941 w 5925345"/>
              <a:gd name="connsiteY18" fmla="*/ 266363 h 1876623"/>
              <a:gd name="connsiteX19" fmla="*/ 1534455 w 5925345"/>
              <a:gd name="connsiteY19" fmla="*/ 252220 h 1876623"/>
              <a:gd name="connsiteX20" fmla="*/ 2957992 w 5925345"/>
              <a:gd name="connsiteY20" fmla="*/ 214505 h 1876623"/>
              <a:gd name="connsiteX21" fmla="*/ 3679188 w 5925345"/>
              <a:gd name="connsiteY21" fmla="*/ 153218 h 1876623"/>
              <a:gd name="connsiteX22" fmla="*/ 4108134 w 5925345"/>
              <a:gd name="connsiteY22" fmla="*/ 113145 h 1876623"/>
              <a:gd name="connsiteX23" fmla="*/ 4704417 w 5925345"/>
              <a:gd name="connsiteY23" fmla="*/ 40072 h 1876623"/>
              <a:gd name="connsiteX24" fmla="*/ 5006094 w 5925345"/>
              <a:gd name="connsiteY24" fmla="*/ 16500 h 1876623"/>
              <a:gd name="connsiteX25" fmla="*/ 5623588 w 5925345"/>
              <a:gd name="connsiteY25" fmla="*/ 0 h 1876623"/>
              <a:gd name="connsiteX26" fmla="*/ 5729646 w 5925345"/>
              <a:gd name="connsiteY26" fmla="*/ 9429 h 1876623"/>
              <a:gd name="connsiteX27" fmla="*/ 5790924 w 5925345"/>
              <a:gd name="connsiteY27" fmla="*/ 63644 h 1876623"/>
              <a:gd name="connsiteX28" fmla="*/ 5880484 w 5925345"/>
              <a:gd name="connsiteY28" fmla="*/ 577513 h 1876623"/>
              <a:gd name="connsiteX29" fmla="*/ 5904053 w 5925345"/>
              <a:gd name="connsiteY29" fmla="*/ 846234 h 1876623"/>
              <a:gd name="connsiteX30" fmla="*/ 5904053 w 5925345"/>
              <a:gd name="connsiteY30" fmla="*/ 1056025 h 1876623"/>
              <a:gd name="connsiteX31" fmla="*/ 5911123 w 5925345"/>
              <a:gd name="connsiteY31" fmla="*/ 1056025 h 187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925345" h="1876623">
                <a:moveTo>
                  <a:pt x="5911123" y="1060739"/>
                </a:moveTo>
                <a:cubicBezTo>
                  <a:pt x="5915837" y="1166813"/>
                  <a:pt x="5920551" y="1275244"/>
                  <a:pt x="5925264" y="1383675"/>
                </a:cubicBezTo>
                <a:cubicBezTo>
                  <a:pt x="5927621" y="1433176"/>
                  <a:pt x="5878127" y="1477963"/>
                  <a:pt x="5814493" y="1480320"/>
                </a:cubicBezTo>
                <a:cubicBezTo>
                  <a:pt x="5496318" y="1494463"/>
                  <a:pt x="5180500" y="1525107"/>
                  <a:pt x="4867040" y="1572251"/>
                </a:cubicBezTo>
                <a:cubicBezTo>
                  <a:pt x="4751554" y="1588751"/>
                  <a:pt x="4633711" y="1595823"/>
                  <a:pt x="4518226" y="1605252"/>
                </a:cubicBezTo>
                <a:cubicBezTo>
                  <a:pt x="4310823" y="1624109"/>
                  <a:pt x="4103420" y="1642967"/>
                  <a:pt x="3896018" y="1657110"/>
                </a:cubicBezTo>
                <a:cubicBezTo>
                  <a:pt x="3672117" y="1673610"/>
                  <a:pt x="3445860" y="1690111"/>
                  <a:pt x="3221959" y="1694825"/>
                </a:cubicBezTo>
                <a:cubicBezTo>
                  <a:pt x="2882573" y="1704254"/>
                  <a:pt x="2540830" y="1716040"/>
                  <a:pt x="2203800" y="1746683"/>
                </a:cubicBezTo>
                <a:cubicBezTo>
                  <a:pt x="2034107" y="1760827"/>
                  <a:pt x="1864414" y="1763184"/>
                  <a:pt x="1694721" y="1774970"/>
                </a:cubicBezTo>
                <a:cubicBezTo>
                  <a:pt x="1348264" y="1798542"/>
                  <a:pt x="1001808" y="1812685"/>
                  <a:pt x="657708" y="1862186"/>
                </a:cubicBezTo>
                <a:cubicBezTo>
                  <a:pt x="554006" y="1878686"/>
                  <a:pt x="447948" y="1881044"/>
                  <a:pt x="341890" y="1869258"/>
                </a:cubicBezTo>
                <a:cubicBezTo>
                  <a:pt x="308894" y="1864543"/>
                  <a:pt x="275898" y="1857472"/>
                  <a:pt x="245259" y="1848043"/>
                </a:cubicBezTo>
                <a:cubicBezTo>
                  <a:pt x="198122" y="1831542"/>
                  <a:pt x="167483" y="1807971"/>
                  <a:pt x="158056" y="1760827"/>
                </a:cubicBezTo>
                <a:cubicBezTo>
                  <a:pt x="110919" y="1461463"/>
                  <a:pt x="59068" y="1164456"/>
                  <a:pt x="4861" y="865091"/>
                </a:cubicBezTo>
                <a:cubicBezTo>
                  <a:pt x="-6924" y="782590"/>
                  <a:pt x="2504" y="697730"/>
                  <a:pt x="35500" y="619943"/>
                </a:cubicBezTo>
                <a:cubicBezTo>
                  <a:pt x="66139" y="539798"/>
                  <a:pt x="103848" y="459654"/>
                  <a:pt x="110919" y="372437"/>
                </a:cubicBezTo>
                <a:cubicBezTo>
                  <a:pt x="115633" y="315864"/>
                  <a:pt x="169840" y="285221"/>
                  <a:pt x="247616" y="285221"/>
                </a:cubicBezTo>
                <a:cubicBezTo>
                  <a:pt x="334820" y="285221"/>
                  <a:pt x="419666" y="287578"/>
                  <a:pt x="506869" y="285221"/>
                </a:cubicBezTo>
                <a:cubicBezTo>
                  <a:pt x="697774" y="280507"/>
                  <a:pt x="891036" y="273435"/>
                  <a:pt x="1081941" y="266363"/>
                </a:cubicBezTo>
                <a:cubicBezTo>
                  <a:pt x="1232779" y="261649"/>
                  <a:pt x="1383617" y="249863"/>
                  <a:pt x="1534455" y="252220"/>
                </a:cubicBezTo>
                <a:cubicBezTo>
                  <a:pt x="2010539" y="256935"/>
                  <a:pt x="2484265" y="235720"/>
                  <a:pt x="2957992" y="214505"/>
                </a:cubicBezTo>
                <a:cubicBezTo>
                  <a:pt x="3198391" y="205076"/>
                  <a:pt x="3438789" y="174433"/>
                  <a:pt x="3679188" y="153218"/>
                </a:cubicBezTo>
                <a:cubicBezTo>
                  <a:pt x="3822956" y="141432"/>
                  <a:pt x="3964366" y="129646"/>
                  <a:pt x="4108134" y="113145"/>
                </a:cubicBezTo>
                <a:cubicBezTo>
                  <a:pt x="4308466" y="89574"/>
                  <a:pt x="4506442" y="63644"/>
                  <a:pt x="4704417" y="40072"/>
                </a:cubicBezTo>
                <a:cubicBezTo>
                  <a:pt x="4803404" y="28286"/>
                  <a:pt x="4904749" y="21215"/>
                  <a:pt x="5006094" y="16500"/>
                </a:cubicBezTo>
                <a:cubicBezTo>
                  <a:pt x="5211139" y="9429"/>
                  <a:pt x="5418542" y="4714"/>
                  <a:pt x="5623588" y="0"/>
                </a:cubicBezTo>
                <a:cubicBezTo>
                  <a:pt x="5658940" y="0"/>
                  <a:pt x="5694293" y="4714"/>
                  <a:pt x="5729646" y="9429"/>
                </a:cubicBezTo>
                <a:cubicBezTo>
                  <a:pt x="5760285" y="11786"/>
                  <a:pt x="5786211" y="33001"/>
                  <a:pt x="5790924" y="63644"/>
                </a:cubicBezTo>
                <a:cubicBezTo>
                  <a:pt x="5819206" y="235720"/>
                  <a:pt x="5852202" y="405438"/>
                  <a:pt x="5880484" y="577513"/>
                </a:cubicBezTo>
                <a:cubicBezTo>
                  <a:pt x="5894625" y="667087"/>
                  <a:pt x="5899339" y="756660"/>
                  <a:pt x="5904053" y="846234"/>
                </a:cubicBezTo>
                <a:cubicBezTo>
                  <a:pt x="5908767" y="916950"/>
                  <a:pt x="5904053" y="985309"/>
                  <a:pt x="5904053" y="1056025"/>
                </a:cubicBezTo>
                <a:lnTo>
                  <a:pt x="5911123" y="1056025"/>
                </a:lnTo>
                <a:close/>
              </a:path>
            </a:pathLst>
          </a:custGeom>
          <a:solidFill>
            <a:srgbClr val="ADD0F0"/>
          </a:solidFill>
          <a:ln w="1636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b="1" dirty="0"/>
              <a:t>?</a:t>
            </a:r>
          </a:p>
        </p:txBody>
      </p:sp>
      <p:sp>
        <p:nvSpPr>
          <p:cNvPr id="6" name="Picture 3">
            <a:extLst>
              <a:ext uri="{FF2B5EF4-FFF2-40B4-BE49-F238E27FC236}">
                <a16:creationId xmlns:a16="http://schemas.microsoft.com/office/drawing/2014/main" id="{3AD46450-95DD-BB74-6B85-09BB43F69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6739" y="1853821"/>
            <a:ext cx="3779501" cy="615694"/>
          </a:xfrm>
          <a:custGeom>
            <a:avLst/>
            <a:gdLst>
              <a:gd name="connsiteX0" fmla="*/ 5911123 w 5925345"/>
              <a:gd name="connsiteY0" fmla="*/ 1060739 h 1876623"/>
              <a:gd name="connsiteX1" fmla="*/ 5925264 w 5925345"/>
              <a:gd name="connsiteY1" fmla="*/ 1383675 h 1876623"/>
              <a:gd name="connsiteX2" fmla="*/ 5814493 w 5925345"/>
              <a:gd name="connsiteY2" fmla="*/ 1480320 h 1876623"/>
              <a:gd name="connsiteX3" fmla="*/ 4867040 w 5925345"/>
              <a:gd name="connsiteY3" fmla="*/ 1572251 h 1876623"/>
              <a:gd name="connsiteX4" fmla="*/ 4518226 w 5925345"/>
              <a:gd name="connsiteY4" fmla="*/ 1605252 h 1876623"/>
              <a:gd name="connsiteX5" fmla="*/ 3896018 w 5925345"/>
              <a:gd name="connsiteY5" fmla="*/ 1657110 h 1876623"/>
              <a:gd name="connsiteX6" fmla="*/ 3221959 w 5925345"/>
              <a:gd name="connsiteY6" fmla="*/ 1694825 h 1876623"/>
              <a:gd name="connsiteX7" fmla="*/ 2203800 w 5925345"/>
              <a:gd name="connsiteY7" fmla="*/ 1746683 h 1876623"/>
              <a:gd name="connsiteX8" fmla="*/ 1694721 w 5925345"/>
              <a:gd name="connsiteY8" fmla="*/ 1774970 h 1876623"/>
              <a:gd name="connsiteX9" fmla="*/ 657708 w 5925345"/>
              <a:gd name="connsiteY9" fmla="*/ 1862186 h 1876623"/>
              <a:gd name="connsiteX10" fmla="*/ 341890 w 5925345"/>
              <a:gd name="connsiteY10" fmla="*/ 1869258 h 1876623"/>
              <a:gd name="connsiteX11" fmla="*/ 245259 w 5925345"/>
              <a:gd name="connsiteY11" fmla="*/ 1848043 h 1876623"/>
              <a:gd name="connsiteX12" fmla="*/ 158056 w 5925345"/>
              <a:gd name="connsiteY12" fmla="*/ 1760827 h 1876623"/>
              <a:gd name="connsiteX13" fmla="*/ 4861 w 5925345"/>
              <a:gd name="connsiteY13" fmla="*/ 865091 h 1876623"/>
              <a:gd name="connsiteX14" fmla="*/ 35500 w 5925345"/>
              <a:gd name="connsiteY14" fmla="*/ 619943 h 1876623"/>
              <a:gd name="connsiteX15" fmla="*/ 110919 w 5925345"/>
              <a:gd name="connsiteY15" fmla="*/ 372437 h 1876623"/>
              <a:gd name="connsiteX16" fmla="*/ 247616 w 5925345"/>
              <a:gd name="connsiteY16" fmla="*/ 285221 h 1876623"/>
              <a:gd name="connsiteX17" fmla="*/ 506869 w 5925345"/>
              <a:gd name="connsiteY17" fmla="*/ 285221 h 1876623"/>
              <a:gd name="connsiteX18" fmla="*/ 1081941 w 5925345"/>
              <a:gd name="connsiteY18" fmla="*/ 266363 h 1876623"/>
              <a:gd name="connsiteX19" fmla="*/ 1534455 w 5925345"/>
              <a:gd name="connsiteY19" fmla="*/ 252220 h 1876623"/>
              <a:gd name="connsiteX20" fmla="*/ 2957992 w 5925345"/>
              <a:gd name="connsiteY20" fmla="*/ 214505 h 1876623"/>
              <a:gd name="connsiteX21" fmla="*/ 3679188 w 5925345"/>
              <a:gd name="connsiteY21" fmla="*/ 153218 h 1876623"/>
              <a:gd name="connsiteX22" fmla="*/ 4108134 w 5925345"/>
              <a:gd name="connsiteY22" fmla="*/ 113145 h 1876623"/>
              <a:gd name="connsiteX23" fmla="*/ 4704417 w 5925345"/>
              <a:gd name="connsiteY23" fmla="*/ 40072 h 1876623"/>
              <a:gd name="connsiteX24" fmla="*/ 5006094 w 5925345"/>
              <a:gd name="connsiteY24" fmla="*/ 16500 h 1876623"/>
              <a:gd name="connsiteX25" fmla="*/ 5623588 w 5925345"/>
              <a:gd name="connsiteY25" fmla="*/ 0 h 1876623"/>
              <a:gd name="connsiteX26" fmla="*/ 5729646 w 5925345"/>
              <a:gd name="connsiteY26" fmla="*/ 9429 h 1876623"/>
              <a:gd name="connsiteX27" fmla="*/ 5790924 w 5925345"/>
              <a:gd name="connsiteY27" fmla="*/ 63644 h 1876623"/>
              <a:gd name="connsiteX28" fmla="*/ 5880484 w 5925345"/>
              <a:gd name="connsiteY28" fmla="*/ 577513 h 1876623"/>
              <a:gd name="connsiteX29" fmla="*/ 5904053 w 5925345"/>
              <a:gd name="connsiteY29" fmla="*/ 846234 h 1876623"/>
              <a:gd name="connsiteX30" fmla="*/ 5904053 w 5925345"/>
              <a:gd name="connsiteY30" fmla="*/ 1056025 h 1876623"/>
              <a:gd name="connsiteX31" fmla="*/ 5911123 w 5925345"/>
              <a:gd name="connsiteY31" fmla="*/ 1056025 h 187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925345" h="1876623">
                <a:moveTo>
                  <a:pt x="5911123" y="1060739"/>
                </a:moveTo>
                <a:cubicBezTo>
                  <a:pt x="5915837" y="1166813"/>
                  <a:pt x="5920551" y="1275244"/>
                  <a:pt x="5925264" y="1383675"/>
                </a:cubicBezTo>
                <a:cubicBezTo>
                  <a:pt x="5927621" y="1433176"/>
                  <a:pt x="5878127" y="1477963"/>
                  <a:pt x="5814493" y="1480320"/>
                </a:cubicBezTo>
                <a:cubicBezTo>
                  <a:pt x="5496318" y="1494463"/>
                  <a:pt x="5180500" y="1525107"/>
                  <a:pt x="4867040" y="1572251"/>
                </a:cubicBezTo>
                <a:cubicBezTo>
                  <a:pt x="4751554" y="1588751"/>
                  <a:pt x="4633711" y="1595823"/>
                  <a:pt x="4518226" y="1605252"/>
                </a:cubicBezTo>
                <a:cubicBezTo>
                  <a:pt x="4310823" y="1624109"/>
                  <a:pt x="4103420" y="1642967"/>
                  <a:pt x="3896018" y="1657110"/>
                </a:cubicBezTo>
                <a:cubicBezTo>
                  <a:pt x="3672117" y="1673610"/>
                  <a:pt x="3445860" y="1690111"/>
                  <a:pt x="3221959" y="1694825"/>
                </a:cubicBezTo>
                <a:cubicBezTo>
                  <a:pt x="2882573" y="1704254"/>
                  <a:pt x="2540830" y="1716040"/>
                  <a:pt x="2203800" y="1746683"/>
                </a:cubicBezTo>
                <a:cubicBezTo>
                  <a:pt x="2034107" y="1760827"/>
                  <a:pt x="1864414" y="1763184"/>
                  <a:pt x="1694721" y="1774970"/>
                </a:cubicBezTo>
                <a:cubicBezTo>
                  <a:pt x="1348264" y="1798542"/>
                  <a:pt x="1001808" y="1812685"/>
                  <a:pt x="657708" y="1862186"/>
                </a:cubicBezTo>
                <a:cubicBezTo>
                  <a:pt x="554006" y="1878686"/>
                  <a:pt x="447948" y="1881044"/>
                  <a:pt x="341890" y="1869258"/>
                </a:cubicBezTo>
                <a:cubicBezTo>
                  <a:pt x="308894" y="1864543"/>
                  <a:pt x="275898" y="1857472"/>
                  <a:pt x="245259" y="1848043"/>
                </a:cubicBezTo>
                <a:cubicBezTo>
                  <a:pt x="198122" y="1831542"/>
                  <a:pt x="167483" y="1807971"/>
                  <a:pt x="158056" y="1760827"/>
                </a:cubicBezTo>
                <a:cubicBezTo>
                  <a:pt x="110919" y="1461463"/>
                  <a:pt x="59068" y="1164456"/>
                  <a:pt x="4861" y="865091"/>
                </a:cubicBezTo>
                <a:cubicBezTo>
                  <a:pt x="-6924" y="782590"/>
                  <a:pt x="2504" y="697730"/>
                  <a:pt x="35500" y="619943"/>
                </a:cubicBezTo>
                <a:cubicBezTo>
                  <a:pt x="66139" y="539798"/>
                  <a:pt x="103848" y="459654"/>
                  <a:pt x="110919" y="372437"/>
                </a:cubicBezTo>
                <a:cubicBezTo>
                  <a:pt x="115633" y="315864"/>
                  <a:pt x="169840" y="285221"/>
                  <a:pt x="247616" y="285221"/>
                </a:cubicBezTo>
                <a:cubicBezTo>
                  <a:pt x="334820" y="285221"/>
                  <a:pt x="419666" y="287578"/>
                  <a:pt x="506869" y="285221"/>
                </a:cubicBezTo>
                <a:cubicBezTo>
                  <a:pt x="697774" y="280507"/>
                  <a:pt x="891036" y="273435"/>
                  <a:pt x="1081941" y="266363"/>
                </a:cubicBezTo>
                <a:cubicBezTo>
                  <a:pt x="1232779" y="261649"/>
                  <a:pt x="1383617" y="249863"/>
                  <a:pt x="1534455" y="252220"/>
                </a:cubicBezTo>
                <a:cubicBezTo>
                  <a:pt x="2010539" y="256935"/>
                  <a:pt x="2484265" y="235720"/>
                  <a:pt x="2957992" y="214505"/>
                </a:cubicBezTo>
                <a:cubicBezTo>
                  <a:pt x="3198391" y="205076"/>
                  <a:pt x="3438789" y="174433"/>
                  <a:pt x="3679188" y="153218"/>
                </a:cubicBezTo>
                <a:cubicBezTo>
                  <a:pt x="3822956" y="141432"/>
                  <a:pt x="3964366" y="129646"/>
                  <a:pt x="4108134" y="113145"/>
                </a:cubicBezTo>
                <a:cubicBezTo>
                  <a:pt x="4308466" y="89574"/>
                  <a:pt x="4506442" y="63644"/>
                  <a:pt x="4704417" y="40072"/>
                </a:cubicBezTo>
                <a:cubicBezTo>
                  <a:pt x="4803404" y="28286"/>
                  <a:pt x="4904749" y="21215"/>
                  <a:pt x="5006094" y="16500"/>
                </a:cubicBezTo>
                <a:cubicBezTo>
                  <a:pt x="5211139" y="9429"/>
                  <a:pt x="5418542" y="4714"/>
                  <a:pt x="5623588" y="0"/>
                </a:cubicBezTo>
                <a:cubicBezTo>
                  <a:pt x="5658940" y="0"/>
                  <a:pt x="5694293" y="4714"/>
                  <a:pt x="5729646" y="9429"/>
                </a:cubicBezTo>
                <a:cubicBezTo>
                  <a:pt x="5760285" y="11786"/>
                  <a:pt x="5786211" y="33001"/>
                  <a:pt x="5790924" y="63644"/>
                </a:cubicBezTo>
                <a:cubicBezTo>
                  <a:pt x="5819206" y="235720"/>
                  <a:pt x="5852202" y="405438"/>
                  <a:pt x="5880484" y="577513"/>
                </a:cubicBezTo>
                <a:cubicBezTo>
                  <a:pt x="5894625" y="667087"/>
                  <a:pt x="5899339" y="756660"/>
                  <a:pt x="5904053" y="846234"/>
                </a:cubicBezTo>
                <a:cubicBezTo>
                  <a:pt x="5908767" y="916950"/>
                  <a:pt x="5904053" y="985309"/>
                  <a:pt x="5904053" y="1056025"/>
                </a:cubicBezTo>
                <a:lnTo>
                  <a:pt x="5911123" y="1056025"/>
                </a:lnTo>
                <a:close/>
              </a:path>
            </a:pathLst>
          </a:custGeom>
          <a:solidFill>
            <a:srgbClr val="F5C946"/>
          </a:solidFill>
          <a:ln w="1636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b="1" dirty="0"/>
              <a:t>?</a:t>
            </a:r>
          </a:p>
        </p:txBody>
      </p:sp>
      <p:sp>
        <p:nvSpPr>
          <p:cNvPr id="7" name="Picture 2">
            <a:extLst>
              <a:ext uri="{FF2B5EF4-FFF2-40B4-BE49-F238E27FC236}">
                <a16:creationId xmlns:a16="http://schemas.microsoft.com/office/drawing/2014/main" id="{9A014610-D17F-189C-542A-E3ABAF51AF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2466" y="3220352"/>
            <a:ext cx="3922588" cy="615694"/>
          </a:xfrm>
          <a:custGeom>
            <a:avLst/>
            <a:gdLst>
              <a:gd name="connsiteX0" fmla="*/ 5911123 w 5925345"/>
              <a:gd name="connsiteY0" fmla="*/ 1060739 h 1876623"/>
              <a:gd name="connsiteX1" fmla="*/ 5925264 w 5925345"/>
              <a:gd name="connsiteY1" fmla="*/ 1383675 h 1876623"/>
              <a:gd name="connsiteX2" fmla="*/ 5814493 w 5925345"/>
              <a:gd name="connsiteY2" fmla="*/ 1480320 h 1876623"/>
              <a:gd name="connsiteX3" fmla="*/ 4867040 w 5925345"/>
              <a:gd name="connsiteY3" fmla="*/ 1572251 h 1876623"/>
              <a:gd name="connsiteX4" fmla="*/ 4518226 w 5925345"/>
              <a:gd name="connsiteY4" fmla="*/ 1605252 h 1876623"/>
              <a:gd name="connsiteX5" fmla="*/ 3896018 w 5925345"/>
              <a:gd name="connsiteY5" fmla="*/ 1657110 h 1876623"/>
              <a:gd name="connsiteX6" fmla="*/ 3221959 w 5925345"/>
              <a:gd name="connsiteY6" fmla="*/ 1694825 h 1876623"/>
              <a:gd name="connsiteX7" fmla="*/ 2203800 w 5925345"/>
              <a:gd name="connsiteY7" fmla="*/ 1746683 h 1876623"/>
              <a:gd name="connsiteX8" fmla="*/ 1694721 w 5925345"/>
              <a:gd name="connsiteY8" fmla="*/ 1774970 h 1876623"/>
              <a:gd name="connsiteX9" fmla="*/ 657708 w 5925345"/>
              <a:gd name="connsiteY9" fmla="*/ 1862186 h 1876623"/>
              <a:gd name="connsiteX10" fmla="*/ 341890 w 5925345"/>
              <a:gd name="connsiteY10" fmla="*/ 1869258 h 1876623"/>
              <a:gd name="connsiteX11" fmla="*/ 245259 w 5925345"/>
              <a:gd name="connsiteY11" fmla="*/ 1848043 h 1876623"/>
              <a:gd name="connsiteX12" fmla="*/ 158056 w 5925345"/>
              <a:gd name="connsiteY12" fmla="*/ 1760827 h 1876623"/>
              <a:gd name="connsiteX13" fmla="*/ 4861 w 5925345"/>
              <a:gd name="connsiteY13" fmla="*/ 865091 h 1876623"/>
              <a:gd name="connsiteX14" fmla="*/ 35500 w 5925345"/>
              <a:gd name="connsiteY14" fmla="*/ 619943 h 1876623"/>
              <a:gd name="connsiteX15" fmla="*/ 110919 w 5925345"/>
              <a:gd name="connsiteY15" fmla="*/ 372437 h 1876623"/>
              <a:gd name="connsiteX16" fmla="*/ 247616 w 5925345"/>
              <a:gd name="connsiteY16" fmla="*/ 285221 h 1876623"/>
              <a:gd name="connsiteX17" fmla="*/ 506869 w 5925345"/>
              <a:gd name="connsiteY17" fmla="*/ 285221 h 1876623"/>
              <a:gd name="connsiteX18" fmla="*/ 1081941 w 5925345"/>
              <a:gd name="connsiteY18" fmla="*/ 266363 h 1876623"/>
              <a:gd name="connsiteX19" fmla="*/ 1534455 w 5925345"/>
              <a:gd name="connsiteY19" fmla="*/ 252220 h 1876623"/>
              <a:gd name="connsiteX20" fmla="*/ 2957992 w 5925345"/>
              <a:gd name="connsiteY20" fmla="*/ 214505 h 1876623"/>
              <a:gd name="connsiteX21" fmla="*/ 3679188 w 5925345"/>
              <a:gd name="connsiteY21" fmla="*/ 153218 h 1876623"/>
              <a:gd name="connsiteX22" fmla="*/ 4108134 w 5925345"/>
              <a:gd name="connsiteY22" fmla="*/ 113145 h 1876623"/>
              <a:gd name="connsiteX23" fmla="*/ 4704417 w 5925345"/>
              <a:gd name="connsiteY23" fmla="*/ 40072 h 1876623"/>
              <a:gd name="connsiteX24" fmla="*/ 5006094 w 5925345"/>
              <a:gd name="connsiteY24" fmla="*/ 16500 h 1876623"/>
              <a:gd name="connsiteX25" fmla="*/ 5623588 w 5925345"/>
              <a:gd name="connsiteY25" fmla="*/ 0 h 1876623"/>
              <a:gd name="connsiteX26" fmla="*/ 5729646 w 5925345"/>
              <a:gd name="connsiteY26" fmla="*/ 9429 h 1876623"/>
              <a:gd name="connsiteX27" fmla="*/ 5790924 w 5925345"/>
              <a:gd name="connsiteY27" fmla="*/ 63644 h 1876623"/>
              <a:gd name="connsiteX28" fmla="*/ 5880484 w 5925345"/>
              <a:gd name="connsiteY28" fmla="*/ 577513 h 1876623"/>
              <a:gd name="connsiteX29" fmla="*/ 5904053 w 5925345"/>
              <a:gd name="connsiteY29" fmla="*/ 846234 h 1876623"/>
              <a:gd name="connsiteX30" fmla="*/ 5904053 w 5925345"/>
              <a:gd name="connsiteY30" fmla="*/ 1056025 h 1876623"/>
              <a:gd name="connsiteX31" fmla="*/ 5911123 w 5925345"/>
              <a:gd name="connsiteY31" fmla="*/ 1056025 h 187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925345" h="1876623">
                <a:moveTo>
                  <a:pt x="5911123" y="1060739"/>
                </a:moveTo>
                <a:cubicBezTo>
                  <a:pt x="5915837" y="1166813"/>
                  <a:pt x="5920551" y="1275244"/>
                  <a:pt x="5925264" y="1383675"/>
                </a:cubicBezTo>
                <a:cubicBezTo>
                  <a:pt x="5927621" y="1433176"/>
                  <a:pt x="5878127" y="1477963"/>
                  <a:pt x="5814493" y="1480320"/>
                </a:cubicBezTo>
                <a:cubicBezTo>
                  <a:pt x="5496318" y="1494463"/>
                  <a:pt x="5180500" y="1525107"/>
                  <a:pt x="4867040" y="1572251"/>
                </a:cubicBezTo>
                <a:cubicBezTo>
                  <a:pt x="4751554" y="1588751"/>
                  <a:pt x="4633711" y="1595823"/>
                  <a:pt x="4518226" y="1605252"/>
                </a:cubicBezTo>
                <a:cubicBezTo>
                  <a:pt x="4310823" y="1624109"/>
                  <a:pt x="4103420" y="1642967"/>
                  <a:pt x="3896018" y="1657110"/>
                </a:cubicBezTo>
                <a:cubicBezTo>
                  <a:pt x="3672117" y="1673610"/>
                  <a:pt x="3445860" y="1690111"/>
                  <a:pt x="3221959" y="1694825"/>
                </a:cubicBezTo>
                <a:cubicBezTo>
                  <a:pt x="2882573" y="1704254"/>
                  <a:pt x="2540830" y="1716040"/>
                  <a:pt x="2203800" y="1746683"/>
                </a:cubicBezTo>
                <a:cubicBezTo>
                  <a:pt x="2034107" y="1760827"/>
                  <a:pt x="1864414" y="1763184"/>
                  <a:pt x="1694721" y="1774970"/>
                </a:cubicBezTo>
                <a:cubicBezTo>
                  <a:pt x="1348264" y="1798542"/>
                  <a:pt x="1001808" y="1812685"/>
                  <a:pt x="657708" y="1862186"/>
                </a:cubicBezTo>
                <a:cubicBezTo>
                  <a:pt x="554006" y="1878686"/>
                  <a:pt x="447948" y="1881044"/>
                  <a:pt x="341890" y="1869258"/>
                </a:cubicBezTo>
                <a:cubicBezTo>
                  <a:pt x="308894" y="1864543"/>
                  <a:pt x="275898" y="1857472"/>
                  <a:pt x="245259" y="1848043"/>
                </a:cubicBezTo>
                <a:cubicBezTo>
                  <a:pt x="198122" y="1831542"/>
                  <a:pt x="167483" y="1807971"/>
                  <a:pt x="158056" y="1760827"/>
                </a:cubicBezTo>
                <a:cubicBezTo>
                  <a:pt x="110919" y="1461463"/>
                  <a:pt x="59068" y="1164456"/>
                  <a:pt x="4861" y="865091"/>
                </a:cubicBezTo>
                <a:cubicBezTo>
                  <a:pt x="-6924" y="782590"/>
                  <a:pt x="2504" y="697730"/>
                  <a:pt x="35500" y="619943"/>
                </a:cubicBezTo>
                <a:cubicBezTo>
                  <a:pt x="66139" y="539798"/>
                  <a:pt x="103848" y="459654"/>
                  <a:pt x="110919" y="372437"/>
                </a:cubicBezTo>
                <a:cubicBezTo>
                  <a:pt x="115633" y="315864"/>
                  <a:pt x="169840" y="285221"/>
                  <a:pt x="247616" y="285221"/>
                </a:cubicBezTo>
                <a:cubicBezTo>
                  <a:pt x="334820" y="285221"/>
                  <a:pt x="419666" y="287578"/>
                  <a:pt x="506869" y="285221"/>
                </a:cubicBezTo>
                <a:cubicBezTo>
                  <a:pt x="697774" y="280507"/>
                  <a:pt x="891036" y="273435"/>
                  <a:pt x="1081941" y="266363"/>
                </a:cubicBezTo>
                <a:cubicBezTo>
                  <a:pt x="1232779" y="261649"/>
                  <a:pt x="1383617" y="249863"/>
                  <a:pt x="1534455" y="252220"/>
                </a:cubicBezTo>
                <a:cubicBezTo>
                  <a:pt x="2010539" y="256935"/>
                  <a:pt x="2484265" y="235720"/>
                  <a:pt x="2957992" y="214505"/>
                </a:cubicBezTo>
                <a:cubicBezTo>
                  <a:pt x="3198391" y="205076"/>
                  <a:pt x="3438789" y="174433"/>
                  <a:pt x="3679188" y="153218"/>
                </a:cubicBezTo>
                <a:cubicBezTo>
                  <a:pt x="3822956" y="141432"/>
                  <a:pt x="3964366" y="129646"/>
                  <a:pt x="4108134" y="113145"/>
                </a:cubicBezTo>
                <a:cubicBezTo>
                  <a:pt x="4308466" y="89574"/>
                  <a:pt x="4506442" y="63644"/>
                  <a:pt x="4704417" y="40072"/>
                </a:cubicBezTo>
                <a:cubicBezTo>
                  <a:pt x="4803404" y="28286"/>
                  <a:pt x="4904749" y="21215"/>
                  <a:pt x="5006094" y="16500"/>
                </a:cubicBezTo>
                <a:cubicBezTo>
                  <a:pt x="5211139" y="9429"/>
                  <a:pt x="5418542" y="4714"/>
                  <a:pt x="5623588" y="0"/>
                </a:cubicBezTo>
                <a:cubicBezTo>
                  <a:pt x="5658940" y="0"/>
                  <a:pt x="5694293" y="4714"/>
                  <a:pt x="5729646" y="9429"/>
                </a:cubicBezTo>
                <a:cubicBezTo>
                  <a:pt x="5760285" y="11786"/>
                  <a:pt x="5786211" y="33001"/>
                  <a:pt x="5790924" y="63644"/>
                </a:cubicBezTo>
                <a:cubicBezTo>
                  <a:pt x="5819206" y="235720"/>
                  <a:pt x="5852202" y="405438"/>
                  <a:pt x="5880484" y="577513"/>
                </a:cubicBezTo>
                <a:cubicBezTo>
                  <a:pt x="5894625" y="667087"/>
                  <a:pt x="5899339" y="756660"/>
                  <a:pt x="5904053" y="846234"/>
                </a:cubicBezTo>
                <a:cubicBezTo>
                  <a:pt x="5908767" y="916950"/>
                  <a:pt x="5904053" y="985309"/>
                  <a:pt x="5904053" y="1056025"/>
                </a:cubicBezTo>
                <a:lnTo>
                  <a:pt x="5911123" y="1056025"/>
                </a:lnTo>
                <a:close/>
              </a:path>
            </a:pathLst>
          </a:custGeom>
          <a:solidFill>
            <a:srgbClr val="ADD0F0"/>
          </a:solidFill>
          <a:ln w="1636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b="1" dirty="0"/>
              <a:t>?</a:t>
            </a:r>
          </a:p>
        </p:txBody>
      </p:sp>
      <p:sp>
        <p:nvSpPr>
          <p:cNvPr id="9" name="Picture 3">
            <a:extLst>
              <a:ext uri="{FF2B5EF4-FFF2-40B4-BE49-F238E27FC236}">
                <a16:creationId xmlns:a16="http://schemas.microsoft.com/office/drawing/2014/main" id="{431D5F84-A973-710F-ABD4-57A966C11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66740" y="2767005"/>
            <a:ext cx="3779501" cy="615694"/>
          </a:xfrm>
          <a:custGeom>
            <a:avLst/>
            <a:gdLst>
              <a:gd name="connsiteX0" fmla="*/ 5911123 w 5925345"/>
              <a:gd name="connsiteY0" fmla="*/ 1060739 h 1876623"/>
              <a:gd name="connsiteX1" fmla="*/ 5925264 w 5925345"/>
              <a:gd name="connsiteY1" fmla="*/ 1383675 h 1876623"/>
              <a:gd name="connsiteX2" fmla="*/ 5814493 w 5925345"/>
              <a:gd name="connsiteY2" fmla="*/ 1480320 h 1876623"/>
              <a:gd name="connsiteX3" fmla="*/ 4867040 w 5925345"/>
              <a:gd name="connsiteY3" fmla="*/ 1572251 h 1876623"/>
              <a:gd name="connsiteX4" fmla="*/ 4518226 w 5925345"/>
              <a:gd name="connsiteY4" fmla="*/ 1605252 h 1876623"/>
              <a:gd name="connsiteX5" fmla="*/ 3896018 w 5925345"/>
              <a:gd name="connsiteY5" fmla="*/ 1657110 h 1876623"/>
              <a:gd name="connsiteX6" fmla="*/ 3221959 w 5925345"/>
              <a:gd name="connsiteY6" fmla="*/ 1694825 h 1876623"/>
              <a:gd name="connsiteX7" fmla="*/ 2203800 w 5925345"/>
              <a:gd name="connsiteY7" fmla="*/ 1746683 h 1876623"/>
              <a:gd name="connsiteX8" fmla="*/ 1694721 w 5925345"/>
              <a:gd name="connsiteY8" fmla="*/ 1774970 h 1876623"/>
              <a:gd name="connsiteX9" fmla="*/ 657708 w 5925345"/>
              <a:gd name="connsiteY9" fmla="*/ 1862186 h 1876623"/>
              <a:gd name="connsiteX10" fmla="*/ 341890 w 5925345"/>
              <a:gd name="connsiteY10" fmla="*/ 1869258 h 1876623"/>
              <a:gd name="connsiteX11" fmla="*/ 245259 w 5925345"/>
              <a:gd name="connsiteY11" fmla="*/ 1848043 h 1876623"/>
              <a:gd name="connsiteX12" fmla="*/ 158056 w 5925345"/>
              <a:gd name="connsiteY12" fmla="*/ 1760827 h 1876623"/>
              <a:gd name="connsiteX13" fmla="*/ 4861 w 5925345"/>
              <a:gd name="connsiteY13" fmla="*/ 865091 h 1876623"/>
              <a:gd name="connsiteX14" fmla="*/ 35500 w 5925345"/>
              <a:gd name="connsiteY14" fmla="*/ 619943 h 1876623"/>
              <a:gd name="connsiteX15" fmla="*/ 110919 w 5925345"/>
              <a:gd name="connsiteY15" fmla="*/ 372437 h 1876623"/>
              <a:gd name="connsiteX16" fmla="*/ 247616 w 5925345"/>
              <a:gd name="connsiteY16" fmla="*/ 285221 h 1876623"/>
              <a:gd name="connsiteX17" fmla="*/ 506869 w 5925345"/>
              <a:gd name="connsiteY17" fmla="*/ 285221 h 1876623"/>
              <a:gd name="connsiteX18" fmla="*/ 1081941 w 5925345"/>
              <a:gd name="connsiteY18" fmla="*/ 266363 h 1876623"/>
              <a:gd name="connsiteX19" fmla="*/ 1534455 w 5925345"/>
              <a:gd name="connsiteY19" fmla="*/ 252220 h 1876623"/>
              <a:gd name="connsiteX20" fmla="*/ 2957992 w 5925345"/>
              <a:gd name="connsiteY20" fmla="*/ 214505 h 1876623"/>
              <a:gd name="connsiteX21" fmla="*/ 3679188 w 5925345"/>
              <a:gd name="connsiteY21" fmla="*/ 153218 h 1876623"/>
              <a:gd name="connsiteX22" fmla="*/ 4108134 w 5925345"/>
              <a:gd name="connsiteY22" fmla="*/ 113145 h 1876623"/>
              <a:gd name="connsiteX23" fmla="*/ 4704417 w 5925345"/>
              <a:gd name="connsiteY23" fmla="*/ 40072 h 1876623"/>
              <a:gd name="connsiteX24" fmla="*/ 5006094 w 5925345"/>
              <a:gd name="connsiteY24" fmla="*/ 16500 h 1876623"/>
              <a:gd name="connsiteX25" fmla="*/ 5623588 w 5925345"/>
              <a:gd name="connsiteY25" fmla="*/ 0 h 1876623"/>
              <a:gd name="connsiteX26" fmla="*/ 5729646 w 5925345"/>
              <a:gd name="connsiteY26" fmla="*/ 9429 h 1876623"/>
              <a:gd name="connsiteX27" fmla="*/ 5790924 w 5925345"/>
              <a:gd name="connsiteY27" fmla="*/ 63644 h 1876623"/>
              <a:gd name="connsiteX28" fmla="*/ 5880484 w 5925345"/>
              <a:gd name="connsiteY28" fmla="*/ 577513 h 1876623"/>
              <a:gd name="connsiteX29" fmla="*/ 5904053 w 5925345"/>
              <a:gd name="connsiteY29" fmla="*/ 846234 h 1876623"/>
              <a:gd name="connsiteX30" fmla="*/ 5904053 w 5925345"/>
              <a:gd name="connsiteY30" fmla="*/ 1056025 h 1876623"/>
              <a:gd name="connsiteX31" fmla="*/ 5911123 w 5925345"/>
              <a:gd name="connsiteY31" fmla="*/ 1056025 h 187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925345" h="1876623">
                <a:moveTo>
                  <a:pt x="5911123" y="1060739"/>
                </a:moveTo>
                <a:cubicBezTo>
                  <a:pt x="5915837" y="1166813"/>
                  <a:pt x="5920551" y="1275244"/>
                  <a:pt x="5925264" y="1383675"/>
                </a:cubicBezTo>
                <a:cubicBezTo>
                  <a:pt x="5927621" y="1433176"/>
                  <a:pt x="5878127" y="1477963"/>
                  <a:pt x="5814493" y="1480320"/>
                </a:cubicBezTo>
                <a:cubicBezTo>
                  <a:pt x="5496318" y="1494463"/>
                  <a:pt x="5180500" y="1525107"/>
                  <a:pt x="4867040" y="1572251"/>
                </a:cubicBezTo>
                <a:cubicBezTo>
                  <a:pt x="4751554" y="1588751"/>
                  <a:pt x="4633711" y="1595823"/>
                  <a:pt x="4518226" y="1605252"/>
                </a:cubicBezTo>
                <a:cubicBezTo>
                  <a:pt x="4310823" y="1624109"/>
                  <a:pt x="4103420" y="1642967"/>
                  <a:pt x="3896018" y="1657110"/>
                </a:cubicBezTo>
                <a:cubicBezTo>
                  <a:pt x="3672117" y="1673610"/>
                  <a:pt x="3445860" y="1690111"/>
                  <a:pt x="3221959" y="1694825"/>
                </a:cubicBezTo>
                <a:cubicBezTo>
                  <a:pt x="2882573" y="1704254"/>
                  <a:pt x="2540830" y="1716040"/>
                  <a:pt x="2203800" y="1746683"/>
                </a:cubicBezTo>
                <a:cubicBezTo>
                  <a:pt x="2034107" y="1760827"/>
                  <a:pt x="1864414" y="1763184"/>
                  <a:pt x="1694721" y="1774970"/>
                </a:cubicBezTo>
                <a:cubicBezTo>
                  <a:pt x="1348264" y="1798542"/>
                  <a:pt x="1001808" y="1812685"/>
                  <a:pt x="657708" y="1862186"/>
                </a:cubicBezTo>
                <a:cubicBezTo>
                  <a:pt x="554006" y="1878686"/>
                  <a:pt x="447948" y="1881044"/>
                  <a:pt x="341890" y="1869258"/>
                </a:cubicBezTo>
                <a:cubicBezTo>
                  <a:pt x="308894" y="1864543"/>
                  <a:pt x="275898" y="1857472"/>
                  <a:pt x="245259" y="1848043"/>
                </a:cubicBezTo>
                <a:cubicBezTo>
                  <a:pt x="198122" y="1831542"/>
                  <a:pt x="167483" y="1807971"/>
                  <a:pt x="158056" y="1760827"/>
                </a:cubicBezTo>
                <a:cubicBezTo>
                  <a:pt x="110919" y="1461463"/>
                  <a:pt x="59068" y="1164456"/>
                  <a:pt x="4861" y="865091"/>
                </a:cubicBezTo>
                <a:cubicBezTo>
                  <a:pt x="-6924" y="782590"/>
                  <a:pt x="2504" y="697730"/>
                  <a:pt x="35500" y="619943"/>
                </a:cubicBezTo>
                <a:cubicBezTo>
                  <a:pt x="66139" y="539798"/>
                  <a:pt x="103848" y="459654"/>
                  <a:pt x="110919" y="372437"/>
                </a:cubicBezTo>
                <a:cubicBezTo>
                  <a:pt x="115633" y="315864"/>
                  <a:pt x="169840" y="285221"/>
                  <a:pt x="247616" y="285221"/>
                </a:cubicBezTo>
                <a:cubicBezTo>
                  <a:pt x="334820" y="285221"/>
                  <a:pt x="419666" y="287578"/>
                  <a:pt x="506869" y="285221"/>
                </a:cubicBezTo>
                <a:cubicBezTo>
                  <a:pt x="697774" y="280507"/>
                  <a:pt x="891036" y="273435"/>
                  <a:pt x="1081941" y="266363"/>
                </a:cubicBezTo>
                <a:cubicBezTo>
                  <a:pt x="1232779" y="261649"/>
                  <a:pt x="1383617" y="249863"/>
                  <a:pt x="1534455" y="252220"/>
                </a:cubicBezTo>
                <a:cubicBezTo>
                  <a:pt x="2010539" y="256935"/>
                  <a:pt x="2484265" y="235720"/>
                  <a:pt x="2957992" y="214505"/>
                </a:cubicBezTo>
                <a:cubicBezTo>
                  <a:pt x="3198391" y="205076"/>
                  <a:pt x="3438789" y="174433"/>
                  <a:pt x="3679188" y="153218"/>
                </a:cubicBezTo>
                <a:cubicBezTo>
                  <a:pt x="3822956" y="141432"/>
                  <a:pt x="3964366" y="129646"/>
                  <a:pt x="4108134" y="113145"/>
                </a:cubicBezTo>
                <a:cubicBezTo>
                  <a:pt x="4308466" y="89574"/>
                  <a:pt x="4506442" y="63644"/>
                  <a:pt x="4704417" y="40072"/>
                </a:cubicBezTo>
                <a:cubicBezTo>
                  <a:pt x="4803404" y="28286"/>
                  <a:pt x="4904749" y="21215"/>
                  <a:pt x="5006094" y="16500"/>
                </a:cubicBezTo>
                <a:cubicBezTo>
                  <a:pt x="5211139" y="9429"/>
                  <a:pt x="5418542" y="4714"/>
                  <a:pt x="5623588" y="0"/>
                </a:cubicBezTo>
                <a:cubicBezTo>
                  <a:pt x="5658940" y="0"/>
                  <a:pt x="5694293" y="4714"/>
                  <a:pt x="5729646" y="9429"/>
                </a:cubicBezTo>
                <a:cubicBezTo>
                  <a:pt x="5760285" y="11786"/>
                  <a:pt x="5786211" y="33001"/>
                  <a:pt x="5790924" y="63644"/>
                </a:cubicBezTo>
                <a:cubicBezTo>
                  <a:pt x="5819206" y="235720"/>
                  <a:pt x="5852202" y="405438"/>
                  <a:pt x="5880484" y="577513"/>
                </a:cubicBezTo>
                <a:cubicBezTo>
                  <a:pt x="5894625" y="667087"/>
                  <a:pt x="5899339" y="756660"/>
                  <a:pt x="5904053" y="846234"/>
                </a:cubicBezTo>
                <a:cubicBezTo>
                  <a:pt x="5908767" y="916950"/>
                  <a:pt x="5904053" y="985309"/>
                  <a:pt x="5904053" y="1056025"/>
                </a:cubicBezTo>
                <a:lnTo>
                  <a:pt x="5911123" y="1056025"/>
                </a:lnTo>
                <a:close/>
              </a:path>
            </a:pathLst>
          </a:custGeom>
          <a:solidFill>
            <a:srgbClr val="F5C946"/>
          </a:solidFill>
          <a:ln w="1636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b="1" dirty="0"/>
              <a:t>?</a:t>
            </a:r>
          </a:p>
        </p:txBody>
      </p:sp>
      <p:sp>
        <p:nvSpPr>
          <p:cNvPr id="10" name="Picture 2">
            <a:extLst>
              <a:ext uri="{FF2B5EF4-FFF2-40B4-BE49-F238E27FC236}">
                <a16:creationId xmlns:a16="http://schemas.microsoft.com/office/drawing/2014/main" id="{A6041804-F982-165F-0878-946655EAF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95197" y="4271903"/>
            <a:ext cx="3922588" cy="615694"/>
          </a:xfrm>
          <a:custGeom>
            <a:avLst/>
            <a:gdLst>
              <a:gd name="connsiteX0" fmla="*/ 5911123 w 5925345"/>
              <a:gd name="connsiteY0" fmla="*/ 1060739 h 1876623"/>
              <a:gd name="connsiteX1" fmla="*/ 5925264 w 5925345"/>
              <a:gd name="connsiteY1" fmla="*/ 1383675 h 1876623"/>
              <a:gd name="connsiteX2" fmla="*/ 5814493 w 5925345"/>
              <a:gd name="connsiteY2" fmla="*/ 1480320 h 1876623"/>
              <a:gd name="connsiteX3" fmla="*/ 4867040 w 5925345"/>
              <a:gd name="connsiteY3" fmla="*/ 1572251 h 1876623"/>
              <a:gd name="connsiteX4" fmla="*/ 4518226 w 5925345"/>
              <a:gd name="connsiteY4" fmla="*/ 1605252 h 1876623"/>
              <a:gd name="connsiteX5" fmla="*/ 3896018 w 5925345"/>
              <a:gd name="connsiteY5" fmla="*/ 1657110 h 1876623"/>
              <a:gd name="connsiteX6" fmla="*/ 3221959 w 5925345"/>
              <a:gd name="connsiteY6" fmla="*/ 1694825 h 1876623"/>
              <a:gd name="connsiteX7" fmla="*/ 2203800 w 5925345"/>
              <a:gd name="connsiteY7" fmla="*/ 1746683 h 1876623"/>
              <a:gd name="connsiteX8" fmla="*/ 1694721 w 5925345"/>
              <a:gd name="connsiteY8" fmla="*/ 1774970 h 1876623"/>
              <a:gd name="connsiteX9" fmla="*/ 657708 w 5925345"/>
              <a:gd name="connsiteY9" fmla="*/ 1862186 h 1876623"/>
              <a:gd name="connsiteX10" fmla="*/ 341890 w 5925345"/>
              <a:gd name="connsiteY10" fmla="*/ 1869258 h 1876623"/>
              <a:gd name="connsiteX11" fmla="*/ 245259 w 5925345"/>
              <a:gd name="connsiteY11" fmla="*/ 1848043 h 1876623"/>
              <a:gd name="connsiteX12" fmla="*/ 158056 w 5925345"/>
              <a:gd name="connsiteY12" fmla="*/ 1760827 h 1876623"/>
              <a:gd name="connsiteX13" fmla="*/ 4861 w 5925345"/>
              <a:gd name="connsiteY13" fmla="*/ 865091 h 1876623"/>
              <a:gd name="connsiteX14" fmla="*/ 35500 w 5925345"/>
              <a:gd name="connsiteY14" fmla="*/ 619943 h 1876623"/>
              <a:gd name="connsiteX15" fmla="*/ 110919 w 5925345"/>
              <a:gd name="connsiteY15" fmla="*/ 372437 h 1876623"/>
              <a:gd name="connsiteX16" fmla="*/ 247616 w 5925345"/>
              <a:gd name="connsiteY16" fmla="*/ 285221 h 1876623"/>
              <a:gd name="connsiteX17" fmla="*/ 506869 w 5925345"/>
              <a:gd name="connsiteY17" fmla="*/ 285221 h 1876623"/>
              <a:gd name="connsiteX18" fmla="*/ 1081941 w 5925345"/>
              <a:gd name="connsiteY18" fmla="*/ 266363 h 1876623"/>
              <a:gd name="connsiteX19" fmla="*/ 1534455 w 5925345"/>
              <a:gd name="connsiteY19" fmla="*/ 252220 h 1876623"/>
              <a:gd name="connsiteX20" fmla="*/ 2957992 w 5925345"/>
              <a:gd name="connsiteY20" fmla="*/ 214505 h 1876623"/>
              <a:gd name="connsiteX21" fmla="*/ 3679188 w 5925345"/>
              <a:gd name="connsiteY21" fmla="*/ 153218 h 1876623"/>
              <a:gd name="connsiteX22" fmla="*/ 4108134 w 5925345"/>
              <a:gd name="connsiteY22" fmla="*/ 113145 h 1876623"/>
              <a:gd name="connsiteX23" fmla="*/ 4704417 w 5925345"/>
              <a:gd name="connsiteY23" fmla="*/ 40072 h 1876623"/>
              <a:gd name="connsiteX24" fmla="*/ 5006094 w 5925345"/>
              <a:gd name="connsiteY24" fmla="*/ 16500 h 1876623"/>
              <a:gd name="connsiteX25" fmla="*/ 5623588 w 5925345"/>
              <a:gd name="connsiteY25" fmla="*/ 0 h 1876623"/>
              <a:gd name="connsiteX26" fmla="*/ 5729646 w 5925345"/>
              <a:gd name="connsiteY26" fmla="*/ 9429 h 1876623"/>
              <a:gd name="connsiteX27" fmla="*/ 5790924 w 5925345"/>
              <a:gd name="connsiteY27" fmla="*/ 63644 h 1876623"/>
              <a:gd name="connsiteX28" fmla="*/ 5880484 w 5925345"/>
              <a:gd name="connsiteY28" fmla="*/ 577513 h 1876623"/>
              <a:gd name="connsiteX29" fmla="*/ 5904053 w 5925345"/>
              <a:gd name="connsiteY29" fmla="*/ 846234 h 1876623"/>
              <a:gd name="connsiteX30" fmla="*/ 5904053 w 5925345"/>
              <a:gd name="connsiteY30" fmla="*/ 1056025 h 1876623"/>
              <a:gd name="connsiteX31" fmla="*/ 5911123 w 5925345"/>
              <a:gd name="connsiteY31" fmla="*/ 1056025 h 187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925345" h="1876623">
                <a:moveTo>
                  <a:pt x="5911123" y="1060739"/>
                </a:moveTo>
                <a:cubicBezTo>
                  <a:pt x="5915837" y="1166813"/>
                  <a:pt x="5920551" y="1275244"/>
                  <a:pt x="5925264" y="1383675"/>
                </a:cubicBezTo>
                <a:cubicBezTo>
                  <a:pt x="5927621" y="1433176"/>
                  <a:pt x="5878127" y="1477963"/>
                  <a:pt x="5814493" y="1480320"/>
                </a:cubicBezTo>
                <a:cubicBezTo>
                  <a:pt x="5496318" y="1494463"/>
                  <a:pt x="5180500" y="1525107"/>
                  <a:pt x="4867040" y="1572251"/>
                </a:cubicBezTo>
                <a:cubicBezTo>
                  <a:pt x="4751554" y="1588751"/>
                  <a:pt x="4633711" y="1595823"/>
                  <a:pt x="4518226" y="1605252"/>
                </a:cubicBezTo>
                <a:cubicBezTo>
                  <a:pt x="4310823" y="1624109"/>
                  <a:pt x="4103420" y="1642967"/>
                  <a:pt x="3896018" y="1657110"/>
                </a:cubicBezTo>
                <a:cubicBezTo>
                  <a:pt x="3672117" y="1673610"/>
                  <a:pt x="3445860" y="1690111"/>
                  <a:pt x="3221959" y="1694825"/>
                </a:cubicBezTo>
                <a:cubicBezTo>
                  <a:pt x="2882573" y="1704254"/>
                  <a:pt x="2540830" y="1716040"/>
                  <a:pt x="2203800" y="1746683"/>
                </a:cubicBezTo>
                <a:cubicBezTo>
                  <a:pt x="2034107" y="1760827"/>
                  <a:pt x="1864414" y="1763184"/>
                  <a:pt x="1694721" y="1774970"/>
                </a:cubicBezTo>
                <a:cubicBezTo>
                  <a:pt x="1348264" y="1798542"/>
                  <a:pt x="1001808" y="1812685"/>
                  <a:pt x="657708" y="1862186"/>
                </a:cubicBezTo>
                <a:cubicBezTo>
                  <a:pt x="554006" y="1878686"/>
                  <a:pt x="447948" y="1881044"/>
                  <a:pt x="341890" y="1869258"/>
                </a:cubicBezTo>
                <a:cubicBezTo>
                  <a:pt x="308894" y="1864543"/>
                  <a:pt x="275898" y="1857472"/>
                  <a:pt x="245259" y="1848043"/>
                </a:cubicBezTo>
                <a:cubicBezTo>
                  <a:pt x="198122" y="1831542"/>
                  <a:pt x="167483" y="1807971"/>
                  <a:pt x="158056" y="1760827"/>
                </a:cubicBezTo>
                <a:cubicBezTo>
                  <a:pt x="110919" y="1461463"/>
                  <a:pt x="59068" y="1164456"/>
                  <a:pt x="4861" y="865091"/>
                </a:cubicBezTo>
                <a:cubicBezTo>
                  <a:pt x="-6924" y="782590"/>
                  <a:pt x="2504" y="697730"/>
                  <a:pt x="35500" y="619943"/>
                </a:cubicBezTo>
                <a:cubicBezTo>
                  <a:pt x="66139" y="539798"/>
                  <a:pt x="103848" y="459654"/>
                  <a:pt x="110919" y="372437"/>
                </a:cubicBezTo>
                <a:cubicBezTo>
                  <a:pt x="115633" y="315864"/>
                  <a:pt x="169840" y="285221"/>
                  <a:pt x="247616" y="285221"/>
                </a:cubicBezTo>
                <a:cubicBezTo>
                  <a:pt x="334820" y="285221"/>
                  <a:pt x="419666" y="287578"/>
                  <a:pt x="506869" y="285221"/>
                </a:cubicBezTo>
                <a:cubicBezTo>
                  <a:pt x="697774" y="280507"/>
                  <a:pt x="891036" y="273435"/>
                  <a:pt x="1081941" y="266363"/>
                </a:cubicBezTo>
                <a:cubicBezTo>
                  <a:pt x="1232779" y="261649"/>
                  <a:pt x="1383617" y="249863"/>
                  <a:pt x="1534455" y="252220"/>
                </a:cubicBezTo>
                <a:cubicBezTo>
                  <a:pt x="2010539" y="256935"/>
                  <a:pt x="2484265" y="235720"/>
                  <a:pt x="2957992" y="214505"/>
                </a:cubicBezTo>
                <a:cubicBezTo>
                  <a:pt x="3198391" y="205076"/>
                  <a:pt x="3438789" y="174433"/>
                  <a:pt x="3679188" y="153218"/>
                </a:cubicBezTo>
                <a:cubicBezTo>
                  <a:pt x="3822956" y="141432"/>
                  <a:pt x="3964366" y="129646"/>
                  <a:pt x="4108134" y="113145"/>
                </a:cubicBezTo>
                <a:cubicBezTo>
                  <a:pt x="4308466" y="89574"/>
                  <a:pt x="4506442" y="63644"/>
                  <a:pt x="4704417" y="40072"/>
                </a:cubicBezTo>
                <a:cubicBezTo>
                  <a:pt x="4803404" y="28286"/>
                  <a:pt x="4904749" y="21215"/>
                  <a:pt x="5006094" y="16500"/>
                </a:cubicBezTo>
                <a:cubicBezTo>
                  <a:pt x="5211139" y="9429"/>
                  <a:pt x="5418542" y="4714"/>
                  <a:pt x="5623588" y="0"/>
                </a:cubicBezTo>
                <a:cubicBezTo>
                  <a:pt x="5658940" y="0"/>
                  <a:pt x="5694293" y="4714"/>
                  <a:pt x="5729646" y="9429"/>
                </a:cubicBezTo>
                <a:cubicBezTo>
                  <a:pt x="5760285" y="11786"/>
                  <a:pt x="5786211" y="33001"/>
                  <a:pt x="5790924" y="63644"/>
                </a:cubicBezTo>
                <a:cubicBezTo>
                  <a:pt x="5819206" y="235720"/>
                  <a:pt x="5852202" y="405438"/>
                  <a:pt x="5880484" y="577513"/>
                </a:cubicBezTo>
                <a:cubicBezTo>
                  <a:pt x="5894625" y="667087"/>
                  <a:pt x="5899339" y="756660"/>
                  <a:pt x="5904053" y="846234"/>
                </a:cubicBezTo>
                <a:cubicBezTo>
                  <a:pt x="5908767" y="916950"/>
                  <a:pt x="5904053" y="985309"/>
                  <a:pt x="5904053" y="1056025"/>
                </a:cubicBezTo>
                <a:lnTo>
                  <a:pt x="5911123" y="1056025"/>
                </a:lnTo>
                <a:close/>
              </a:path>
            </a:pathLst>
          </a:custGeom>
          <a:solidFill>
            <a:srgbClr val="ADD0F0"/>
          </a:solidFill>
          <a:ln w="1636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b="1" dirty="0"/>
              <a:t>?</a:t>
            </a:r>
          </a:p>
        </p:txBody>
      </p:sp>
      <p:sp>
        <p:nvSpPr>
          <p:cNvPr id="11" name="Picture 3">
            <a:extLst>
              <a:ext uri="{FF2B5EF4-FFF2-40B4-BE49-F238E27FC236}">
                <a16:creationId xmlns:a16="http://schemas.microsoft.com/office/drawing/2014/main" id="{606B8297-FFA8-82C6-E609-04FE76735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4010" y="3789828"/>
            <a:ext cx="3779501" cy="615694"/>
          </a:xfrm>
          <a:custGeom>
            <a:avLst/>
            <a:gdLst>
              <a:gd name="connsiteX0" fmla="*/ 5911123 w 5925345"/>
              <a:gd name="connsiteY0" fmla="*/ 1060739 h 1876623"/>
              <a:gd name="connsiteX1" fmla="*/ 5925264 w 5925345"/>
              <a:gd name="connsiteY1" fmla="*/ 1383675 h 1876623"/>
              <a:gd name="connsiteX2" fmla="*/ 5814493 w 5925345"/>
              <a:gd name="connsiteY2" fmla="*/ 1480320 h 1876623"/>
              <a:gd name="connsiteX3" fmla="*/ 4867040 w 5925345"/>
              <a:gd name="connsiteY3" fmla="*/ 1572251 h 1876623"/>
              <a:gd name="connsiteX4" fmla="*/ 4518226 w 5925345"/>
              <a:gd name="connsiteY4" fmla="*/ 1605252 h 1876623"/>
              <a:gd name="connsiteX5" fmla="*/ 3896018 w 5925345"/>
              <a:gd name="connsiteY5" fmla="*/ 1657110 h 1876623"/>
              <a:gd name="connsiteX6" fmla="*/ 3221959 w 5925345"/>
              <a:gd name="connsiteY6" fmla="*/ 1694825 h 1876623"/>
              <a:gd name="connsiteX7" fmla="*/ 2203800 w 5925345"/>
              <a:gd name="connsiteY7" fmla="*/ 1746683 h 1876623"/>
              <a:gd name="connsiteX8" fmla="*/ 1694721 w 5925345"/>
              <a:gd name="connsiteY8" fmla="*/ 1774970 h 1876623"/>
              <a:gd name="connsiteX9" fmla="*/ 657708 w 5925345"/>
              <a:gd name="connsiteY9" fmla="*/ 1862186 h 1876623"/>
              <a:gd name="connsiteX10" fmla="*/ 341890 w 5925345"/>
              <a:gd name="connsiteY10" fmla="*/ 1869258 h 1876623"/>
              <a:gd name="connsiteX11" fmla="*/ 245259 w 5925345"/>
              <a:gd name="connsiteY11" fmla="*/ 1848043 h 1876623"/>
              <a:gd name="connsiteX12" fmla="*/ 158056 w 5925345"/>
              <a:gd name="connsiteY12" fmla="*/ 1760827 h 1876623"/>
              <a:gd name="connsiteX13" fmla="*/ 4861 w 5925345"/>
              <a:gd name="connsiteY13" fmla="*/ 865091 h 1876623"/>
              <a:gd name="connsiteX14" fmla="*/ 35500 w 5925345"/>
              <a:gd name="connsiteY14" fmla="*/ 619943 h 1876623"/>
              <a:gd name="connsiteX15" fmla="*/ 110919 w 5925345"/>
              <a:gd name="connsiteY15" fmla="*/ 372437 h 1876623"/>
              <a:gd name="connsiteX16" fmla="*/ 247616 w 5925345"/>
              <a:gd name="connsiteY16" fmla="*/ 285221 h 1876623"/>
              <a:gd name="connsiteX17" fmla="*/ 506869 w 5925345"/>
              <a:gd name="connsiteY17" fmla="*/ 285221 h 1876623"/>
              <a:gd name="connsiteX18" fmla="*/ 1081941 w 5925345"/>
              <a:gd name="connsiteY18" fmla="*/ 266363 h 1876623"/>
              <a:gd name="connsiteX19" fmla="*/ 1534455 w 5925345"/>
              <a:gd name="connsiteY19" fmla="*/ 252220 h 1876623"/>
              <a:gd name="connsiteX20" fmla="*/ 2957992 w 5925345"/>
              <a:gd name="connsiteY20" fmla="*/ 214505 h 1876623"/>
              <a:gd name="connsiteX21" fmla="*/ 3679188 w 5925345"/>
              <a:gd name="connsiteY21" fmla="*/ 153218 h 1876623"/>
              <a:gd name="connsiteX22" fmla="*/ 4108134 w 5925345"/>
              <a:gd name="connsiteY22" fmla="*/ 113145 h 1876623"/>
              <a:gd name="connsiteX23" fmla="*/ 4704417 w 5925345"/>
              <a:gd name="connsiteY23" fmla="*/ 40072 h 1876623"/>
              <a:gd name="connsiteX24" fmla="*/ 5006094 w 5925345"/>
              <a:gd name="connsiteY24" fmla="*/ 16500 h 1876623"/>
              <a:gd name="connsiteX25" fmla="*/ 5623588 w 5925345"/>
              <a:gd name="connsiteY25" fmla="*/ 0 h 1876623"/>
              <a:gd name="connsiteX26" fmla="*/ 5729646 w 5925345"/>
              <a:gd name="connsiteY26" fmla="*/ 9429 h 1876623"/>
              <a:gd name="connsiteX27" fmla="*/ 5790924 w 5925345"/>
              <a:gd name="connsiteY27" fmla="*/ 63644 h 1876623"/>
              <a:gd name="connsiteX28" fmla="*/ 5880484 w 5925345"/>
              <a:gd name="connsiteY28" fmla="*/ 577513 h 1876623"/>
              <a:gd name="connsiteX29" fmla="*/ 5904053 w 5925345"/>
              <a:gd name="connsiteY29" fmla="*/ 846234 h 1876623"/>
              <a:gd name="connsiteX30" fmla="*/ 5904053 w 5925345"/>
              <a:gd name="connsiteY30" fmla="*/ 1056025 h 1876623"/>
              <a:gd name="connsiteX31" fmla="*/ 5911123 w 5925345"/>
              <a:gd name="connsiteY31" fmla="*/ 1056025 h 187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925345" h="1876623">
                <a:moveTo>
                  <a:pt x="5911123" y="1060739"/>
                </a:moveTo>
                <a:cubicBezTo>
                  <a:pt x="5915837" y="1166813"/>
                  <a:pt x="5920551" y="1275244"/>
                  <a:pt x="5925264" y="1383675"/>
                </a:cubicBezTo>
                <a:cubicBezTo>
                  <a:pt x="5927621" y="1433176"/>
                  <a:pt x="5878127" y="1477963"/>
                  <a:pt x="5814493" y="1480320"/>
                </a:cubicBezTo>
                <a:cubicBezTo>
                  <a:pt x="5496318" y="1494463"/>
                  <a:pt x="5180500" y="1525107"/>
                  <a:pt x="4867040" y="1572251"/>
                </a:cubicBezTo>
                <a:cubicBezTo>
                  <a:pt x="4751554" y="1588751"/>
                  <a:pt x="4633711" y="1595823"/>
                  <a:pt x="4518226" y="1605252"/>
                </a:cubicBezTo>
                <a:cubicBezTo>
                  <a:pt x="4310823" y="1624109"/>
                  <a:pt x="4103420" y="1642967"/>
                  <a:pt x="3896018" y="1657110"/>
                </a:cubicBezTo>
                <a:cubicBezTo>
                  <a:pt x="3672117" y="1673610"/>
                  <a:pt x="3445860" y="1690111"/>
                  <a:pt x="3221959" y="1694825"/>
                </a:cubicBezTo>
                <a:cubicBezTo>
                  <a:pt x="2882573" y="1704254"/>
                  <a:pt x="2540830" y="1716040"/>
                  <a:pt x="2203800" y="1746683"/>
                </a:cubicBezTo>
                <a:cubicBezTo>
                  <a:pt x="2034107" y="1760827"/>
                  <a:pt x="1864414" y="1763184"/>
                  <a:pt x="1694721" y="1774970"/>
                </a:cubicBezTo>
                <a:cubicBezTo>
                  <a:pt x="1348264" y="1798542"/>
                  <a:pt x="1001808" y="1812685"/>
                  <a:pt x="657708" y="1862186"/>
                </a:cubicBezTo>
                <a:cubicBezTo>
                  <a:pt x="554006" y="1878686"/>
                  <a:pt x="447948" y="1881044"/>
                  <a:pt x="341890" y="1869258"/>
                </a:cubicBezTo>
                <a:cubicBezTo>
                  <a:pt x="308894" y="1864543"/>
                  <a:pt x="275898" y="1857472"/>
                  <a:pt x="245259" y="1848043"/>
                </a:cubicBezTo>
                <a:cubicBezTo>
                  <a:pt x="198122" y="1831542"/>
                  <a:pt x="167483" y="1807971"/>
                  <a:pt x="158056" y="1760827"/>
                </a:cubicBezTo>
                <a:cubicBezTo>
                  <a:pt x="110919" y="1461463"/>
                  <a:pt x="59068" y="1164456"/>
                  <a:pt x="4861" y="865091"/>
                </a:cubicBezTo>
                <a:cubicBezTo>
                  <a:pt x="-6924" y="782590"/>
                  <a:pt x="2504" y="697730"/>
                  <a:pt x="35500" y="619943"/>
                </a:cubicBezTo>
                <a:cubicBezTo>
                  <a:pt x="66139" y="539798"/>
                  <a:pt x="103848" y="459654"/>
                  <a:pt x="110919" y="372437"/>
                </a:cubicBezTo>
                <a:cubicBezTo>
                  <a:pt x="115633" y="315864"/>
                  <a:pt x="169840" y="285221"/>
                  <a:pt x="247616" y="285221"/>
                </a:cubicBezTo>
                <a:cubicBezTo>
                  <a:pt x="334820" y="285221"/>
                  <a:pt x="419666" y="287578"/>
                  <a:pt x="506869" y="285221"/>
                </a:cubicBezTo>
                <a:cubicBezTo>
                  <a:pt x="697774" y="280507"/>
                  <a:pt x="891036" y="273435"/>
                  <a:pt x="1081941" y="266363"/>
                </a:cubicBezTo>
                <a:cubicBezTo>
                  <a:pt x="1232779" y="261649"/>
                  <a:pt x="1383617" y="249863"/>
                  <a:pt x="1534455" y="252220"/>
                </a:cubicBezTo>
                <a:cubicBezTo>
                  <a:pt x="2010539" y="256935"/>
                  <a:pt x="2484265" y="235720"/>
                  <a:pt x="2957992" y="214505"/>
                </a:cubicBezTo>
                <a:cubicBezTo>
                  <a:pt x="3198391" y="205076"/>
                  <a:pt x="3438789" y="174433"/>
                  <a:pt x="3679188" y="153218"/>
                </a:cubicBezTo>
                <a:cubicBezTo>
                  <a:pt x="3822956" y="141432"/>
                  <a:pt x="3964366" y="129646"/>
                  <a:pt x="4108134" y="113145"/>
                </a:cubicBezTo>
                <a:cubicBezTo>
                  <a:pt x="4308466" y="89574"/>
                  <a:pt x="4506442" y="63644"/>
                  <a:pt x="4704417" y="40072"/>
                </a:cubicBezTo>
                <a:cubicBezTo>
                  <a:pt x="4803404" y="28286"/>
                  <a:pt x="4904749" y="21215"/>
                  <a:pt x="5006094" y="16500"/>
                </a:cubicBezTo>
                <a:cubicBezTo>
                  <a:pt x="5211139" y="9429"/>
                  <a:pt x="5418542" y="4714"/>
                  <a:pt x="5623588" y="0"/>
                </a:cubicBezTo>
                <a:cubicBezTo>
                  <a:pt x="5658940" y="0"/>
                  <a:pt x="5694293" y="4714"/>
                  <a:pt x="5729646" y="9429"/>
                </a:cubicBezTo>
                <a:cubicBezTo>
                  <a:pt x="5760285" y="11786"/>
                  <a:pt x="5786211" y="33001"/>
                  <a:pt x="5790924" y="63644"/>
                </a:cubicBezTo>
                <a:cubicBezTo>
                  <a:pt x="5819206" y="235720"/>
                  <a:pt x="5852202" y="405438"/>
                  <a:pt x="5880484" y="577513"/>
                </a:cubicBezTo>
                <a:cubicBezTo>
                  <a:pt x="5894625" y="667087"/>
                  <a:pt x="5899339" y="756660"/>
                  <a:pt x="5904053" y="846234"/>
                </a:cubicBezTo>
                <a:cubicBezTo>
                  <a:pt x="5908767" y="916950"/>
                  <a:pt x="5904053" y="985309"/>
                  <a:pt x="5904053" y="1056025"/>
                </a:cubicBezTo>
                <a:lnTo>
                  <a:pt x="5911123" y="1056025"/>
                </a:lnTo>
                <a:close/>
              </a:path>
            </a:pathLst>
          </a:custGeom>
          <a:solidFill>
            <a:srgbClr val="F5C946"/>
          </a:solidFill>
          <a:ln w="16366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4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4369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2">
            <a:extLst>
              <a:ext uri="{FF2B5EF4-FFF2-40B4-BE49-F238E27FC236}">
                <a16:creationId xmlns:a16="http://schemas.microsoft.com/office/drawing/2014/main" id="{93F114C8-6BA8-5C34-7AA4-368201B01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09332">
            <a:off x="5749085" y="422449"/>
            <a:ext cx="5547613" cy="6127747"/>
          </a:xfrm>
          <a:custGeom>
            <a:avLst/>
            <a:gdLst>
              <a:gd name="connsiteX0" fmla="*/ 5911123 w 5925345"/>
              <a:gd name="connsiteY0" fmla="*/ 1060739 h 1876623"/>
              <a:gd name="connsiteX1" fmla="*/ 5925264 w 5925345"/>
              <a:gd name="connsiteY1" fmla="*/ 1383675 h 1876623"/>
              <a:gd name="connsiteX2" fmla="*/ 5814493 w 5925345"/>
              <a:gd name="connsiteY2" fmla="*/ 1480320 h 1876623"/>
              <a:gd name="connsiteX3" fmla="*/ 4867040 w 5925345"/>
              <a:gd name="connsiteY3" fmla="*/ 1572251 h 1876623"/>
              <a:gd name="connsiteX4" fmla="*/ 4518226 w 5925345"/>
              <a:gd name="connsiteY4" fmla="*/ 1605252 h 1876623"/>
              <a:gd name="connsiteX5" fmla="*/ 3896018 w 5925345"/>
              <a:gd name="connsiteY5" fmla="*/ 1657110 h 1876623"/>
              <a:gd name="connsiteX6" fmla="*/ 3221959 w 5925345"/>
              <a:gd name="connsiteY6" fmla="*/ 1694825 h 1876623"/>
              <a:gd name="connsiteX7" fmla="*/ 2203800 w 5925345"/>
              <a:gd name="connsiteY7" fmla="*/ 1746683 h 1876623"/>
              <a:gd name="connsiteX8" fmla="*/ 1694721 w 5925345"/>
              <a:gd name="connsiteY8" fmla="*/ 1774970 h 1876623"/>
              <a:gd name="connsiteX9" fmla="*/ 657708 w 5925345"/>
              <a:gd name="connsiteY9" fmla="*/ 1862186 h 1876623"/>
              <a:gd name="connsiteX10" fmla="*/ 341890 w 5925345"/>
              <a:gd name="connsiteY10" fmla="*/ 1869258 h 1876623"/>
              <a:gd name="connsiteX11" fmla="*/ 245259 w 5925345"/>
              <a:gd name="connsiteY11" fmla="*/ 1848043 h 1876623"/>
              <a:gd name="connsiteX12" fmla="*/ 158056 w 5925345"/>
              <a:gd name="connsiteY12" fmla="*/ 1760827 h 1876623"/>
              <a:gd name="connsiteX13" fmla="*/ 4861 w 5925345"/>
              <a:gd name="connsiteY13" fmla="*/ 865091 h 1876623"/>
              <a:gd name="connsiteX14" fmla="*/ 35500 w 5925345"/>
              <a:gd name="connsiteY14" fmla="*/ 619943 h 1876623"/>
              <a:gd name="connsiteX15" fmla="*/ 110919 w 5925345"/>
              <a:gd name="connsiteY15" fmla="*/ 372437 h 1876623"/>
              <a:gd name="connsiteX16" fmla="*/ 247616 w 5925345"/>
              <a:gd name="connsiteY16" fmla="*/ 285221 h 1876623"/>
              <a:gd name="connsiteX17" fmla="*/ 506869 w 5925345"/>
              <a:gd name="connsiteY17" fmla="*/ 285221 h 1876623"/>
              <a:gd name="connsiteX18" fmla="*/ 1081941 w 5925345"/>
              <a:gd name="connsiteY18" fmla="*/ 266363 h 1876623"/>
              <a:gd name="connsiteX19" fmla="*/ 1534455 w 5925345"/>
              <a:gd name="connsiteY19" fmla="*/ 252220 h 1876623"/>
              <a:gd name="connsiteX20" fmla="*/ 2957992 w 5925345"/>
              <a:gd name="connsiteY20" fmla="*/ 214505 h 1876623"/>
              <a:gd name="connsiteX21" fmla="*/ 3679188 w 5925345"/>
              <a:gd name="connsiteY21" fmla="*/ 153218 h 1876623"/>
              <a:gd name="connsiteX22" fmla="*/ 4108134 w 5925345"/>
              <a:gd name="connsiteY22" fmla="*/ 113145 h 1876623"/>
              <a:gd name="connsiteX23" fmla="*/ 4704417 w 5925345"/>
              <a:gd name="connsiteY23" fmla="*/ 40072 h 1876623"/>
              <a:gd name="connsiteX24" fmla="*/ 5006094 w 5925345"/>
              <a:gd name="connsiteY24" fmla="*/ 16500 h 1876623"/>
              <a:gd name="connsiteX25" fmla="*/ 5623588 w 5925345"/>
              <a:gd name="connsiteY25" fmla="*/ 0 h 1876623"/>
              <a:gd name="connsiteX26" fmla="*/ 5729646 w 5925345"/>
              <a:gd name="connsiteY26" fmla="*/ 9429 h 1876623"/>
              <a:gd name="connsiteX27" fmla="*/ 5790924 w 5925345"/>
              <a:gd name="connsiteY27" fmla="*/ 63644 h 1876623"/>
              <a:gd name="connsiteX28" fmla="*/ 5880484 w 5925345"/>
              <a:gd name="connsiteY28" fmla="*/ 577513 h 1876623"/>
              <a:gd name="connsiteX29" fmla="*/ 5904053 w 5925345"/>
              <a:gd name="connsiteY29" fmla="*/ 846234 h 1876623"/>
              <a:gd name="connsiteX30" fmla="*/ 5904053 w 5925345"/>
              <a:gd name="connsiteY30" fmla="*/ 1056025 h 1876623"/>
              <a:gd name="connsiteX31" fmla="*/ 5911123 w 5925345"/>
              <a:gd name="connsiteY31" fmla="*/ 1056025 h 187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925345" h="1876623">
                <a:moveTo>
                  <a:pt x="5911123" y="1060739"/>
                </a:moveTo>
                <a:cubicBezTo>
                  <a:pt x="5915837" y="1166813"/>
                  <a:pt x="5920551" y="1275244"/>
                  <a:pt x="5925264" y="1383675"/>
                </a:cubicBezTo>
                <a:cubicBezTo>
                  <a:pt x="5927621" y="1433176"/>
                  <a:pt x="5878127" y="1477963"/>
                  <a:pt x="5814493" y="1480320"/>
                </a:cubicBezTo>
                <a:cubicBezTo>
                  <a:pt x="5496318" y="1494463"/>
                  <a:pt x="5180500" y="1525107"/>
                  <a:pt x="4867040" y="1572251"/>
                </a:cubicBezTo>
                <a:cubicBezTo>
                  <a:pt x="4751554" y="1588751"/>
                  <a:pt x="4633711" y="1595823"/>
                  <a:pt x="4518226" y="1605252"/>
                </a:cubicBezTo>
                <a:cubicBezTo>
                  <a:pt x="4310823" y="1624109"/>
                  <a:pt x="4103420" y="1642967"/>
                  <a:pt x="3896018" y="1657110"/>
                </a:cubicBezTo>
                <a:cubicBezTo>
                  <a:pt x="3672117" y="1673610"/>
                  <a:pt x="3445860" y="1690111"/>
                  <a:pt x="3221959" y="1694825"/>
                </a:cubicBezTo>
                <a:cubicBezTo>
                  <a:pt x="2882573" y="1704254"/>
                  <a:pt x="2540830" y="1716040"/>
                  <a:pt x="2203800" y="1746683"/>
                </a:cubicBezTo>
                <a:cubicBezTo>
                  <a:pt x="2034107" y="1760827"/>
                  <a:pt x="1864414" y="1763184"/>
                  <a:pt x="1694721" y="1774970"/>
                </a:cubicBezTo>
                <a:cubicBezTo>
                  <a:pt x="1348264" y="1798542"/>
                  <a:pt x="1001808" y="1812685"/>
                  <a:pt x="657708" y="1862186"/>
                </a:cubicBezTo>
                <a:cubicBezTo>
                  <a:pt x="554006" y="1878686"/>
                  <a:pt x="447948" y="1881044"/>
                  <a:pt x="341890" y="1869258"/>
                </a:cubicBezTo>
                <a:cubicBezTo>
                  <a:pt x="308894" y="1864543"/>
                  <a:pt x="275898" y="1857472"/>
                  <a:pt x="245259" y="1848043"/>
                </a:cubicBezTo>
                <a:cubicBezTo>
                  <a:pt x="198122" y="1831542"/>
                  <a:pt x="167483" y="1807971"/>
                  <a:pt x="158056" y="1760827"/>
                </a:cubicBezTo>
                <a:cubicBezTo>
                  <a:pt x="110919" y="1461463"/>
                  <a:pt x="59068" y="1164456"/>
                  <a:pt x="4861" y="865091"/>
                </a:cubicBezTo>
                <a:cubicBezTo>
                  <a:pt x="-6924" y="782590"/>
                  <a:pt x="2504" y="697730"/>
                  <a:pt x="35500" y="619943"/>
                </a:cubicBezTo>
                <a:cubicBezTo>
                  <a:pt x="66139" y="539798"/>
                  <a:pt x="103848" y="459654"/>
                  <a:pt x="110919" y="372437"/>
                </a:cubicBezTo>
                <a:cubicBezTo>
                  <a:pt x="115633" y="315864"/>
                  <a:pt x="169840" y="285221"/>
                  <a:pt x="247616" y="285221"/>
                </a:cubicBezTo>
                <a:cubicBezTo>
                  <a:pt x="334820" y="285221"/>
                  <a:pt x="419666" y="287578"/>
                  <a:pt x="506869" y="285221"/>
                </a:cubicBezTo>
                <a:cubicBezTo>
                  <a:pt x="697774" y="280507"/>
                  <a:pt x="891036" y="273435"/>
                  <a:pt x="1081941" y="266363"/>
                </a:cubicBezTo>
                <a:cubicBezTo>
                  <a:pt x="1232779" y="261649"/>
                  <a:pt x="1383617" y="249863"/>
                  <a:pt x="1534455" y="252220"/>
                </a:cubicBezTo>
                <a:cubicBezTo>
                  <a:pt x="2010539" y="256935"/>
                  <a:pt x="2484265" y="235720"/>
                  <a:pt x="2957992" y="214505"/>
                </a:cubicBezTo>
                <a:cubicBezTo>
                  <a:pt x="3198391" y="205076"/>
                  <a:pt x="3438789" y="174433"/>
                  <a:pt x="3679188" y="153218"/>
                </a:cubicBezTo>
                <a:cubicBezTo>
                  <a:pt x="3822956" y="141432"/>
                  <a:pt x="3964366" y="129646"/>
                  <a:pt x="4108134" y="113145"/>
                </a:cubicBezTo>
                <a:cubicBezTo>
                  <a:pt x="4308466" y="89574"/>
                  <a:pt x="4506442" y="63644"/>
                  <a:pt x="4704417" y="40072"/>
                </a:cubicBezTo>
                <a:cubicBezTo>
                  <a:pt x="4803404" y="28286"/>
                  <a:pt x="4904749" y="21215"/>
                  <a:pt x="5006094" y="16500"/>
                </a:cubicBezTo>
                <a:cubicBezTo>
                  <a:pt x="5211139" y="9429"/>
                  <a:pt x="5418542" y="4714"/>
                  <a:pt x="5623588" y="0"/>
                </a:cubicBezTo>
                <a:cubicBezTo>
                  <a:pt x="5658940" y="0"/>
                  <a:pt x="5694293" y="4714"/>
                  <a:pt x="5729646" y="9429"/>
                </a:cubicBezTo>
                <a:cubicBezTo>
                  <a:pt x="5760285" y="11786"/>
                  <a:pt x="5786211" y="33001"/>
                  <a:pt x="5790924" y="63644"/>
                </a:cubicBezTo>
                <a:cubicBezTo>
                  <a:pt x="5819206" y="235720"/>
                  <a:pt x="5852202" y="405438"/>
                  <a:pt x="5880484" y="577513"/>
                </a:cubicBezTo>
                <a:cubicBezTo>
                  <a:pt x="5894625" y="667087"/>
                  <a:pt x="5899339" y="756660"/>
                  <a:pt x="5904053" y="846234"/>
                </a:cubicBezTo>
                <a:cubicBezTo>
                  <a:pt x="5908767" y="916950"/>
                  <a:pt x="5904053" y="985309"/>
                  <a:pt x="5904053" y="1056025"/>
                </a:cubicBezTo>
                <a:lnTo>
                  <a:pt x="5911123" y="1056025"/>
                </a:lnTo>
                <a:close/>
              </a:path>
            </a:pathLst>
          </a:custGeom>
          <a:solidFill>
            <a:srgbClr val="ADD0F0"/>
          </a:solidFill>
          <a:ln w="1636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C20CFE-50C7-1E39-A038-83CD5DEE1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4B9A3-9983-F53B-A2F8-4FDFD1B2E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894" y="1810870"/>
            <a:ext cx="4615878" cy="4682003"/>
          </a:xfrm>
        </p:spPr>
        <p:txBody>
          <a:bodyPr/>
          <a:lstStyle/>
          <a:p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at how the desks are laid out. </a:t>
            </a:r>
          </a:p>
          <a:p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Several different lessons could be taught at the same time in the same room!</a:t>
            </a:r>
          </a:p>
          <a:p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Imagine how noisy it must have been!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940C17-F4B9-DD6B-254F-1473183C710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74413" y="1810870"/>
            <a:ext cx="4231688" cy="3370730"/>
          </a:xfrm>
        </p:spPr>
        <p:txBody>
          <a:bodyPr/>
          <a:lstStyle/>
          <a:p>
            <a:r>
              <a:rPr lang="en-GB" sz="2800" b="1" dirty="0">
                <a:solidFill>
                  <a:srgbClr val="000000"/>
                </a:solidFill>
              </a:rPr>
              <a:t>Look at how high the windows are. </a:t>
            </a:r>
            <a:endParaRPr lang="en-GB" sz="2800" dirty="0">
              <a:solidFill>
                <a:srgbClr val="000000"/>
              </a:solidFill>
            </a:endParaRPr>
          </a:p>
          <a:p>
            <a:r>
              <a:rPr lang="en-GB" sz="2800" dirty="0">
                <a:solidFill>
                  <a:srgbClr val="000000"/>
                </a:solidFill>
              </a:rPr>
              <a:t>This was so pupils wouldn’t be distracted by looking out of them!</a:t>
            </a:r>
          </a:p>
          <a:p>
            <a:r>
              <a:rPr lang="en-GB" sz="2800" b="1" dirty="0">
                <a:solidFill>
                  <a:srgbClr val="000000"/>
                </a:solidFill>
              </a:rPr>
              <a:t>Do you think this was a good way to learn?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02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20CFE-50C7-1E39-A038-83CD5DEE1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Activity 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74B9A3-9983-F53B-A2F8-4FDFD1B2E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894" y="1810871"/>
            <a:ext cx="4615878" cy="2348754"/>
          </a:xfrm>
        </p:spPr>
        <p:txBody>
          <a:bodyPr/>
          <a:lstStyle/>
          <a:p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groups draw and label a design for a classroom - remember you to have to give reasons for what you choose to do!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940C17-F4B9-DD6B-254F-1473183C710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21506" y="1613647"/>
            <a:ext cx="4868783" cy="5219853"/>
          </a:xfrm>
        </p:spPr>
        <p:txBody>
          <a:bodyPr/>
          <a:lstStyle/>
          <a:p>
            <a:r>
              <a:rPr lang="en-GB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would the desks go?</a:t>
            </a:r>
          </a:p>
          <a:p>
            <a:r>
              <a:rPr lang="en-GB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you have desks?</a:t>
            </a:r>
          </a:p>
          <a:p>
            <a:r>
              <a:rPr lang="en-GB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you have pictures on the walls?</a:t>
            </a:r>
          </a:p>
          <a:p>
            <a:r>
              <a:rPr lang="en-GB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Would you put other things on the walls?</a:t>
            </a:r>
          </a:p>
          <a:p>
            <a:r>
              <a:rPr lang="en-GB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would the teacher sit/stand?</a:t>
            </a:r>
          </a:p>
        </p:txBody>
      </p:sp>
      <p:grpSp>
        <p:nvGrpSpPr>
          <p:cNvPr id="5" name="Draw-Char">
            <a:extLst>
              <a:ext uri="{FF2B5EF4-FFF2-40B4-BE49-F238E27FC236}">
                <a16:creationId xmlns:a16="http://schemas.microsoft.com/office/drawing/2014/main" id="{19FE7117-52B6-D746-AC15-91660708D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27131" y="3903038"/>
            <a:ext cx="2543364" cy="2876675"/>
            <a:chOff x="7522001" y="3749657"/>
            <a:chExt cx="2543364" cy="2876675"/>
          </a:xfrm>
        </p:grpSpPr>
        <p:sp>
          <p:nvSpPr>
            <p:cNvPr id="6" name="Deco-washi">
              <a:extLst>
                <a:ext uri="{FF2B5EF4-FFF2-40B4-BE49-F238E27FC236}">
                  <a16:creationId xmlns:a16="http://schemas.microsoft.com/office/drawing/2014/main" id="{92D39225-7D27-67E5-49D4-A740ABC555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7825242" y="3749657"/>
              <a:ext cx="1769427" cy="681038"/>
            </a:xfrm>
            <a:prstGeom prst="rect">
              <a:avLst/>
            </a:pr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7" name="Text Placeholder">
              <a:extLst>
                <a:ext uri="{FF2B5EF4-FFF2-40B4-BE49-F238E27FC236}">
                  <a16:creationId xmlns:a16="http://schemas.microsoft.com/office/drawing/2014/main" id="{C25A2FD5-E57C-9C1B-95BC-50B0D268440A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7982032" y="3874087"/>
              <a:ext cx="1455846" cy="414338"/>
            </a:xfrm>
            <a:prstGeom prst="rect">
              <a:avLst/>
            </a:prstGeom>
            <a:noFill/>
          </p:spPr>
          <p:txBody>
            <a:bodyPr anchor="ctr" anchorCtr="0">
              <a:norm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/>
                <a:t>Draw</a:t>
              </a:r>
            </a:p>
          </p:txBody>
        </p:sp>
        <p:pic>
          <p:nvPicPr>
            <p:cNvPr id="8" name="Draw-icon" descr="Draw character icon">
              <a:extLst>
                <a:ext uri="{FF2B5EF4-FFF2-40B4-BE49-F238E27FC236}">
                  <a16:creationId xmlns:a16="http://schemas.microsoft.com/office/drawing/2014/main" id="{78B939EE-2E08-ECD1-FD2F-9F5FAEDD0F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22001" y="4492817"/>
              <a:ext cx="2543364" cy="21335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202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1997D0D-9988-498A-8D32-CAFF5AC0B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826" y="565830"/>
            <a:ext cx="9636347" cy="58964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687A83-8913-49E6-A715-95A016FBF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More resources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CF117D-5386-4B3F-8C25-BEFC6FF36C12}"/>
              </a:ext>
            </a:extLst>
          </p:cNvPr>
          <p:cNvSpPr txBox="1"/>
          <p:nvPr/>
        </p:nvSpPr>
        <p:spPr>
          <a:xfrm>
            <a:off x="3051544" y="1382233"/>
            <a:ext cx="6253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/>
              <a:t>MORE RESOURSCES AT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786403-4259-401C-B5EB-BBB01A8E16A0}"/>
              </a:ext>
            </a:extLst>
          </p:cNvPr>
          <p:cNvSpPr txBox="1"/>
          <p:nvPr/>
        </p:nvSpPr>
        <p:spPr>
          <a:xfrm>
            <a:off x="3254864" y="2992983"/>
            <a:ext cx="6118718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3200" baseline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HistoricEngland.org.uk/Education</a:t>
            </a:r>
            <a:endParaRPr lang="en-US" sz="3200" baseline="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7" descr="Historic England logo">
            <a:extLst>
              <a:ext uri="{FF2B5EF4-FFF2-40B4-BE49-F238E27FC236}">
                <a16:creationId xmlns:a16="http://schemas.microsoft.com/office/drawing/2014/main" id="{1ED56333-3D6D-402E-AC99-95FEF75BA2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20545" y="4515907"/>
            <a:ext cx="3950909" cy="13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73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6E8938743425438F2EDCFC960B8DB1" ma:contentTypeVersion="15" ma:contentTypeDescription="Create a new document." ma:contentTypeScope="" ma:versionID="b874dd9b998a3b814aeccda84769c1ef">
  <xsd:schema xmlns:xsd="http://www.w3.org/2001/XMLSchema" xmlns:xs="http://www.w3.org/2001/XMLSchema" xmlns:p="http://schemas.microsoft.com/office/2006/metadata/properties" xmlns:ns3="3cb168fb-557d-4aff-aaa1-591c64e5f6f0" xmlns:ns4="be30f734-6a04-496a-ba73-5e5e8d7e44d2" targetNamespace="http://schemas.microsoft.com/office/2006/metadata/properties" ma:root="true" ma:fieldsID="bc6165daa2a6fe768080225ad7a2e212" ns3:_="" ns4:_="">
    <xsd:import namespace="3cb168fb-557d-4aff-aaa1-591c64e5f6f0"/>
    <xsd:import namespace="be30f734-6a04-496a-ba73-5e5e8d7e44d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b168fb-557d-4aff-aaa1-591c64e5f6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0f734-6a04-496a-ba73-5e5e8d7e4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cb168fb-557d-4aff-aaa1-591c64e5f6f0">
      <UserInfo>
        <DisplayName>Horsley, Daisy</DisplayName>
        <AccountId>21</AccountId>
        <AccountType/>
      </UserInfo>
      <UserInfo>
        <DisplayName>Angel, Victoria</DisplayName>
        <AccountId>24</AccountId>
        <AccountType/>
      </UserInfo>
    </SharedWithUsers>
    <_activity xmlns="be30f734-6a04-496a-ba73-5e5e8d7e44d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04DFA7-9813-4078-BFF1-CD3E0309C0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b168fb-557d-4aff-aaa1-591c64e5f6f0"/>
    <ds:schemaRef ds:uri="be30f734-6a04-496a-ba73-5e5e8d7e44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6D2E43-4F90-40BF-B410-9AF81C15F411}">
  <ds:schemaRefs>
    <ds:schemaRef ds:uri="http://purl.org/dc/terms/"/>
    <ds:schemaRef ds:uri="http://schemas.microsoft.com/office/2006/metadata/properties"/>
    <ds:schemaRef ds:uri="http://www.w3.org/XML/1998/namespace"/>
    <ds:schemaRef ds:uri="be30f734-6a04-496a-ba73-5e5e8d7e44d2"/>
    <ds:schemaRef ds:uri="http://schemas.microsoft.com/office/2006/documentManagement/types"/>
    <ds:schemaRef ds:uri="3cb168fb-557d-4aff-aaa1-591c64e5f6f0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422</Words>
  <Application>Microsoft Office PowerPoint</Application>
  <PresentationFormat>Widescreen</PresentationFormat>
  <Paragraphs>68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Source Sans Pro</vt:lpstr>
      <vt:lpstr>Source Sans Pro Bold</vt:lpstr>
      <vt:lpstr>Office Theme</vt:lpstr>
      <vt:lpstr>What was life like for Victorian School children?</vt:lpstr>
      <vt:lpstr>What was life like for Victorian School children? 1</vt:lpstr>
      <vt:lpstr>A Victorian Classroom</vt:lpstr>
      <vt:lpstr>Activity 1</vt:lpstr>
      <vt:lpstr>Hints</vt:lpstr>
      <vt:lpstr>Look!</vt:lpstr>
      <vt:lpstr>Activity 2</vt:lpstr>
      <vt:lpstr>More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lastModifiedBy>McHarg, Catherine</cp:lastModifiedBy>
  <cp:revision>6</cp:revision>
  <dcterms:created xsi:type="dcterms:W3CDTF">2022-11-29T11:24:41Z</dcterms:created>
  <dcterms:modified xsi:type="dcterms:W3CDTF">2024-08-30T10:57:55Z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0x010100AE6E8938743425438F2EDCFC960B8DB1</vt:lpwstr>
  </property>
  <property fmtid="{D5CDD505-2E9C-101B-9397-08002B2CF9AE}" pid="3" name="MediaServiceImageTags">
    <vt:lpwstr/>
  </property>
</Properties>
</file>