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62" r:id="rId5"/>
    <p:sldId id="363" r:id="rId6"/>
    <p:sldId id="364" r:id="rId7"/>
    <p:sldId id="365" r:id="rId8"/>
    <p:sldId id="405" r:id="rId9"/>
    <p:sldId id="367" r:id="rId10"/>
    <p:sldId id="406" r:id="rId11"/>
    <p:sldId id="368" r:id="rId12"/>
    <p:sldId id="369" r:id="rId13"/>
    <p:sldId id="407" r:id="rId14"/>
    <p:sldId id="409" r:id="rId15"/>
    <p:sldId id="370" r:id="rId16"/>
    <p:sldId id="371" r:id="rId17"/>
    <p:sldId id="410" r:id="rId18"/>
    <p:sldId id="4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2C52B3-00A7-7B8C-C890-E6C05AC322EC}" name="Lam, Angela" initials="LA" userId="S::angela.lam@historicengland.org.uk::46b424b5-1ebe-420a-bf15-40e751be50ea" providerId="AD"/>
  <p188:author id="{B41FC8FF-5477-433A-DD58-11F5029A4DC4}" name="McHarg, Catherine" initials="MC" userId="S::catherine.mcharg@historicengland.org.uk::88b8f76c-9ae3-4745-88eb-fe0667a22af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ese, Emily-Ann" initials="CE" lastIdx="5" clrIdx="0">
    <p:extLst>
      <p:ext uri="{19B8F6BF-5375-455C-9EA6-DF929625EA0E}">
        <p15:presenceInfo xmlns:p15="http://schemas.microsoft.com/office/powerpoint/2012/main" userId="S::Emily-Ann.Cheese@historicengland.org.uk::876ce6bc-6da5-4efb-a3e9-dc8197e35e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A62C"/>
    <a:srgbClr val="ADD0F0"/>
    <a:srgbClr val="F5C946"/>
    <a:srgbClr val="F192B4"/>
    <a:srgbClr val="7EB5A9"/>
    <a:srgbClr val="FBECCC"/>
    <a:srgbClr val="99BF71"/>
    <a:srgbClr val="B62126"/>
    <a:srgbClr val="596CA4"/>
    <a:srgbClr val="EC6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77" autoAdjust="0"/>
    <p:restoredTop sz="90809" autoAdjust="0"/>
  </p:normalViewPr>
  <p:slideViewPr>
    <p:cSldViewPr snapToGrid="0">
      <p:cViewPr varScale="1">
        <p:scale>
          <a:sx n="95" d="100"/>
          <a:sy n="95" d="100"/>
        </p:scale>
        <p:origin x="78" y="174"/>
      </p:cViewPr>
      <p:guideLst>
        <p:guide orient="horz" pos="4110"/>
        <p:guide pos="3749"/>
      </p:guideLst>
    </p:cSldViewPr>
  </p:slideViewPr>
  <p:outlineViewPr>
    <p:cViewPr>
      <p:scale>
        <a:sx n="33" d="100"/>
        <a:sy n="33" d="100"/>
      </p:scale>
      <p:origin x="0" y="-21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4" d="100"/>
          <a:sy n="124" d="100"/>
        </p:scale>
        <p:origin x="38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Harg, Catherine" userId="88b8f76c-9ae3-4745-88eb-fe0667a22af5" providerId="ADAL" clId="{A23BDA51-F274-4D63-A014-066E00035C1E}"/>
    <pc:docChg chg="delSld">
      <pc:chgData name="McHarg, Catherine" userId="88b8f76c-9ae3-4745-88eb-fe0667a22af5" providerId="ADAL" clId="{A23BDA51-F274-4D63-A014-066E00035C1E}" dt="2024-08-30T11:43:18.458" v="0" actId="2696"/>
      <pc:docMkLst>
        <pc:docMk/>
      </pc:docMkLst>
      <pc:sldChg chg="del">
        <pc:chgData name="McHarg, Catherine" userId="88b8f76c-9ae3-4745-88eb-fe0667a22af5" providerId="ADAL" clId="{A23BDA51-F274-4D63-A014-066E00035C1E}" dt="2024-08-30T11:43:18.458" v="0" actId="2696"/>
        <pc:sldMkLst>
          <pc:docMk/>
          <pc:sldMk cId="3288731107" sldId="4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944299-672F-11EE-16BA-E31C18584D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8AE45-B4D7-0013-3592-80BC1DD14A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9F94-C859-B74E-8120-19D32CC83F4F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E9E07-0643-32BA-F461-AD6FCB4DE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F9C54-3384-9C1B-B200-63D107E22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0668D-9747-7B40-AB07-D99BCB2AD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673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3990-A5BB-0244-AEBF-938B6F8000C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FFB68-4C17-3C4E-8F1F-E2E74032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3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3/0106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AA93/0106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services-skills/educatio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</a:t>
            </a: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Crown Copyright. Historic England Archive Ref: AA93/01061 Date: AA93/01061 -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https://historicengland.org.uk/images-books/photos/item/AA93/01061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4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</a:t>
            </a:r>
            <a:r>
              <a:rPr lang="en-GB" b="0" i="0" dirty="0">
                <a:solidFill>
                  <a:srgbClr val="151515"/>
                </a:solidFill>
                <a:effectLst/>
                <a:latin typeface="Source Sans Pro" panose="020B0503030403020204" pitchFamily="34" charset="0"/>
              </a:rPr>
              <a:t>© Crown Copyright. Historic England Archive Ref: AA93/01061 Date: AA93/01061 - 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https://historicengland.org.uk/images-books/photos/item/AA93/01061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3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12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20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dirty="0">
                <a:latin typeface="Source Sans Pro" pitchFamily="34" charset="0"/>
              </a:rPr>
              <a:t>Find more teaching resources at: </a:t>
            </a:r>
            <a:r>
              <a:rPr lang="en-GB" sz="1200" dirty="0">
                <a:latin typeface="Source Sans Pro" pitchFamily="34" charset="0"/>
                <a:hlinkClick r:id="rId3"/>
              </a:rPr>
              <a:t>HistoricEngland.org.uk/Education</a:t>
            </a:r>
            <a:endParaRPr lang="en-GB" sz="1200" dirty="0">
              <a:latin typeface="Source Sans Pro" pitchFamily="34" charset="0"/>
            </a:endParaRPr>
          </a:p>
          <a:p>
            <a:pPr algn="ctr"/>
            <a:endParaRPr lang="en-GB" sz="1000" dirty="0">
              <a:latin typeface="Source Sans Pro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FB68-4C17-3C4E-8F1F-E2E74032E6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7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mailto:contact@historicengland.org.uk?subject=Education%20Resources" TargetMode="External"/><Relationship Id="rId4" Type="http://schemas.openxmlformats.org/officeDocument/2006/relationships/hyperlink" Target="http://www.historicengland.org.uk/education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historicengland.org.uk?subject=Education%20Resources" TargetMode="External"/><Relationship Id="rId2" Type="http://schemas.openxmlformats.org/officeDocument/2006/relationships/hyperlink" Target="http://www.historicengland.org.uk/education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ont Cover -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63036-2AAB-6E04-89BC-E62DFBB8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0462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69C1781-720E-1D93-58A4-0181FF076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" y="0"/>
            <a:ext cx="4122821" cy="6858000"/>
            <a:chOff x="0" y="0"/>
            <a:chExt cx="1825933" cy="3408051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3C66558-6BC5-3EAF-D9D4-3E5DD05AC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825933" cy="3408051"/>
            </a:xfrm>
            <a:custGeom>
              <a:avLst/>
              <a:gdLst/>
              <a:ahLst/>
              <a:cxnLst/>
              <a:rect l="l" t="t" r="r" b="b"/>
              <a:pathLst>
                <a:path w="1825933" h="3408051">
                  <a:moveTo>
                    <a:pt x="0" y="0"/>
                  </a:moveTo>
                  <a:lnTo>
                    <a:pt x="1825933" y="0"/>
                  </a:lnTo>
                  <a:lnTo>
                    <a:pt x="1825933" y="3408051"/>
                  </a:lnTo>
                  <a:lnTo>
                    <a:pt x="0" y="3408051"/>
                  </a:lnTo>
                  <a:close/>
                </a:path>
              </a:pathLst>
            </a:custGeom>
            <a:solidFill>
              <a:srgbClr val="7AA62C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" name="Picture 4" descr="Historic England logo">
            <a:extLst>
              <a:ext uri="{FF2B5EF4-FFF2-40B4-BE49-F238E27FC236}">
                <a16:creationId xmlns:a16="http://schemas.microsoft.com/office/drawing/2014/main" id="{F77E6D1A-3889-6FDB-E8F1-345B1A144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763"/>
          <a:stretch>
            <a:fillRect/>
          </a:stretch>
        </p:blipFill>
        <p:spPr>
          <a:xfrm>
            <a:off x="365709" y="552891"/>
            <a:ext cx="2209809" cy="776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E87A62-87CE-37A0-C03A-E79436DB79B7}"/>
              </a:ext>
            </a:extLst>
          </p:cNvPr>
          <p:cNvSpPr txBox="1"/>
          <p:nvPr userDrawn="1"/>
        </p:nvSpPr>
        <p:spPr>
          <a:xfrm>
            <a:off x="365709" y="1693087"/>
            <a:ext cx="3857005" cy="707886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en-US" sz="4000" b="1" i="0" baseline="0" dirty="0">
                <a:latin typeface="Arial" panose="020B0604020202020204" pitchFamily="34" charset="0"/>
              </a:rPr>
              <a:t>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67521-F3A6-44BC-B943-55AC31C435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09" y="2559090"/>
            <a:ext cx="3578970" cy="2410371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here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86F0CE02-6F25-7873-FF45-05A1A8F28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2819" y="0"/>
            <a:ext cx="8069181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97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4961834" cy="1099374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8" y="1780413"/>
            <a:ext cx="5905354" cy="426647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DBE7C6AD-9EF4-C8BD-F254-F9A43B879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20733588">
            <a:off x="5851663" y="42543"/>
            <a:ext cx="3533443" cy="38219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AF10C154-B5F4-2AB9-E4DC-9B98B67E4E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733588">
            <a:off x="6138793" y="244200"/>
            <a:ext cx="2945160" cy="2762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Washi">
            <a:extLst>
              <a:ext uri="{FF2B5EF4-FFF2-40B4-BE49-F238E27FC236}">
                <a16:creationId xmlns:a16="http://schemas.microsoft.com/office/drawing/2014/main" id="{3D843452-DDC2-464B-128D-56EE03D7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97031" y="1148588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FD7BA617-E113-D9F9-7D00-48C4957582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13845" y="1211200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67B0742A-D5AC-E9BC-AC04-0EAB1A6E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268507">
            <a:off x="7916434" y="2772772"/>
            <a:ext cx="3554984" cy="384529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AECF7057-A67D-92F7-5C78-311852F7C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268507">
            <a:off x="8441820" y="3060311"/>
            <a:ext cx="2878832" cy="27640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Washi">
            <a:extLst>
              <a:ext uri="{FF2B5EF4-FFF2-40B4-BE49-F238E27FC236}">
                <a16:creationId xmlns:a16="http://schemas.microsoft.com/office/drawing/2014/main" id="{EC0D0A2A-79D8-C43B-BA57-BBEFE892C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96050" y="6057900"/>
            <a:ext cx="2836863" cy="631825"/>
          </a:xfrm>
          <a:prstGeom prst="rect">
            <a:avLst/>
          </a:pr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5E7A1B5F-101B-7A92-3AEC-2AF04A484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6128" y="6179553"/>
            <a:ext cx="260323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28206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10971915" cy="4320194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2" name="AutoShape 5">
            <a:extLst>
              <a:ext uri="{FF2B5EF4-FFF2-40B4-BE49-F238E27FC236}">
                <a16:creationId xmlns:a16="http://schemas.microsoft.com/office/drawing/2014/main" id="{0686A806-8B99-4CCF-73F4-B0B3B2E13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880028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- Title+Content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109719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771699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10B67-A54C-2859-F342-DD804B0F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-1032572"/>
            <a:ext cx="10515600" cy="98219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391178"/>
            <a:ext cx="10971915" cy="539926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056855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858C5593-7A4D-F1CA-FAE6-FE2094900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5" y="759956"/>
            <a:ext cx="10996613" cy="710288"/>
          </a:xfrm>
          <a:prstGeom prst="rect">
            <a:avLst/>
          </a:prstGeom>
        </p:spPr>
        <p:txBody>
          <a:bodyPr lIns="0"/>
          <a:lstStyle>
            <a:lvl1pPr algn="ctr"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– Big Statements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C80B6-5158-96C5-F3E2-F3233BB9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85" y="2158706"/>
            <a:ext cx="10971915" cy="3631732"/>
          </a:xfrm>
          <a:prstGeom prst="rect">
            <a:avLst/>
          </a:prstGeom>
        </p:spPr>
        <p:txBody>
          <a:bodyPr lIns="0" rIns="90000"/>
          <a:lstStyle>
            <a:lvl1pPr marL="0" indent="0" algn="ctr">
              <a:buFontTx/>
              <a:buNone/>
              <a:defRPr sz="3200"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8DC9ECEE-0EE8-C1DE-10B8-270F3DA5D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89869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6069-348B-8FA0-F7CB-6D53057E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85" y="-1049337"/>
            <a:ext cx="10515600" cy="9921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391178"/>
            <a:ext cx="10971915" cy="6002128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33371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8">
            <a:extLst>
              <a:ext uri="{FF2B5EF4-FFF2-40B4-BE49-F238E27FC236}">
                <a16:creationId xmlns:a16="http://schemas.microsoft.com/office/drawing/2014/main" id="{69542118-A086-8DBB-1902-845F881F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5580905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6" y="1411704"/>
            <a:ext cx="5324852" cy="498160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F6B04-3C74-61E5-A8E9-58BFA80B0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A8D4281E-727A-E0FF-DF59-20BE3AF4F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06738" y="6173927"/>
            <a:ext cx="3643313" cy="57943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5EBB73BC-55F3-4270-D904-0E40AD5957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6304" y="6256477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302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8">
            <a:extLst>
              <a:ext uri="{FF2B5EF4-FFF2-40B4-BE49-F238E27FC236}">
                <a16:creationId xmlns:a16="http://schemas.microsoft.com/office/drawing/2014/main" id="{A9F01D6F-7A5D-7A07-82DF-165C6B94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83" y="142007"/>
            <a:ext cx="4837111" cy="260001"/>
          </a:xfrm>
          <a:prstGeom prst="rect">
            <a:avLst/>
          </a:prstGeom>
        </p:spPr>
        <p:txBody>
          <a:bodyPr lIns="0" rIns="90000"/>
          <a:lstStyle>
            <a:lvl1pPr algn="ctr">
              <a:defRPr sz="18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3E1C4C-1657-08AF-3752-DB99B3A9D1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3182" y="715139"/>
            <a:ext cx="4837112" cy="449262"/>
          </a:xfrm>
          <a:prstGeom prst="rect">
            <a:avLst/>
          </a:prstGeom>
        </p:spPr>
        <p:txBody>
          <a:bodyPr/>
          <a:lstStyle>
            <a:lvl1pPr algn="ctr"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59B9C638-F0C7-4816-ADAB-9BC6297F08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43982" y="1183537"/>
            <a:ext cx="3775513" cy="4085161"/>
          </a:xfrm>
          <a:prstGeom prst="rect">
            <a:avLst/>
          </a:prstGeom>
          <a:ln w="381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FD5CCA4-0816-0EAE-30F9-330997DCC17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26502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1AB78D4-44BE-8D7A-6700-D52C0D73AA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00736" y="165652"/>
            <a:ext cx="4837103" cy="267677"/>
          </a:xfrm>
          <a:prstGeom prst="rect">
            <a:avLst/>
          </a:prstGeom>
        </p:spPr>
        <p:txBody>
          <a:bodyPr/>
          <a:lstStyle>
            <a:lvl1pPr algn="ctr">
              <a:defRPr lang="en-US" sz="1800" b="1" i="0" kern="1200" baseline="0" dirty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1800" b="1" i="0" kern="1200" baseline="0" dirty="0">
                <a:solidFill>
                  <a:srgbClr val="597F32"/>
                </a:solidFill>
                <a:latin typeface="Arial" panose="020B0604020202020204" pitchFamily="34" charset="0"/>
                <a:ea typeface="+mj-ea"/>
                <a:cs typeface="+mj-cs"/>
              </a:rPr>
              <a:t>Click to edit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481F48B-D76F-FA6B-6B47-5936D5CD00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00736" y="715139"/>
            <a:ext cx="4837103" cy="449263"/>
          </a:xfrm>
          <a:prstGeom prst="rect">
            <a:avLst/>
          </a:prstGeom>
        </p:spPr>
        <p:txBody>
          <a:bodyPr/>
          <a:lstStyle>
            <a:lvl1pPr algn="ctr">
              <a:defRPr lang="en-GB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EC6DD91D-C862-8ACA-5535-A9F4C42D36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1531" y="1194646"/>
            <a:ext cx="3775513" cy="4085161"/>
          </a:xfrm>
          <a:prstGeom prst="rect">
            <a:avLst/>
          </a:prstGeom>
          <a:ln w="38100" cap="sq">
            <a:solidFill>
              <a:srgbClr val="7AA62C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785154F-0EA4-256D-CB79-16180119B43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414051" y="5425444"/>
            <a:ext cx="5610472" cy="117001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7E0E7-5DA6-F4EB-0192-5AEE9092535E}"/>
              </a:ext>
            </a:extLst>
          </p:cNvPr>
          <p:cNvCxnSpPr>
            <a:cxnSpLocks/>
          </p:cNvCxnSpPr>
          <p:nvPr userDrawn="1"/>
        </p:nvCxnSpPr>
        <p:spPr>
          <a:xfrm>
            <a:off x="0" y="570323"/>
            <a:ext cx="12192000" cy="0"/>
          </a:xfrm>
          <a:prstGeom prst="line">
            <a:avLst/>
          </a:prstGeom>
          <a:ln w="15875">
            <a:solidFill>
              <a:srgbClr val="7AA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cissors icon">
            <a:extLst>
              <a:ext uri="{FF2B5EF4-FFF2-40B4-BE49-F238E27FC236}">
                <a16:creationId xmlns:a16="http://schemas.microsoft.com/office/drawing/2014/main" id="{6F72EBA6-F59E-F096-F2DA-C54BD75E2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H="1">
            <a:off x="5931494" y="213191"/>
            <a:ext cx="329010" cy="255213"/>
          </a:xfrm>
          <a:prstGeom prst="rect">
            <a:avLst/>
          </a:prstGeom>
        </p:spPr>
      </p:pic>
      <p:cxnSp>
        <p:nvCxnSpPr>
          <p:cNvPr id="19" name="Straight Connector 18" descr="Dotted Line">
            <a:extLst>
              <a:ext uri="{FF2B5EF4-FFF2-40B4-BE49-F238E27FC236}">
                <a16:creationId xmlns:a16="http://schemas.microsoft.com/office/drawing/2014/main" id="{7D055D7C-91E0-EBF4-9F57-37C2B0E02D9D}"/>
              </a:ext>
            </a:extLst>
          </p:cNvPr>
          <p:cNvCxnSpPr>
            <a:cxnSpLocks/>
          </p:cNvCxnSpPr>
          <p:nvPr userDrawn="1"/>
        </p:nvCxnSpPr>
        <p:spPr>
          <a:xfrm>
            <a:off x="6095999" y="589460"/>
            <a:ext cx="0" cy="6337120"/>
          </a:xfrm>
          <a:prstGeom prst="line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759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- Content Block -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8">
            <a:extLst>
              <a:ext uri="{FF2B5EF4-FFF2-40B4-BE49-F238E27FC236}">
                <a16:creationId xmlns:a16="http://schemas.microsoft.com/office/drawing/2014/main" id="{293A6F18-5388-F9FC-054F-BCCF55E2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1420267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546" y="1399707"/>
            <a:ext cx="11362908" cy="192171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256E01-267D-D2C4-531F-70FF91F109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4338" y="3429000"/>
            <a:ext cx="11363325" cy="31194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Pic-Two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7185" y="1408082"/>
            <a:ext cx="3775513" cy="4085161"/>
          </a:xfrm>
          <a:prstGeom prst="rect">
            <a:avLst/>
          </a:prstGeom>
          <a:ln w="508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70CF50-F2D9-0FC2-CE98-BE9A4373513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5862" y="1447425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A080D-EE25-C150-E234-3CA7E62CEFD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546598" y="3710012"/>
            <a:ext cx="2263258" cy="1994540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9FE13C11-8856-F5C3-4CAA-470BB5409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80706" y="1386419"/>
            <a:ext cx="3775513" cy="4085161"/>
          </a:xfrm>
          <a:prstGeom prst="rect">
            <a:avLst/>
          </a:prstGeom>
          <a:ln w="50800" cap="sq">
            <a:solidFill>
              <a:srgbClr val="7AA62C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Arrow">
            <a:extLst>
              <a:ext uri="{FF2B5EF4-FFF2-40B4-BE49-F238E27FC236}">
                <a16:creationId xmlns:a16="http://schemas.microsoft.com/office/drawing/2014/main" id="{2405DC80-D4F9-AF03-87B4-5FD807E2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0481903">
            <a:off x="5890120" y="720270"/>
            <a:ext cx="1778000" cy="635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1" name="Arrow">
            <a:extLst>
              <a:ext uri="{FF2B5EF4-FFF2-40B4-BE49-F238E27FC236}">
                <a16:creationId xmlns:a16="http://schemas.microsoft.com/office/drawing/2014/main" id="{490A7667-F713-501A-63AF-EEAD14526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9839628">
            <a:off x="3322173" y="5443789"/>
            <a:ext cx="1778000" cy="635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D3DE-DD22-069A-F37E-A57DB023C08C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HistoricEngland.org.uk/Education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contact@historicengland.org.uk</a:t>
            </a:r>
            <a:endParaRPr lang="en-US" sz="1600" baseline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 descr="Historic England logo">
            <a:extLst>
              <a:ext uri="{FF2B5EF4-FFF2-40B4-BE49-F238E27FC236}">
                <a16:creationId xmlns:a16="http://schemas.microsoft.com/office/drawing/2014/main" id="{11D99608-A4E7-6CA1-122D-F9FC40489A1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  <p:sp>
        <p:nvSpPr>
          <p:cNvPr id="20" name="AutoShape 5">
            <a:extLst>
              <a:ext uri="{FF2B5EF4-FFF2-40B4-BE49-F238E27FC236}">
                <a16:creationId xmlns:a16="http://schemas.microsoft.com/office/drawing/2014/main" id="{6F01D4DD-FAF6-D59B-C700-66E45D95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00587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F383AC8C-9FEF-1752-1DF9-79280F5C5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87" y="365126"/>
            <a:ext cx="10996613" cy="717226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>
              <a:lnSpc>
                <a:spcPct val="100000"/>
              </a:lnSpc>
              <a:defRPr sz="3200" b="1" i="0" baseline="0">
                <a:solidFill>
                  <a:srgbClr val="597F32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F7F29-C05D-47B8-95BB-4F65B64CE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88" y="1389063"/>
            <a:ext cx="10996612" cy="461962"/>
          </a:xfrm>
          <a:prstGeom prst="rect">
            <a:avLst/>
          </a:prstGeom>
        </p:spPr>
        <p:txBody>
          <a:bodyPr lIns="0"/>
          <a:lstStyle>
            <a:lvl1pPr>
              <a:defRPr sz="2400" b="1"/>
            </a:lvl1pPr>
          </a:lstStyle>
          <a:p>
            <a:pPr lvl="0"/>
            <a:r>
              <a:rPr lang="en-GB"/>
              <a:t>Key stage: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2924A-B63A-E950-7027-25979926085A}"/>
              </a:ext>
            </a:extLst>
          </p:cNvPr>
          <p:cNvSpPr txBox="1"/>
          <p:nvPr userDrawn="1"/>
        </p:nvSpPr>
        <p:spPr>
          <a:xfrm>
            <a:off x="357186" y="1861564"/>
            <a:ext cx="82296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50" baseline="0" dirty="0">
                <a:solidFill>
                  <a:srgbClr val="1917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links:</a:t>
            </a:r>
            <a:endParaRPr lang="en-US" sz="24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99DACC-5A6A-BE68-0E51-6447F4EC6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6" y="2429353"/>
            <a:ext cx="10996613" cy="3392103"/>
          </a:xfrm>
          <a:prstGeom prst="rect">
            <a:avLst/>
          </a:prstGeom>
        </p:spPr>
        <p:txBody>
          <a:bodyPr lIns="0" rIns="90000"/>
          <a:lstStyle>
            <a:lvl1pPr marL="0" indent="0" algn="l">
              <a:buFontTx/>
              <a:buNone/>
              <a:defRPr sz="2000" b="0" i="0" baseline="0">
                <a:latin typeface="Arial" panose="020B0604020202020204" pitchFamily="34" charset="0"/>
              </a:defRPr>
            </a:lvl1pPr>
            <a:lvl2pPr marL="457200" indent="0">
              <a:buFontTx/>
              <a:buNone/>
              <a:defRPr baseline="0">
                <a:latin typeface="Arial" panose="020B0604020202020204" pitchFamily="34" charset="0"/>
              </a:defRPr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GB"/>
              <a:t>Click to edit curriculum links.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A5A495-96CF-60C4-401B-4D1F86AF16AD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HistoricEngland.org.uk/Education</a:t>
            </a:r>
            <a:r>
              <a:rPr lang="en-US" sz="16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aseline="0" dirty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contact@historicengland.org.uk</a:t>
            </a:r>
            <a:endParaRPr lang="en-US" sz="1600" baseline="0" dirty="0">
              <a:solidFill>
                <a:srgbClr val="737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D3104B1F-1AA8-952F-2D5F-AD59684EF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C5FF42A0-2B22-9A4D-5106-8ED5B94E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205FFBF-5408-C844-0E3B-D5D353C06527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239144C5-C2E0-CF18-E233-F8758440FD2C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  <p:pic>
        <p:nvPicPr>
          <p:cNvPr id="18" name="Picture 7" descr="Historic England logo">
            <a:extLst>
              <a:ext uri="{FF2B5EF4-FFF2-40B4-BE49-F238E27FC236}">
                <a16:creationId xmlns:a16="http://schemas.microsoft.com/office/drawing/2014/main" id="{01A08B8C-ABF2-20A3-5D1C-95CA417988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903372" y="6102232"/>
            <a:ext cx="2072055" cy="6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Pic-Thre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15" name="Polaroid 1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6" y="1255125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Picture 1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3647" y="1411496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0" name="Washi">
            <a:extLst>
              <a:ext uri="{FF2B5EF4-FFF2-40B4-BE49-F238E27FC236}">
                <a16:creationId xmlns:a16="http://schemas.microsoft.com/office/drawing/2014/main" id="{68DAFA26-B1D9-C74E-55A7-71DDCA28D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65507" y="3731741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04AA8EC4-47E9-F593-B708-794FEFA658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21383919">
            <a:off x="1100444" y="3865091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D6D5F453-CE35-87E0-FC81-F5D5D79C5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870" y="4542450"/>
            <a:ext cx="3251585" cy="1646477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Polaroid 2">
            <a:extLst>
              <a:ext uri="{FF2B5EF4-FFF2-40B4-BE49-F238E27FC236}">
                <a16:creationId xmlns:a16="http://schemas.microsoft.com/office/drawing/2014/main" id="{0C5B97FC-AB4E-1DB1-74F5-C823905C4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5654" y="1285653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0" name="Picture 2">
            <a:extLst>
              <a:ext uri="{FF2B5EF4-FFF2-40B4-BE49-F238E27FC236}">
                <a16:creationId xmlns:a16="http://schemas.microsoft.com/office/drawing/2014/main" id="{81CDE749-F5AA-654D-BBBB-7ACE205579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5413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3" name="Washi">
            <a:extLst>
              <a:ext uri="{FF2B5EF4-FFF2-40B4-BE49-F238E27FC236}">
                <a16:creationId xmlns:a16="http://schemas.microsoft.com/office/drawing/2014/main" id="{D1F788DE-674D-9F5F-697C-9723C3D82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883450" y="3758075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25C52C7-8BDD-D376-3E1E-92884E9DA8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21383919">
            <a:off x="5018387" y="3891425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BA456B3-BB9F-16E3-E3F4-07C61BB5FD9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255428" y="4549703"/>
            <a:ext cx="3259495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Polaroid 3">
            <a:extLst>
              <a:ext uri="{FF2B5EF4-FFF2-40B4-BE49-F238E27FC236}">
                <a16:creationId xmlns:a16="http://schemas.microsoft.com/office/drawing/2014/main" id="{FDF09B61-4E47-EA9C-608B-975D7A5BD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77224" y="1276969"/>
            <a:ext cx="3449269" cy="3116363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" name="Picture 3">
            <a:extLst>
              <a:ext uri="{FF2B5EF4-FFF2-40B4-BE49-F238E27FC236}">
                <a16:creationId xmlns:a16="http://schemas.microsoft.com/office/drawing/2014/main" id="{B09CC26C-3F88-BC76-6D25-8A833EFEA4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685" y="1433340"/>
            <a:ext cx="2860157" cy="22526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Washi 3">
            <a:extLst>
              <a:ext uri="{FF2B5EF4-FFF2-40B4-BE49-F238E27FC236}">
                <a16:creationId xmlns:a16="http://schemas.microsoft.com/office/drawing/2014/main" id="{0E7352E7-3CC4-489C-AB1C-12552E4C6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2619" y="3715787"/>
            <a:ext cx="2328862" cy="681038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6" name="Text Washi 3">
            <a:extLst>
              <a:ext uri="{FF2B5EF4-FFF2-40B4-BE49-F238E27FC236}">
                <a16:creationId xmlns:a16="http://schemas.microsoft.com/office/drawing/2014/main" id="{46F6435A-4A38-0C36-BAA1-5EF4312999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rot="21383919">
            <a:off x="8497556" y="3849137"/>
            <a:ext cx="2058987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2C53A28A-6631-911A-6522-1F821C55EED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963896" y="4549703"/>
            <a:ext cx="3259494" cy="1639224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180000" bIns="180000">
            <a:noAutofit/>
          </a:bodyPr>
          <a:lstStyle>
            <a:lvl1pPr marL="0" indent="0">
              <a:buNone/>
              <a:defRPr sz="1400" b="0" i="0" baseline="0">
                <a:solidFill>
                  <a:srgbClr val="1A1B2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316815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C572-26AF-0076-FD55-E69E186A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4" y="-1016135"/>
            <a:ext cx="10515600" cy="9138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EF481FE-D554-7D5C-11A7-101603AF94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9494" y="308635"/>
            <a:ext cx="2444971" cy="1934836"/>
          </a:xfrm>
          <a:custGeom>
            <a:avLst/>
            <a:gdLst>
              <a:gd name="connsiteX0" fmla="*/ 2788316 w 4149725"/>
              <a:gd name="connsiteY0" fmla="*/ 381 h 3467217"/>
              <a:gd name="connsiteX1" fmla="*/ 4024737 w 4149725"/>
              <a:gd name="connsiteY1" fmla="*/ 1272374 h 3467217"/>
              <a:gd name="connsiteX2" fmla="*/ 2427276 w 4149725"/>
              <a:gd name="connsiteY2" fmla="*/ 3440737 h 3467217"/>
              <a:gd name="connsiteX3" fmla="*/ 2101551 w 4149725"/>
              <a:gd name="connsiteY3" fmla="*/ 3461487 h 3467217"/>
              <a:gd name="connsiteX4" fmla="*/ 1831999 w 4149725"/>
              <a:gd name="connsiteY4" fmla="*/ 3467217 h 3467217"/>
              <a:gd name="connsiteX5" fmla="*/ 1795576 w 4149725"/>
              <a:gd name="connsiteY5" fmla="*/ 3467217 h 3467217"/>
              <a:gd name="connsiteX6" fmla="*/ 1549345 w 4149725"/>
              <a:gd name="connsiteY6" fmla="*/ 3458882 h 3467217"/>
              <a:gd name="connsiteX7" fmla="*/ 61571 w 4149725"/>
              <a:gd name="connsiteY7" fmla="*/ 1762783 h 3467217"/>
              <a:gd name="connsiteX8" fmla="*/ 2766 w 4149725"/>
              <a:gd name="connsiteY8" fmla="*/ 1303081 h 3467217"/>
              <a:gd name="connsiteX9" fmla="*/ 0 w 4149725"/>
              <a:gd name="connsiteY9" fmla="*/ 1221180 h 3467217"/>
              <a:gd name="connsiteX10" fmla="*/ 0 w 4149725"/>
              <a:gd name="connsiteY10" fmla="*/ 1044568 h 3467217"/>
              <a:gd name="connsiteX11" fmla="*/ 5362 w 4149725"/>
              <a:gd name="connsiteY11" fmla="*/ 945509 h 3467217"/>
              <a:gd name="connsiteX12" fmla="*/ 1366367 w 4149725"/>
              <a:gd name="connsiteY12" fmla="*/ 140557 h 3467217"/>
              <a:gd name="connsiteX13" fmla="*/ 2788316 w 4149725"/>
              <a:gd name="connsiteY13" fmla="*/ 381 h 346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9725" h="3467217">
                <a:moveTo>
                  <a:pt x="2788316" y="381"/>
                </a:moveTo>
                <a:cubicBezTo>
                  <a:pt x="3575094" y="-10601"/>
                  <a:pt x="4218058" y="211214"/>
                  <a:pt x="4024737" y="1272374"/>
                </a:cubicBezTo>
                <a:cubicBezTo>
                  <a:pt x="4300672" y="2354137"/>
                  <a:pt x="4258462" y="3292128"/>
                  <a:pt x="2427276" y="3440737"/>
                </a:cubicBezTo>
                <a:cubicBezTo>
                  <a:pt x="2312827" y="3450025"/>
                  <a:pt x="2204372" y="3456968"/>
                  <a:pt x="2101551" y="3461487"/>
                </a:cubicBezTo>
                <a:lnTo>
                  <a:pt x="1831999" y="3467217"/>
                </a:lnTo>
                <a:lnTo>
                  <a:pt x="1795576" y="3467217"/>
                </a:lnTo>
                <a:lnTo>
                  <a:pt x="1549345" y="3458882"/>
                </a:lnTo>
                <a:cubicBezTo>
                  <a:pt x="486889" y="3387486"/>
                  <a:pt x="254775" y="2879815"/>
                  <a:pt x="61571" y="1762783"/>
                </a:cubicBezTo>
                <a:cubicBezTo>
                  <a:pt x="31847" y="1590932"/>
                  <a:pt x="12190" y="1438496"/>
                  <a:pt x="2766" y="1303081"/>
                </a:cubicBezTo>
                <a:lnTo>
                  <a:pt x="0" y="1221180"/>
                </a:lnTo>
                <a:lnTo>
                  <a:pt x="0" y="1044568"/>
                </a:lnTo>
                <a:lnTo>
                  <a:pt x="5362" y="945509"/>
                </a:lnTo>
                <a:cubicBezTo>
                  <a:pt x="72622" y="322919"/>
                  <a:pt x="514286" y="226936"/>
                  <a:pt x="1366367" y="140557"/>
                </a:cubicBezTo>
                <a:cubicBezTo>
                  <a:pt x="1792408" y="97367"/>
                  <a:pt x="2316248" y="6971"/>
                  <a:pt x="2788316" y="3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6F4889F-F488-9EF0-93A4-9666726685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4804" y="308634"/>
            <a:ext cx="3025476" cy="2743200"/>
          </a:xfrm>
          <a:custGeom>
            <a:avLst/>
            <a:gdLst>
              <a:gd name="connsiteX0" fmla="*/ 1510826 w 3025476"/>
              <a:gd name="connsiteY0" fmla="*/ 1 h 2743200"/>
              <a:gd name="connsiteX1" fmla="*/ 2284123 w 3025476"/>
              <a:gd name="connsiteY1" fmla="*/ 178326 h 2743200"/>
              <a:gd name="connsiteX2" fmla="*/ 2793488 w 3025476"/>
              <a:gd name="connsiteY2" fmla="*/ 2372415 h 2743200"/>
              <a:gd name="connsiteX3" fmla="*/ 403525 w 3025476"/>
              <a:gd name="connsiteY3" fmla="*/ 2497667 h 2743200"/>
              <a:gd name="connsiteX4" fmla="*/ 183168 w 3025476"/>
              <a:gd name="connsiteY4" fmla="*/ 394671 h 2743200"/>
              <a:gd name="connsiteX5" fmla="*/ 1510826 w 3025476"/>
              <a:gd name="connsiteY5" fmla="*/ 1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476" h="2743200">
                <a:moveTo>
                  <a:pt x="1510826" y="1"/>
                </a:moveTo>
                <a:cubicBezTo>
                  <a:pt x="1828822" y="-121"/>
                  <a:pt x="2120978" y="54717"/>
                  <a:pt x="2284123" y="178326"/>
                </a:cubicBezTo>
                <a:cubicBezTo>
                  <a:pt x="2719176" y="507950"/>
                  <a:pt x="3380786" y="841509"/>
                  <a:pt x="2793488" y="2372415"/>
                </a:cubicBezTo>
                <a:cubicBezTo>
                  <a:pt x="2614918" y="2862038"/>
                  <a:pt x="838578" y="2827291"/>
                  <a:pt x="403525" y="2497667"/>
                </a:cubicBezTo>
                <a:cubicBezTo>
                  <a:pt x="-31529" y="2168043"/>
                  <a:pt x="-130266" y="781227"/>
                  <a:pt x="183168" y="394671"/>
                </a:cubicBezTo>
                <a:cubicBezTo>
                  <a:pt x="379063" y="153073"/>
                  <a:pt x="980832" y="204"/>
                  <a:pt x="1510826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DB1708DE-2876-9669-5DAB-51C5E2F3A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38963" y="134998"/>
            <a:ext cx="3486999" cy="2395552"/>
          </a:xfrm>
          <a:custGeom>
            <a:avLst/>
            <a:gdLst>
              <a:gd name="connsiteX0" fmla="*/ 3560583 w 4649036"/>
              <a:gd name="connsiteY0" fmla="*/ 1 h 4064878"/>
              <a:gd name="connsiteX1" fmla="*/ 4453893 w 4649036"/>
              <a:gd name="connsiteY1" fmla="*/ 3334471 h 4064878"/>
              <a:gd name="connsiteX2" fmla="*/ 227015 w 4649036"/>
              <a:gd name="connsiteY2" fmla="*/ 3388139 h 4064878"/>
              <a:gd name="connsiteX3" fmla="*/ 2376 w 4649036"/>
              <a:gd name="connsiteY3" fmla="*/ 1974758 h 4064878"/>
              <a:gd name="connsiteX4" fmla="*/ 0 w 4649036"/>
              <a:gd name="connsiteY4" fmla="*/ 1879718 h 4064878"/>
              <a:gd name="connsiteX5" fmla="*/ 0 w 4649036"/>
              <a:gd name="connsiteY5" fmla="*/ 1751537 h 4064878"/>
              <a:gd name="connsiteX6" fmla="*/ 2680 w 4649036"/>
              <a:gd name="connsiteY6" fmla="*/ 1657229 h 4064878"/>
              <a:gd name="connsiteX7" fmla="*/ 3560583 w 4649036"/>
              <a:gd name="connsiteY7" fmla="*/ 1 h 406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9036" h="4064878">
                <a:moveTo>
                  <a:pt x="3560583" y="1"/>
                </a:moveTo>
                <a:cubicBezTo>
                  <a:pt x="4577187" y="-1606"/>
                  <a:pt x="4898077" y="2906354"/>
                  <a:pt x="4453893" y="3334471"/>
                </a:cubicBezTo>
                <a:cubicBezTo>
                  <a:pt x="3894222" y="3782051"/>
                  <a:pt x="650182" y="4697659"/>
                  <a:pt x="227015" y="3388139"/>
                </a:cubicBezTo>
                <a:cubicBezTo>
                  <a:pt x="105560" y="2832619"/>
                  <a:pt x="21394" y="2366228"/>
                  <a:pt x="2376" y="1974758"/>
                </a:cubicBezTo>
                <a:lnTo>
                  <a:pt x="0" y="1879718"/>
                </a:lnTo>
                <a:lnTo>
                  <a:pt x="0" y="1751537"/>
                </a:lnTo>
                <a:lnTo>
                  <a:pt x="2680" y="1657229"/>
                </a:lnTo>
                <a:cubicBezTo>
                  <a:pt x="69985" y="507827"/>
                  <a:pt x="926555" y="123430"/>
                  <a:pt x="3560583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C0FB81A-5F99-A83C-B0CB-826458F737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2308" y="2654405"/>
            <a:ext cx="4727624" cy="3452813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E6AE3BC-5F4B-E8C5-775E-9C907806C3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0314" y="2967038"/>
            <a:ext cx="5047470" cy="353103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7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974923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n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8">
            <a:extLst>
              <a:ext uri="{FF2B5EF4-FFF2-40B4-BE49-F238E27FC236}">
                <a16:creationId xmlns:a16="http://schemas.microsoft.com/office/drawing/2014/main" id="{6EE332A7-64A0-F7AC-66DE-349EAA89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35DA5C-8636-113C-BE4F-E6FD7062F037}"/>
              </a:ext>
            </a:extLst>
          </p:cNvPr>
          <p:cNvSpPr txBox="1"/>
          <p:nvPr userDrawn="1"/>
        </p:nvSpPr>
        <p:spPr>
          <a:xfrm>
            <a:off x="357187" y="6213394"/>
            <a:ext cx="8801101" cy="376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resources at </a:t>
            </a:r>
            <a:r>
              <a:rPr lang="en-US" sz="16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HistoricEngland.org.uk/Education </a:t>
            </a:r>
            <a:r>
              <a:rPr lang="en-US" sz="1600" baseline="0">
                <a:solidFill>
                  <a:srgbClr val="737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contact@historicengland.org.uk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BA62145B-4E75-E2ED-9F23-A019DEE92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03372" y="6102737"/>
            <a:ext cx="2072055" cy="684997"/>
          </a:xfrm>
          <a:prstGeom prst="rect">
            <a:avLst/>
          </a:prstGeom>
        </p:spPr>
      </p:pic>
      <p:sp>
        <p:nvSpPr>
          <p:cNvPr id="9" name="AutoShape 5">
            <a:extLst>
              <a:ext uri="{FF2B5EF4-FFF2-40B4-BE49-F238E27FC236}">
                <a16:creationId xmlns:a16="http://schemas.microsoft.com/office/drawing/2014/main" id="{846CF8BC-0846-CCE9-FD35-FD5C57642F61}"/>
              </a:ext>
            </a:extLst>
          </p:cNvPr>
          <p:cNvSpPr/>
          <p:nvPr userDrawn="1"/>
        </p:nvSpPr>
        <p:spPr>
          <a:xfrm flipV="1">
            <a:off x="357186" y="6102232"/>
            <a:ext cx="10996613" cy="5038"/>
          </a:xfrm>
          <a:prstGeom prst="line">
            <a:avLst/>
          </a:prstGeom>
          <a:ln w="19050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5188A52-A560-F221-5934-A54112C03111}"/>
              </a:ext>
            </a:extLst>
          </p:cNvPr>
          <p:cNvGrpSpPr/>
          <p:nvPr userDrawn="1"/>
        </p:nvGrpSpPr>
        <p:grpSpPr>
          <a:xfrm rot="-5400000">
            <a:off x="8449493" y="3115493"/>
            <a:ext cx="6858000" cy="627015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7902E11-CBD6-1C9C-F7EA-083EA2C66C6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76FB1245-27FD-F4F7-82EC-8888D8CFC3C5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OUT</a:t>
            </a:r>
          </a:p>
        </p:txBody>
      </p:sp>
    </p:spTree>
    <p:extLst>
      <p:ext uri="{BB962C8B-B14F-4D97-AF65-F5344CB8AC3E}">
        <p14:creationId xmlns:p14="http://schemas.microsoft.com/office/powerpoint/2010/main" val="1429220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n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8">
            <a:extLst>
              <a:ext uri="{FF2B5EF4-FFF2-40B4-BE49-F238E27FC236}">
                <a16:creationId xmlns:a16="http://schemas.microsoft.com/office/drawing/2014/main" id="{6EE332A7-64A0-F7AC-66DE-349EAA89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072982" y="3073856"/>
            <a:ext cx="5852024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5188A52-A560-F221-5934-A54112C03111}"/>
              </a:ext>
            </a:extLst>
          </p:cNvPr>
          <p:cNvGrpSpPr/>
          <p:nvPr userDrawn="1"/>
        </p:nvGrpSpPr>
        <p:grpSpPr>
          <a:xfrm rot="-5400000">
            <a:off x="8449493" y="3115493"/>
            <a:ext cx="6858000" cy="627015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7902E11-CBD6-1C9C-F7EA-083EA2C66C6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76FB1245-27FD-F4F7-82EC-8888D8CFC3C5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OUT</a:t>
            </a:r>
          </a:p>
        </p:txBody>
      </p:sp>
    </p:spTree>
    <p:extLst>
      <p:ext uri="{BB962C8B-B14F-4D97-AF65-F5344CB8AC3E}">
        <p14:creationId xmlns:p14="http://schemas.microsoft.com/office/powerpoint/2010/main" val="370637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63FF02-0301-DF84-92E0-8321102B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28A1918-E2A7-EBB9-C28A-C2CC1463B9B0}"/>
              </a:ext>
            </a:extLst>
          </p:cNvPr>
          <p:cNvSpPr txBox="1"/>
          <p:nvPr userDrawn="1"/>
        </p:nvSpPr>
        <p:spPr>
          <a:xfrm>
            <a:off x="172728" y="170820"/>
            <a:ext cx="5872948" cy="773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dirty="0">
                <a:solidFill>
                  <a:srgbClr val="000000"/>
                </a:solidFill>
                <a:latin typeface="Source Sans Pro Bold"/>
              </a:rPr>
              <a:t>What questions do you want to ask?</a:t>
            </a:r>
          </a:p>
          <a:p>
            <a:pPr algn="ctr">
              <a:lnSpc>
                <a:spcPts val="2239"/>
              </a:lnSpc>
            </a:pPr>
            <a:endParaRPr lang="en-US" sz="2599" dirty="0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EB986A1-83F6-37D2-BB8B-C71E4DC6F8D3}"/>
              </a:ext>
            </a:extLst>
          </p:cNvPr>
          <p:cNvSpPr txBox="1"/>
          <p:nvPr userDrawn="1"/>
        </p:nvSpPr>
        <p:spPr>
          <a:xfrm>
            <a:off x="1698735" y="1073554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infer?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BB9F31F-B590-3EAD-D5AA-0FFEDA23E77D}"/>
              </a:ext>
            </a:extLst>
          </p:cNvPr>
          <p:cNvSpPr txBox="1"/>
          <p:nvPr userDrawn="1"/>
        </p:nvSpPr>
        <p:spPr>
          <a:xfrm>
            <a:off x="2366892" y="2098003"/>
            <a:ext cx="3781220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Source Sans Pro Bold"/>
              </a:rPr>
              <a:t>What can you see?</a:t>
            </a:r>
          </a:p>
          <a:p>
            <a:pPr algn="ctr">
              <a:lnSpc>
                <a:spcPts val="2239"/>
              </a:lnSpc>
            </a:pPr>
            <a:endParaRPr lang="en-US" sz="2599">
              <a:solidFill>
                <a:srgbClr val="000000"/>
              </a:solidFill>
              <a:latin typeface="Source Sans Pro 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6A9E11-F418-56A1-2859-F3281D9A9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749" y="1033769"/>
            <a:ext cx="8632004" cy="5182095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0A662A-6637-47DD-BC6A-70B7339D6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0966" y="174661"/>
            <a:ext cx="11270751" cy="6503541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270751"/>
                      <a:gd name="connsiteY0" fmla="*/ 0 h 6503541"/>
                      <a:gd name="connsiteX1" fmla="*/ 11270751 w 11270751"/>
                      <a:gd name="connsiteY1" fmla="*/ 0 h 6503541"/>
                      <a:gd name="connsiteX2" fmla="*/ 11270751 w 11270751"/>
                      <a:gd name="connsiteY2" fmla="*/ 6503541 h 6503541"/>
                      <a:gd name="connsiteX3" fmla="*/ 0 w 11270751"/>
                      <a:gd name="connsiteY3" fmla="*/ 6503541 h 6503541"/>
                      <a:gd name="connsiteX4" fmla="*/ 0 w 11270751"/>
                      <a:gd name="connsiteY4" fmla="*/ 0 h 6503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70751" h="6503541" extrusionOk="0">
                        <a:moveTo>
                          <a:pt x="0" y="0"/>
                        </a:moveTo>
                        <a:cubicBezTo>
                          <a:pt x="4092115" y="118645"/>
                          <a:pt x="5781703" y="116012"/>
                          <a:pt x="11270751" y="0"/>
                        </a:cubicBezTo>
                        <a:cubicBezTo>
                          <a:pt x="11137869" y="1071026"/>
                          <a:pt x="11355702" y="4371912"/>
                          <a:pt x="11270751" y="6503541"/>
                        </a:cubicBezTo>
                        <a:cubicBezTo>
                          <a:pt x="7904284" y="6638141"/>
                          <a:pt x="5425909" y="6346345"/>
                          <a:pt x="0" y="6503541"/>
                        </a:cubicBezTo>
                        <a:cubicBezTo>
                          <a:pt x="-20187" y="3551173"/>
                          <a:pt x="-152480" y="9078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92522-9D74-AE0E-F519-9C39507E1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16493" y="2101844"/>
            <a:ext cx="7030588" cy="3722385"/>
          </a:xfrm>
          <a:prstGeom prst="rect">
            <a:avLst/>
          </a:prstGeom>
          <a:noFill/>
          <a:ln w="57150">
            <a:solidFill>
              <a:srgbClr val="EC662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632004"/>
                      <a:gd name="connsiteY0" fmla="*/ 0 h 4699210"/>
                      <a:gd name="connsiteX1" fmla="*/ 8632004 w 8632004"/>
                      <a:gd name="connsiteY1" fmla="*/ 0 h 4699210"/>
                      <a:gd name="connsiteX2" fmla="*/ 8632004 w 8632004"/>
                      <a:gd name="connsiteY2" fmla="*/ 4699210 h 4699210"/>
                      <a:gd name="connsiteX3" fmla="*/ 0 w 8632004"/>
                      <a:gd name="connsiteY3" fmla="*/ 4699210 h 4699210"/>
                      <a:gd name="connsiteX4" fmla="*/ 0 w 8632004"/>
                      <a:gd name="connsiteY4" fmla="*/ 0 h 4699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32004" h="4699210" extrusionOk="0">
                        <a:moveTo>
                          <a:pt x="0" y="0"/>
                        </a:moveTo>
                        <a:cubicBezTo>
                          <a:pt x="1768627" y="118645"/>
                          <a:pt x="5385676" y="116012"/>
                          <a:pt x="8632004" y="0"/>
                        </a:cubicBezTo>
                        <a:cubicBezTo>
                          <a:pt x="8499122" y="1950098"/>
                          <a:pt x="8716955" y="3989278"/>
                          <a:pt x="8632004" y="4699210"/>
                        </a:cubicBezTo>
                        <a:cubicBezTo>
                          <a:pt x="7704048" y="4833810"/>
                          <a:pt x="3460537" y="4542014"/>
                          <a:pt x="0" y="4699210"/>
                        </a:cubicBezTo>
                        <a:cubicBezTo>
                          <a:pt x="-20187" y="2745943"/>
                          <a:pt x="-152480" y="11424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3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416AA-2391-2D1B-F0B8-BB5B9107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94" y="-1016135"/>
            <a:ext cx="10515600" cy="101613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06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_to_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B657206F-0542-7E1B-A4DB-B83933E6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6" y="-1384129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Picture 10">
            <a:extLst>
              <a:ext uri="{FF2B5EF4-FFF2-40B4-BE49-F238E27FC236}">
                <a16:creationId xmlns:a16="http://schemas.microsoft.com/office/drawing/2014/main" id="{51DE4B14-19BD-E99E-66DE-BE4CD269E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1877">
            <a:off x="89072" y="298489"/>
            <a:ext cx="6021134" cy="6299999"/>
          </a:xfrm>
          <a:custGeom>
            <a:avLst/>
            <a:gdLst>
              <a:gd name="connsiteX0" fmla="*/ 8808595 w 8829787"/>
              <a:gd name="connsiteY0" fmla="*/ 3482560 h 6161228"/>
              <a:gd name="connsiteX1" fmla="*/ 8829667 w 8829787"/>
              <a:gd name="connsiteY1" fmla="*/ 4542806 h 6161228"/>
              <a:gd name="connsiteX2" fmla="*/ 8664598 w 8829787"/>
              <a:gd name="connsiteY2" fmla="*/ 4860106 h 6161228"/>
              <a:gd name="connsiteX3" fmla="*/ 7252730 w 8829787"/>
              <a:gd name="connsiteY3" fmla="*/ 5161927 h 6161228"/>
              <a:gd name="connsiteX4" fmla="*/ 6732937 w 8829787"/>
              <a:gd name="connsiteY4" fmla="*/ 5270274 h 6161228"/>
              <a:gd name="connsiteX5" fmla="*/ 5805739 w 8829787"/>
              <a:gd name="connsiteY5" fmla="*/ 5440532 h 6161228"/>
              <a:gd name="connsiteX6" fmla="*/ 4801276 w 8829787"/>
              <a:gd name="connsiteY6" fmla="*/ 5564357 h 6161228"/>
              <a:gd name="connsiteX7" fmla="*/ 3284043 w 8829787"/>
              <a:gd name="connsiteY7" fmla="*/ 5734615 h 6161228"/>
              <a:gd name="connsiteX8" fmla="*/ 2525427 w 8829787"/>
              <a:gd name="connsiteY8" fmla="*/ 5827483 h 6161228"/>
              <a:gd name="connsiteX9" fmla="*/ 980098 w 8829787"/>
              <a:gd name="connsiteY9" fmla="*/ 6113827 h 6161228"/>
              <a:gd name="connsiteX10" fmla="*/ 509475 w 8829787"/>
              <a:gd name="connsiteY10" fmla="*/ 6137044 h 6161228"/>
              <a:gd name="connsiteX11" fmla="*/ 365479 w 8829787"/>
              <a:gd name="connsiteY11" fmla="*/ 6067393 h 6161228"/>
              <a:gd name="connsiteX12" fmla="*/ 235531 w 8829787"/>
              <a:gd name="connsiteY12" fmla="*/ 5781049 h 6161228"/>
              <a:gd name="connsiteX13" fmla="*/ 7243 w 8829787"/>
              <a:gd name="connsiteY13" fmla="*/ 2840221 h 6161228"/>
              <a:gd name="connsiteX14" fmla="*/ 52901 w 8829787"/>
              <a:gd name="connsiteY14" fmla="*/ 2035363 h 6161228"/>
              <a:gd name="connsiteX15" fmla="*/ 165288 w 8829787"/>
              <a:gd name="connsiteY15" fmla="*/ 1222765 h 6161228"/>
              <a:gd name="connsiteX16" fmla="*/ 368991 w 8829787"/>
              <a:gd name="connsiteY16" fmla="*/ 936422 h 6161228"/>
              <a:gd name="connsiteX17" fmla="*/ 755323 w 8829787"/>
              <a:gd name="connsiteY17" fmla="*/ 936422 h 6161228"/>
              <a:gd name="connsiteX18" fmla="*/ 1612278 w 8829787"/>
              <a:gd name="connsiteY18" fmla="*/ 874509 h 6161228"/>
              <a:gd name="connsiteX19" fmla="*/ 2286604 w 8829787"/>
              <a:gd name="connsiteY19" fmla="*/ 828075 h 6161228"/>
              <a:gd name="connsiteX20" fmla="*/ 4407919 w 8829787"/>
              <a:gd name="connsiteY20" fmla="*/ 704251 h 6161228"/>
              <a:gd name="connsiteX21" fmla="*/ 5482625 w 8829787"/>
              <a:gd name="connsiteY21" fmla="*/ 503036 h 6161228"/>
              <a:gd name="connsiteX22" fmla="*/ 6121829 w 8829787"/>
              <a:gd name="connsiteY22" fmla="*/ 371473 h 6161228"/>
              <a:gd name="connsiteX23" fmla="*/ 7010394 w 8829787"/>
              <a:gd name="connsiteY23" fmla="*/ 131563 h 6161228"/>
              <a:gd name="connsiteX24" fmla="*/ 7459944 w 8829787"/>
              <a:gd name="connsiteY24" fmla="*/ 54173 h 6161228"/>
              <a:gd name="connsiteX25" fmla="*/ 8380117 w 8829787"/>
              <a:gd name="connsiteY25" fmla="*/ 0 h 6161228"/>
              <a:gd name="connsiteX26" fmla="*/ 8538162 w 8829787"/>
              <a:gd name="connsiteY26" fmla="*/ 30956 h 6161228"/>
              <a:gd name="connsiteX27" fmla="*/ 8629477 w 8829787"/>
              <a:gd name="connsiteY27" fmla="*/ 208954 h 6161228"/>
              <a:gd name="connsiteX28" fmla="*/ 8762937 w 8829787"/>
              <a:gd name="connsiteY28" fmla="*/ 1896060 h 6161228"/>
              <a:gd name="connsiteX29" fmla="*/ 8798059 w 8829787"/>
              <a:gd name="connsiteY29" fmla="*/ 2778309 h 6161228"/>
              <a:gd name="connsiteX30" fmla="*/ 8798059 w 8829787"/>
              <a:gd name="connsiteY30" fmla="*/ 3467082 h 6161228"/>
              <a:gd name="connsiteX31" fmla="*/ 8808595 w 8829787"/>
              <a:gd name="connsiteY31" fmla="*/ 3467082 h 616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829787" h="6161228">
                <a:moveTo>
                  <a:pt x="8808595" y="3482560"/>
                </a:moveTo>
                <a:cubicBezTo>
                  <a:pt x="8815619" y="3830816"/>
                  <a:pt x="8822643" y="4186811"/>
                  <a:pt x="8829667" y="4542806"/>
                </a:cubicBezTo>
                <a:cubicBezTo>
                  <a:pt x="8833180" y="4705325"/>
                  <a:pt x="8759425" y="4852366"/>
                  <a:pt x="8664598" y="4860106"/>
                </a:cubicBezTo>
                <a:cubicBezTo>
                  <a:pt x="8190463" y="4906540"/>
                  <a:pt x="7719840" y="5007147"/>
                  <a:pt x="7252730" y="5161927"/>
                </a:cubicBezTo>
                <a:cubicBezTo>
                  <a:pt x="7080636" y="5216101"/>
                  <a:pt x="6905030" y="5239318"/>
                  <a:pt x="6732937" y="5270274"/>
                </a:cubicBezTo>
                <a:cubicBezTo>
                  <a:pt x="6423871" y="5332186"/>
                  <a:pt x="6114805" y="5394098"/>
                  <a:pt x="5805739" y="5440532"/>
                </a:cubicBezTo>
                <a:cubicBezTo>
                  <a:pt x="5472089" y="5494705"/>
                  <a:pt x="5134926" y="5548878"/>
                  <a:pt x="4801276" y="5564357"/>
                </a:cubicBezTo>
                <a:cubicBezTo>
                  <a:pt x="4295532" y="5595312"/>
                  <a:pt x="3786275" y="5634007"/>
                  <a:pt x="3284043" y="5734615"/>
                </a:cubicBezTo>
                <a:cubicBezTo>
                  <a:pt x="3031171" y="5781049"/>
                  <a:pt x="2778299" y="5788788"/>
                  <a:pt x="2525427" y="5827483"/>
                </a:cubicBezTo>
                <a:cubicBezTo>
                  <a:pt x="2009147" y="5904873"/>
                  <a:pt x="1492866" y="5951308"/>
                  <a:pt x="980098" y="6113827"/>
                </a:cubicBezTo>
                <a:cubicBezTo>
                  <a:pt x="825565" y="6168000"/>
                  <a:pt x="667520" y="6175739"/>
                  <a:pt x="509475" y="6137044"/>
                </a:cubicBezTo>
                <a:cubicBezTo>
                  <a:pt x="460306" y="6121566"/>
                  <a:pt x="411136" y="6098349"/>
                  <a:pt x="365479" y="6067393"/>
                </a:cubicBezTo>
                <a:cubicBezTo>
                  <a:pt x="295236" y="6013220"/>
                  <a:pt x="249579" y="5935829"/>
                  <a:pt x="235531" y="5781049"/>
                </a:cubicBezTo>
                <a:cubicBezTo>
                  <a:pt x="165288" y="4798194"/>
                  <a:pt x="88022" y="3823077"/>
                  <a:pt x="7243" y="2840221"/>
                </a:cubicBezTo>
                <a:cubicBezTo>
                  <a:pt x="-10317" y="2569355"/>
                  <a:pt x="3731" y="2290750"/>
                  <a:pt x="52901" y="2035363"/>
                </a:cubicBezTo>
                <a:cubicBezTo>
                  <a:pt x="98558" y="1772236"/>
                  <a:pt x="154752" y="1509109"/>
                  <a:pt x="165288" y="1222765"/>
                </a:cubicBezTo>
                <a:cubicBezTo>
                  <a:pt x="172313" y="1037029"/>
                  <a:pt x="253091" y="936422"/>
                  <a:pt x="368991" y="936422"/>
                </a:cubicBezTo>
                <a:cubicBezTo>
                  <a:pt x="498939" y="936422"/>
                  <a:pt x="625375" y="944161"/>
                  <a:pt x="755323" y="936422"/>
                </a:cubicBezTo>
                <a:cubicBezTo>
                  <a:pt x="1039804" y="920944"/>
                  <a:pt x="1327797" y="897726"/>
                  <a:pt x="1612278" y="874509"/>
                </a:cubicBezTo>
                <a:cubicBezTo>
                  <a:pt x="1837054" y="859031"/>
                  <a:pt x="2061829" y="820336"/>
                  <a:pt x="2286604" y="828075"/>
                </a:cubicBezTo>
                <a:cubicBezTo>
                  <a:pt x="2996050" y="843553"/>
                  <a:pt x="3701985" y="773902"/>
                  <a:pt x="4407919" y="704251"/>
                </a:cubicBezTo>
                <a:cubicBezTo>
                  <a:pt x="4766155" y="673295"/>
                  <a:pt x="5124390" y="572688"/>
                  <a:pt x="5482625" y="503036"/>
                </a:cubicBezTo>
                <a:cubicBezTo>
                  <a:pt x="5696864" y="464341"/>
                  <a:pt x="5907591" y="425646"/>
                  <a:pt x="6121829" y="371473"/>
                </a:cubicBezTo>
                <a:cubicBezTo>
                  <a:pt x="6420359" y="294083"/>
                  <a:pt x="6715377" y="208954"/>
                  <a:pt x="7010394" y="131563"/>
                </a:cubicBezTo>
                <a:cubicBezTo>
                  <a:pt x="7157902" y="92868"/>
                  <a:pt x="7308923" y="69651"/>
                  <a:pt x="7459944" y="54173"/>
                </a:cubicBezTo>
                <a:cubicBezTo>
                  <a:pt x="7765498" y="30956"/>
                  <a:pt x="8074564" y="15478"/>
                  <a:pt x="8380117" y="0"/>
                </a:cubicBezTo>
                <a:cubicBezTo>
                  <a:pt x="8432799" y="0"/>
                  <a:pt x="8485480" y="15478"/>
                  <a:pt x="8538162" y="30956"/>
                </a:cubicBezTo>
                <a:cubicBezTo>
                  <a:pt x="8583820" y="38695"/>
                  <a:pt x="8622453" y="108346"/>
                  <a:pt x="8629477" y="208954"/>
                </a:cubicBezTo>
                <a:cubicBezTo>
                  <a:pt x="8671622" y="773902"/>
                  <a:pt x="8720792" y="1331112"/>
                  <a:pt x="8762937" y="1896060"/>
                </a:cubicBezTo>
                <a:cubicBezTo>
                  <a:pt x="8784010" y="2190143"/>
                  <a:pt x="8791034" y="2484226"/>
                  <a:pt x="8798059" y="2778309"/>
                </a:cubicBezTo>
                <a:cubicBezTo>
                  <a:pt x="8805083" y="3010479"/>
                  <a:pt x="8798059" y="3234911"/>
                  <a:pt x="8798059" y="3467082"/>
                </a:cubicBezTo>
                <a:lnTo>
                  <a:pt x="8808595" y="3467082"/>
                </a:lnTo>
                <a:close/>
              </a:path>
            </a:pathLst>
          </a:custGeom>
          <a:solidFill>
            <a:srgbClr val="7AA62C"/>
          </a:solidFill>
          <a:ln w="243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EA01B-A26C-7EE7-CECA-FFC2B3568B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885" y="365126"/>
            <a:ext cx="10996612" cy="461962"/>
          </a:xfrm>
          <a:prstGeom prst="rect">
            <a:avLst/>
          </a:prstGeom>
        </p:spPr>
        <p:txBody>
          <a:bodyPr lIns="0"/>
          <a:lstStyle>
            <a:lvl1pPr>
              <a:defRPr sz="2400" b="1" baseline="0">
                <a:solidFill>
                  <a:srgbClr val="597F32"/>
                </a:solidFill>
              </a:defRPr>
            </a:lvl1pPr>
          </a:lstStyle>
          <a:p>
            <a:pPr lvl="0"/>
            <a:r>
              <a:rPr lang="en-GB" dirty="0"/>
              <a:t>How to use this PPT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690846-67D7-C6B4-F395-BD39C934B5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714115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7AA7F8-0B4F-B611-D634-407889171F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885" y="945469"/>
            <a:ext cx="5247950" cy="461962"/>
          </a:xfrm>
          <a:prstGeom prst="rect">
            <a:avLst/>
          </a:prstGeom>
        </p:spPr>
        <p:txBody>
          <a:bodyPr lIns="0"/>
          <a:lstStyle>
            <a:lvl1pPr>
              <a:defRPr sz="2400" b="1"/>
            </a:lvl1pPr>
          </a:lstStyle>
          <a:p>
            <a:r>
              <a:rPr lang="en-GB" sz="2400" b="1" dirty="0">
                <a:cs typeface="Arial"/>
              </a:rPr>
              <a:t>Accompanying Resources: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2501BB-9EBF-561C-EF42-760BD16DFF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477886" y="1470244"/>
            <a:ext cx="5247950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6324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ola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sz="2400" b="0" i="0" baseline="0"/>
            </a:lvl1pPr>
            <a:lvl2pPr marL="800100" indent="-342900">
              <a:buFont typeface="Arial" panose="020B0604020202020204" pitchFamily="34" charset="0"/>
              <a:buChar char="•"/>
              <a:defRPr sz="24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5EC1B8E-118E-BFBF-C139-E7D78D13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14652" y="1075414"/>
            <a:ext cx="5048013" cy="5460246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8E962C4A-7DAF-900E-E9A3-FB229FE24B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3937" y="1386985"/>
            <a:ext cx="4151741" cy="39851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1F4DD1BE-B6E0-CBE2-78DB-2ABB2921DA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17447" y="5692944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95548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7" name="Picture 5">
            <a:extLst>
              <a:ext uri="{FF2B5EF4-FFF2-40B4-BE49-F238E27FC236}">
                <a16:creationId xmlns:a16="http://schemas.microsoft.com/office/drawing/2014/main" id="{B7BB9657-BC72-7070-9EFC-2C2344D5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81" y="1205909"/>
            <a:ext cx="5836444" cy="5337766"/>
          </a:xfrm>
          <a:custGeom>
            <a:avLst/>
            <a:gdLst>
              <a:gd name="connsiteX0" fmla="*/ 2014951 w 4369304"/>
              <a:gd name="connsiteY0" fmla="*/ 4041708 h 4114026"/>
              <a:gd name="connsiteX1" fmla="*/ 1431807 w 4369304"/>
              <a:gd name="connsiteY1" fmla="*/ 4043255 h 4114026"/>
              <a:gd name="connsiteX2" fmla="*/ 1024998 w 4369304"/>
              <a:gd name="connsiteY2" fmla="*/ 4092757 h 4114026"/>
              <a:gd name="connsiteX3" fmla="*/ 817727 w 4369304"/>
              <a:gd name="connsiteY3" fmla="*/ 4111319 h 4114026"/>
              <a:gd name="connsiteX4" fmla="*/ 398544 w 4369304"/>
              <a:gd name="connsiteY4" fmla="*/ 4109773 h 4114026"/>
              <a:gd name="connsiteX5" fmla="*/ 185085 w 4369304"/>
              <a:gd name="connsiteY5" fmla="*/ 4077287 h 4114026"/>
              <a:gd name="connsiteX6" fmla="*/ 117026 w 4369304"/>
              <a:gd name="connsiteY6" fmla="*/ 3995301 h 4114026"/>
              <a:gd name="connsiteX7" fmla="*/ 70622 w 4369304"/>
              <a:gd name="connsiteY7" fmla="*/ 3767904 h 4114026"/>
              <a:gd name="connsiteX8" fmla="*/ 30405 w 4369304"/>
              <a:gd name="connsiteY8" fmla="*/ 3340955 h 4114026"/>
              <a:gd name="connsiteX9" fmla="*/ 1016 w 4369304"/>
              <a:gd name="connsiteY9" fmla="*/ 2784065 h 4114026"/>
              <a:gd name="connsiteX10" fmla="*/ 2563 w 4369304"/>
              <a:gd name="connsiteY10" fmla="*/ 2357115 h 4114026"/>
              <a:gd name="connsiteX11" fmla="*/ 18031 w 4369304"/>
              <a:gd name="connsiteY11" fmla="*/ 1815694 h 4114026"/>
              <a:gd name="connsiteX12" fmla="*/ 21124 w 4369304"/>
              <a:gd name="connsiteY12" fmla="*/ 1418136 h 4114026"/>
              <a:gd name="connsiteX13" fmla="*/ 47420 w 4369304"/>
              <a:gd name="connsiteY13" fmla="*/ 969530 h 4114026"/>
              <a:gd name="connsiteX14" fmla="*/ 155696 w 4369304"/>
              <a:gd name="connsiteY14" fmla="*/ 308997 h 4114026"/>
              <a:gd name="connsiteX15" fmla="*/ 233036 w 4369304"/>
              <a:gd name="connsiteY15" fmla="*/ 194525 h 4114026"/>
              <a:gd name="connsiteX16" fmla="*/ 429480 w 4369304"/>
              <a:gd name="connsiteY16" fmla="*/ 140383 h 4114026"/>
              <a:gd name="connsiteX17" fmla="*/ 605815 w 4369304"/>
              <a:gd name="connsiteY17" fmla="*/ 101710 h 4114026"/>
              <a:gd name="connsiteX18" fmla="*/ 943018 w 4369304"/>
              <a:gd name="connsiteY18" fmla="*/ 61490 h 4114026"/>
              <a:gd name="connsiteX19" fmla="*/ 1526162 w 4369304"/>
              <a:gd name="connsiteY19" fmla="*/ 93975 h 4114026"/>
              <a:gd name="connsiteX20" fmla="*/ 1833975 w 4369304"/>
              <a:gd name="connsiteY20" fmla="*/ 128007 h 4114026"/>
              <a:gd name="connsiteX21" fmla="*/ 2621297 w 4369304"/>
              <a:gd name="connsiteY21" fmla="*/ 118726 h 4114026"/>
              <a:gd name="connsiteX22" fmla="*/ 3040480 w 4369304"/>
              <a:gd name="connsiteY22" fmla="*/ 90881 h 4114026"/>
              <a:gd name="connsiteX23" fmla="*/ 3309624 w 4369304"/>
              <a:gd name="connsiteY23" fmla="*/ 53755 h 4114026"/>
              <a:gd name="connsiteX24" fmla="*/ 3736541 w 4369304"/>
              <a:gd name="connsiteY24" fmla="*/ 25911 h 4114026"/>
              <a:gd name="connsiteX25" fmla="*/ 4089211 w 4369304"/>
              <a:gd name="connsiteY25" fmla="*/ 1160 h 4114026"/>
              <a:gd name="connsiteX26" fmla="*/ 4158817 w 4369304"/>
              <a:gd name="connsiteY26" fmla="*/ 10442 h 4114026"/>
              <a:gd name="connsiteX27" fmla="*/ 4231517 w 4369304"/>
              <a:gd name="connsiteY27" fmla="*/ 120273 h 4114026"/>
              <a:gd name="connsiteX28" fmla="*/ 4260906 w 4369304"/>
              <a:gd name="connsiteY28" fmla="*/ 287340 h 4114026"/>
              <a:gd name="connsiteX29" fmla="*/ 4327419 w 4369304"/>
              <a:gd name="connsiteY29" fmla="*/ 650865 h 4114026"/>
              <a:gd name="connsiteX30" fmla="*/ 4367636 w 4369304"/>
              <a:gd name="connsiteY30" fmla="*/ 1071627 h 4114026"/>
              <a:gd name="connsiteX31" fmla="*/ 4362995 w 4369304"/>
              <a:gd name="connsiteY31" fmla="*/ 1305212 h 4114026"/>
              <a:gd name="connsiteX32" fmla="*/ 4347527 w 4369304"/>
              <a:gd name="connsiteY32" fmla="*/ 1792490 h 4114026"/>
              <a:gd name="connsiteX33" fmla="*/ 4332059 w 4369304"/>
              <a:gd name="connsiteY33" fmla="*/ 2171485 h 4114026"/>
              <a:gd name="connsiteX34" fmla="*/ 4328966 w 4369304"/>
              <a:gd name="connsiteY34" fmla="*/ 2760861 h 4114026"/>
              <a:gd name="connsiteX35" fmla="*/ 4305764 w 4369304"/>
              <a:gd name="connsiteY35" fmla="*/ 3384268 h 4114026"/>
              <a:gd name="connsiteX36" fmla="*/ 4285655 w 4369304"/>
              <a:gd name="connsiteY36" fmla="*/ 3628681 h 4114026"/>
              <a:gd name="connsiteX37" fmla="*/ 4256266 w 4369304"/>
              <a:gd name="connsiteY37" fmla="*/ 3795748 h 4114026"/>
              <a:gd name="connsiteX38" fmla="*/ 4177379 w 4369304"/>
              <a:gd name="connsiteY38" fmla="*/ 3885470 h 4114026"/>
              <a:gd name="connsiteX39" fmla="*/ 3540097 w 4369304"/>
              <a:gd name="connsiteY39" fmla="*/ 3934971 h 4114026"/>
              <a:gd name="connsiteX40" fmla="*/ 3236924 w 4369304"/>
              <a:gd name="connsiteY40" fmla="*/ 3973644 h 4114026"/>
              <a:gd name="connsiteX41" fmla="*/ 3111633 w 4369304"/>
              <a:gd name="connsiteY41" fmla="*/ 3987566 h 4114026"/>
              <a:gd name="connsiteX42" fmla="*/ 2861051 w 4369304"/>
              <a:gd name="connsiteY42" fmla="*/ 4030880 h 4114026"/>
              <a:gd name="connsiteX43" fmla="*/ 2621297 w 4369304"/>
              <a:gd name="connsiteY43" fmla="*/ 4061818 h 4114026"/>
              <a:gd name="connsiteX44" fmla="*/ 2016498 w 4369304"/>
              <a:gd name="connsiteY44" fmla="*/ 4050990 h 4114026"/>
              <a:gd name="connsiteX45" fmla="*/ 2014951 w 4369304"/>
              <a:gd name="connsiteY45" fmla="*/ 4041708 h 411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69304" h="4114026">
                <a:moveTo>
                  <a:pt x="2014951" y="4041708"/>
                </a:moveTo>
                <a:cubicBezTo>
                  <a:pt x="1820054" y="4041708"/>
                  <a:pt x="1626704" y="4035521"/>
                  <a:pt x="1431807" y="4043255"/>
                </a:cubicBezTo>
                <a:cubicBezTo>
                  <a:pt x="1295689" y="4049443"/>
                  <a:pt x="1161117" y="4075740"/>
                  <a:pt x="1024998" y="4092757"/>
                </a:cubicBezTo>
                <a:cubicBezTo>
                  <a:pt x="955392" y="4100491"/>
                  <a:pt x="887333" y="4111319"/>
                  <a:pt x="817727" y="4111319"/>
                </a:cubicBezTo>
                <a:cubicBezTo>
                  <a:pt x="678515" y="4114413"/>
                  <a:pt x="537756" y="4115960"/>
                  <a:pt x="398544" y="4109773"/>
                </a:cubicBezTo>
                <a:cubicBezTo>
                  <a:pt x="327391" y="4106679"/>
                  <a:pt x="256238" y="4088116"/>
                  <a:pt x="185085" y="4077287"/>
                </a:cubicBezTo>
                <a:cubicBezTo>
                  <a:pt x="152603" y="4071100"/>
                  <a:pt x="132494" y="4041708"/>
                  <a:pt x="117026" y="3995301"/>
                </a:cubicBezTo>
                <a:cubicBezTo>
                  <a:pt x="92277" y="3921049"/>
                  <a:pt x="76809" y="3845250"/>
                  <a:pt x="70622" y="3767904"/>
                </a:cubicBezTo>
                <a:cubicBezTo>
                  <a:pt x="56701" y="3625587"/>
                  <a:pt x="44326" y="3483271"/>
                  <a:pt x="30405" y="3340955"/>
                </a:cubicBezTo>
                <a:cubicBezTo>
                  <a:pt x="11844" y="3156872"/>
                  <a:pt x="2563" y="2969695"/>
                  <a:pt x="1016" y="2784065"/>
                </a:cubicBezTo>
                <a:cubicBezTo>
                  <a:pt x="-531" y="2641748"/>
                  <a:pt x="-531" y="2499432"/>
                  <a:pt x="2563" y="2357115"/>
                </a:cubicBezTo>
                <a:cubicBezTo>
                  <a:pt x="5656" y="2176126"/>
                  <a:pt x="13390" y="1996684"/>
                  <a:pt x="18031" y="1815694"/>
                </a:cubicBezTo>
                <a:cubicBezTo>
                  <a:pt x="21124" y="1682659"/>
                  <a:pt x="21124" y="1551171"/>
                  <a:pt x="21124" y="1418136"/>
                </a:cubicBezTo>
                <a:cubicBezTo>
                  <a:pt x="21124" y="1266539"/>
                  <a:pt x="36592" y="1119581"/>
                  <a:pt x="47420" y="969530"/>
                </a:cubicBezTo>
                <a:cubicBezTo>
                  <a:pt x="64435" y="740587"/>
                  <a:pt x="106199" y="524018"/>
                  <a:pt x="155696" y="308997"/>
                </a:cubicBezTo>
                <a:cubicBezTo>
                  <a:pt x="169617" y="247120"/>
                  <a:pt x="192819" y="209994"/>
                  <a:pt x="233036" y="194525"/>
                </a:cubicBezTo>
                <a:cubicBezTo>
                  <a:pt x="296455" y="168227"/>
                  <a:pt x="362967" y="149664"/>
                  <a:pt x="429480" y="140383"/>
                </a:cubicBezTo>
                <a:cubicBezTo>
                  <a:pt x="489805" y="131101"/>
                  <a:pt x="548584" y="118726"/>
                  <a:pt x="605815" y="101710"/>
                </a:cubicBezTo>
                <a:cubicBezTo>
                  <a:pt x="715638" y="67678"/>
                  <a:pt x="830101" y="55302"/>
                  <a:pt x="943018" y="61490"/>
                </a:cubicBezTo>
                <a:cubicBezTo>
                  <a:pt x="1137915" y="70771"/>
                  <a:pt x="1331265" y="80053"/>
                  <a:pt x="1526162" y="93975"/>
                </a:cubicBezTo>
                <a:cubicBezTo>
                  <a:pt x="1628251" y="101710"/>
                  <a:pt x="1730340" y="126460"/>
                  <a:pt x="1833975" y="128007"/>
                </a:cubicBezTo>
                <a:cubicBezTo>
                  <a:pt x="2096932" y="131101"/>
                  <a:pt x="2358341" y="126460"/>
                  <a:pt x="2621297" y="118726"/>
                </a:cubicBezTo>
                <a:cubicBezTo>
                  <a:pt x="2760509" y="115632"/>
                  <a:pt x="2901268" y="103257"/>
                  <a:pt x="3040480" y="90881"/>
                </a:cubicBezTo>
                <a:cubicBezTo>
                  <a:pt x="3130195" y="83147"/>
                  <a:pt x="3219909" y="69225"/>
                  <a:pt x="3309624" y="53755"/>
                </a:cubicBezTo>
                <a:cubicBezTo>
                  <a:pt x="3451929" y="29005"/>
                  <a:pt x="3594235" y="27458"/>
                  <a:pt x="3736541" y="25911"/>
                </a:cubicBezTo>
                <a:cubicBezTo>
                  <a:pt x="3854098" y="24364"/>
                  <a:pt x="3971654" y="25911"/>
                  <a:pt x="4089211" y="1160"/>
                </a:cubicBezTo>
                <a:cubicBezTo>
                  <a:pt x="4112413" y="-1934"/>
                  <a:pt x="4137162" y="1160"/>
                  <a:pt x="4158817" y="10442"/>
                </a:cubicBezTo>
                <a:cubicBezTo>
                  <a:pt x="4194394" y="24364"/>
                  <a:pt x="4220689" y="61490"/>
                  <a:pt x="4231517" y="120273"/>
                </a:cubicBezTo>
                <a:cubicBezTo>
                  <a:pt x="4242345" y="175962"/>
                  <a:pt x="4250079" y="231651"/>
                  <a:pt x="4260906" y="287340"/>
                </a:cubicBezTo>
                <a:cubicBezTo>
                  <a:pt x="4282562" y="407999"/>
                  <a:pt x="4310404" y="527112"/>
                  <a:pt x="4327419" y="650865"/>
                </a:cubicBezTo>
                <a:cubicBezTo>
                  <a:pt x="4345980" y="790088"/>
                  <a:pt x="4358355" y="930858"/>
                  <a:pt x="4367636" y="1071627"/>
                </a:cubicBezTo>
                <a:cubicBezTo>
                  <a:pt x="4372276" y="1148973"/>
                  <a:pt x="4366089" y="1227866"/>
                  <a:pt x="4362995" y="1305212"/>
                </a:cubicBezTo>
                <a:cubicBezTo>
                  <a:pt x="4358355" y="1467638"/>
                  <a:pt x="4353714" y="1630064"/>
                  <a:pt x="4347527" y="1792490"/>
                </a:cubicBezTo>
                <a:cubicBezTo>
                  <a:pt x="4342887" y="1919338"/>
                  <a:pt x="4333606" y="2044638"/>
                  <a:pt x="4332059" y="2171485"/>
                </a:cubicBezTo>
                <a:cubicBezTo>
                  <a:pt x="4328966" y="2367944"/>
                  <a:pt x="4325872" y="2564402"/>
                  <a:pt x="4328966" y="2760861"/>
                </a:cubicBezTo>
                <a:cubicBezTo>
                  <a:pt x="4333606" y="2969695"/>
                  <a:pt x="4325872" y="3176981"/>
                  <a:pt x="4305764" y="3384268"/>
                </a:cubicBezTo>
                <a:cubicBezTo>
                  <a:pt x="4298030" y="3464708"/>
                  <a:pt x="4294936" y="3548242"/>
                  <a:pt x="4285655" y="3628681"/>
                </a:cubicBezTo>
                <a:cubicBezTo>
                  <a:pt x="4277921" y="3684370"/>
                  <a:pt x="4268640" y="3740059"/>
                  <a:pt x="4256266" y="3795748"/>
                </a:cubicBezTo>
                <a:cubicBezTo>
                  <a:pt x="4243891" y="3854531"/>
                  <a:pt x="4217596" y="3880829"/>
                  <a:pt x="4177379" y="3885470"/>
                </a:cubicBezTo>
                <a:cubicBezTo>
                  <a:pt x="3965467" y="3908673"/>
                  <a:pt x="3752009" y="3924143"/>
                  <a:pt x="3540097" y="3934971"/>
                </a:cubicBezTo>
                <a:cubicBezTo>
                  <a:pt x="3439555" y="3939612"/>
                  <a:pt x="3337466" y="3961269"/>
                  <a:pt x="3236924" y="3973644"/>
                </a:cubicBezTo>
                <a:cubicBezTo>
                  <a:pt x="3195160" y="3978285"/>
                  <a:pt x="3153397" y="3979831"/>
                  <a:pt x="3111633" y="3987566"/>
                </a:cubicBezTo>
                <a:cubicBezTo>
                  <a:pt x="3028106" y="4001489"/>
                  <a:pt x="2944578" y="4018504"/>
                  <a:pt x="2861051" y="4030880"/>
                </a:cubicBezTo>
                <a:cubicBezTo>
                  <a:pt x="2780618" y="4043255"/>
                  <a:pt x="2700184" y="4060271"/>
                  <a:pt x="2621297" y="4061818"/>
                </a:cubicBezTo>
                <a:cubicBezTo>
                  <a:pt x="2420213" y="4061818"/>
                  <a:pt x="2217582" y="4054084"/>
                  <a:pt x="2016498" y="4050990"/>
                </a:cubicBezTo>
                <a:lnTo>
                  <a:pt x="2014951" y="4041708"/>
                </a:lnTo>
                <a:close/>
              </a:path>
            </a:pathLst>
          </a:custGeom>
          <a:solidFill>
            <a:srgbClr val="ADD0F0"/>
          </a:solidFill>
          <a:ln w="154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sz="2400"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6388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Content-Bl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4" name="Picture 4">
            <a:extLst>
              <a:ext uri="{FF2B5EF4-FFF2-40B4-BE49-F238E27FC236}">
                <a16:creationId xmlns:a16="http://schemas.microsoft.com/office/drawing/2014/main" id="{7F9051B8-6A0F-FA37-0CF4-7373DF660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0533" y="1009291"/>
            <a:ext cx="5447342" cy="5598543"/>
          </a:xfrm>
          <a:custGeom>
            <a:avLst/>
            <a:gdLst>
              <a:gd name="connsiteX0" fmla="*/ 4570229 w 4570515"/>
              <a:gd name="connsiteY0" fmla="*/ 763192 h 2758286"/>
              <a:gd name="connsiteX1" fmla="*/ 4540684 w 4570515"/>
              <a:gd name="connsiteY1" fmla="*/ 1372800 h 2758286"/>
              <a:gd name="connsiteX2" fmla="*/ 4504322 w 4570515"/>
              <a:gd name="connsiteY2" fmla="*/ 1868676 h 2758286"/>
              <a:gd name="connsiteX3" fmla="*/ 4404325 w 4570515"/>
              <a:gd name="connsiteY3" fmla="*/ 2603390 h 2758286"/>
              <a:gd name="connsiteX4" fmla="*/ 4240694 w 4570515"/>
              <a:gd name="connsiteY4" fmla="*/ 2755792 h 2758286"/>
              <a:gd name="connsiteX5" fmla="*/ 3974793 w 4570515"/>
              <a:gd name="connsiteY5" fmla="*/ 2751243 h 2758286"/>
              <a:gd name="connsiteX6" fmla="*/ 3604350 w 4570515"/>
              <a:gd name="connsiteY6" fmla="*/ 2746694 h 2758286"/>
              <a:gd name="connsiteX7" fmla="*/ 3249816 w 4570515"/>
              <a:gd name="connsiteY7" fmla="*/ 2739870 h 2758286"/>
              <a:gd name="connsiteX8" fmla="*/ 2395298 w 4570515"/>
              <a:gd name="connsiteY8" fmla="*/ 2689827 h 2758286"/>
              <a:gd name="connsiteX9" fmla="*/ 1981674 w 4570515"/>
              <a:gd name="connsiteY9" fmla="*/ 2664806 h 2758286"/>
              <a:gd name="connsiteX10" fmla="*/ 1345331 w 4570515"/>
              <a:gd name="connsiteY10" fmla="*/ 2646609 h 2758286"/>
              <a:gd name="connsiteX11" fmla="*/ 620354 w 4570515"/>
              <a:gd name="connsiteY11" fmla="*/ 2617038 h 2758286"/>
              <a:gd name="connsiteX12" fmla="*/ 365816 w 4570515"/>
              <a:gd name="connsiteY12" fmla="*/ 2592017 h 2758286"/>
              <a:gd name="connsiteX13" fmla="*/ 190822 w 4570515"/>
              <a:gd name="connsiteY13" fmla="*/ 2551073 h 2758286"/>
              <a:gd name="connsiteX14" fmla="*/ 149914 w 4570515"/>
              <a:gd name="connsiteY14" fmla="*/ 2498756 h 2758286"/>
              <a:gd name="connsiteX15" fmla="*/ 120370 w 4570515"/>
              <a:gd name="connsiteY15" fmla="*/ 2243994 h 2758286"/>
              <a:gd name="connsiteX16" fmla="*/ 97643 w 4570515"/>
              <a:gd name="connsiteY16" fmla="*/ 1841380 h 2758286"/>
              <a:gd name="connsiteX17" fmla="*/ 79462 w 4570515"/>
              <a:gd name="connsiteY17" fmla="*/ 1507005 h 2758286"/>
              <a:gd name="connsiteX18" fmla="*/ 49917 w 4570515"/>
              <a:gd name="connsiteY18" fmla="*/ 1236321 h 2758286"/>
              <a:gd name="connsiteX19" fmla="*/ 20373 w 4570515"/>
              <a:gd name="connsiteY19" fmla="*/ 867826 h 2758286"/>
              <a:gd name="connsiteX20" fmla="*/ 2191 w 4570515"/>
              <a:gd name="connsiteY20" fmla="*/ 547099 h 2758286"/>
              <a:gd name="connsiteX21" fmla="*/ 29463 w 4570515"/>
              <a:gd name="connsiteY21" fmla="*/ 228647 h 2758286"/>
              <a:gd name="connsiteX22" fmla="*/ 47645 w 4570515"/>
              <a:gd name="connsiteY22" fmla="*/ 171781 h 2758286"/>
              <a:gd name="connsiteX23" fmla="*/ 152187 w 4570515"/>
              <a:gd name="connsiteY23" fmla="*/ 101266 h 2758286"/>
              <a:gd name="connsiteX24" fmla="*/ 527175 w 4570515"/>
              <a:gd name="connsiteY24" fmla="*/ 119463 h 2758286"/>
              <a:gd name="connsiteX25" fmla="*/ 843074 w 4570515"/>
              <a:gd name="connsiteY25" fmla="*/ 133111 h 2758286"/>
              <a:gd name="connsiteX26" fmla="*/ 1808952 w 4570515"/>
              <a:gd name="connsiteY26" fmla="*/ 117189 h 2758286"/>
              <a:gd name="connsiteX27" fmla="*/ 2358935 w 4570515"/>
              <a:gd name="connsiteY27" fmla="*/ 103541 h 2758286"/>
              <a:gd name="connsiteX28" fmla="*/ 2920281 w 4570515"/>
              <a:gd name="connsiteY28" fmla="*/ 76245 h 2758286"/>
              <a:gd name="connsiteX29" fmla="*/ 3404357 w 4570515"/>
              <a:gd name="connsiteY29" fmla="*/ 46674 h 2758286"/>
              <a:gd name="connsiteX30" fmla="*/ 3761163 w 4570515"/>
              <a:gd name="connsiteY30" fmla="*/ 8005 h 2758286"/>
              <a:gd name="connsiteX31" fmla="*/ 4479323 w 4570515"/>
              <a:gd name="connsiteY31" fmla="*/ 103541 h 2758286"/>
              <a:gd name="connsiteX32" fmla="*/ 4549775 w 4570515"/>
              <a:gd name="connsiteY32" fmla="*/ 194527 h 2758286"/>
              <a:gd name="connsiteX33" fmla="*/ 4570229 w 4570515"/>
              <a:gd name="connsiteY33" fmla="*/ 763192 h 27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0515" h="2758286">
                <a:moveTo>
                  <a:pt x="4570229" y="763192"/>
                </a:moveTo>
                <a:cubicBezTo>
                  <a:pt x="4572501" y="967911"/>
                  <a:pt x="4561138" y="1170356"/>
                  <a:pt x="4540684" y="1372800"/>
                </a:cubicBezTo>
                <a:cubicBezTo>
                  <a:pt x="4527048" y="1536576"/>
                  <a:pt x="4515685" y="1702626"/>
                  <a:pt x="4504322" y="1868676"/>
                </a:cubicBezTo>
                <a:cubicBezTo>
                  <a:pt x="4486140" y="2114339"/>
                  <a:pt x="4454323" y="2360002"/>
                  <a:pt x="4404325" y="2603390"/>
                </a:cubicBezTo>
                <a:cubicBezTo>
                  <a:pt x="4379326" y="2721673"/>
                  <a:pt x="4361144" y="2744419"/>
                  <a:pt x="4240694" y="2755792"/>
                </a:cubicBezTo>
                <a:cubicBezTo>
                  <a:pt x="4152060" y="2762616"/>
                  <a:pt x="4063427" y="2753518"/>
                  <a:pt x="3974793" y="2751243"/>
                </a:cubicBezTo>
                <a:cubicBezTo>
                  <a:pt x="3852070" y="2748969"/>
                  <a:pt x="3727074" y="2746694"/>
                  <a:pt x="3604350" y="2746694"/>
                </a:cubicBezTo>
                <a:cubicBezTo>
                  <a:pt x="3486172" y="2744419"/>
                  <a:pt x="3367994" y="2746694"/>
                  <a:pt x="3249816" y="2739870"/>
                </a:cubicBezTo>
                <a:cubicBezTo>
                  <a:pt x="2965734" y="2723947"/>
                  <a:pt x="2679380" y="2708025"/>
                  <a:pt x="2395298" y="2689827"/>
                </a:cubicBezTo>
                <a:cubicBezTo>
                  <a:pt x="2256666" y="2680729"/>
                  <a:pt x="2120306" y="2673905"/>
                  <a:pt x="1981674" y="2664806"/>
                </a:cubicBezTo>
                <a:cubicBezTo>
                  <a:pt x="1770317" y="2651158"/>
                  <a:pt x="1556688" y="2639785"/>
                  <a:pt x="1345331" y="2646609"/>
                </a:cubicBezTo>
                <a:cubicBezTo>
                  <a:pt x="1104429" y="2651158"/>
                  <a:pt x="861255" y="2642060"/>
                  <a:pt x="620354" y="2617038"/>
                </a:cubicBezTo>
                <a:cubicBezTo>
                  <a:pt x="536266" y="2607940"/>
                  <a:pt x="449905" y="2603390"/>
                  <a:pt x="365816" y="2592017"/>
                </a:cubicBezTo>
                <a:cubicBezTo>
                  <a:pt x="306727" y="2582918"/>
                  <a:pt x="249911" y="2566996"/>
                  <a:pt x="190822" y="2551073"/>
                </a:cubicBezTo>
                <a:cubicBezTo>
                  <a:pt x="168095" y="2544249"/>
                  <a:pt x="149914" y="2523777"/>
                  <a:pt x="149914" y="2498756"/>
                </a:cubicBezTo>
                <a:cubicBezTo>
                  <a:pt x="140823" y="2414594"/>
                  <a:pt x="127188" y="2330431"/>
                  <a:pt x="120370" y="2243994"/>
                </a:cubicBezTo>
                <a:cubicBezTo>
                  <a:pt x="111279" y="2109789"/>
                  <a:pt x="104461" y="1975585"/>
                  <a:pt x="97643" y="1841380"/>
                </a:cubicBezTo>
                <a:cubicBezTo>
                  <a:pt x="90825" y="1729922"/>
                  <a:pt x="88552" y="1618463"/>
                  <a:pt x="79462" y="1507005"/>
                </a:cubicBezTo>
                <a:cubicBezTo>
                  <a:pt x="72644" y="1416019"/>
                  <a:pt x="56735" y="1327307"/>
                  <a:pt x="49917" y="1236321"/>
                </a:cubicBezTo>
                <a:cubicBezTo>
                  <a:pt x="38554" y="1113489"/>
                  <a:pt x="29463" y="990658"/>
                  <a:pt x="20373" y="867826"/>
                </a:cubicBezTo>
                <a:cubicBezTo>
                  <a:pt x="13555" y="760917"/>
                  <a:pt x="6737" y="654008"/>
                  <a:pt x="2191" y="547099"/>
                </a:cubicBezTo>
                <a:cubicBezTo>
                  <a:pt x="-4626" y="440190"/>
                  <a:pt x="4464" y="333281"/>
                  <a:pt x="29463" y="228647"/>
                </a:cubicBezTo>
                <a:cubicBezTo>
                  <a:pt x="34009" y="208175"/>
                  <a:pt x="40827" y="189978"/>
                  <a:pt x="47645" y="171781"/>
                </a:cubicBezTo>
                <a:cubicBezTo>
                  <a:pt x="61281" y="126287"/>
                  <a:pt x="104461" y="96717"/>
                  <a:pt x="152187" y="101266"/>
                </a:cubicBezTo>
                <a:cubicBezTo>
                  <a:pt x="277183" y="108090"/>
                  <a:pt x="402179" y="114914"/>
                  <a:pt x="527175" y="119463"/>
                </a:cubicBezTo>
                <a:cubicBezTo>
                  <a:pt x="631717" y="124013"/>
                  <a:pt x="738532" y="130837"/>
                  <a:pt x="843074" y="133111"/>
                </a:cubicBezTo>
                <a:cubicBezTo>
                  <a:pt x="1165791" y="139935"/>
                  <a:pt x="1486235" y="130837"/>
                  <a:pt x="1808952" y="117189"/>
                </a:cubicBezTo>
                <a:cubicBezTo>
                  <a:pt x="1993037" y="110365"/>
                  <a:pt x="2177123" y="110365"/>
                  <a:pt x="2358935" y="103541"/>
                </a:cubicBezTo>
                <a:cubicBezTo>
                  <a:pt x="2545293" y="96717"/>
                  <a:pt x="2731650" y="87618"/>
                  <a:pt x="2920281" y="76245"/>
                </a:cubicBezTo>
                <a:cubicBezTo>
                  <a:pt x="3081640" y="67146"/>
                  <a:pt x="3242998" y="60322"/>
                  <a:pt x="3404357" y="46674"/>
                </a:cubicBezTo>
                <a:cubicBezTo>
                  <a:pt x="3522535" y="35301"/>
                  <a:pt x="3642985" y="19379"/>
                  <a:pt x="3761163" y="8005"/>
                </a:cubicBezTo>
                <a:cubicBezTo>
                  <a:pt x="4004337" y="-17016"/>
                  <a:pt x="4249784" y="17104"/>
                  <a:pt x="4479323" y="103541"/>
                </a:cubicBezTo>
                <a:cubicBezTo>
                  <a:pt x="4522503" y="119463"/>
                  <a:pt x="4547502" y="146759"/>
                  <a:pt x="4549775" y="194527"/>
                </a:cubicBezTo>
                <a:cubicBezTo>
                  <a:pt x="4554320" y="365127"/>
                  <a:pt x="4561138" y="531177"/>
                  <a:pt x="4570229" y="763192"/>
                </a:cubicBezTo>
                <a:close/>
              </a:path>
            </a:pathLst>
          </a:custGeom>
          <a:solidFill>
            <a:srgbClr val="F5C946">
              <a:alpha val="55000"/>
            </a:srgbClr>
          </a:solidFill>
          <a:ln w="226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885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3C50CF-7625-3423-D7C1-AB8CCED37FE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470244"/>
            <a:ext cx="5022887" cy="5022630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E59193-A3A0-30E6-3A8C-CFFFB8F9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0D31D11-A3E5-685A-2EBE-0A650CDE66DB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C1B9C2-45DE-65B7-EF36-24FD589172B2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7047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816" y="1178981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8651" y="5669571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8217" y="5752121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13534" y="1065876"/>
            <a:ext cx="5905354" cy="5183131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Bullet level</a:t>
            </a:r>
          </a:p>
          <a:p>
            <a:pPr lvl="2"/>
            <a:r>
              <a:rPr lang="en-GB" dirty="0"/>
              <a:t>Second level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21DB049-EE30-C60F-4BE8-EC4BF44F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4C30591-6FD3-9022-64B0-DA6538303BBF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7" name="TextBox 4">
            <a:extLst>
              <a:ext uri="{FF2B5EF4-FFF2-40B4-BE49-F238E27FC236}">
                <a16:creationId xmlns:a16="http://schemas.microsoft.com/office/drawing/2014/main" id="{D58DDF2A-AC69-11D0-7197-CFA5E5AE316D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378239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" y="365126"/>
            <a:ext cx="10996613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7" y="1080312"/>
            <a:ext cx="5905354" cy="4383786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2" name="Picture Placeholder 47">
            <a:extLst>
              <a:ext uri="{FF2B5EF4-FFF2-40B4-BE49-F238E27FC236}">
                <a16:creationId xmlns:a16="http://schemas.microsoft.com/office/drawing/2014/main" id="{E6E49DD5-550C-9257-424C-6F84C1CE7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284" y="1075414"/>
            <a:ext cx="4632984" cy="4093986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06F181-EF0F-68FA-60E5-D566B1226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78120" y="5589969"/>
            <a:ext cx="3643313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D5E8960-9ED3-2081-B390-CBF38C392A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47686" y="5672519"/>
            <a:ext cx="2830459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DE46AC-A9E1-7572-F6FB-B125C72FF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3CC7725-7842-6C90-329A-E7C115E56D54}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72FBDE7-90A9-23FC-478B-516940194C99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249194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2-Pebbl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ECA9B9A-3111-4A58-2F7B-030E6944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365126"/>
            <a:ext cx="6819952" cy="710288"/>
          </a:xfrm>
          <a:prstGeom prst="rect">
            <a:avLst/>
          </a:prstGeom>
        </p:spPr>
        <p:txBody>
          <a:bodyPr lIns="0" rIns="90000"/>
          <a:lstStyle>
            <a:lvl1pPr>
              <a:defRPr sz="3200" baseline="0"/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4FEF29-A892-E704-608B-3048DF12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187" y="1080311"/>
            <a:ext cx="5905354" cy="5308613"/>
          </a:xfrm>
          <a:prstGeom prst="rect">
            <a:avLst/>
          </a:prstGeom>
        </p:spPr>
        <p:txBody>
          <a:bodyPr lIns="0" rIns="90000"/>
          <a:lstStyle>
            <a:lvl1pPr marL="0" indent="0">
              <a:buFontTx/>
              <a:buNone/>
              <a:defRPr b="0" i="0" baseline="0"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Bullet level</a:t>
            </a:r>
          </a:p>
          <a:p>
            <a:pPr lvl="2"/>
            <a:r>
              <a:rPr lang="en-GB"/>
              <a:t>Second level</a:t>
            </a:r>
          </a:p>
        </p:txBody>
      </p:sp>
      <p:sp>
        <p:nvSpPr>
          <p:cNvPr id="7" name="Picture Placeholder 43">
            <a:extLst>
              <a:ext uri="{FF2B5EF4-FFF2-40B4-BE49-F238E27FC236}">
                <a16:creationId xmlns:a16="http://schemas.microsoft.com/office/drawing/2014/main" id="{119E02C8-E0FD-C021-53C9-50A98870C0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2453" y="127931"/>
            <a:ext cx="4204166" cy="3070506"/>
          </a:xfrm>
          <a:custGeom>
            <a:avLst/>
            <a:gdLst>
              <a:gd name="connsiteX0" fmla="*/ 1284154 w 4727624"/>
              <a:gd name="connsiteY0" fmla="*/ 0 h 3452813"/>
              <a:gd name="connsiteX1" fmla="*/ 1298461 w 4727624"/>
              <a:gd name="connsiteY1" fmla="*/ 0 h 3452813"/>
              <a:gd name="connsiteX2" fmla="*/ 1376680 w 4727624"/>
              <a:gd name="connsiteY2" fmla="*/ 1055 h 3452813"/>
              <a:gd name="connsiteX3" fmla="*/ 4719748 w 4727624"/>
              <a:gd name="connsiteY3" fmla="*/ 1626257 h 3452813"/>
              <a:gd name="connsiteX4" fmla="*/ 4727624 w 4727624"/>
              <a:gd name="connsiteY4" fmla="*/ 1715565 h 3452813"/>
              <a:gd name="connsiteX5" fmla="*/ 4727624 w 4727624"/>
              <a:gd name="connsiteY5" fmla="*/ 1715588 h 3452813"/>
              <a:gd name="connsiteX6" fmla="*/ 4710061 w 4727624"/>
              <a:gd name="connsiteY6" fmla="*/ 1892018 h 3452813"/>
              <a:gd name="connsiteX7" fmla="*/ 2399224 w 4727624"/>
              <a:gd name="connsiteY7" fmla="*/ 3448684 h 3452813"/>
              <a:gd name="connsiteX8" fmla="*/ 38925 w 4727624"/>
              <a:gd name="connsiteY8" fmla="*/ 2130247 h 3452813"/>
              <a:gd name="connsiteX9" fmla="*/ 1208378 w 4727624"/>
              <a:gd name="connsiteY9" fmla="*/ 3735 h 345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7624" h="3452813">
                <a:moveTo>
                  <a:pt x="1284154" y="0"/>
                </a:moveTo>
                <a:lnTo>
                  <a:pt x="1298461" y="0"/>
                </a:lnTo>
                <a:lnTo>
                  <a:pt x="1376680" y="1055"/>
                </a:lnTo>
                <a:cubicBezTo>
                  <a:pt x="2289869" y="36882"/>
                  <a:pt x="4568831" y="767049"/>
                  <a:pt x="4719748" y="1626257"/>
                </a:cubicBezTo>
                <a:lnTo>
                  <a:pt x="4727624" y="1715565"/>
                </a:lnTo>
                <a:lnTo>
                  <a:pt x="4727624" y="1715588"/>
                </a:lnTo>
                <a:lnTo>
                  <a:pt x="4710061" y="1892018"/>
                </a:lnTo>
                <a:cubicBezTo>
                  <a:pt x="4537247" y="2758608"/>
                  <a:pt x="3131834" y="3383892"/>
                  <a:pt x="2399224" y="3448684"/>
                </a:cubicBezTo>
                <a:cubicBezTo>
                  <a:pt x="1617774" y="3517796"/>
                  <a:pt x="237399" y="2704405"/>
                  <a:pt x="38925" y="2130247"/>
                </a:cubicBezTo>
                <a:cubicBezTo>
                  <a:pt x="-159549" y="1556089"/>
                  <a:pt x="426928" y="72847"/>
                  <a:pt x="1208378" y="3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0" name="Washi">
            <a:extLst>
              <a:ext uri="{FF2B5EF4-FFF2-40B4-BE49-F238E27FC236}">
                <a16:creationId xmlns:a16="http://schemas.microsoft.com/office/drawing/2014/main" id="{39C52D04-F408-5642-E06A-3FDED0B51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77139" y="2630017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6E098A6C-30D9-2247-8DF2-5E5C9D8A4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32224" y="2701550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47">
            <a:extLst>
              <a:ext uri="{FF2B5EF4-FFF2-40B4-BE49-F238E27FC236}">
                <a16:creationId xmlns:a16="http://schemas.microsoft.com/office/drawing/2014/main" id="{FFE1C230-603A-EEEC-B599-2DE9E313C8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2998" y="3355905"/>
            <a:ext cx="4823228" cy="3374164"/>
          </a:xfrm>
          <a:custGeom>
            <a:avLst/>
            <a:gdLst>
              <a:gd name="connsiteX0" fmla="*/ 2020018 w 5047470"/>
              <a:gd name="connsiteY0" fmla="*/ 0 h 3531036"/>
              <a:gd name="connsiteX1" fmla="*/ 2024920 w 5047470"/>
              <a:gd name="connsiteY1" fmla="*/ 0 h 3531036"/>
              <a:gd name="connsiteX2" fmla="*/ 2275186 w 5047470"/>
              <a:gd name="connsiteY2" fmla="*/ 5334 h 3531036"/>
              <a:gd name="connsiteX3" fmla="*/ 4233310 w 5047470"/>
              <a:gd name="connsiteY3" fmla="*/ 509457 h 3531036"/>
              <a:gd name="connsiteX4" fmla="*/ 4741974 w 5047470"/>
              <a:gd name="connsiteY4" fmla="*/ 3216818 h 3531036"/>
              <a:gd name="connsiteX5" fmla="*/ 286933 w 5047470"/>
              <a:gd name="connsiteY5" fmla="*/ 3216818 h 3531036"/>
              <a:gd name="connsiteX6" fmla="*/ 827495 w 5047470"/>
              <a:gd name="connsiteY6" fmla="*/ 245214 h 3531036"/>
              <a:gd name="connsiteX7" fmla="*/ 1777462 w 5047470"/>
              <a:gd name="connsiteY7" fmla="*/ 6800 h 353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470" h="3531036">
                <a:moveTo>
                  <a:pt x="2020018" y="0"/>
                </a:moveTo>
                <a:lnTo>
                  <a:pt x="2024920" y="0"/>
                </a:lnTo>
                <a:lnTo>
                  <a:pt x="2275186" y="5334"/>
                </a:lnTo>
                <a:cubicBezTo>
                  <a:pt x="3042689" y="39314"/>
                  <a:pt x="3866328" y="230869"/>
                  <a:pt x="4233310" y="509457"/>
                </a:cubicBezTo>
                <a:cubicBezTo>
                  <a:pt x="4885723" y="1004725"/>
                  <a:pt x="5399704" y="2765591"/>
                  <a:pt x="4741974" y="3216818"/>
                </a:cubicBezTo>
                <a:cubicBezTo>
                  <a:pt x="4084245" y="3668045"/>
                  <a:pt x="918081" y="3602215"/>
                  <a:pt x="286933" y="3216818"/>
                </a:cubicBezTo>
                <a:cubicBezTo>
                  <a:pt x="-344215" y="2831420"/>
                  <a:pt x="169766" y="696441"/>
                  <a:pt x="827495" y="245214"/>
                </a:cubicBezTo>
                <a:cubicBezTo>
                  <a:pt x="1033036" y="104205"/>
                  <a:pt x="1379001" y="28766"/>
                  <a:pt x="1777462" y="68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 </a:t>
            </a:r>
          </a:p>
        </p:txBody>
      </p:sp>
      <p:sp>
        <p:nvSpPr>
          <p:cNvPr id="15" name="Washi">
            <a:extLst>
              <a:ext uri="{FF2B5EF4-FFF2-40B4-BE49-F238E27FC236}">
                <a16:creationId xmlns:a16="http://schemas.microsoft.com/office/drawing/2014/main" id="{E3B1B4E7-928C-1AD7-05F2-BB41C3FE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78952" y="6110222"/>
            <a:ext cx="2223218" cy="579437"/>
          </a:xfrm>
          <a:prstGeom prst="rect">
            <a:avLst/>
          </a:prstGeom>
          <a:blipFill>
            <a:blip r:embed="rId2"/>
            <a:stretch>
              <a:fillRect l="-412" r="-412"/>
            </a:stretch>
          </a:blip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B1AC22B-BC52-1F39-7611-60030CB143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34037" y="6181755"/>
            <a:ext cx="2021945" cy="41433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14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7EAA60FF-3B89-0C06-377E-4ED2EFB90E3B}"/>
              </a:ext>
            </a:extLst>
          </p:cNvPr>
          <p:cNvGrpSpPr/>
          <p:nvPr userDrawn="1"/>
        </p:nvGrpSpPr>
        <p:grpSpPr>
          <a:xfrm rot="-5400000">
            <a:off x="8435508" y="3101506"/>
            <a:ext cx="6857998" cy="654989"/>
            <a:chOff x="0" y="0"/>
            <a:chExt cx="1993384" cy="1822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8E2BA92-43E0-BFA6-3C6C-58A00BDC6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993384" cy="182252"/>
            </a:xfrm>
            <a:custGeom>
              <a:avLst/>
              <a:gdLst/>
              <a:ahLst/>
              <a:cxnLst/>
              <a:rect l="l" t="t" r="r" b="b"/>
              <a:pathLst>
                <a:path w="1993384" h="182252">
                  <a:moveTo>
                    <a:pt x="0" y="0"/>
                  </a:moveTo>
                  <a:lnTo>
                    <a:pt x="1993384" y="0"/>
                  </a:lnTo>
                  <a:lnTo>
                    <a:pt x="1993384" y="182252"/>
                  </a:lnTo>
                  <a:lnTo>
                    <a:pt x="0" y="182252"/>
                  </a:lnTo>
                  <a:close/>
                </a:path>
              </a:pathLst>
            </a:custGeom>
            <a:solidFill>
              <a:srgbClr val="7AA62C"/>
            </a:solidFill>
          </p:spPr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DB35D363-26EC-3664-652F-49FC520A80EE}"/>
              </a:ext>
            </a:extLst>
          </p:cNvPr>
          <p:cNvSpPr txBox="1"/>
          <p:nvPr userDrawn="1"/>
        </p:nvSpPr>
        <p:spPr>
          <a:xfrm rot="5400000">
            <a:off x="10122260" y="2020216"/>
            <a:ext cx="3665406" cy="654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Resources</a:t>
            </a:r>
          </a:p>
        </p:txBody>
      </p:sp>
    </p:spTree>
    <p:extLst>
      <p:ext uri="{BB962C8B-B14F-4D97-AF65-F5344CB8AC3E}">
        <p14:creationId xmlns:p14="http://schemas.microsoft.com/office/powerpoint/2010/main" val="115548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358D3-0AB5-6620-A638-0B4A1EB1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279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4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1" r:id="rId2"/>
    <p:sldLayoutId id="2147483691" r:id="rId3"/>
    <p:sldLayoutId id="2147483650" r:id="rId4"/>
    <p:sldLayoutId id="2147483683" r:id="rId5"/>
    <p:sldLayoutId id="2147483684" r:id="rId6"/>
    <p:sldLayoutId id="2147483673" r:id="rId7"/>
    <p:sldLayoutId id="2147483677" r:id="rId8"/>
    <p:sldLayoutId id="2147483679" r:id="rId9"/>
    <p:sldLayoutId id="2147483680" r:id="rId10"/>
    <p:sldLayoutId id="2147483666" r:id="rId11"/>
    <p:sldLayoutId id="2147483685" r:id="rId12"/>
    <p:sldLayoutId id="2147483667" r:id="rId13"/>
    <p:sldLayoutId id="2147483675" r:id="rId14"/>
    <p:sldLayoutId id="2147483671" r:id="rId15"/>
    <p:sldLayoutId id="2147483681" r:id="rId16"/>
    <p:sldLayoutId id="2147483672" r:id="rId17"/>
    <p:sldLayoutId id="2147483678" r:id="rId18"/>
    <p:sldLayoutId id="2147483664" r:id="rId19"/>
    <p:sldLayoutId id="2147483663" r:id="rId20"/>
    <p:sldLayoutId id="2147483660" r:id="rId21"/>
    <p:sldLayoutId id="2147483670" r:id="rId22"/>
    <p:sldLayoutId id="2147483692" r:id="rId23"/>
    <p:sldLayoutId id="2147483682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 baseline="0">
          <a:solidFill>
            <a:srgbClr val="597F3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7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icengland.org.uk/education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77174-B73C-1E1C-7347-890B7772C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cs typeface="Arial" panose="020B0604020202020204" pitchFamily="34" charset="0"/>
              </a:rPr>
              <a:t>What was life like for Victorian children &amp; did it get any better?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CE0F3-A131-A16D-0B8F-3BEF49E0B3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was life like for Victorian children &amp; did it get any better?</a:t>
            </a:r>
          </a:p>
        </p:txBody>
      </p:sp>
      <p:pic>
        <p:nvPicPr>
          <p:cNvPr id="6" name="Picture Placeholder 5" descr="A stone monument with text">
            <a:extLst>
              <a:ext uri="{FF2B5EF4-FFF2-40B4-BE49-F238E27FC236}">
                <a16:creationId xmlns:a16="http://schemas.microsoft.com/office/drawing/2014/main" id="{67060CC0-312D-1280-CA40-B258749F5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887" b="108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3637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C44D-08FB-09DB-C014-3AA75301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Put these Acts (laws) into chronological order </a:t>
            </a:r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Picture Placeholder 31">
            <a:extLst>
              <a:ext uri="{FF2B5EF4-FFF2-40B4-BE49-F238E27FC236}">
                <a16:creationId xmlns:a16="http://schemas.microsoft.com/office/drawing/2014/main" id="{31A719B8-BC2E-688F-C76A-2F46DFD5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676696" y="1153496"/>
            <a:ext cx="3625930" cy="245494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Hour Factory Act - No one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work more than 10 hours a day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1874</a:t>
            </a:r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340B3AEE-66F8-5C86-3D40-C2BA59031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676696" y="4118779"/>
            <a:ext cx="3459189" cy="1962878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is made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compulsory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all 5-13 year olds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1891</a:t>
            </a:r>
          </a:p>
          <a:p>
            <a:pPr algn="ctr"/>
            <a:endParaRPr lang="en-US" sz="1800" b="1" dirty="0"/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38092E5D-4382-EB3C-F5C1-1DAB9DD0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4576394" y="1480109"/>
            <a:ext cx="3084513" cy="1757301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 Act – Children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12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 no more than 6.5 hours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icture Placeholder 25">
            <a:extLst>
              <a:ext uri="{FF2B5EF4-FFF2-40B4-BE49-F238E27FC236}">
                <a16:creationId xmlns:a16="http://schemas.microsoft.com/office/drawing/2014/main" id="{A053A369-06D9-A9F4-E012-2B9B17025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836501" y="1226925"/>
            <a:ext cx="3615784" cy="1757302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Climbing Boys Act - No chimney sweeps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10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1864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03CCC94-FE8D-0E80-4043-BA7538AAC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297446" y="3417922"/>
            <a:ext cx="3217858" cy="1829616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Act - Children up to 12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 to school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pay!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1880</a:t>
            </a:r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67F8D995-4504-1042-18A5-231C3E3D0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688789" y="3906856"/>
            <a:ext cx="3147712" cy="1962878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Mines Act - No women &amp; no children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10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 in mines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1842</a:t>
            </a:r>
          </a:p>
        </p:txBody>
      </p:sp>
      <p:cxnSp>
        <p:nvCxnSpPr>
          <p:cNvPr id="17" name="Dotted line" descr="Dotted Line">
            <a:extLst>
              <a:ext uri="{FF2B5EF4-FFF2-40B4-BE49-F238E27FC236}">
                <a16:creationId xmlns:a16="http://schemas.microsoft.com/office/drawing/2014/main" id="{1118A4E6-9963-0DF4-C5AB-AB60DE8D31E5}"/>
              </a:ext>
            </a:extLst>
          </p:cNvPr>
          <p:cNvCxnSpPr>
            <a:cxnSpLocks/>
          </p:cNvCxnSpPr>
          <p:nvPr/>
        </p:nvCxnSpPr>
        <p:spPr>
          <a:xfrm>
            <a:off x="8499528" y="5527153"/>
            <a:ext cx="1474555" cy="0"/>
          </a:xfrm>
          <a:prstGeom prst="line">
            <a:avLst/>
          </a:prstGeom>
          <a:ln w="47625">
            <a:solidFill>
              <a:schemeClr val="tx1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Scissors" descr="Scissors icon">
            <a:extLst>
              <a:ext uri="{FF2B5EF4-FFF2-40B4-BE49-F238E27FC236}">
                <a16:creationId xmlns:a16="http://schemas.microsoft.com/office/drawing/2014/main" id="{4DA0BDEF-B9E4-114D-67D5-0C7AAC6D05D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</a:blip>
          <a:stretch>
            <a:fillRect/>
          </a:stretch>
        </p:blipFill>
        <p:spPr>
          <a:xfrm flipH="1">
            <a:off x="9824601" y="4973615"/>
            <a:ext cx="1428440" cy="11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C44D-08FB-09DB-C014-3AA75301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Put these Acts (laws) into chronological order </a:t>
            </a:r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DCE4A9-AAB7-CAE2-1A87-60586461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7808" y="2627226"/>
            <a:ext cx="10765992" cy="1789251"/>
            <a:chOff x="-159315" y="2174925"/>
            <a:chExt cx="9298639" cy="15105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6B4D41-E5BF-4F1F-2490-5913ACD5B0B1}"/>
                </a:ext>
              </a:extLst>
            </p:cNvPr>
            <p:cNvSpPr txBox="1"/>
            <p:nvPr/>
          </p:nvSpPr>
          <p:spPr>
            <a:xfrm>
              <a:off x="-159315" y="2174925"/>
              <a:ext cx="1740940" cy="49368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Victoria becomes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Queen </a:t>
              </a:r>
              <a:r>
                <a:rPr lang="en-GB" sz="1600" b="1" u="sng" dirty="0">
                  <a:solidFill>
                    <a:srgbClr val="000000"/>
                  </a:solidFill>
                  <a:latin typeface="Source Sans Pro" pitchFamily="34" charset="0"/>
                </a:rPr>
                <a:t>1837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3FAAE6-61CB-DDFE-83E6-3418381D8BC8}"/>
                </a:ext>
              </a:extLst>
            </p:cNvPr>
            <p:cNvSpPr txBox="1"/>
            <p:nvPr/>
          </p:nvSpPr>
          <p:spPr>
            <a:xfrm>
              <a:off x="7471917" y="3191777"/>
              <a:ext cx="1667407" cy="49368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Queen Victoria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Dies </a:t>
              </a:r>
              <a:r>
                <a:rPr lang="en-GB" sz="1600" b="1" u="sng" dirty="0">
                  <a:solidFill>
                    <a:srgbClr val="000000"/>
                  </a:solidFill>
                  <a:latin typeface="Source Sans Pro" pitchFamily="34" charset="0"/>
                </a:rPr>
                <a:t>1901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B74FA9-BE32-A7B1-5728-33FA57BD32CE}"/>
                </a:ext>
              </a:extLst>
            </p:cNvPr>
            <p:cNvGrpSpPr/>
            <p:nvPr/>
          </p:nvGrpSpPr>
          <p:grpSpPr>
            <a:xfrm>
              <a:off x="556039" y="2706907"/>
              <a:ext cx="8123324" cy="490284"/>
              <a:chOff x="556039" y="2706907"/>
              <a:chExt cx="8123324" cy="49028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A3B2902-ACED-C1A5-06DF-508EC2D72CE8}"/>
                  </a:ext>
                </a:extLst>
              </p:cNvPr>
              <p:cNvCxnSpPr/>
              <p:nvPr/>
            </p:nvCxnSpPr>
            <p:spPr>
              <a:xfrm>
                <a:off x="556039" y="2921631"/>
                <a:ext cx="8123324" cy="72008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DF22557-4AEF-A933-FDD0-4BBA724553F7}"/>
                  </a:ext>
                </a:extLst>
              </p:cNvPr>
              <p:cNvCxnSpPr/>
              <p:nvPr/>
            </p:nvCxnSpPr>
            <p:spPr>
              <a:xfrm>
                <a:off x="556039" y="2725045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7ECB08A-C8FA-6D55-E2A6-C08BEF2BB646}"/>
                  </a:ext>
                </a:extLst>
              </p:cNvPr>
              <p:cNvCxnSpPr/>
              <p:nvPr/>
            </p:nvCxnSpPr>
            <p:spPr>
              <a:xfrm>
                <a:off x="971600" y="2890697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09A6E14-79E5-3161-5AF6-439B7700F558}"/>
                  </a:ext>
                </a:extLst>
              </p:cNvPr>
              <p:cNvCxnSpPr/>
              <p:nvPr/>
            </p:nvCxnSpPr>
            <p:spPr>
              <a:xfrm>
                <a:off x="1332860" y="2706907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C685E64-0DF5-545F-E5B9-304203A7BFC1}"/>
                  </a:ext>
                </a:extLst>
              </p:cNvPr>
              <p:cNvCxnSpPr/>
              <p:nvPr/>
            </p:nvCxnSpPr>
            <p:spPr>
              <a:xfrm>
                <a:off x="3347864" y="2890696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E58B451-31C9-A84F-9FEE-95205D9FE8BF}"/>
                  </a:ext>
                </a:extLst>
              </p:cNvPr>
              <p:cNvCxnSpPr/>
              <p:nvPr/>
            </p:nvCxnSpPr>
            <p:spPr>
              <a:xfrm>
                <a:off x="4436368" y="2744924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404B858-7146-B611-8814-39F43F52CEB8}"/>
                  </a:ext>
                </a:extLst>
              </p:cNvPr>
              <p:cNvCxnSpPr/>
              <p:nvPr/>
            </p:nvCxnSpPr>
            <p:spPr>
              <a:xfrm>
                <a:off x="5652120" y="2921631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052659F-1EE4-74C9-C1AF-51D9346D946F}"/>
                  </a:ext>
                </a:extLst>
              </p:cNvPr>
              <p:cNvCxnSpPr/>
              <p:nvPr/>
            </p:nvCxnSpPr>
            <p:spPr>
              <a:xfrm>
                <a:off x="7020272" y="2766338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AA8FDC0-87DC-1FA1-6E58-BE5E7CBA8CEE}"/>
                  </a:ext>
                </a:extLst>
              </p:cNvPr>
              <p:cNvCxnSpPr/>
              <p:nvPr/>
            </p:nvCxnSpPr>
            <p:spPr>
              <a:xfrm>
                <a:off x="8653896" y="2948476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5248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C44D-08FB-09DB-C014-3AA75301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ANSWERS: How did you do?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DCE4A9-AAB7-CAE2-1A87-60586461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425" y="2596896"/>
            <a:ext cx="11193975" cy="1999930"/>
            <a:chOff x="-528966" y="1997064"/>
            <a:chExt cx="9668290" cy="16883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6B4D41-E5BF-4F1F-2490-5913ACD5B0B1}"/>
                </a:ext>
              </a:extLst>
            </p:cNvPr>
            <p:cNvSpPr txBox="1"/>
            <p:nvPr/>
          </p:nvSpPr>
          <p:spPr>
            <a:xfrm>
              <a:off x="-528966" y="2192646"/>
              <a:ext cx="1740940" cy="49368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Victoria becomes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Queen </a:t>
              </a:r>
              <a:r>
                <a:rPr lang="en-GB" sz="1600" b="1" u="sng" dirty="0">
                  <a:solidFill>
                    <a:srgbClr val="000000"/>
                  </a:solidFill>
                  <a:latin typeface="Source Sans Pro" pitchFamily="34" charset="0"/>
                </a:rPr>
                <a:t>1837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3FAAE6-61CB-DDFE-83E6-3418381D8BC8}"/>
                </a:ext>
              </a:extLst>
            </p:cNvPr>
            <p:cNvSpPr txBox="1"/>
            <p:nvPr/>
          </p:nvSpPr>
          <p:spPr>
            <a:xfrm>
              <a:off x="7471917" y="3191777"/>
              <a:ext cx="1667407" cy="49368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Queen Victoria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Dies </a:t>
              </a:r>
              <a:r>
                <a:rPr lang="en-GB" sz="1600" b="1" u="sng" dirty="0">
                  <a:solidFill>
                    <a:srgbClr val="000000"/>
                  </a:solidFill>
                  <a:latin typeface="Source Sans Pro" pitchFamily="34" charset="0"/>
                </a:rPr>
                <a:t>1901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B74FA9-BE32-A7B1-5728-33FA57BD32CE}"/>
                </a:ext>
              </a:extLst>
            </p:cNvPr>
            <p:cNvGrpSpPr/>
            <p:nvPr/>
          </p:nvGrpSpPr>
          <p:grpSpPr>
            <a:xfrm>
              <a:off x="556039" y="1997064"/>
              <a:ext cx="8123324" cy="1574801"/>
              <a:chOff x="556039" y="1997064"/>
              <a:chExt cx="8123324" cy="157480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A3B2902-ACED-C1A5-06DF-508EC2D72CE8}"/>
                  </a:ext>
                </a:extLst>
              </p:cNvPr>
              <p:cNvCxnSpPr/>
              <p:nvPr/>
            </p:nvCxnSpPr>
            <p:spPr>
              <a:xfrm>
                <a:off x="556039" y="2921631"/>
                <a:ext cx="8123324" cy="72008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DF22557-4AEF-A933-FDD0-4BBA724553F7}"/>
                  </a:ext>
                </a:extLst>
              </p:cNvPr>
              <p:cNvCxnSpPr/>
              <p:nvPr/>
            </p:nvCxnSpPr>
            <p:spPr>
              <a:xfrm>
                <a:off x="556039" y="2725045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7ECB08A-C8FA-6D55-E2A6-C08BEF2BB6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1600" y="2890697"/>
                <a:ext cx="0" cy="68116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09A6E14-79E5-3161-5AF6-439B7700F5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2860" y="1997064"/>
                <a:ext cx="0" cy="95855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C685E64-0DF5-545F-E5B9-304203A7B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7864" y="2890696"/>
                <a:ext cx="0" cy="68116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E58B451-31C9-A84F-9FEE-95205D9FE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6368" y="2192646"/>
                <a:ext cx="0" cy="80099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404B858-7146-B611-8814-39F43F52C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2120" y="2921631"/>
                <a:ext cx="0" cy="650234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052659F-1EE4-74C9-C1AF-51D9346D94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0272" y="2192646"/>
                <a:ext cx="0" cy="82240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AA8FDC0-87DC-1FA1-6E58-BE5E7CBA8CEE}"/>
                  </a:ext>
                </a:extLst>
              </p:cNvPr>
              <p:cNvCxnSpPr/>
              <p:nvPr/>
            </p:nvCxnSpPr>
            <p:spPr>
              <a:xfrm>
                <a:off x="8653896" y="2948476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340B3AEE-66F8-5C86-3D40-C2BA59031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8556173" y="1139862"/>
            <a:ext cx="2909394" cy="245431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2" r="-412"/>
            </a:stretch>
          </a:blip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Education is made </a:t>
            </a:r>
            <a:r>
              <a:rPr lang="en-GB" sz="2000" b="1" dirty="0">
                <a:solidFill>
                  <a:srgbClr val="000000"/>
                </a:solidFill>
                <a:latin typeface="Arial"/>
                <a:cs typeface="Arial"/>
              </a:rPr>
              <a:t>free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 &amp; </a:t>
            </a:r>
            <a:r>
              <a:rPr lang="en-GB" sz="2000" b="1" dirty="0">
                <a:solidFill>
                  <a:srgbClr val="000000"/>
                </a:solidFill>
                <a:latin typeface="Arial"/>
                <a:cs typeface="Arial"/>
              </a:rPr>
              <a:t>compulsory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 for all 5-13 year olds</a:t>
            </a:r>
            <a:endParaRPr lang="en-GB">
              <a:latin typeface="Arial"/>
              <a:cs typeface="Arial"/>
            </a:endParaRP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1891</a:t>
            </a:r>
          </a:p>
          <a:p>
            <a:pPr algn="ctr"/>
            <a:endParaRPr lang="en-US" sz="1800" b="1" dirty="0"/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38092E5D-4382-EB3C-F5C1-1DAB9DD0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1816785" y="1443466"/>
            <a:ext cx="3084513" cy="1757301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 Act – Children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12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 no more than 6.5 hours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icture Placeholder 25">
            <a:extLst>
              <a:ext uri="{FF2B5EF4-FFF2-40B4-BE49-F238E27FC236}">
                <a16:creationId xmlns:a16="http://schemas.microsoft.com/office/drawing/2014/main" id="{A053A369-06D9-A9F4-E012-2B9B17025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359041" y="4361111"/>
            <a:ext cx="3615784" cy="1757302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Climbing Boys Act - No chimney sweeps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10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1864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03CCC94-FE8D-0E80-4043-BA7538AAC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035878" y="4462271"/>
            <a:ext cx="3217858" cy="1829616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Act - Children up to 12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 to school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pay!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1880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E89F94EE-5A0B-9E0A-49C1-438840929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7173" y="4326136"/>
            <a:ext cx="3217862" cy="2140476"/>
          </a:xfrm>
          <a:prstGeom prst="rect">
            <a:avLst/>
          </a:prstGeom>
          <a:blipFill>
            <a:blip r:embed="rId11"/>
            <a:stretch>
              <a:fillRect l="-412" r="-412"/>
            </a:stretch>
          </a:blipFill>
        </p:spPr>
        <p:txBody>
          <a:bodyPr lIns="144000" tIns="180000" rIns="144000" bIns="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Mines Act - No women &amp; no children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10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 in mines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1842</a:t>
            </a:r>
          </a:p>
        </p:txBody>
      </p:sp>
      <p:sp>
        <p:nvSpPr>
          <p:cNvPr id="3" name="Picture Placeholder 31">
            <a:extLst>
              <a:ext uri="{FF2B5EF4-FFF2-40B4-BE49-F238E27FC236}">
                <a16:creationId xmlns:a16="http://schemas.microsoft.com/office/drawing/2014/main" id="{EFA3F17C-B2D4-9B3E-6484-81B44334F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4919805" y="894710"/>
            <a:ext cx="3625930" cy="2454946"/>
          </a:xfrm>
          <a:prstGeom prst="rect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Hour Factory Act - No one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work more than 10 hours a day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1874</a:t>
            </a:r>
          </a:p>
        </p:txBody>
      </p:sp>
    </p:spTree>
    <p:extLst>
      <p:ext uri="{BB962C8B-B14F-4D97-AF65-F5344CB8AC3E}">
        <p14:creationId xmlns:p14="http://schemas.microsoft.com/office/powerpoint/2010/main" val="2802242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>
            <a:extLst>
              <a:ext uri="{FF2B5EF4-FFF2-40B4-BE49-F238E27FC236}">
                <a16:creationId xmlns:a16="http://schemas.microsoft.com/office/drawing/2014/main" id="{71F5A746-756D-8059-60EC-ADE762517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0545" y="1663767"/>
            <a:ext cx="9415354" cy="3676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71C44D-08FB-09DB-C014-3AA75301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04EE39-E85E-7292-4D37-5530E9E7A2F9}"/>
              </a:ext>
            </a:extLst>
          </p:cNvPr>
          <p:cNvSpPr txBox="1"/>
          <p:nvPr/>
        </p:nvSpPr>
        <p:spPr>
          <a:xfrm>
            <a:off x="1576101" y="2459504"/>
            <a:ext cx="85587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information from the timeline write a short paragraph about how life changed for Victorian children.</a:t>
            </a:r>
          </a:p>
          <a:p>
            <a:pPr algn="ctr"/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GB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then decide based on this evidence whether or not life did get better for Victorian children?</a:t>
            </a:r>
          </a:p>
        </p:txBody>
      </p:sp>
    </p:spTree>
    <p:extLst>
      <p:ext uri="{BB962C8B-B14F-4D97-AF65-F5344CB8AC3E}">
        <p14:creationId xmlns:p14="http://schemas.microsoft.com/office/powerpoint/2010/main" val="181987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ED9E-7173-C47E-8381-DEA65474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Teachers’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B6774-F933-0E13-22FB-12174EF52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400" dirty="0"/>
              <a:t>The information below is a brief history of Victorian laws relation to child labour and education</a:t>
            </a:r>
          </a:p>
          <a:p>
            <a:r>
              <a:rPr lang="en-GB" sz="1400" b="1" dirty="0"/>
              <a:t>1837</a:t>
            </a:r>
            <a:r>
              <a:rPr lang="en-GB" sz="1400" dirty="0"/>
              <a:t> - Victoria becomes queen. </a:t>
            </a:r>
          </a:p>
          <a:p>
            <a:r>
              <a:rPr lang="en-GB" sz="1400" b="1" dirty="0"/>
              <a:t>1842</a:t>
            </a:r>
            <a:r>
              <a:rPr lang="en-GB" sz="1400" dirty="0"/>
              <a:t> - Mines Act stopped women and children under 10 working in mines (this was prompted by the </a:t>
            </a:r>
            <a:r>
              <a:rPr lang="en-GB" sz="1400" dirty="0" err="1"/>
              <a:t>Huskar</a:t>
            </a:r>
            <a:r>
              <a:rPr lang="en-GB" sz="1400" dirty="0"/>
              <a:t> Pit disaster in 1838). </a:t>
            </a:r>
          </a:p>
          <a:p>
            <a:r>
              <a:rPr lang="en-GB" sz="1400" b="1" dirty="0"/>
              <a:t>1847</a:t>
            </a:r>
            <a:r>
              <a:rPr lang="en-GB" sz="1400" dirty="0"/>
              <a:t> - Factory Act stopped children between 8-12 from working more than 6½ hours a day, women and children 13-18 couldn’t work more than 12 hours a day!. </a:t>
            </a:r>
          </a:p>
          <a:p>
            <a:r>
              <a:rPr lang="en-GB" sz="1400" b="1" dirty="0"/>
              <a:t>1864</a:t>
            </a:r>
            <a:r>
              <a:rPr lang="en-GB" sz="1400" dirty="0"/>
              <a:t> - Boys under 10 were banned from being chimney sweeps.</a:t>
            </a:r>
          </a:p>
          <a:p>
            <a:r>
              <a:rPr lang="en-GB" sz="1400" b="1" dirty="0"/>
              <a:t>1870</a:t>
            </a:r>
            <a:r>
              <a:rPr lang="en-GB" sz="1400" dirty="0"/>
              <a:t> - Education Act set up school boards to provide schooling for 5-11 year olds.</a:t>
            </a:r>
          </a:p>
          <a:p>
            <a:r>
              <a:rPr lang="en-GB" sz="1400" b="1" dirty="0"/>
              <a:t>1874</a:t>
            </a:r>
            <a:r>
              <a:rPr lang="en-GB" sz="1400" dirty="0"/>
              <a:t> -The Ten Hour Factory Act meant that people could not be made to work for more than 10 hours a day and children under 14 could not be employed fulltime. </a:t>
            </a:r>
          </a:p>
          <a:p>
            <a:r>
              <a:rPr lang="en-GB" sz="1400" b="1" dirty="0"/>
              <a:t>1878</a:t>
            </a:r>
            <a:r>
              <a:rPr lang="en-GB" sz="1400" dirty="0"/>
              <a:t> - Factory and Workshop Act banned the employment of children under 10.</a:t>
            </a:r>
          </a:p>
          <a:p>
            <a:r>
              <a:rPr lang="en-GB" sz="1400" b="1" dirty="0"/>
              <a:t>1880</a:t>
            </a:r>
            <a:r>
              <a:rPr lang="en-GB" sz="1400" dirty="0"/>
              <a:t> - Education Act made it compulsory for children up to 12 to go to school, but most children had to pay.</a:t>
            </a:r>
          </a:p>
          <a:p>
            <a:r>
              <a:rPr lang="en-GB" sz="1400" b="1" dirty="0"/>
              <a:t>1891</a:t>
            </a:r>
            <a:r>
              <a:rPr lang="en-GB" sz="1400" dirty="0"/>
              <a:t> - Education is free and compulsory for all 5-13 year olds. </a:t>
            </a:r>
          </a:p>
          <a:p>
            <a:r>
              <a:rPr lang="en-GB" sz="1400" b="1" dirty="0"/>
              <a:t>1901</a:t>
            </a:r>
            <a:r>
              <a:rPr lang="en-GB" sz="1400" dirty="0"/>
              <a:t> - Queen Victoria dies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523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1997D0D-9988-498A-8D32-CAFF5AC0B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826" y="565830"/>
            <a:ext cx="9636347" cy="5896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687A83-8913-49E6-A715-95A016FBF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More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CF117D-5386-4B3F-8C25-BEFC6FF36C12}"/>
              </a:ext>
            </a:extLst>
          </p:cNvPr>
          <p:cNvSpPr txBox="1"/>
          <p:nvPr/>
        </p:nvSpPr>
        <p:spPr>
          <a:xfrm>
            <a:off x="3051544" y="1382233"/>
            <a:ext cx="625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MORE RESOURSCES 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86403-4259-401C-B5EB-BBB01A8E16A0}"/>
              </a:ext>
            </a:extLst>
          </p:cNvPr>
          <p:cNvSpPr txBox="1"/>
          <p:nvPr/>
        </p:nvSpPr>
        <p:spPr>
          <a:xfrm>
            <a:off x="3254864" y="2992983"/>
            <a:ext cx="611871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200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HistoricEngland.org.uk/Education</a:t>
            </a:r>
            <a:endParaRPr lang="en-US" sz="3200" baseline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 descr="Historic England logo">
            <a:extLst>
              <a:ext uri="{FF2B5EF4-FFF2-40B4-BE49-F238E27FC236}">
                <a16:creationId xmlns:a16="http://schemas.microsoft.com/office/drawing/2014/main" id="{1ED56333-3D6D-402E-AC99-95FEF75BA2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20545" y="4515907"/>
            <a:ext cx="3950909" cy="13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7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9E6D-3047-A3CE-00A3-6F524F9C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>
                <a:cs typeface="Arial" panose="020B0604020202020204" pitchFamily="34" charset="0"/>
              </a:rPr>
              <a:t>What was life like for Victorian children &amp; did it get any better? </a:t>
            </a:r>
            <a:r>
              <a:rPr lang="en-GB" sz="3200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48170-5B9E-2E60-049A-CD9C3477B2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b="1" dirty="0">
                <a:latin typeface="Source Sans Pro" pitchFamily="34" charset="0"/>
              </a:rPr>
              <a:t>Key Stage 2: </a:t>
            </a:r>
            <a:r>
              <a:rPr lang="en-GB" sz="2400" dirty="0">
                <a:latin typeface="Source Sans Pro" pitchFamily="34" charset="0"/>
              </a:rPr>
              <a:t>History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6BC13-F6F4-F23A-7BC7-8A9D2F7D6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b="1" dirty="0">
                <a:cs typeface="Arial" panose="020B0604020202020204" pitchFamily="34" charset="0"/>
              </a:rPr>
              <a:t>Learning Aims and Outcomes</a:t>
            </a:r>
          </a:p>
          <a:p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Suggest what life was like for children living in the past</a:t>
            </a:r>
            <a:endParaRPr lang="en-GB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Present information showing knowledge and an appreciation of the Victorian period </a:t>
            </a:r>
            <a:endParaRPr lang="en-GB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Make comparisons between lifestyles today and in the past </a:t>
            </a:r>
            <a:endParaRPr lang="en-GB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Produce a simple narrative to illustrate what they know about the work done by Victorian  children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3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icture 4">
            <a:extLst>
              <a:ext uri="{FF2B5EF4-FFF2-40B4-BE49-F238E27FC236}">
                <a16:creationId xmlns:a16="http://schemas.microsoft.com/office/drawing/2014/main" id="{E81638E2-9037-A5B7-B596-6DB52368D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862" y="1153966"/>
            <a:ext cx="9799107" cy="2669992"/>
          </a:xfrm>
          <a:custGeom>
            <a:avLst/>
            <a:gdLst>
              <a:gd name="connsiteX0" fmla="*/ 4570229 w 4570515"/>
              <a:gd name="connsiteY0" fmla="*/ 763192 h 2758286"/>
              <a:gd name="connsiteX1" fmla="*/ 4540684 w 4570515"/>
              <a:gd name="connsiteY1" fmla="*/ 1372800 h 2758286"/>
              <a:gd name="connsiteX2" fmla="*/ 4504322 w 4570515"/>
              <a:gd name="connsiteY2" fmla="*/ 1868676 h 2758286"/>
              <a:gd name="connsiteX3" fmla="*/ 4404325 w 4570515"/>
              <a:gd name="connsiteY3" fmla="*/ 2603390 h 2758286"/>
              <a:gd name="connsiteX4" fmla="*/ 4240694 w 4570515"/>
              <a:gd name="connsiteY4" fmla="*/ 2755792 h 2758286"/>
              <a:gd name="connsiteX5" fmla="*/ 3974793 w 4570515"/>
              <a:gd name="connsiteY5" fmla="*/ 2751243 h 2758286"/>
              <a:gd name="connsiteX6" fmla="*/ 3604350 w 4570515"/>
              <a:gd name="connsiteY6" fmla="*/ 2746694 h 2758286"/>
              <a:gd name="connsiteX7" fmla="*/ 3249816 w 4570515"/>
              <a:gd name="connsiteY7" fmla="*/ 2739870 h 2758286"/>
              <a:gd name="connsiteX8" fmla="*/ 2395298 w 4570515"/>
              <a:gd name="connsiteY8" fmla="*/ 2689827 h 2758286"/>
              <a:gd name="connsiteX9" fmla="*/ 1981674 w 4570515"/>
              <a:gd name="connsiteY9" fmla="*/ 2664806 h 2758286"/>
              <a:gd name="connsiteX10" fmla="*/ 1345331 w 4570515"/>
              <a:gd name="connsiteY10" fmla="*/ 2646609 h 2758286"/>
              <a:gd name="connsiteX11" fmla="*/ 620354 w 4570515"/>
              <a:gd name="connsiteY11" fmla="*/ 2617038 h 2758286"/>
              <a:gd name="connsiteX12" fmla="*/ 365816 w 4570515"/>
              <a:gd name="connsiteY12" fmla="*/ 2592017 h 2758286"/>
              <a:gd name="connsiteX13" fmla="*/ 190822 w 4570515"/>
              <a:gd name="connsiteY13" fmla="*/ 2551073 h 2758286"/>
              <a:gd name="connsiteX14" fmla="*/ 149914 w 4570515"/>
              <a:gd name="connsiteY14" fmla="*/ 2498756 h 2758286"/>
              <a:gd name="connsiteX15" fmla="*/ 120370 w 4570515"/>
              <a:gd name="connsiteY15" fmla="*/ 2243994 h 2758286"/>
              <a:gd name="connsiteX16" fmla="*/ 97643 w 4570515"/>
              <a:gd name="connsiteY16" fmla="*/ 1841380 h 2758286"/>
              <a:gd name="connsiteX17" fmla="*/ 79462 w 4570515"/>
              <a:gd name="connsiteY17" fmla="*/ 1507005 h 2758286"/>
              <a:gd name="connsiteX18" fmla="*/ 49917 w 4570515"/>
              <a:gd name="connsiteY18" fmla="*/ 1236321 h 2758286"/>
              <a:gd name="connsiteX19" fmla="*/ 20373 w 4570515"/>
              <a:gd name="connsiteY19" fmla="*/ 867826 h 2758286"/>
              <a:gd name="connsiteX20" fmla="*/ 2191 w 4570515"/>
              <a:gd name="connsiteY20" fmla="*/ 547099 h 2758286"/>
              <a:gd name="connsiteX21" fmla="*/ 29463 w 4570515"/>
              <a:gd name="connsiteY21" fmla="*/ 228647 h 2758286"/>
              <a:gd name="connsiteX22" fmla="*/ 47645 w 4570515"/>
              <a:gd name="connsiteY22" fmla="*/ 171781 h 2758286"/>
              <a:gd name="connsiteX23" fmla="*/ 152187 w 4570515"/>
              <a:gd name="connsiteY23" fmla="*/ 101266 h 2758286"/>
              <a:gd name="connsiteX24" fmla="*/ 527175 w 4570515"/>
              <a:gd name="connsiteY24" fmla="*/ 119463 h 2758286"/>
              <a:gd name="connsiteX25" fmla="*/ 843074 w 4570515"/>
              <a:gd name="connsiteY25" fmla="*/ 133111 h 2758286"/>
              <a:gd name="connsiteX26" fmla="*/ 1808952 w 4570515"/>
              <a:gd name="connsiteY26" fmla="*/ 117189 h 2758286"/>
              <a:gd name="connsiteX27" fmla="*/ 2358935 w 4570515"/>
              <a:gd name="connsiteY27" fmla="*/ 103541 h 2758286"/>
              <a:gd name="connsiteX28" fmla="*/ 2920281 w 4570515"/>
              <a:gd name="connsiteY28" fmla="*/ 76245 h 2758286"/>
              <a:gd name="connsiteX29" fmla="*/ 3404357 w 4570515"/>
              <a:gd name="connsiteY29" fmla="*/ 46674 h 2758286"/>
              <a:gd name="connsiteX30" fmla="*/ 3761163 w 4570515"/>
              <a:gd name="connsiteY30" fmla="*/ 8005 h 2758286"/>
              <a:gd name="connsiteX31" fmla="*/ 4479323 w 4570515"/>
              <a:gd name="connsiteY31" fmla="*/ 103541 h 2758286"/>
              <a:gd name="connsiteX32" fmla="*/ 4549775 w 4570515"/>
              <a:gd name="connsiteY32" fmla="*/ 194527 h 2758286"/>
              <a:gd name="connsiteX33" fmla="*/ 4570229 w 4570515"/>
              <a:gd name="connsiteY33" fmla="*/ 763192 h 27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0515" h="2758286">
                <a:moveTo>
                  <a:pt x="4570229" y="763192"/>
                </a:moveTo>
                <a:cubicBezTo>
                  <a:pt x="4572501" y="967911"/>
                  <a:pt x="4561138" y="1170356"/>
                  <a:pt x="4540684" y="1372800"/>
                </a:cubicBezTo>
                <a:cubicBezTo>
                  <a:pt x="4527048" y="1536576"/>
                  <a:pt x="4515685" y="1702626"/>
                  <a:pt x="4504322" y="1868676"/>
                </a:cubicBezTo>
                <a:cubicBezTo>
                  <a:pt x="4486140" y="2114339"/>
                  <a:pt x="4454323" y="2360002"/>
                  <a:pt x="4404325" y="2603390"/>
                </a:cubicBezTo>
                <a:cubicBezTo>
                  <a:pt x="4379326" y="2721673"/>
                  <a:pt x="4361144" y="2744419"/>
                  <a:pt x="4240694" y="2755792"/>
                </a:cubicBezTo>
                <a:cubicBezTo>
                  <a:pt x="4152060" y="2762616"/>
                  <a:pt x="4063427" y="2753518"/>
                  <a:pt x="3974793" y="2751243"/>
                </a:cubicBezTo>
                <a:cubicBezTo>
                  <a:pt x="3852070" y="2748969"/>
                  <a:pt x="3727074" y="2746694"/>
                  <a:pt x="3604350" y="2746694"/>
                </a:cubicBezTo>
                <a:cubicBezTo>
                  <a:pt x="3486172" y="2744419"/>
                  <a:pt x="3367994" y="2746694"/>
                  <a:pt x="3249816" y="2739870"/>
                </a:cubicBezTo>
                <a:cubicBezTo>
                  <a:pt x="2965734" y="2723947"/>
                  <a:pt x="2679380" y="2708025"/>
                  <a:pt x="2395298" y="2689827"/>
                </a:cubicBezTo>
                <a:cubicBezTo>
                  <a:pt x="2256666" y="2680729"/>
                  <a:pt x="2120306" y="2673905"/>
                  <a:pt x="1981674" y="2664806"/>
                </a:cubicBezTo>
                <a:cubicBezTo>
                  <a:pt x="1770317" y="2651158"/>
                  <a:pt x="1556688" y="2639785"/>
                  <a:pt x="1345331" y="2646609"/>
                </a:cubicBezTo>
                <a:cubicBezTo>
                  <a:pt x="1104429" y="2651158"/>
                  <a:pt x="861255" y="2642060"/>
                  <a:pt x="620354" y="2617038"/>
                </a:cubicBezTo>
                <a:cubicBezTo>
                  <a:pt x="536266" y="2607940"/>
                  <a:pt x="449905" y="2603390"/>
                  <a:pt x="365816" y="2592017"/>
                </a:cubicBezTo>
                <a:cubicBezTo>
                  <a:pt x="306727" y="2582918"/>
                  <a:pt x="249911" y="2566996"/>
                  <a:pt x="190822" y="2551073"/>
                </a:cubicBezTo>
                <a:cubicBezTo>
                  <a:pt x="168095" y="2544249"/>
                  <a:pt x="149914" y="2523777"/>
                  <a:pt x="149914" y="2498756"/>
                </a:cubicBezTo>
                <a:cubicBezTo>
                  <a:pt x="140823" y="2414594"/>
                  <a:pt x="127188" y="2330431"/>
                  <a:pt x="120370" y="2243994"/>
                </a:cubicBezTo>
                <a:cubicBezTo>
                  <a:pt x="111279" y="2109789"/>
                  <a:pt x="104461" y="1975585"/>
                  <a:pt x="97643" y="1841380"/>
                </a:cubicBezTo>
                <a:cubicBezTo>
                  <a:pt x="90825" y="1729922"/>
                  <a:pt x="88552" y="1618463"/>
                  <a:pt x="79462" y="1507005"/>
                </a:cubicBezTo>
                <a:cubicBezTo>
                  <a:pt x="72644" y="1416019"/>
                  <a:pt x="56735" y="1327307"/>
                  <a:pt x="49917" y="1236321"/>
                </a:cubicBezTo>
                <a:cubicBezTo>
                  <a:pt x="38554" y="1113489"/>
                  <a:pt x="29463" y="990658"/>
                  <a:pt x="20373" y="867826"/>
                </a:cubicBezTo>
                <a:cubicBezTo>
                  <a:pt x="13555" y="760917"/>
                  <a:pt x="6737" y="654008"/>
                  <a:pt x="2191" y="547099"/>
                </a:cubicBezTo>
                <a:cubicBezTo>
                  <a:pt x="-4626" y="440190"/>
                  <a:pt x="4464" y="333281"/>
                  <a:pt x="29463" y="228647"/>
                </a:cubicBezTo>
                <a:cubicBezTo>
                  <a:pt x="34009" y="208175"/>
                  <a:pt x="40827" y="189978"/>
                  <a:pt x="47645" y="171781"/>
                </a:cubicBezTo>
                <a:cubicBezTo>
                  <a:pt x="61281" y="126287"/>
                  <a:pt x="104461" y="96717"/>
                  <a:pt x="152187" y="101266"/>
                </a:cubicBezTo>
                <a:cubicBezTo>
                  <a:pt x="277183" y="108090"/>
                  <a:pt x="402179" y="114914"/>
                  <a:pt x="527175" y="119463"/>
                </a:cubicBezTo>
                <a:cubicBezTo>
                  <a:pt x="631717" y="124013"/>
                  <a:pt x="738532" y="130837"/>
                  <a:pt x="843074" y="133111"/>
                </a:cubicBezTo>
                <a:cubicBezTo>
                  <a:pt x="1165791" y="139935"/>
                  <a:pt x="1486235" y="130837"/>
                  <a:pt x="1808952" y="117189"/>
                </a:cubicBezTo>
                <a:cubicBezTo>
                  <a:pt x="1993037" y="110365"/>
                  <a:pt x="2177123" y="110365"/>
                  <a:pt x="2358935" y="103541"/>
                </a:cubicBezTo>
                <a:cubicBezTo>
                  <a:pt x="2545293" y="96717"/>
                  <a:pt x="2731650" y="87618"/>
                  <a:pt x="2920281" y="76245"/>
                </a:cubicBezTo>
                <a:cubicBezTo>
                  <a:pt x="3081640" y="67146"/>
                  <a:pt x="3242998" y="60322"/>
                  <a:pt x="3404357" y="46674"/>
                </a:cubicBezTo>
                <a:cubicBezTo>
                  <a:pt x="3522535" y="35301"/>
                  <a:pt x="3642985" y="19379"/>
                  <a:pt x="3761163" y="8005"/>
                </a:cubicBezTo>
                <a:cubicBezTo>
                  <a:pt x="4004337" y="-17016"/>
                  <a:pt x="4249784" y="17104"/>
                  <a:pt x="4479323" y="103541"/>
                </a:cubicBezTo>
                <a:cubicBezTo>
                  <a:pt x="4522503" y="119463"/>
                  <a:pt x="4547502" y="146759"/>
                  <a:pt x="4549775" y="194527"/>
                </a:cubicBezTo>
                <a:cubicBezTo>
                  <a:pt x="4554320" y="365127"/>
                  <a:pt x="4561138" y="531177"/>
                  <a:pt x="4570229" y="763192"/>
                </a:cubicBezTo>
                <a:close/>
              </a:path>
            </a:pathLst>
          </a:custGeom>
          <a:solidFill>
            <a:srgbClr val="F5B292"/>
          </a:solidFill>
          <a:ln w="226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1C44D-08FB-09DB-C014-3AA75301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How can we tell what life was like for Victorian children? Did it get any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A69EC-2118-D8D9-A996-2F9C9F1BC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54" y="1582834"/>
            <a:ext cx="7981530" cy="2231961"/>
          </a:xfrm>
        </p:spPr>
        <p:txBody>
          <a:bodyPr/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carefully at the photograph of the Mining Memorial  (gravestone) on the next slide.  </a:t>
            </a:r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evidence does it give us about the lives of Victorian children?</a:t>
            </a:r>
          </a:p>
        </p:txBody>
      </p:sp>
      <p:grpSp>
        <p:nvGrpSpPr>
          <p:cNvPr id="4" name="Group 3" descr="Image of a boy on his hands and knees pulling a heavy cart with coal in down a mine shaft. ">
            <a:extLst>
              <a:ext uri="{FF2B5EF4-FFF2-40B4-BE49-F238E27FC236}">
                <a16:creationId xmlns:a16="http://schemas.microsoft.com/office/drawing/2014/main" id="{4975221C-0BDC-86DA-697E-96C61DB84784}"/>
              </a:ext>
            </a:extLst>
          </p:cNvPr>
          <p:cNvGrpSpPr/>
          <p:nvPr/>
        </p:nvGrpSpPr>
        <p:grpSpPr>
          <a:xfrm>
            <a:off x="2137084" y="3937306"/>
            <a:ext cx="7538828" cy="2395839"/>
            <a:chOff x="1981200" y="1181100"/>
            <a:chExt cx="6115305" cy="212521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67CEC0-83B3-39D3-B15E-3D5A6383E2FF}"/>
                </a:ext>
              </a:extLst>
            </p:cNvPr>
            <p:cNvSpPr/>
            <p:nvPr/>
          </p:nvSpPr>
          <p:spPr>
            <a:xfrm>
              <a:off x="5595747" y="1269365"/>
              <a:ext cx="2500758" cy="1953261"/>
            </a:xfrm>
            <a:custGeom>
              <a:avLst/>
              <a:gdLst/>
              <a:ahLst/>
              <a:cxnLst/>
              <a:rect l="0" t="0" r="0" b="0"/>
              <a:pathLst>
                <a:path w="2500758" h="1953261">
                  <a:moveTo>
                    <a:pt x="172466" y="1953260"/>
                  </a:moveTo>
                  <a:lnTo>
                    <a:pt x="0" y="0"/>
                  </a:lnTo>
                  <a:lnTo>
                    <a:pt x="2500757" y="0"/>
                  </a:lnTo>
                  <a:lnTo>
                    <a:pt x="2500757" y="195326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6AD33A9-F341-3C2D-5E6D-A14F103D95BA}"/>
                </a:ext>
              </a:extLst>
            </p:cNvPr>
            <p:cNvSpPr/>
            <p:nvPr/>
          </p:nvSpPr>
          <p:spPr>
            <a:xfrm>
              <a:off x="1989963" y="2839085"/>
              <a:ext cx="33402" cy="383541"/>
            </a:xfrm>
            <a:custGeom>
              <a:avLst/>
              <a:gdLst/>
              <a:ahLst/>
              <a:cxnLst/>
              <a:rect l="0" t="0" r="0" b="0"/>
              <a:pathLst>
                <a:path w="33402" h="383541">
                  <a:moveTo>
                    <a:pt x="0" y="383540"/>
                  </a:moveTo>
                  <a:lnTo>
                    <a:pt x="0" y="0"/>
                  </a:lnTo>
                  <a:lnTo>
                    <a:pt x="33401" y="383540"/>
                  </a:lnTo>
                  <a:close/>
                </a:path>
              </a:pathLst>
            </a:custGeom>
            <a:solidFill>
              <a:srgbClr val="CCCC7A"/>
            </a:solidFill>
            <a:ln w="0" cap="flat" cmpd="sng" algn="ctr">
              <a:solidFill>
                <a:srgbClr val="CCCC7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8CA7104-5E5B-0768-A3C9-EEFA755B4B8B}"/>
                </a:ext>
              </a:extLst>
            </p:cNvPr>
            <p:cNvSpPr/>
            <p:nvPr/>
          </p:nvSpPr>
          <p:spPr>
            <a:xfrm>
              <a:off x="1989963" y="2197100"/>
              <a:ext cx="90425" cy="1025526"/>
            </a:xfrm>
            <a:custGeom>
              <a:avLst/>
              <a:gdLst/>
              <a:ahLst/>
              <a:cxnLst/>
              <a:rect l="0" t="0" r="0" b="0"/>
              <a:pathLst>
                <a:path w="90425" h="1025526">
                  <a:moveTo>
                    <a:pt x="33401" y="1025525"/>
                  </a:moveTo>
                  <a:lnTo>
                    <a:pt x="0" y="641985"/>
                  </a:lnTo>
                  <a:lnTo>
                    <a:pt x="0" y="0"/>
                  </a:lnTo>
                  <a:lnTo>
                    <a:pt x="90424" y="1025525"/>
                  </a:lnTo>
                  <a:close/>
                </a:path>
              </a:pathLst>
            </a:custGeom>
            <a:solidFill>
              <a:srgbClr val="C9C978"/>
            </a:solidFill>
            <a:ln w="0" cap="flat" cmpd="sng" algn="ctr">
              <a:solidFill>
                <a:srgbClr val="C9C97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4675331-3AEC-ACED-AF69-A2569EA11DB3}"/>
                </a:ext>
              </a:extLst>
            </p:cNvPr>
            <p:cNvSpPr/>
            <p:nvPr/>
          </p:nvSpPr>
          <p:spPr>
            <a:xfrm>
              <a:off x="1989963" y="1554480"/>
              <a:ext cx="147321" cy="1668146"/>
            </a:xfrm>
            <a:custGeom>
              <a:avLst/>
              <a:gdLst/>
              <a:ahLst/>
              <a:cxnLst/>
              <a:rect l="0" t="0" r="0" b="0"/>
              <a:pathLst>
                <a:path w="147321" h="1668146">
                  <a:moveTo>
                    <a:pt x="90424" y="1668145"/>
                  </a:moveTo>
                  <a:lnTo>
                    <a:pt x="0" y="642620"/>
                  </a:lnTo>
                  <a:lnTo>
                    <a:pt x="0" y="0"/>
                  </a:lnTo>
                  <a:lnTo>
                    <a:pt x="147320" y="1668145"/>
                  </a:lnTo>
                  <a:close/>
                </a:path>
              </a:pathLst>
            </a:custGeom>
            <a:solidFill>
              <a:srgbClr val="C6C676"/>
            </a:solidFill>
            <a:ln w="0" cap="flat" cmpd="sng" algn="ctr">
              <a:solidFill>
                <a:srgbClr val="C6C67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16ACBE8-E4BE-28E5-E092-1BF5C4FAEB1C}"/>
                </a:ext>
              </a:extLst>
            </p:cNvPr>
            <p:cNvSpPr/>
            <p:nvPr/>
          </p:nvSpPr>
          <p:spPr>
            <a:xfrm>
              <a:off x="1989201" y="1269365"/>
              <a:ext cx="204217" cy="1953261"/>
            </a:xfrm>
            <a:custGeom>
              <a:avLst/>
              <a:gdLst/>
              <a:ahLst/>
              <a:cxnLst/>
              <a:rect l="0" t="0" r="0" b="0"/>
              <a:pathLst>
                <a:path w="204217" h="1953261">
                  <a:moveTo>
                    <a:pt x="147447" y="1953260"/>
                  </a:moveTo>
                  <a:lnTo>
                    <a:pt x="0" y="286004"/>
                  </a:lnTo>
                  <a:lnTo>
                    <a:pt x="0" y="0"/>
                  </a:lnTo>
                  <a:lnTo>
                    <a:pt x="31877" y="0"/>
                  </a:lnTo>
                  <a:lnTo>
                    <a:pt x="204216" y="1953260"/>
                  </a:lnTo>
                  <a:close/>
                </a:path>
              </a:pathLst>
            </a:custGeom>
            <a:solidFill>
              <a:srgbClr val="C3C375"/>
            </a:solidFill>
            <a:ln w="0" cap="flat" cmpd="sng" algn="ctr">
              <a:solidFill>
                <a:srgbClr val="C3C37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FFE0401-AF46-D692-D3B9-3A2D1152EACC}"/>
                </a:ext>
              </a:extLst>
            </p:cNvPr>
            <p:cNvSpPr/>
            <p:nvPr/>
          </p:nvSpPr>
          <p:spPr>
            <a:xfrm>
              <a:off x="2021078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2339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C0C073"/>
            </a:solidFill>
            <a:ln w="0" cap="flat" cmpd="sng" algn="ctr">
              <a:solidFill>
                <a:srgbClr val="C0C07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ADB1BB-6F0D-B511-C4D1-590A1D99C5D0}"/>
                </a:ext>
              </a:extLst>
            </p:cNvPr>
            <p:cNvSpPr/>
            <p:nvPr/>
          </p:nvSpPr>
          <p:spPr>
            <a:xfrm>
              <a:off x="2077212" y="1269365"/>
              <a:ext cx="230125" cy="1953261"/>
            </a:xfrm>
            <a:custGeom>
              <a:avLst/>
              <a:gdLst/>
              <a:ahLst/>
              <a:cxnLst/>
              <a:rect l="0" t="0" r="0" b="0"/>
              <a:pathLst>
                <a:path w="230125" h="1953261">
                  <a:moveTo>
                    <a:pt x="173228" y="1953260"/>
                  </a:moveTo>
                  <a:lnTo>
                    <a:pt x="0" y="0"/>
                  </a:lnTo>
                  <a:lnTo>
                    <a:pt x="56769" y="0"/>
                  </a:lnTo>
                  <a:lnTo>
                    <a:pt x="230124" y="1953260"/>
                  </a:lnTo>
                  <a:close/>
                </a:path>
              </a:pathLst>
            </a:custGeom>
            <a:solidFill>
              <a:srgbClr val="BDBD71"/>
            </a:solidFill>
            <a:ln w="0" cap="flat" cmpd="sng" algn="ctr">
              <a:solidFill>
                <a:srgbClr val="BDBD7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E10C539-3630-440C-EAA6-58D74347CB88}"/>
                </a:ext>
              </a:extLst>
            </p:cNvPr>
            <p:cNvSpPr/>
            <p:nvPr/>
          </p:nvSpPr>
          <p:spPr>
            <a:xfrm>
              <a:off x="2134870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BABA6F"/>
            </a:solidFill>
            <a:ln w="0" cap="flat" cmpd="sng" algn="ctr">
              <a:solidFill>
                <a:srgbClr val="BABA6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E623999-F48B-6226-EFC4-FA3D98551C09}"/>
                </a:ext>
              </a:extLst>
            </p:cNvPr>
            <p:cNvSpPr/>
            <p:nvPr/>
          </p:nvSpPr>
          <p:spPr>
            <a:xfrm>
              <a:off x="2191131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3228" y="1953260"/>
                  </a:moveTo>
                  <a:lnTo>
                    <a:pt x="0" y="0"/>
                  </a:lnTo>
                  <a:lnTo>
                    <a:pt x="56769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B7B76D"/>
            </a:solidFill>
            <a:ln w="0" cap="flat" cmpd="sng" algn="ctr">
              <a:solidFill>
                <a:srgbClr val="B7B76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16A9B98-7084-D890-F593-C70E5FDCCC80}"/>
                </a:ext>
              </a:extLst>
            </p:cNvPr>
            <p:cNvSpPr/>
            <p:nvPr/>
          </p:nvSpPr>
          <p:spPr>
            <a:xfrm>
              <a:off x="2247900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593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B4B46C"/>
            </a:solidFill>
            <a:ln w="0" cap="flat" cmpd="sng" algn="ctr">
              <a:solidFill>
                <a:srgbClr val="B4B46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9B7C217-0C85-B7C7-2B01-149E8B27183C}"/>
                </a:ext>
              </a:extLst>
            </p:cNvPr>
            <p:cNvSpPr/>
            <p:nvPr/>
          </p:nvSpPr>
          <p:spPr>
            <a:xfrm>
              <a:off x="2304923" y="1269365"/>
              <a:ext cx="228601" cy="1953261"/>
            </a:xfrm>
            <a:custGeom>
              <a:avLst/>
              <a:gdLst/>
              <a:ahLst/>
              <a:cxnLst/>
              <a:rect l="0" t="0" r="0" b="0"/>
              <a:pathLst>
                <a:path w="228601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8600" y="1953260"/>
                  </a:lnTo>
                  <a:close/>
                </a:path>
              </a:pathLst>
            </a:custGeom>
            <a:solidFill>
              <a:srgbClr val="B1B16A"/>
            </a:solidFill>
            <a:ln w="0" cap="flat" cmpd="sng" algn="ctr">
              <a:solidFill>
                <a:srgbClr val="B1B16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06B0B10-6C6B-BD62-EC4D-7EBD2C5BBB93}"/>
                </a:ext>
              </a:extLst>
            </p:cNvPr>
            <p:cNvSpPr/>
            <p:nvPr/>
          </p:nvSpPr>
          <p:spPr>
            <a:xfrm>
              <a:off x="2361184" y="1269365"/>
              <a:ext cx="229998" cy="1953261"/>
            </a:xfrm>
            <a:custGeom>
              <a:avLst/>
              <a:gdLst/>
              <a:ahLst/>
              <a:cxnLst/>
              <a:rect l="0" t="0" r="0" b="0"/>
              <a:pathLst>
                <a:path w="229998" h="1953261">
                  <a:moveTo>
                    <a:pt x="173228" y="1953260"/>
                  </a:moveTo>
                  <a:lnTo>
                    <a:pt x="0" y="0"/>
                  </a:lnTo>
                  <a:lnTo>
                    <a:pt x="56769" y="0"/>
                  </a:lnTo>
                  <a:lnTo>
                    <a:pt x="229997" y="1953260"/>
                  </a:lnTo>
                  <a:close/>
                </a:path>
              </a:pathLst>
            </a:custGeom>
            <a:solidFill>
              <a:srgbClr val="AEAE68"/>
            </a:solidFill>
            <a:ln w="0" cap="flat" cmpd="sng" algn="ctr">
              <a:solidFill>
                <a:srgbClr val="AEAE6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2608F3B-346C-8265-2AB4-6E4367F2EB42}"/>
                </a:ext>
              </a:extLst>
            </p:cNvPr>
            <p:cNvSpPr/>
            <p:nvPr/>
          </p:nvSpPr>
          <p:spPr>
            <a:xfrm>
              <a:off x="2417953" y="1269365"/>
              <a:ext cx="230379" cy="1953261"/>
            </a:xfrm>
            <a:custGeom>
              <a:avLst/>
              <a:gdLst/>
              <a:ahLst/>
              <a:cxnLst/>
              <a:rect l="0" t="0" r="0" b="0"/>
              <a:pathLst>
                <a:path w="230379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30378" y="1953260"/>
                  </a:lnTo>
                  <a:close/>
                </a:path>
              </a:pathLst>
            </a:custGeom>
            <a:solidFill>
              <a:srgbClr val="ABAB66"/>
            </a:solidFill>
            <a:ln w="0" cap="flat" cmpd="sng" algn="ctr">
              <a:solidFill>
                <a:srgbClr val="ABAB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2B25AB9-C331-4A93-F1FA-EC172269192B}"/>
                </a:ext>
              </a:extLst>
            </p:cNvPr>
            <p:cNvSpPr/>
            <p:nvPr/>
          </p:nvSpPr>
          <p:spPr>
            <a:xfrm>
              <a:off x="2474976" y="1269365"/>
              <a:ext cx="228601" cy="1953261"/>
            </a:xfrm>
            <a:custGeom>
              <a:avLst/>
              <a:gdLst/>
              <a:ahLst/>
              <a:cxnLst/>
              <a:rect l="0" t="0" r="0" b="0"/>
              <a:pathLst>
                <a:path w="228601" h="1953261">
                  <a:moveTo>
                    <a:pt x="172466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8600" y="1953260"/>
                  </a:lnTo>
                  <a:close/>
                </a:path>
              </a:pathLst>
            </a:custGeom>
            <a:solidFill>
              <a:srgbClr val="A8A864"/>
            </a:solidFill>
            <a:ln w="0" cap="flat" cmpd="sng" algn="ctr">
              <a:solidFill>
                <a:srgbClr val="A8A8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DAC002-B214-2C75-F195-B96F6A126A5D}"/>
                </a:ext>
              </a:extLst>
            </p:cNvPr>
            <p:cNvSpPr/>
            <p:nvPr/>
          </p:nvSpPr>
          <p:spPr>
            <a:xfrm>
              <a:off x="2531110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3355" y="1953260"/>
                  </a:moveTo>
                  <a:lnTo>
                    <a:pt x="0" y="0"/>
                  </a:lnTo>
                  <a:lnTo>
                    <a:pt x="56896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A5A563"/>
            </a:solidFill>
            <a:ln w="0" cap="flat" cmpd="sng" algn="ctr">
              <a:solidFill>
                <a:srgbClr val="A5A5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9D59288-C2EA-B583-34BE-5C30FDD847DD}"/>
                </a:ext>
              </a:extLst>
            </p:cNvPr>
            <p:cNvSpPr/>
            <p:nvPr/>
          </p:nvSpPr>
          <p:spPr>
            <a:xfrm>
              <a:off x="2588895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2339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A2A261"/>
            </a:solidFill>
            <a:ln w="0" cap="flat" cmpd="sng" algn="ctr">
              <a:solidFill>
                <a:srgbClr val="A2A26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8F4513-6CFF-9B6E-9811-EE57D45F8C87}"/>
                </a:ext>
              </a:extLst>
            </p:cNvPr>
            <p:cNvSpPr/>
            <p:nvPr/>
          </p:nvSpPr>
          <p:spPr>
            <a:xfrm>
              <a:off x="2645029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3228" y="1953260"/>
                  </a:moveTo>
                  <a:lnTo>
                    <a:pt x="0" y="0"/>
                  </a:lnTo>
                  <a:lnTo>
                    <a:pt x="56896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9F9F5F"/>
            </a:solidFill>
            <a:ln w="0" cap="flat" cmpd="sng" algn="ctr">
              <a:solidFill>
                <a:srgbClr val="9F9F5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724FD50-8A39-532A-019C-0D19F180FE4F}"/>
                </a:ext>
              </a:extLst>
            </p:cNvPr>
            <p:cNvSpPr/>
            <p:nvPr/>
          </p:nvSpPr>
          <p:spPr>
            <a:xfrm>
              <a:off x="2701163" y="1269365"/>
              <a:ext cx="230125" cy="1953261"/>
            </a:xfrm>
            <a:custGeom>
              <a:avLst/>
              <a:gdLst/>
              <a:ahLst/>
              <a:cxnLst/>
              <a:rect l="0" t="0" r="0" b="0"/>
              <a:pathLst>
                <a:path w="230125" h="1953261">
                  <a:moveTo>
                    <a:pt x="173355" y="1953260"/>
                  </a:moveTo>
                  <a:lnTo>
                    <a:pt x="0" y="0"/>
                  </a:lnTo>
                  <a:lnTo>
                    <a:pt x="56896" y="0"/>
                  </a:lnTo>
                  <a:lnTo>
                    <a:pt x="230124" y="1953260"/>
                  </a:lnTo>
                  <a:close/>
                </a:path>
              </a:pathLst>
            </a:custGeom>
            <a:solidFill>
              <a:srgbClr val="9C9C5D"/>
            </a:solidFill>
            <a:ln w="0" cap="flat" cmpd="sng" algn="ctr">
              <a:solidFill>
                <a:srgbClr val="9C9C5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D286665-58C3-C9AF-C064-45B820C77628}"/>
                </a:ext>
              </a:extLst>
            </p:cNvPr>
            <p:cNvSpPr/>
            <p:nvPr/>
          </p:nvSpPr>
          <p:spPr>
            <a:xfrm>
              <a:off x="2758059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99995B"/>
            </a:solidFill>
            <a:ln w="0" cap="flat" cmpd="sng" algn="ctr">
              <a:solidFill>
                <a:srgbClr val="99995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851787B-171E-1B59-BE2B-830DA28C170E}"/>
                </a:ext>
              </a:extLst>
            </p:cNvPr>
            <p:cNvSpPr/>
            <p:nvPr/>
          </p:nvSpPr>
          <p:spPr>
            <a:xfrm>
              <a:off x="2815717" y="1269365"/>
              <a:ext cx="228855" cy="1953261"/>
            </a:xfrm>
            <a:custGeom>
              <a:avLst/>
              <a:gdLst/>
              <a:ahLst/>
              <a:cxnLst/>
              <a:rect l="0" t="0" r="0" b="0"/>
              <a:pathLst>
                <a:path w="228855" h="1953261">
                  <a:moveTo>
                    <a:pt x="172593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8854" y="1953260"/>
                  </a:lnTo>
                  <a:close/>
                </a:path>
              </a:pathLst>
            </a:custGeom>
            <a:solidFill>
              <a:srgbClr val="96965A"/>
            </a:solidFill>
            <a:ln w="0" cap="flat" cmpd="sng" algn="ctr">
              <a:solidFill>
                <a:srgbClr val="96965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04671B8-7494-A4DE-D63D-F83FD3F4B2E5}"/>
                </a:ext>
              </a:extLst>
            </p:cNvPr>
            <p:cNvSpPr/>
            <p:nvPr/>
          </p:nvSpPr>
          <p:spPr>
            <a:xfrm>
              <a:off x="2871978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939358"/>
            </a:solidFill>
            <a:ln w="0" cap="flat" cmpd="sng" algn="ctr">
              <a:solidFill>
                <a:srgbClr val="93935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F34B3B3-A6C5-D1A1-A432-5E94B6417624}"/>
                </a:ext>
              </a:extLst>
            </p:cNvPr>
            <p:cNvSpPr/>
            <p:nvPr/>
          </p:nvSpPr>
          <p:spPr>
            <a:xfrm>
              <a:off x="2928112" y="1269365"/>
              <a:ext cx="230252" cy="1953261"/>
            </a:xfrm>
            <a:custGeom>
              <a:avLst/>
              <a:gdLst/>
              <a:ahLst/>
              <a:cxnLst/>
              <a:rect l="0" t="0" r="0" b="0"/>
              <a:pathLst>
                <a:path w="230252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30251" y="1953260"/>
                  </a:lnTo>
                  <a:close/>
                </a:path>
              </a:pathLst>
            </a:custGeom>
            <a:solidFill>
              <a:srgbClr val="909056"/>
            </a:solidFill>
            <a:ln w="0" cap="flat" cmpd="sng" algn="ctr">
              <a:solidFill>
                <a:srgbClr val="90905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7E41E2A-1654-6858-6ABF-90CCA1DF5E2D}"/>
                </a:ext>
              </a:extLst>
            </p:cNvPr>
            <p:cNvSpPr/>
            <p:nvPr/>
          </p:nvSpPr>
          <p:spPr>
            <a:xfrm>
              <a:off x="2985135" y="1269365"/>
              <a:ext cx="229236" cy="1953261"/>
            </a:xfrm>
            <a:custGeom>
              <a:avLst/>
              <a:gdLst/>
              <a:ahLst/>
              <a:cxnLst/>
              <a:rect l="0" t="0" r="0" b="0"/>
              <a:pathLst>
                <a:path w="229236" h="1953261">
                  <a:moveTo>
                    <a:pt x="173228" y="1953260"/>
                  </a:moveTo>
                  <a:lnTo>
                    <a:pt x="0" y="0"/>
                  </a:lnTo>
                  <a:lnTo>
                    <a:pt x="56896" y="0"/>
                  </a:lnTo>
                  <a:lnTo>
                    <a:pt x="229235" y="1953260"/>
                  </a:lnTo>
                  <a:close/>
                </a:path>
              </a:pathLst>
            </a:custGeom>
            <a:solidFill>
              <a:srgbClr val="8D8D54"/>
            </a:solidFill>
            <a:ln w="0" cap="flat" cmpd="sng" algn="ctr">
              <a:solidFill>
                <a:srgbClr val="8D8D5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F32313E-027F-5C8B-E10A-00794A01D2C7}"/>
                </a:ext>
              </a:extLst>
            </p:cNvPr>
            <p:cNvSpPr/>
            <p:nvPr/>
          </p:nvSpPr>
          <p:spPr>
            <a:xfrm>
              <a:off x="3042793" y="1269365"/>
              <a:ext cx="228601" cy="1953261"/>
            </a:xfrm>
            <a:custGeom>
              <a:avLst/>
              <a:gdLst/>
              <a:ahLst/>
              <a:cxnLst/>
              <a:rect l="0" t="0" r="0" b="0"/>
              <a:pathLst>
                <a:path w="228601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8600" y="1953260"/>
                  </a:lnTo>
                  <a:close/>
                </a:path>
              </a:pathLst>
            </a:custGeom>
            <a:solidFill>
              <a:srgbClr val="8A8A52"/>
            </a:solidFill>
            <a:ln w="0" cap="flat" cmpd="sng" algn="ctr">
              <a:solidFill>
                <a:srgbClr val="8A8A5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BEF091E-D493-BA70-352C-3208DE8159FC}"/>
                </a:ext>
              </a:extLst>
            </p:cNvPr>
            <p:cNvSpPr/>
            <p:nvPr/>
          </p:nvSpPr>
          <p:spPr>
            <a:xfrm>
              <a:off x="3099054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3228" y="1953260"/>
                  </a:moveTo>
                  <a:lnTo>
                    <a:pt x="0" y="0"/>
                  </a:lnTo>
                  <a:lnTo>
                    <a:pt x="56769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878751"/>
            </a:solidFill>
            <a:ln w="0" cap="flat" cmpd="sng" algn="ctr">
              <a:solidFill>
                <a:srgbClr val="87875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96B1025-8F7D-E0A3-4960-6AAD24A9117F}"/>
                </a:ext>
              </a:extLst>
            </p:cNvPr>
            <p:cNvSpPr/>
            <p:nvPr/>
          </p:nvSpPr>
          <p:spPr>
            <a:xfrm>
              <a:off x="3155823" y="1269365"/>
              <a:ext cx="228601" cy="1953261"/>
            </a:xfrm>
            <a:custGeom>
              <a:avLst/>
              <a:gdLst/>
              <a:ahLst/>
              <a:cxnLst/>
              <a:rect l="0" t="0" r="0" b="0"/>
              <a:pathLst>
                <a:path w="228601" h="1953261">
                  <a:moveTo>
                    <a:pt x="172593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8600" y="1953260"/>
                  </a:lnTo>
                  <a:close/>
                </a:path>
              </a:pathLst>
            </a:custGeom>
            <a:solidFill>
              <a:srgbClr val="84844F"/>
            </a:solidFill>
            <a:ln w="0" cap="flat" cmpd="sng" algn="ctr">
              <a:solidFill>
                <a:srgbClr val="84844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07B15DF-37D9-6E0B-0604-57E055A60ADC}"/>
                </a:ext>
              </a:extLst>
            </p:cNvPr>
            <p:cNvSpPr/>
            <p:nvPr/>
          </p:nvSpPr>
          <p:spPr>
            <a:xfrm>
              <a:off x="3211957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3355" y="1953260"/>
                  </a:moveTo>
                  <a:lnTo>
                    <a:pt x="0" y="0"/>
                  </a:lnTo>
                  <a:lnTo>
                    <a:pt x="57150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81814D"/>
            </a:solidFill>
            <a:ln w="0" cap="flat" cmpd="sng" algn="ctr">
              <a:solidFill>
                <a:srgbClr val="81814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10ECD17-64A9-6F5D-ED08-0571DC50CF6D}"/>
                </a:ext>
              </a:extLst>
            </p:cNvPr>
            <p:cNvSpPr/>
            <p:nvPr/>
          </p:nvSpPr>
          <p:spPr>
            <a:xfrm>
              <a:off x="3269107" y="1269365"/>
              <a:ext cx="229998" cy="1953261"/>
            </a:xfrm>
            <a:custGeom>
              <a:avLst/>
              <a:gdLst/>
              <a:ahLst/>
              <a:cxnLst/>
              <a:rect l="0" t="0" r="0" b="0"/>
              <a:pathLst>
                <a:path w="229998" h="1953261">
                  <a:moveTo>
                    <a:pt x="173228" y="1953260"/>
                  </a:moveTo>
                  <a:lnTo>
                    <a:pt x="0" y="0"/>
                  </a:lnTo>
                  <a:lnTo>
                    <a:pt x="56769" y="0"/>
                  </a:lnTo>
                  <a:lnTo>
                    <a:pt x="229997" y="1953260"/>
                  </a:lnTo>
                  <a:close/>
                </a:path>
              </a:pathLst>
            </a:custGeom>
            <a:solidFill>
              <a:srgbClr val="7E7E4B"/>
            </a:solidFill>
            <a:ln w="0" cap="flat" cmpd="sng" algn="ctr">
              <a:solidFill>
                <a:srgbClr val="7E7E4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11C3D63-AE1F-D616-759A-E609F8E6FD9A}"/>
                </a:ext>
              </a:extLst>
            </p:cNvPr>
            <p:cNvSpPr/>
            <p:nvPr/>
          </p:nvSpPr>
          <p:spPr>
            <a:xfrm>
              <a:off x="3325876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7B7B49"/>
            </a:solidFill>
            <a:ln w="0" cap="flat" cmpd="sng" algn="ctr">
              <a:solidFill>
                <a:srgbClr val="7B7B4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C683647A-0B75-C608-E1EC-775DD0870038}"/>
                </a:ext>
              </a:extLst>
            </p:cNvPr>
            <p:cNvSpPr/>
            <p:nvPr/>
          </p:nvSpPr>
          <p:spPr>
            <a:xfrm>
              <a:off x="3382899" y="1269365"/>
              <a:ext cx="228601" cy="1953261"/>
            </a:xfrm>
            <a:custGeom>
              <a:avLst/>
              <a:gdLst/>
              <a:ahLst/>
              <a:cxnLst/>
              <a:rect l="0" t="0" r="0" b="0"/>
              <a:pathLst>
                <a:path w="228601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8600" y="1953260"/>
                  </a:lnTo>
                  <a:close/>
                </a:path>
              </a:pathLst>
            </a:custGeom>
            <a:solidFill>
              <a:srgbClr val="787848"/>
            </a:solidFill>
            <a:ln w="0" cap="flat" cmpd="sng" algn="ctr">
              <a:solidFill>
                <a:srgbClr val="78784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9A2B93A-5B3F-B46A-6D54-9E73BC024FEF}"/>
                </a:ext>
              </a:extLst>
            </p:cNvPr>
            <p:cNvSpPr/>
            <p:nvPr/>
          </p:nvSpPr>
          <p:spPr>
            <a:xfrm>
              <a:off x="3439795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2593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757546"/>
            </a:solidFill>
            <a:ln w="0" cap="flat" cmpd="sng" algn="ctr">
              <a:solidFill>
                <a:srgbClr val="75754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7021B5D-9B01-BDA3-5B30-556DD5699B89}"/>
                </a:ext>
              </a:extLst>
            </p:cNvPr>
            <p:cNvSpPr/>
            <p:nvPr/>
          </p:nvSpPr>
          <p:spPr>
            <a:xfrm>
              <a:off x="3495929" y="1269365"/>
              <a:ext cx="230379" cy="1953261"/>
            </a:xfrm>
            <a:custGeom>
              <a:avLst/>
              <a:gdLst/>
              <a:ahLst/>
              <a:cxnLst/>
              <a:rect l="0" t="0" r="0" b="0"/>
              <a:pathLst>
                <a:path w="230379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30378" y="1953260"/>
                  </a:lnTo>
                  <a:close/>
                </a:path>
              </a:pathLst>
            </a:custGeom>
            <a:solidFill>
              <a:srgbClr val="727244"/>
            </a:solidFill>
            <a:ln w="0" cap="flat" cmpd="sng" algn="ctr">
              <a:solidFill>
                <a:srgbClr val="72724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406A6E3-95EE-E3FF-FFF8-89BC4D589E0F}"/>
                </a:ext>
              </a:extLst>
            </p:cNvPr>
            <p:cNvSpPr/>
            <p:nvPr/>
          </p:nvSpPr>
          <p:spPr>
            <a:xfrm>
              <a:off x="3552952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6F6F42"/>
            </a:solidFill>
            <a:ln w="0" cap="flat" cmpd="sng" algn="ctr">
              <a:solidFill>
                <a:srgbClr val="6F6F4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CDC07EC-5608-49FE-DACC-4D738DE60F8B}"/>
                </a:ext>
              </a:extLst>
            </p:cNvPr>
            <p:cNvSpPr/>
            <p:nvPr/>
          </p:nvSpPr>
          <p:spPr>
            <a:xfrm>
              <a:off x="3609213" y="1269365"/>
              <a:ext cx="229236" cy="1953261"/>
            </a:xfrm>
            <a:custGeom>
              <a:avLst/>
              <a:gdLst/>
              <a:ahLst/>
              <a:cxnLst/>
              <a:rect l="0" t="0" r="0" b="0"/>
              <a:pathLst>
                <a:path w="229236" h="1953261">
                  <a:moveTo>
                    <a:pt x="173228" y="1953260"/>
                  </a:moveTo>
                  <a:lnTo>
                    <a:pt x="0" y="0"/>
                  </a:lnTo>
                  <a:lnTo>
                    <a:pt x="56769" y="0"/>
                  </a:lnTo>
                  <a:lnTo>
                    <a:pt x="229235" y="1953260"/>
                  </a:lnTo>
                  <a:close/>
                </a:path>
              </a:pathLst>
            </a:custGeom>
            <a:solidFill>
              <a:srgbClr val="6C6C40"/>
            </a:solidFill>
            <a:ln w="0" cap="flat" cmpd="sng" algn="ctr">
              <a:solidFill>
                <a:srgbClr val="6C6C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0A2CE7A-F30A-C983-610C-3FC11AB544D6}"/>
                </a:ext>
              </a:extLst>
            </p:cNvPr>
            <p:cNvSpPr/>
            <p:nvPr/>
          </p:nvSpPr>
          <p:spPr>
            <a:xfrm>
              <a:off x="3665982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69693F"/>
            </a:solidFill>
            <a:ln w="0" cap="flat" cmpd="sng" algn="ctr">
              <a:solidFill>
                <a:srgbClr val="69693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57AF074-638A-1C7C-6037-A9FE319B449C}"/>
                </a:ext>
              </a:extLst>
            </p:cNvPr>
            <p:cNvSpPr/>
            <p:nvPr/>
          </p:nvSpPr>
          <p:spPr>
            <a:xfrm>
              <a:off x="3723005" y="1269365"/>
              <a:ext cx="229236" cy="1953261"/>
            </a:xfrm>
            <a:custGeom>
              <a:avLst/>
              <a:gdLst/>
              <a:ahLst/>
              <a:cxnLst/>
              <a:rect l="0" t="0" r="0" b="0"/>
              <a:pathLst>
                <a:path w="229236" h="1953261">
                  <a:moveTo>
                    <a:pt x="173355" y="1953260"/>
                  </a:moveTo>
                  <a:lnTo>
                    <a:pt x="0" y="0"/>
                  </a:lnTo>
                  <a:lnTo>
                    <a:pt x="56896" y="0"/>
                  </a:lnTo>
                  <a:lnTo>
                    <a:pt x="229235" y="1953260"/>
                  </a:lnTo>
                  <a:close/>
                </a:path>
              </a:pathLst>
            </a:custGeom>
            <a:solidFill>
              <a:srgbClr val="66663D"/>
            </a:solidFill>
            <a:ln w="0" cap="flat" cmpd="sng" algn="ctr">
              <a:solidFill>
                <a:srgbClr val="6666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BA1AB1F-2BAF-AEC8-4AB4-6E2F4FD92225}"/>
                </a:ext>
              </a:extLst>
            </p:cNvPr>
            <p:cNvSpPr/>
            <p:nvPr/>
          </p:nvSpPr>
          <p:spPr>
            <a:xfrm>
              <a:off x="3779901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2339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63633B"/>
            </a:solidFill>
            <a:ln w="0" cap="flat" cmpd="sng" algn="ctr">
              <a:solidFill>
                <a:srgbClr val="63633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FC063F8-CA3E-F367-EE34-7E57E239C2CA}"/>
                </a:ext>
              </a:extLst>
            </p:cNvPr>
            <p:cNvSpPr/>
            <p:nvPr/>
          </p:nvSpPr>
          <p:spPr>
            <a:xfrm>
              <a:off x="3836035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606039"/>
            </a:solidFill>
            <a:ln w="0" cap="flat" cmpd="sng" algn="ctr">
              <a:solidFill>
                <a:srgbClr val="60603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55927F2-11E5-DD5B-C97B-7F72F6049F52}"/>
                </a:ext>
              </a:extLst>
            </p:cNvPr>
            <p:cNvSpPr/>
            <p:nvPr/>
          </p:nvSpPr>
          <p:spPr>
            <a:xfrm>
              <a:off x="3893693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720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5D5D37"/>
            </a:solidFill>
            <a:ln w="0" cap="flat" cmpd="sng" algn="ctr">
              <a:solidFill>
                <a:srgbClr val="5D5D3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BB8777E-C9C9-D6B4-55B1-90C0C5C6D938}"/>
                </a:ext>
              </a:extLst>
            </p:cNvPr>
            <p:cNvSpPr/>
            <p:nvPr/>
          </p:nvSpPr>
          <p:spPr>
            <a:xfrm>
              <a:off x="3949954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3228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5A5A36"/>
            </a:solidFill>
            <a:ln w="0" cap="flat" cmpd="sng" algn="ctr">
              <a:solidFill>
                <a:srgbClr val="5A5A3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93546E3-6F7D-9BC3-8F55-F08EB95564CE}"/>
                </a:ext>
              </a:extLst>
            </p:cNvPr>
            <p:cNvSpPr/>
            <p:nvPr/>
          </p:nvSpPr>
          <p:spPr>
            <a:xfrm>
              <a:off x="4006977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339" y="1953260"/>
                  </a:moveTo>
                  <a:lnTo>
                    <a:pt x="0" y="0"/>
                  </a:lnTo>
                  <a:lnTo>
                    <a:pt x="55880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575734"/>
            </a:solidFill>
            <a:ln w="0" cap="flat" cmpd="sng" algn="ctr">
              <a:solidFill>
                <a:srgbClr val="57573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ED7737D-9FEB-680D-CDF1-A606FBBA8BEC}"/>
                </a:ext>
              </a:extLst>
            </p:cNvPr>
            <p:cNvSpPr/>
            <p:nvPr/>
          </p:nvSpPr>
          <p:spPr>
            <a:xfrm>
              <a:off x="4062857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3609" y="1953260"/>
                  </a:moveTo>
                  <a:lnTo>
                    <a:pt x="0" y="0"/>
                  </a:lnTo>
                  <a:lnTo>
                    <a:pt x="57150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545432"/>
            </a:solidFill>
            <a:ln w="0" cap="flat" cmpd="sng" algn="ctr">
              <a:solidFill>
                <a:srgbClr val="54543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F5EDC98-20ED-F324-B370-B961BC11150E}"/>
                </a:ext>
              </a:extLst>
            </p:cNvPr>
            <p:cNvSpPr/>
            <p:nvPr/>
          </p:nvSpPr>
          <p:spPr>
            <a:xfrm>
              <a:off x="4120769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515130"/>
            </a:solidFill>
            <a:ln w="0" cap="flat" cmpd="sng" algn="ctr">
              <a:solidFill>
                <a:srgbClr val="51513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B617E52-4F5B-5BCC-C709-5C09CADD88BE}"/>
                </a:ext>
              </a:extLst>
            </p:cNvPr>
            <p:cNvSpPr/>
            <p:nvPr/>
          </p:nvSpPr>
          <p:spPr>
            <a:xfrm>
              <a:off x="4177030" y="1269365"/>
              <a:ext cx="229236" cy="1953261"/>
            </a:xfrm>
            <a:custGeom>
              <a:avLst/>
              <a:gdLst/>
              <a:ahLst/>
              <a:cxnLst/>
              <a:rect l="0" t="0" r="0" b="0"/>
              <a:pathLst>
                <a:path w="229236" h="1953261">
                  <a:moveTo>
                    <a:pt x="173228" y="1953260"/>
                  </a:moveTo>
                  <a:lnTo>
                    <a:pt x="0" y="0"/>
                  </a:lnTo>
                  <a:lnTo>
                    <a:pt x="56769" y="0"/>
                  </a:lnTo>
                  <a:lnTo>
                    <a:pt x="229235" y="1953260"/>
                  </a:lnTo>
                  <a:close/>
                </a:path>
              </a:pathLst>
            </a:custGeom>
            <a:solidFill>
              <a:srgbClr val="4E4E2E"/>
            </a:solidFill>
            <a:ln w="0" cap="flat" cmpd="sng" algn="ctr">
              <a:solidFill>
                <a:srgbClr val="4E4E2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6E6806F-F3A9-B927-A7CC-5000029F772C}"/>
                </a:ext>
              </a:extLst>
            </p:cNvPr>
            <p:cNvSpPr/>
            <p:nvPr/>
          </p:nvSpPr>
          <p:spPr>
            <a:xfrm>
              <a:off x="4233799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4B4B2D"/>
            </a:solidFill>
            <a:ln w="0" cap="flat" cmpd="sng" algn="ctr">
              <a:solidFill>
                <a:srgbClr val="4B4B2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3CB353C-12C8-73FA-798A-C72703342074}"/>
                </a:ext>
              </a:extLst>
            </p:cNvPr>
            <p:cNvSpPr/>
            <p:nvPr/>
          </p:nvSpPr>
          <p:spPr>
            <a:xfrm>
              <a:off x="4290822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48482B"/>
            </a:solidFill>
            <a:ln w="0" cap="flat" cmpd="sng" algn="ctr">
              <a:solidFill>
                <a:srgbClr val="48482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F718D2A-AB20-1B89-8EC3-C7F399CC43F5}"/>
                </a:ext>
              </a:extLst>
            </p:cNvPr>
            <p:cNvSpPr/>
            <p:nvPr/>
          </p:nvSpPr>
          <p:spPr>
            <a:xfrm>
              <a:off x="4347718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593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454529"/>
            </a:solidFill>
            <a:ln w="0" cap="flat" cmpd="sng" algn="ctr">
              <a:solidFill>
                <a:srgbClr val="45452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28B037D-7937-942F-7E8D-B8854E9FA8CD}"/>
                </a:ext>
              </a:extLst>
            </p:cNvPr>
            <p:cNvSpPr/>
            <p:nvPr/>
          </p:nvSpPr>
          <p:spPr>
            <a:xfrm>
              <a:off x="4403852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424227"/>
            </a:solidFill>
            <a:ln w="0" cap="flat" cmpd="sng" algn="ctr">
              <a:solidFill>
                <a:srgbClr val="42422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A4E778D-4B29-AF60-FBAC-5CBB62C733B4}"/>
                </a:ext>
              </a:extLst>
            </p:cNvPr>
            <p:cNvSpPr/>
            <p:nvPr/>
          </p:nvSpPr>
          <p:spPr>
            <a:xfrm>
              <a:off x="4460875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007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3F3F25"/>
            </a:solidFill>
            <a:ln w="0" cap="flat" cmpd="sng" algn="ctr">
              <a:solidFill>
                <a:srgbClr val="3F3F2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248CE0F-9214-9DC6-40C6-D5B363E09B1A}"/>
                </a:ext>
              </a:extLst>
            </p:cNvPr>
            <p:cNvSpPr/>
            <p:nvPr/>
          </p:nvSpPr>
          <p:spPr>
            <a:xfrm>
              <a:off x="4516882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3482" y="1953260"/>
                  </a:moveTo>
                  <a:lnTo>
                    <a:pt x="0" y="0"/>
                  </a:lnTo>
                  <a:lnTo>
                    <a:pt x="57023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3C3C24"/>
            </a:solidFill>
            <a:ln w="0" cap="flat" cmpd="sng" algn="ctr">
              <a:solidFill>
                <a:srgbClr val="3C3C2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0DDEE4D-B1E6-9678-3B73-19F2A671674D}"/>
                </a:ext>
              </a:extLst>
            </p:cNvPr>
            <p:cNvSpPr/>
            <p:nvPr/>
          </p:nvSpPr>
          <p:spPr>
            <a:xfrm>
              <a:off x="4574794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393922"/>
            </a:solidFill>
            <a:ln w="0" cap="flat" cmpd="sng" algn="ctr">
              <a:solidFill>
                <a:srgbClr val="39392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FE3562A-C228-A723-F69F-4BFD8DBA4357}"/>
                </a:ext>
              </a:extLst>
            </p:cNvPr>
            <p:cNvSpPr/>
            <p:nvPr/>
          </p:nvSpPr>
          <p:spPr>
            <a:xfrm>
              <a:off x="4630928" y="1269365"/>
              <a:ext cx="229236" cy="1953261"/>
            </a:xfrm>
            <a:custGeom>
              <a:avLst/>
              <a:gdLst/>
              <a:ahLst/>
              <a:cxnLst/>
              <a:rect l="0" t="0" r="0" b="0"/>
              <a:pathLst>
                <a:path w="229236" h="1953261">
                  <a:moveTo>
                    <a:pt x="172466" y="1953260"/>
                  </a:moveTo>
                  <a:lnTo>
                    <a:pt x="0" y="0"/>
                  </a:lnTo>
                  <a:lnTo>
                    <a:pt x="56007" y="0"/>
                  </a:lnTo>
                  <a:lnTo>
                    <a:pt x="229235" y="1953260"/>
                  </a:lnTo>
                  <a:close/>
                </a:path>
              </a:pathLst>
            </a:custGeom>
            <a:solidFill>
              <a:srgbClr val="363620"/>
            </a:solidFill>
            <a:ln w="0" cap="flat" cmpd="sng" algn="ctr">
              <a:solidFill>
                <a:srgbClr val="36362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01940F3-9DB2-0407-3A92-F401F19EA7CC}"/>
                </a:ext>
              </a:extLst>
            </p:cNvPr>
            <p:cNvSpPr/>
            <p:nvPr/>
          </p:nvSpPr>
          <p:spPr>
            <a:xfrm>
              <a:off x="4687824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339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33331E"/>
            </a:solidFill>
            <a:ln w="0" cap="flat" cmpd="sng" algn="ctr">
              <a:solidFill>
                <a:srgbClr val="33331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5A27D6C-AB48-8319-A7FD-6AC500F6CF58}"/>
                </a:ext>
              </a:extLst>
            </p:cNvPr>
            <p:cNvSpPr/>
            <p:nvPr/>
          </p:nvSpPr>
          <p:spPr>
            <a:xfrm>
              <a:off x="4744847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30301C"/>
            </a:solidFill>
            <a:ln w="0" cap="flat" cmpd="sng" algn="ctr">
              <a:solidFill>
                <a:srgbClr val="30301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77F7B41C-E2A0-D89F-5C80-3E00B1E5D909}"/>
                </a:ext>
              </a:extLst>
            </p:cNvPr>
            <p:cNvSpPr/>
            <p:nvPr/>
          </p:nvSpPr>
          <p:spPr>
            <a:xfrm>
              <a:off x="4801616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720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2D2D1B"/>
            </a:solidFill>
            <a:ln w="0" cap="flat" cmpd="sng" algn="ctr">
              <a:solidFill>
                <a:srgbClr val="2D2D1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4A3EBCC-7138-BFB7-1F7E-DBB7C815A0F1}"/>
                </a:ext>
              </a:extLst>
            </p:cNvPr>
            <p:cNvSpPr/>
            <p:nvPr/>
          </p:nvSpPr>
          <p:spPr>
            <a:xfrm>
              <a:off x="4857877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339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2A2A19"/>
            </a:solidFill>
            <a:ln w="0" cap="flat" cmpd="sng" algn="ctr">
              <a:solidFill>
                <a:srgbClr val="2A2A1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4B6C9A5-8F30-B1E7-8D19-9063F68F02C2}"/>
                </a:ext>
              </a:extLst>
            </p:cNvPr>
            <p:cNvSpPr/>
            <p:nvPr/>
          </p:nvSpPr>
          <p:spPr>
            <a:xfrm>
              <a:off x="4914900" y="1269365"/>
              <a:ext cx="229236" cy="1953261"/>
            </a:xfrm>
            <a:custGeom>
              <a:avLst/>
              <a:gdLst/>
              <a:ahLst/>
              <a:cxnLst/>
              <a:rect l="0" t="0" r="0" b="0"/>
              <a:pathLst>
                <a:path w="229236" h="1953261">
                  <a:moveTo>
                    <a:pt x="172466" y="1953260"/>
                  </a:moveTo>
                  <a:lnTo>
                    <a:pt x="0" y="0"/>
                  </a:lnTo>
                  <a:lnTo>
                    <a:pt x="56769" y="0"/>
                  </a:lnTo>
                  <a:lnTo>
                    <a:pt x="229235" y="1953260"/>
                  </a:lnTo>
                  <a:close/>
                </a:path>
              </a:pathLst>
            </a:custGeom>
            <a:solidFill>
              <a:srgbClr val="272717"/>
            </a:solidFill>
            <a:ln w="0" cap="flat" cmpd="sng" algn="ctr">
              <a:solidFill>
                <a:srgbClr val="27271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8CFDA825-DD5B-058E-57DC-57CBA543BC69}"/>
                </a:ext>
              </a:extLst>
            </p:cNvPr>
            <p:cNvSpPr/>
            <p:nvPr/>
          </p:nvSpPr>
          <p:spPr>
            <a:xfrm>
              <a:off x="4971669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242415"/>
            </a:solidFill>
            <a:ln w="0" cap="flat" cmpd="sng" algn="ctr">
              <a:solidFill>
                <a:srgbClr val="24241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4A37470-195F-82CD-EEAD-EC9101CDD201}"/>
                </a:ext>
              </a:extLst>
            </p:cNvPr>
            <p:cNvSpPr/>
            <p:nvPr/>
          </p:nvSpPr>
          <p:spPr>
            <a:xfrm>
              <a:off x="5028819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2339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212113"/>
            </a:solidFill>
            <a:ln w="0" cap="flat" cmpd="sng" algn="ctr">
              <a:solidFill>
                <a:srgbClr val="21211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52AA10F-118A-6A6C-8E58-14E5B817B409}"/>
                </a:ext>
              </a:extLst>
            </p:cNvPr>
            <p:cNvSpPr/>
            <p:nvPr/>
          </p:nvSpPr>
          <p:spPr>
            <a:xfrm>
              <a:off x="5084953" y="1269365"/>
              <a:ext cx="229236" cy="1953261"/>
            </a:xfrm>
            <a:custGeom>
              <a:avLst/>
              <a:gdLst/>
              <a:ahLst/>
              <a:cxnLst/>
              <a:rect l="0" t="0" r="0" b="0"/>
              <a:pathLst>
                <a:path w="229236" h="1953261">
                  <a:moveTo>
                    <a:pt x="172466" y="1953260"/>
                  </a:moveTo>
                  <a:lnTo>
                    <a:pt x="0" y="0"/>
                  </a:lnTo>
                  <a:lnTo>
                    <a:pt x="56007" y="0"/>
                  </a:lnTo>
                  <a:lnTo>
                    <a:pt x="229235" y="1953260"/>
                  </a:lnTo>
                  <a:close/>
                </a:path>
              </a:pathLst>
            </a:custGeom>
            <a:solidFill>
              <a:srgbClr val="1E1E12"/>
            </a:solidFill>
            <a:ln w="0" cap="flat" cmpd="sng" algn="ctr">
              <a:solidFill>
                <a:srgbClr val="1E1E1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32E39D7F-4563-A4D3-D2F8-88CC3BA79DCE}"/>
                </a:ext>
              </a:extLst>
            </p:cNvPr>
            <p:cNvSpPr/>
            <p:nvPr/>
          </p:nvSpPr>
          <p:spPr>
            <a:xfrm>
              <a:off x="5141722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1B1B10"/>
            </a:solidFill>
            <a:ln w="0" cap="flat" cmpd="sng" algn="ctr">
              <a:solidFill>
                <a:srgbClr val="1B1B1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0D8BC895-7C2E-15CD-34E2-0509338B1C93}"/>
                </a:ext>
              </a:extLst>
            </p:cNvPr>
            <p:cNvSpPr/>
            <p:nvPr/>
          </p:nvSpPr>
          <p:spPr>
            <a:xfrm>
              <a:off x="5198745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18180E"/>
            </a:solidFill>
            <a:ln w="0" cap="flat" cmpd="sng" algn="ctr">
              <a:solidFill>
                <a:srgbClr val="18180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A09FB81-F1DF-8FFD-B185-D297D0A3BC4A}"/>
                </a:ext>
              </a:extLst>
            </p:cNvPr>
            <p:cNvSpPr/>
            <p:nvPr/>
          </p:nvSpPr>
          <p:spPr>
            <a:xfrm>
              <a:off x="5255641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593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15150C"/>
            </a:solidFill>
            <a:ln w="0" cap="flat" cmpd="sng" algn="ctr">
              <a:solidFill>
                <a:srgbClr val="15150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47C8BE19-113B-5038-36E9-0D9B5B15B6C8}"/>
                </a:ext>
              </a:extLst>
            </p:cNvPr>
            <p:cNvSpPr/>
            <p:nvPr/>
          </p:nvSpPr>
          <p:spPr>
            <a:xfrm>
              <a:off x="5311775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261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12120A"/>
            </a:solidFill>
            <a:ln w="0" cap="flat" cmpd="sng" algn="ctr">
              <a:solidFill>
                <a:srgbClr val="12120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DD4810F-56F0-9D68-1384-1E52B1854C82}"/>
                </a:ext>
              </a:extLst>
            </p:cNvPr>
            <p:cNvSpPr/>
            <p:nvPr/>
          </p:nvSpPr>
          <p:spPr>
            <a:xfrm>
              <a:off x="5368798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2466" y="1953260"/>
                  </a:moveTo>
                  <a:lnTo>
                    <a:pt x="0" y="0"/>
                  </a:lnTo>
                  <a:lnTo>
                    <a:pt x="56007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0F0F09"/>
            </a:solidFill>
            <a:ln w="0" cap="flat" cmpd="sng" algn="ctr">
              <a:solidFill>
                <a:srgbClr val="0F0F0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EA3CF44-65C7-BA10-7048-6DCCFB7BFF17}"/>
                </a:ext>
              </a:extLst>
            </p:cNvPr>
            <p:cNvSpPr/>
            <p:nvPr/>
          </p:nvSpPr>
          <p:spPr>
            <a:xfrm>
              <a:off x="5425694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0C0C07"/>
            </a:solidFill>
            <a:ln w="0" cap="flat" cmpd="sng" algn="ctr">
              <a:solidFill>
                <a:srgbClr val="0C0C0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859FF10A-6227-FD64-2F3A-A0EB04DE3F50}"/>
                </a:ext>
              </a:extLst>
            </p:cNvPr>
            <p:cNvSpPr/>
            <p:nvPr/>
          </p:nvSpPr>
          <p:spPr>
            <a:xfrm>
              <a:off x="5482717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090905"/>
            </a:solidFill>
            <a:ln w="0" cap="flat" cmpd="sng" algn="ctr">
              <a:solidFill>
                <a:srgbClr val="09090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FF67755E-1BC2-9A35-92FF-7CAA83EF1814}"/>
                </a:ext>
              </a:extLst>
            </p:cNvPr>
            <p:cNvSpPr/>
            <p:nvPr/>
          </p:nvSpPr>
          <p:spPr>
            <a:xfrm>
              <a:off x="5538851" y="1269365"/>
              <a:ext cx="229363" cy="1953261"/>
            </a:xfrm>
            <a:custGeom>
              <a:avLst/>
              <a:gdLst/>
              <a:ahLst/>
              <a:cxnLst/>
              <a:rect l="0" t="0" r="0" b="0"/>
              <a:pathLst>
                <a:path w="229363" h="1953261">
                  <a:moveTo>
                    <a:pt x="172466" y="1953260"/>
                  </a:moveTo>
                  <a:lnTo>
                    <a:pt x="0" y="0"/>
                  </a:lnTo>
                  <a:lnTo>
                    <a:pt x="56007" y="0"/>
                  </a:lnTo>
                  <a:lnTo>
                    <a:pt x="229362" y="1953260"/>
                  </a:lnTo>
                  <a:close/>
                </a:path>
              </a:pathLst>
            </a:custGeom>
            <a:solidFill>
              <a:srgbClr val="060603"/>
            </a:solidFill>
            <a:ln w="0" cap="flat" cmpd="sng" algn="ctr">
              <a:solidFill>
                <a:srgbClr val="06060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E6B64E13-F3B0-A915-1A50-44713124CE99}"/>
                </a:ext>
              </a:extLst>
            </p:cNvPr>
            <p:cNvSpPr/>
            <p:nvPr/>
          </p:nvSpPr>
          <p:spPr>
            <a:xfrm>
              <a:off x="5595747" y="1269365"/>
              <a:ext cx="229490" cy="1953261"/>
            </a:xfrm>
            <a:custGeom>
              <a:avLst/>
              <a:gdLst/>
              <a:ahLst/>
              <a:cxnLst/>
              <a:rect l="0" t="0" r="0" b="0"/>
              <a:pathLst>
                <a:path w="229490" h="1953261">
                  <a:moveTo>
                    <a:pt x="172466" y="1953260"/>
                  </a:moveTo>
                  <a:lnTo>
                    <a:pt x="0" y="0"/>
                  </a:lnTo>
                  <a:lnTo>
                    <a:pt x="56134" y="0"/>
                  </a:lnTo>
                  <a:lnTo>
                    <a:pt x="229489" y="1953260"/>
                  </a:lnTo>
                  <a:close/>
                </a:path>
              </a:pathLst>
            </a:custGeom>
            <a:solidFill>
              <a:srgbClr val="030301"/>
            </a:solidFill>
            <a:ln w="0" cap="flat" cmpd="sng" algn="ctr">
              <a:solidFill>
                <a:srgbClr val="03030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EDAA1A-2C6E-E92D-043B-99A00B206A3D}"/>
                </a:ext>
              </a:extLst>
            </p:cNvPr>
            <p:cNvSpPr/>
            <p:nvPr/>
          </p:nvSpPr>
          <p:spPr>
            <a:xfrm>
              <a:off x="1990090" y="1270000"/>
              <a:ext cx="6106161" cy="1953261"/>
            </a:xfrm>
            <a:custGeom>
              <a:avLst/>
              <a:gdLst/>
              <a:ahLst/>
              <a:cxnLst/>
              <a:rect l="0" t="0" r="0" b="0"/>
              <a:pathLst>
                <a:path w="6106161" h="1953261">
                  <a:moveTo>
                    <a:pt x="0" y="1953260"/>
                  </a:moveTo>
                  <a:lnTo>
                    <a:pt x="6106160" y="1953260"/>
                  </a:lnTo>
                  <a:lnTo>
                    <a:pt x="61061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D42141B-909D-6FEA-9784-99D295FBC556}"/>
                </a:ext>
              </a:extLst>
            </p:cNvPr>
            <p:cNvSpPr/>
            <p:nvPr/>
          </p:nvSpPr>
          <p:spPr>
            <a:xfrm>
              <a:off x="6002528" y="1375791"/>
              <a:ext cx="204344" cy="1805687"/>
            </a:xfrm>
            <a:custGeom>
              <a:avLst/>
              <a:gdLst/>
              <a:ahLst/>
              <a:cxnLst/>
              <a:rect l="0" t="0" r="0" b="0"/>
              <a:pathLst>
                <a:path w="204344" h="1805687">
                  <a:moveTo>
                    <a:pt x="0" y="0"/>
                  </a:moveTo>
                  <a:lnTo>
                    <a:pt x="204343" y="0"/>
                  </a:lnTo>
                  <a:lnTo>
                    <a:pt x="204343" y="1805686"/>
                  </a:lnTo>
                  <a:lnTo>
                    <a:pt x="0" y="1805686"/>
                  </a:lnTo>
                  <a:close/>
                </a:path>
              </a:pathLst>
            </a:custGeom>
            <a:solidFill>
              <a:srgbClr val="563F28"/>
            </a:solidFill>
            <a:ln w="0" cap="flat" cmpd="sng" algn="ctr">
              <a:solidFill>
                <a:srgbClr val="563F2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B4E7F571-5292-69B3-FCBA-AC520493D3CE}"/>
                </a:ext>
              </a:extLst>
            </p:cNvPr>
            <p:cNvSpPr/>
            <p:nvPr/>
          </p:nvSpPr>
          <p:spPr>
            <a:xfrm>
              <a:off x="6002020" y="1376680"/>
              <a:ext cx="204471" cy="1804671"/>
            </a:xfrm>
            <a:custGeom>
              <a:avLst/>
              <a:gdLst/>
              <a:ahLst/>
              <a:cxnLst/>
              <a:rect l="0" t="0" r="0" b="0"/>
              <a:pathLst>
                <a:path w="204471" h="1804671">
                  <a:moveTo>
                    <a:pt x="0" y="1804670"/>
                  </a:moveTo>
                  <a:lnTo>
                    <a:pt x="204470" y="1804670"/>
                  </a:lnTo>
                  <a:lnTo>
                    <a:pt x="2044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CC16A237-881E-6438-9F1C-75CF11C7F707}"/>
                </a:ext>
              </a:extLst>
            </p:cNvPr>
            <p:cNvSpPr/>
            <p:nvPr/>
          </p:nvSpPr>
          <p:spPr>
            <a:xfrm>
              <a:off x="7815834" y="1375791"/>
              <a:ext cx="204344" cy="1805687"/>
            </a:xfrm>
            <a:custGeom>
              <a:avLst/>
              <a:gdLst/>
              <a:ahLst/>
              <a:cxnLst/>
              <a:rect l="0" t="0" r="0" b="0"/>
              <a:pathLst>
                <a:path w="204344" h="1805687">
                  <a:moveTo>
                    <a:pt x="0" y="0"/>
                  </a:moveTo>
                  <a:lnTo>
                    <a:pt x="204343" y="0"/>
                  </a:lnTo>
                  <a:lnTo>
                    <a:pt x="204343" y="1805686"/>
                  </a:lnTo>
                  <a:lnTo>
                    <a:pt x="0" y="1805686"/>
                  </a:lnTo>
                  <a:close/>
                </a:path>
              </a:pathLst>
            </a:custGeom>
            <a:solidFill>
              <a:srgbClr val="563F28"/>
            </a:solidFill>
            <a:ln w="0" cap="flat" cmpd="sng" algn="ctr">
              <a:solidFill>
                <a:srgbClr val="563F2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277F421B-12BB-E901-15CD-7C90FF9E5BFF}"/>
                </a:ext>
              </a:extLst>
            </p:cNvPr>
            <p:cNvSpPr/>
            <p:nvPr/>
          </p:nvSpPr>
          <p:spPr>
            <a:xfrm>
              <a:off x="7816850" y="1376680"/>
              <a:ext cx="204471" cy="1804671"/>
            </a:xfrm>
            <a:custGeom>
              <a:avLst/>
              <a:gdLst/>
              <a:ahLst/>
              <a:cxnLst/>
              <a:rect l="0" t="0" r="0" b="0"/>
              <a:pathLst>
                <a:path w="204471" h="1804671">
                  <a:moveTo>
                    <a:pt x="0" y="1804670"/>
                  </a:moveTo>
                  <a:lnTo>
                    <a:pt x="204470" y="1804670"/>
                  </a:lnTo>
                  <a:lnTo>
                    <a:pt x="2044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49546F04-3A2C-DE95-DF5E-8C24557013C1}"/>
                </a:ext>
              </a:extLst>
            </p:cNvPr>
            <p:cNvSpPr/>
            <p:nvPr/>
          </p:nvSpPr>
          <p:spPr>
            <a:xfrm>
              <a:off x="3853942" y="1375791"/>
              <a:ext cx="204217" cy="1805687"/>
            </a:xfrm>
            <a:custGeom>
              <a:avLst/>
              <a:gdLst/>
              <a:ahLst/>
              <a:cxnLst/>
              <a:rect l="0" t="0" r="0" b="0"/>
              <a:pathLst>
                <a:path w="204217" h="1805687">
                  <a:moveTo>
                    <a:pt x="0" y="0"/>
                  </a:moveTo>
                  <a:lnTo>
                    <a:pt x="204216" y="0"/>
                  </a:lnTo>
                  <a:lnTo>
                    <a:pt x="204216" y="1805686"/>
                  </a:lnTo>
                  <a:lnTo>
                    <a:pt x="0" y="1805686"/>
                  </a:lnTo>
                  <a:close/>
                </a:path>
              </a:pathLst>
            </a:custGeom>
            <a:solidFill>
              <a:srgbClr val="563F28"/>
            </a:solidFill>
            <a:ln w="0" cap="flat" cmpd="sng" algn="ctr">
              <a:solidFill>
                <a:srgbClr val="563F2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65195F55-3EFD-060D-DD46-DD3781E73953}"/>
                </a:ext>
              </a:extLst>
            </p:cNvPr>
            <p:cNvSpPr/>
            <p:nvPr/>
          </p:nvSpPr>
          <p:spPr>
            <a:xfrm>
              <a:off x="3854450" y="1376680"/>
              <a:ext cx="204471" cy="1804671"/>
            </a:xfrm>
            <a:custGeom>
              <a:avLst/>
              <a:gdLst/>
              <a:ahLst/>
              <a:cxnLst/>
              <a:rect l="0" t="0" r="0" b="0"/>
              <a:pathLst>
                <a:path w="204471" h="1804671">
                  <a:moveTo>
                    <a:pt x="0" y="1804670"/>
                  </a:moveTo>
                  <a:lnTo>
                    <a:pt x="204470" y="1804670"/>
                  </a:lnTo>
                  <a:lnTo>
                    <a:pt x="2044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CA0C0F05-9015-885A-BC8B-0D43899D860F}"/>
                </a:ext>
              </a:extLst>
            </p:cNvPr>
            <p:cNvSpPr/>
            <p:nvPr/>
          </p:nvSpPr>
          <p:spPr>
            <a:xfrm>
              <a:off x="1984375" y="3129534"/>
              <a:ext cx="6097525" cy="104776"/>
            </a:xfrm>
            <a:custGeom>
              <a:avLst/>
              <a:gdLst/>
              <a:ahLst/>
              <a:cxnLst/>
              <a:rect l="0" t="0" r="0" b="0"/>
              <a:pathLst>
                <a:path w="6097525" h="104776">
                  <a:moveTo>
                    <a:pt x="0" y="0"/>
                  </a:moveTo>
                  <a:lnTo>
                    <a:pt x="6097524" y="0"/>
                  </a:lnTo>
                  <a:lnTo>
                    <a:pt x="6097524" y="104775"/>
                  </a:lnTo>
                  <a:lnTo>
                    <a:pt x="0" y="10477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69BCEE68-B256-CF30-DDE5-758590168FFE}"/>
                </a:ext>
              </a:extLst>
            </p:cNvPr>
            <p:cNvSpPr/>
            <p:nvPr/>
          </p:nvSpPr>
          <p:spPr>
            <a:xfrm>
              <a:off x="2065782" y="1375791"/>
              <a:ext cx="204090" cy="1805687"/>
            </a:xfrm>
            <a:custGeom>
              <a:avLst/>
              <a:gdLst/>
              <a:ahLst/>
              <a:cxnLst/>
              <a:rect l="0" t="0" r="0" b="0"/>
              <a:pathLst>
                <a:path w="204090" h="1805687">
                  <a:moveTo>
                    <a:pt x="0" y="0"/>
                  </a:moveTo>
                  <a:lnTo>
                    <a:pt x="204089" y="0"/>
                  </a:lnTo>
                  <a:lnTo>
                    <a:pt x="204089" y="1805686"/>
                  </a:lnTo>
                  <a:lnTo>
                    <a:pt x="0" y="1805686"/>
                  </a:lnTo>
                  <a:close/>
                </a:path>
              </a:pathLst>
            </a:custGeom>
            <a:solidFill>
              <a:srgbClr val="563F28"/>
            </a:solidFill>
            <a:ln w="0" cap="flat" cmpd="sng" algn="ctr">
              <a:solidFill>
                <a:srgbClr val="563F2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73C3432E-8D10-071B-964D-BC21B84821A3}"/>
                </a:ext>
              </a:extLst>
            </p:cNvPr>
            <p:cNvSpPr/>
            <p:nvPr/>
          </p:nvSpPr>
          <p:spPr>
            <a:xfrm>
              <a:off x="2065020" y="1376680"/>
              <a:ext cx="204471" cy="1804671"/>
            </a:xfrm>
            <a:custGeom>
              <a:avLst/>
              <a:gdLst/>
              <a:ahLst/>
              <a:cxnLst/>
              <a:rect l="0" t="0" r="0" b="0"/>
              <a:pathLst>
                <a:path w="204471" h="1804671">
                  <a:moveTo>
                    <a:pt x="0" y="1804670"/>
                  </a:moveTo>
                  <a:lnTo>
                    <a:pt x="204470" y="1804670"/>
                  </a:lnTo>
                  <a:lnTo>
                    <a:pt x="2044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0DAE91C2-BF14-7410-6AC9-20EDBDD034C6}"/>
                </a:ext>
              </a:extLst>
            </p:cNvPr>
            <p:cNvSpPr/>
            <p:nvPr/>
          </p:nvSpPr>
          <p:spPr>
            <a:xfrm>
              <a:off x="1981835" y="1206754"/>
              <a:ext cx="1956690" cy="182373"/>
            </a:xfrm>
            <a:custGeom>
              <a:avLst/>
              <a:gdLst/>
              <a:ahLst/>
              <a:cxnLst/>
              <a:rect l="0" t="0" r="0" b="0"/>
              <a:pathLst>
                <a:path w="1956690" h="182373">
                  <a:moveTo>
                    <a:pt x="0" y="169037"/>
                  </a:moveTo>
                  <a:lnTo>
                    <a:pt x="12319" y="0"/>
                  </a:lnTo>
                  <a:lnTo>
                    <a:pt x="1956689" y="13208"/>
                  </a:lnTo>
                  <a:lnTo>
                    <a:pt x="1956689" y="169037"/>
                  </a:lnTo>
                  <a:lnTo>
                    <a:pt x="540258" y="182372"/>
                  </a:lnTo>
                  <a:close/>
                </a:path>
              </a:pathLst>
            </a:custGeom>
            <a:solidFill>
              <a:srgbClr val="563F28"/>
            </a:solidFill>
            <a:ln w="0" cap="flat" cmpd="sng" algn="ctr">
              <a:solidFill>
                <a:srgbClr val="563F2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B738CFD-0158-F2EE-0EF4-B1FD1BC30654}"/>
                </a:ext>
              </a:extLst>
            </p:cNvPr>
            <p:cNvSpPr/>
            <p:nvPr/>
          </p:nvSpPr>
          <p:spPr>
            <a:xfrm>
              <a:off x="1981200" y="1206500"/>
              <a:ext cx="1957071" cy="181611"/>
            </a:xfrm>
            <a:custGeom>
              <a:avLst/>
              <a:gdLst/>
              <a:ahLst/>
              <a:cxnLst/>
              <a:rect l="0" t="0" r="0" b="0"/>
              <a:pathLst>
                <a:path w="1957071" h="181611">
                  <a:moveTo>
                    <a:pt x="0" y="170180"/>
                  </a:moveTo>
                  <a:lnTo>
                    <a:pt x="12700" y="0"/>
                  </a:lnTo>
                  <a:lnTo>
                    <a:pt x="1957070" y="13970"/>
                  </a:lnTo>
                  <a:lnTo>
                    <a:pt x="1957070" y="170180"/>
                  </a:lnTo>
                  <a:lnTo>
                    <a:pt x="539750" y="18161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B4F70C-F3B0-948B-FFC4-DFC3261B8B36}"/>
                </a:ext>
              </a:extLst>
            </p:cNvPr>
            <p:cNvSpPr/>
            <p:nvPr/>
          </p:nvSpPr>
          <p:spPr>
            <a:xfrm>
              <a:off x="3926459" y="1206754"/>
              <a:ext cx="2132966" cy="247270"/>
            </a:xfrm>
            <a:custGeom>
              <a:avLst/>
              <a:gdLst/>
              <a:ahLst/>
              <a:cxnLst/>
              <a:rect l="0" t="0" r="0" b="0"/>
              <a:pathLst>
                <a:path w="2132966" h="247270">
                  <a:moveTo>
                    <a:pt x="2132965" y="176022"/>
                  </a:moveTo>
                  <a:lnTo>
                    <a:pt x="1020953" y="247269"/>
                  </a:lnTo>
                  <a:lnTo>
                    <a:pt x="48006" y="169037"/>
                  </a:lnTo>
                  <a:lnTo>
                    <a:pt x="0" y="0"/>
                  </a:lnTo>
                  <a:lnTo>
                    <a:pt x="1008634" y="66167"/>
                  </a:lnTo>
                  <a:lnTo>
                    <a:pt x="2112645" y="13208"/>
                  </a:lnTo>
                  <a:close/>
                </a:path>
              </a:pathLst>
            </a:custGeom>
            <a:solidFill>
              <a:srgbClr val="563F28"/>
            </a:solidFill>
            <a:ln w="0" cap="flat" cmpd="sng" algn="ctr">
              <a:solidFill>
                <a:srgbClr val="563F2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0336A8C-6710-97EE-1819-DEC1A894790F}"/>
                </a:ext>
              </a:extLst>
            </p:cNvPr>
            <p:cNvSpPr/>
            <p:nvPr/>
          </p:nvSpPr>
          <p:spPr>
            <a:xfrm>
              <a:off x="3926840" y="1206500"/>
              <a:ext cx="2133601" cy="247651"/>
            </a:xfrm>
            <a:custGeom>
              <a:avLst/>
              <a:gdLst/>
              <a:ahLst/>
              <a:cxnLst/>
              <a:rect l="0" t="0" r="0" b="0"/>
              <a:pathLst>
                <a:path w="2133601" h="247651">
                  <a:moveTo>
                    <a:pt x="2112010" y="13970"/>
                  </a:moveTo>
                  <a:lnTo>
                    <a:pt x="1007110" y="66040"/>
                  </a:lnTo>
                  <a:lnTo>
                    <a:pt x="0" y="0"/>
                  </a:lnTo>
                  <a:lnTo>
                    <a:pt x="46990" y="170180"/>
                  </a:lnTo>
                  <a:lnTo>
                    <a:pt x="1021080" y="247650"/>
                  </a:lnTo>
                  <a:lnTo>
                    <a:pt x="2133600" y="17780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B05B60A-1203-C3FF-8CA9-BB248AF057F9}"/>
                </a:ext>
              </a:extLst>
            </p:cNvPr>
            <p:cNvSpPr/>
            <p:nvPr/>
          </p:nvSpPr>
          <p:spPr>
            <a:xfrm>
              <a:off x="6015482" y="1181354"/>
              <a:ext cx="2004696" cy="207773"/>
            </a:xfrm>
            <a:custGeom>
              <a:avLst/>
              <a:gdLst/>
              <a:ahLst/>
              <a:cxnLst/>
              <a:rect l="0" t="0" r="0" b="0"/>
              <a:pathLst>
                <a:path w="2004696" h="207773">
                  <a:moveTo>
                    <a:pt x="2004695" y="194437"/>
                  </a:moveTo>
                  <a:lnTo>
                    <a:pt x="83947" y="207772"/>
                  </a:lnTo>
                  <a:lnTo>
                    <a:pt x="0" y="25400"/>
                  </a:lnTo>
                  <a:lnTo>
                    <a:pt x="767969" y="51943"/>
                  </a:lnTo>
                  <a:lnTo>
                    <a:pt x="1368552" y="0"/>
                  </a:lnTo>
                  <a:lnTo>
                    <a:pt x="1992376" y="38608"/>
                  </a:lnTo>
                  <a:close/>
                </a:path>
              </a:pathLst>
            </a:custGeom>
            <a:solidFill>
              <a:srgbClr val="563F28"/>
            </a:solidFill>
            <a:ln w="0" cap="flat" cmpd="sng" algn="ctr">
              <a:solidFill>
                <a:srgbClr val="563F2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44627B-CDA2-9D55-78F0-A544567F21C4}"/>
                </a:ext>
              </a:extLst>
            </p:cNvPr>
            <p:cNvSpPr/>
            <p:nvPr/>
          </p:nvSpPr>
          <p:spPr>
            <a:xfrm>
              <a:off x="6014720" y="1181100"/>
              <a:ext cx="2006601" cy="207011"/>
            </a:xfrm>
            <a:custGeom>
              <a:avLst/>
              <a:gdLst/>
              <a:ahLst/>
              <a:cxnLst/>
              <a:rect l="0" t="0" r="0" b="0"/>
              <a:pathLst>
                <a:path w="2006601" h="207011">
                  <a:moveTo>
                    <a:pt x="1993900" y="39370"/>
                  </a:moveTo>
                  <a:lnTo>
                    <a:pt x="1369060" y="0"/>
                  </a:lnTo>
                  <a:lnTo>
                    <a:pt x="768350" y="50800"/>
                  </a:lnTo>
                  <a:lnTo>
                    <a:pt x="0" y="25400"/>
                  </a:lnTo>
                  <a:lnTo>
                    <a:pt x="83820" y="207010"/>
                  </a:lnTo>
                  <a:lnTo>
                    <a:pt x="2006600" y="19558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DB7AEB06-3CA1-0AC6-CFF4-5763AB4105C9}"/>
                </a:ext>
              </a:extLst>
            </p:cNvPr>
            <p:cNvSpPr/>
            <p:nvPr/>
          </p:nvSpPr>
          <p:spPr>
            <a:xfrm>
              <a:off x="6727317" y="1573784"/>
              <a:ext cx="1035813" cy="278385"/>
            </a:xfrm>
            <a:custGeom>
              <a:avLst/>
              <a:gdLst/>
              <a:ahLst/>
              <a:cxnLst/>
              <a:rect l="0" t="0" r="0" b="0"/>
              <a:pathLst>
                <a:path w="1035813" h="278385">
                  <a:moveTo>
                    <a:pt x="0" y="82931"/>
                  </a:moveTo>
                  <a:lnTo>
                    <a:pt x="61976" y="111887"/>
                  </a:lnTo>
                  <a:lnTo>
                    <a:pt x="213995" y="234315"/>
                  </a:lnTo>
                  <a:lnTo>
                    <a:pt x="376047" y="100457"/>
                  </a:lnTo>
                  <a:lnTo>
                    <a:pt x="484124" y="140970"/>
                  </a:lnTo>
                  <a:lnTo>
                    <a:pt x="576072" y="176149"/>
                  </a:lnTo>
                  <a:lnTo>
                    <a:pt x="667893" y="36068"/>
                  </a:lnTo>
                  <a:lnTo>
                    <a:pt x="770636" y="0"/>
                  </a:lnTo>
                  <a:lnTo>
                    <a:pt x="857631" y="30099"/>
                  </a:lnTo>
                  <a:lnTo>
                    <a:pt x="970534" y="123444"/>
                  </a:lnTo>
                  <a:lnTo>
                    <a:pt x="1035812" y="264160"/>
                  </a:lnTo>
                  <a:lnTo>
                    <a:pt x="3429" y="278384"/>
                  </a:lnTo>
                  <a:close/>
                </a:path>
              </a:pathLst>
            </a:custGeom>
            <a:solidFill>
              <a:srgbClr val="333333"/>
            </a:solidFill>
            <a:ln w="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C7655DB-0F24-7EBC-1587-D9EEC96485FA}"/>
                </a:ext>
              </a:extLst>
            </p:cNvPr>
            <p:cNvSpPr/>
            <p:nvPr/>
          </p:nvSpPr>
          <p:spPr>
            <a:xfrm>
              <a:off x="5367147" y="1691894"/>
              <a:ext cx="136653" cy="192914"/>
            </a:xfrm>
            <a:custGeom>
              <a:avLst/>
              <a:gdLst/>
              <a:ahLst/>
              <a:cxnLst/>
              <a:rect l="0" t="0" r="0" b="0"/>
              <a:pathLst>
                <a:path w="136653" h="192914">
                  <a:moveTo>
                    <a:pt x="0" y="75692"/>
                  </a:moveTo>
                  <a:lnTo>
                    <a:pt x="103251" y="0"/>
                  </a:lnTo>
                  <a:lnTo>
                    <a:pt x="132588" y="6985"/>
                  </a:lnTo>
                  <a:lnTo>
                    <a:pt x="136652" y="184912"/>
                  </a:lnTo>
                  <a:lnTo>
                    <a:pt x="17018" y="192913"/>
                  </a:lnTo>
                  <a:close/>
                </a:path>
              </a:pathLst>
            </a:custGeom>
            <a:solidFill>
              <a:srgbClr val="333333"/>
            </a:solidFill>
            <a:ln w="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FAA21EF-28B0-DBAB-9CB5-3ACEDB32860E}"/>
                </a:ext>
              </a:extLst>
            </p:cNvPr>
            <p:cNvSpPr/>
            <p:nvPr/>
          </p:nvSpPr>
          <p:spPr>
            <a:xfrm>
              <a:off x="5368036" y="1691894"/>
              <a:ext cx="135764" cy="192914"/>
            </a:xfrm>
            <a:custGeom>
              <a:avLst/>
              <a:gdLst/>
              <a:ahLst/>
              <a:cxnLst/>
              <a:rect l="0" t="0" r="0" b="0"/>
              <a:pathLst>
                <a:path w="135764" h="192914">
                  <a:moveTo>
                    <a:pt x="16129" y="192913"/>
                  </a:moveTo>
                  <a:lnTo>
                    <a:pt x="0" y="75692"/>
                  </a:lnTo>
                  <a:lnTo>
                    <a:pt x="102362" y="0"/>
                  </a:lnTo>
                  <a:lnTo>
                    <a:pt x="132588" y="7874"/>
                  </a:lnTo>
                  <a:lnTo>
                    <a:pt x="135763" y="184912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D11478E6-7390-9B1B-FC22-659D0A95F977}"/>
                </a:ext>
              </a:extLst>
            </p:cNvPr>
            <p:cNvSpPr/>
            <p:nvPr/>
          </p:nvSpPr>
          <p:spPr>
            <a:xfrm>
              <a:off x="5500624" y="1698879"/>
              <a:ext cx="40641" cy="177039"/>
            </a:xfrm>
            <a:custGeom>
              <a:avLst/>
              <a:gdLst/>
              <a:ahLst/>
              <a:cxnLst/>
              <a:rect l="0" t="0" r="0" b="0"/>
              <a:pathLst>
                <a:path w="40641" h="177039">
                  <a:moveTo>
                    <a:pt x="3175" y="177038"/>
                  </a:moveTo>
                  <a:lnTo>
                    <a:pt x="0" y="0"/>
                  </a:lnTo>
                  <a:lnTo>
                    <a:pt x="37465" y="10541"/>
                  </a:lnTo>
                  <a:lnTo>
                    <a:pt x="40640" y="174244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9BD0B464-E76E-3008-F5DF-BAD04EBD733F}"/>
                </a:ext>
              </a:extLst>
            </p:cNvPr>
            <p:cNvSpPr/>
            <p:nvPr/>
          </p:nvSpPr>
          <p:spPr>
            <a:xfrm>
              <a:off x="5538089" y="1709420"/>
              <a:ext cx="40641" cy="164593"/>
            </a:xfrm>
            <a:custGeom>
              <a:avLst/>
              <a:gdLst/>
              <a:ahLst/>
              <a:cxnLst/>
              <a:rect l="0" t="0" r="0" b="0"/>
              <a:pathLst>
                <a:path w="40641" h="164593">
                  <a:moveTo>
                    <a:pt x="3175" y="164592"/>
                  </a:moveTo>
                  <a:lnTo>
                    <a:pt x="0" y="0"/>
                  </a:lnTo>
                  <a:lnTo>
                    <a:pt x="37465" y="10668"/>
                  </a:lnTo>
                  <a:lnTo>
                    <a:pt x="40640" y="162052"/>
                  </a:lnTo>
                  <a:close/>
                </a:path>
              </a:pathLst>
            </a:custGeom>
            <a:solidFill>
              <a:srgbClr val="969696"/>
            </a:solidFill>
            <a:ln w="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9E5A539-E868-8309-23B1-0DD249C3CE51}"/>
                </a:ext>
              </a:extLst>
            </p:cNvPr>
            <p:cNvSpPr/>
            <p:nvPr/>
          </p:nvSpPr>
          <p:spPr>
            <a:xfrm>
              <a:off x="5575554" y="1720088"/>
              <a:ext cx="39752" cy="151385"/>
            </a:xfrm>
            <a:custGeom>
              <a:avLst/>
              <a:gdLst/>
              <a:ahLst/>
              <a:cxnLst/>
              <a:rect l="0" t="0" r="0" b="0"/>
              <a:pathLst>
                <a:path w="39752" h="151385">
                  <a:moveTo>
                    <a:pt x="3175" y="151384"/>
                  </a:moveTo>
                  <a:lnTo>
                    <a:pt x="0" y="0"/>
                  </a:lnTo>
                  <a:lnTo>
                    <a:pt x="37211" y="9525"/>
                  </a:lnTo>
                  <a:lnTo>
                    <a:pt x="39751" y="148844"/>
                  </a:lnTo>
                  <a:close/>
                </a:path>
              </a:pathLst>
            </a:custGeom>
            <a:solidFill>
              <a:srgbClr val="939393"/>
            </a:solidFill>
            <a:ln w="0" cap="flat" cmpd="sng" algn="ctr">
              <a:solidFill>
                <a:srgbClr val="93939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FE19CBDF-D0D2-7030-05F3-74DB6B2E88B4}"/>
                </a:ext>
              </a:extLst>
            </p:cNvPr>
            <p:cNvSpPr/>
            <p:nvPr/>
          </p:nvSpPr>
          <p:spPr>
            <a:xfrm>
              <a:off x="5612765" y="1729613"/>
              <a:ext cx="40006" cy="138431"/>
            </a:xfrm>
            <a:custGeom>
              <a:avLst/>
              <a:gdLst/>
              <a:ahLst/>
              <a:cxnLst/>
              <a:rect l="0" t="0" r="0" b="0"/>
              <a:pathLst>
                <a:path w="40006" h="138431">
                  <a:moveTo>
                    <a:pt x="3429" y="138430"/>
                  </a:moveTo>
                  <a:lnTo>
                    <a:pt x="0" y="0"/>
                  </a:lnTo>
                  <a:lnTo>
                    <a:pt x="37465" y="9779"/>
                  </a:lnTo>
                  <a:lnTo>
                    <a:pt x="40005" y="136525"/>
                  </a:lnTo>
                  <a:lnTo>
                    <a:pt x="25400" y="137414"/>
                  </a:lnTo>
                  <a:close/>
                </a:path>
              </a:pathLst>
            </a:custGeom>
            <a:solidFill>
              <a:srgbClr val="909090"/>
            </a:solidFill>
            <a:ln w="0" cap="flat" cmpd="sng" algn="ctr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79669696-F13A-41AE-01BA-0FF0A271812F}"/>
                </a:ext>
              </a:extLst>
            </p:cNvPr>
            <p:cNvSpPr/>
            <p:nvPr/>
          </p:nvSpPr>
          <p:spPr>
            <a:xfrm>
              <a:off x="5650230" y="1726184"/>
              <a:ext cx="40006" cy="139955"/>
            </a:xfrm>
            <a:custGeom>
              <a:avLst/>
              <a:gdLst/>
              <a:ahLst/>
              <a:cxnLst/>
              <a:rect l="0" t="0" r="0" b="0"/>
              <a:pathLst>
                <a:path w="40006" h="139955">
                  <a:moveTo>
                    <a:pt x="2540" y="139954"/>
                  </a:moveTo>
                  <a:lnTo>
                    <a:pt x="0" y="13208"/>
                  </a:lnTo>
                  <a:lnTo>
                    <a:pt x="15494" y="17653"/>
                  </a:lnTo>
                  <a:lnTo>
                    <a:pt x="36576" y="0"/>
                  </a:lnTo>
                  <a:lnTo>
                    <a:pt x="40005" y="139954"/>
                  </a:lnTo>
                  <a:close/>
                </a:path>
              </a:pathLst>
            </a:custGeom>
            <a:solidFill>
              <a:srgbClr val="8D8D8D"/>
            </a:solidFill>
            <a:ln w="0" cap="flat" cmpd="sng" algn="ctr">
              <a:solidFill>
                <a:srgbClr val="8D8D8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7A6178B-C74A-752F-11EE-537BC2EBD300}"/>
                </a:ext>
              </a:extLst>
            </p:cNvPr>
            <p:cNvSpPr/>
            <p:nvPr/>
          </p:nvSpPr>
          <p:spPr>
            <a:xfrm>
              <a:off x="5686806" y="1697228"/>
              <a:ext cx="40006" cy="168911"/>
            </a:xfrm>
            <a:custGeom>
              <a:avLst/>
              <a:gdLst/>
              <a:ahLst/>
              <a:cxnLst/>
              <a:rect l="0" t="0" r="0" b="0"/>
              <a:pathLst>
                <a:path w="40006" h="168911">
                  <a:moveTo>
                    <a:pt x="3429" y="168910"/>
                  </a:moveTo>
                  <a:lnTo>
                    <a:pt x="0" y="28956"/>
                  </a:lnTo>
                  <a:lnTo>
                    <a:pt x="36830" y="0"/>
                  </a:lnTo>
                  <a:lnTo>
                    <a:pt x="40005" y="168021"/>
                  </a:lnTo>
                  <a:close/>
                </a:path>
              </a:pathLst>
            </a:custGeom>
            <a:solidFill>
              <a:srgbClr val="8A8A8A"/>
            </a:solidFill>
            <a:ln w="0" cap="flat" cmpd="sng" algn="ctr">
              <a:solidFill>
                <a:srgbClr val="8A8A8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BEA39CF-A3A3-06AD-C431-F2FEC6A46DD3}"/>
                </a:ext>
              </a:extLst>
            </p:cNvPr>
            <p:cNvSpPr/>
            <p:nvPr/>
          </p:nvSpPr>
          <p:spPr>
            <a:xfrm>
              <a:off x="5723636" y="1667256"/>
              <a:ext cx="39752" cy="197994"/>
            </a:xfrm>
            <a:custGeom>
              <a:avLst/>
              <a:gdLst/>
              <a:ahLst/>
              <a:cxnLst/>
              <a:rect l="0" t="0" r="0" b="0"/>
              <a:pathLst>
                <a:path w="39752" h="197994">
                  <a:moveTo>
                    <a:pt x="3175" y="197993"/>
                  </a:moveTo>
                  <a:lnTo>
                    <a:pt x="0" y="29972"/>
                  </a:lnTo>
                  <a:lnTo>
                    <a:pt x="35687" y="0"/>
                  </a:lnTo>
                  <a:lnTo>
                    <a:pt x="39751" y="197993"/>
                  </a:lnTo>
                  <a:close/>
                </a:path>
              </a:pathLst>
            </a:custGeom>
            <a:solidFill>
              <a:srgbClr val="878787"/>
            </a:solidFill>
            <a:ln w="0" cap="flat" cmpd="sng" algn="ctr">
              <a:solidFill>
                <a:srgbClr val="87878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0A9F38C-2D32-42ED-E49F-86E437E9B003}"/>
                </a:ext>
              </a:extLst>
            </p:cNvPr>
            <p:cNvSpPr/>
            <p:nvPr/>
          </p:nvSpPr>
          <p:spPr>
            <a:xfrm>
              <a:off x="5760212" y="1656715"/>
              <a:ext cx="41276" cy="208535"/>
            </a:xfrm>
            <a:custGeom>
              <a:avLst/>
              <a:gdLst/>
              <a:ahLst/>
              <a:cxnLst/>
              <a:rect l="0" t="0" r="0" b="0"/>
              <a:pathLst>
                <a:path w="41276" h="208535">
                  <a:moveTo>
                    <a:pt x="3810" y="208534"/>
                  </a:moveTo>
                  <a:lnTo>
                    <a:pt x="0" y="10541"/>
                  </a:lnTo>
                  <a:lnTo>
                    <a:pt x="13716" y="0"/>
                  </a:lnTo>
                  <a:lnTo>
                    <a:pt x="37211" y="7874"/>
                  </a:lnTo>
                  <a:lnTo>
                    <a:pt x="41275" y="207772"/>
                  </a:lnTo>
                  <a:close/>
                </a:path>
              </a:pathLst>
            </a:custGeom>
            <a:solidFill>
              <a:srgbClr val="848484"/>
            </a:solidFill>
            <a:ln w="0" cap="flat" cmpd="sng" algn="ctr">
              <a:solidFill>
                <a:srgbClr val="84848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EF72BAFE-A932-7A9E-0F53-101C85BB740C}"/>
                </a:ext>
              </a:extLst>
            </p:cNvPr>
            <p:cNvSpPr/>
            <p:nvPr/>
          </p:nvSpPr>
          <p:spPr>
            <a:xfrm>
              <a:off x="5796788" y="1664589"/>
              <a:ext cx="41276" cy="199899"/>
            </a:xfrm>
            <a:custGeom>
              <a:avLst/>
              <a:gdLst/>
              <a:ahLst/>
              <a:cxnLst/>
              <a:rect l="0" t="0" r="0" b="0"/>
              <a:pathLst>
                <a:path w="41276" h="199899">
                  <a:moveTo>
                    <a:pt x="4064" y="199898"/>
                  </a:moveTo>
                  <a:lnTo>
                    <a:pt x="0" y="0"/>
                  </a:lnTo>
                  <a:lnTo>
                    <a:pt x="37465" y="12446"/>
                  </a:lnTo>
                  <a:lnTo>
                    <a:pt x="41275" y="199898"/>
                  </a:lnTo>
                  <a:close/>
                </a:path>
              </a:pathLst>
            </a:custGeom>
            <a:solidFill>
              <a:srgbClr val="818181"/>
            </a:solidFill>
            <a:ln w="0" cap="flat" cmpd="sng" algn="ctr">
              <a:solidFill>
                <a:srgbClr val="81818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D1A697C-065D-74BB-CAE7-89CFA10A05AB}"/>
                </a:ext>
              </a:extLst>
            </p:cNvPr>
            <p:cNvSpPr/>
            <p:nvPr/>
          </p:nvSpPr>
          <p:spPr>
            <a:xfrm>
              <a:off x="5834253" y="1677035"/>
              <a:ext cx="41276" cy="187453"/>
            </a:xfrm>
            <a:custGeom>
              <a:avLst/>
              <a:gdLst/>
              <a:ahLst/>
              <a:cxnLst/>
              <a:rect l="0" t="0" r="0" b="0"/>
              <a:pathLst>
                <a:path w="41276" h="187453">
                  <a:moveTo>
                    <a:pt x="3810" y="187452"/>
                  </a:moveTo>
                  <a:lnTo>
                    <a:pt x="0" y="0"/>
                  </a:lnTo>
                  <a:lnTo>
                    <a:pt x="37211" y="12065"/>
                  </a:lnTo>
                  <a:lnTo>
                    <a:pt x="41275" y="186563"/>
                  </a:lnTo>
                  <a:close/>
                </a:path>
              </a:pathLst>
            </a:custGeom>
            <a:solidFill>
              <a:srgbClr val="7E7E7E"/>
            </a:solidFill>
            <a:ln w="0" cap="flat" cmpd="sng" algn="ctr">
              <a:solidFill>
                <a:srgbClr val="7E7E7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6E7F6F9-586D-C0D8-9BDB-F31AB9F3F4D8}"/>
                </a:ext>
              </a:extLst>
            </p:cNvPr>
            <p:cNvSpPr/>
            <p:nvPr/>
          </p:nvSpPr>
          <p:spPr>
            <a:xfrm>
              <a:off x="5872353" y="1689989"/>
              <a:ext cx="40641" cy="174499"/>
            </a:xfrm>
            <a:custGeom>
              <a:avLst/>
              <a:gdLst/>
              <a:ahLst/>
              <a:cxnLst/>
              <a:rect l="0" t="0" r="0" b="0"/>
              <a:pathLst>
                <a:path w="40641" h="174499">
                  <a:moveTo>
                    <a:pt x="3175" y="174498"/>
                  </a:moveTo>
                  <a:lnTo>
                    <a:pt x="0" y="0"/>
                  </a:lnTo>
                  <a:lnTo>
                    <a:pt x="37465" y="12446"/>
                  </a:lnTo>
                  <a:lnTo>
                    <a:pt x="40640" y="173609"/>
                  </a:lnTo>
                  <a:close/>
                </a:path>
              </a:pathLst>
            </a:custGeom>
            <a:solidFill>
              <a:srgbClr val="7B7B7B"/>
            </a:solidFill>
            <a:ln w="0" cap="flat" cmpd="sng" algn="ctr">
              <a:solidFill>
                <a:srgbClr val="7B7B7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2788F7D3-DD08-E999-3036-95BAD82A20A5}"/>
                </a:ext>
              </a:extLst>
            </p:cNvPr>
            <p:cNvSpPr/>
            <p:nvPr/>
          </p:nvSpPr>
          <p:spPr>
            <a:xfrm>
              <a:off x="5909818" y="1692783"/>
              <a:ext cx="39752" cy="169800"/>
            </a:xfrm>
            <a:custGeom>
              <a:avLst/>
              <a:gdLst/>
              <a:ahLst/>
              <a:cxnLst/>
              <a:rect l="0" t="0" r="0" b="0"/>
              <a:pathLst>
                <a:path w="39752" h="169800">
                  <a:moveTo>
                    <a:pt x="3175" y="169799"/>
                  </a:moveTo>
                  <a:lnTo>
                    <a:pt x="0" y="8636"/>
                  </a:lnTo>
                  <a:lnTo>
                    <a:pt x="4064" y="10541"/>
                  </a:lnTo>
                  <a:lnTo>
                    <a:pt x="36576" y="0"/>
                  </a:lnTo>
                  <a:lnTo>
                    <a:pt x="39751" y="169799"/>
                  </a:lnTo>
                  <a:close/>
                </a:path>
              </a:pathLst>
            </a:custGeom>
            <a:solidFill>
              <a:srgbClr val="787878"/>
            </a:solidFill>
            <a:ln w="0" cap="flat" cmpd="sng" algn="ctr">
              <a:solidFill>
                <a:srgbClr val="78787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565E8EB9-A60C-4E4A-3121-E9F0ACB3586C}"/>
                </a:ext>
              </a:extLst>
            </p:cNvPr>
            <p:cNvSpPr/>
            <p:nvPr/>
          </p:nvSpPr>
          <p:spPr>
            <a:xfrm>
              <a:off x="5947283" y="1681226"/>
              <a:ext cx="40641" cy="181357"/>
            </a:xfrm>
            <a:custGeom>
              <a:avLst/>
              <a:gdLst/>
              <a:ahLst/>
              <a:cxnLst/>
              <a:rect l="0" t="0" r="0" b="0"/>
              <a:pathLst>
                <a:path w="40641" h="181357">
                  <a:moveTo>
                    <a:pt x="3175" y="181356"/>
                  </a:moveTo>
                  <a:lnTo>
                    <a:pt x="0" y="11557"/>
                  </a:lnTo>
                  <a:lnTo>
                    <a:pt x="36576" y="0"/>
                  </a:lnTo>
                  <a:lnTo>
                    <a:pt x="40640" y="180467"/>
                  </a:lnTo>
                  <a:close/>
                </a:path>
              </a:pathLst>
            </a:custGeom>
            <a:solidFill>
              <a:srgbClr val="757575"/>
            </a:solidFill>
            <a:ln w="0" cap="flat" cmpd="sng" algn="ctr">
              <a:solidFill>
                <a:srgbClr val="75757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AAD84C1C-5F41-A0FA-497D-1C3391670B7F}"/>
                </a:ext>
              </a:extLst>
            </p:cNvPr>
            <p:cNvSpPr/>
            <p:nvPr/>
          </p:nvSpPr>
          <p:spPr>
            <a:xfrm>
              <a:off x="5982970" y="1669796"/>
              <a:ext cx="41530" cy="192787"/>
            </a:xfrm>
            <a:custGeom>
              <a:avLst/>
              <a:gdLst/>
              <a:ahLst/>
              <a:cxnLst/>
              <a:rect l="0" t="0" r="0" b="0"/>
              <a:pathLst>
                <a:path w="41530" h="192787">
                  <a:moveTo>
                    <a:pt x="4064" y="192786"/>
                  </a:moveTo>
                  <a:lnTo>
                    <a:pt x="0" y="12319"/>
                  </a:lnTo>
                  <a:lnTo>
                    <a:pt x="37465" y="0"/>
                  </a:lnTo>
                  <a:lnTo>
                    <a:pt x="41529" y="191897"/>
                  </a:lnTo>
                  <a:close/>
                </a:path>
              </a:pathLst>
            </a:custGeom>
            <a:solidFill>
              <a:srgbClr val="727272"/>
            </a:solidFill>
            <a:ln w="0" cap="flat" cmpd="sng" algn="ctr">
              <a:solidFill>
                <a:srgbClr val="7272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90DC9A0B-D554-7448-4B11-4C5912337689}"/>
                </a:ext>
              </a:extLst>
            </p:cNvPr>
            <p:cNvSpPr/>
            <p:nvPr/>
          </p:nvSpPr>
          <p:spPr>
            <a:xfrm>
              <a:off x="6020435" y="1647825"/>
              <a:ext cx="41530" cy="213869"/>
            </a:xfrm>
            <a:custGeom>
              <a:avLst/>
              <a:gdLst/>
              <a:ahLst/>
              <a:cxnLst/>
              <a:rect l="0" t="0" r="0" b="0"/>
              <a:pathLst>
                <a:path w="41530" h="213869">
                  <a:moveTo>
                    <a:pt x="4064" y="213868"/>
                  </a:moveTo>
                  <a:lnTo>
                    <a:pt x="0" y="21971"/>
                  </a:lnTo>
                  <a:lnTo>
                    <a:pt x="23622" y="14986"/>
                  </a:lnTo>
                  <a:lnTo>
                    <a:pt x="36576" y="0"/>
                  </a:lnTo>
                  <a:lnTo>
                    <a:pt x="41529" y="213868"/>
                  </a:lnTo>
                  <a:close/>
                </a:path>
              </a:pathLst>
            </a:custGeom>
            <a:solidFill>
              <a:srgbClr val="6F6F6F"/>
            </a:solidFill>
            <a:ln w="0" cap="flat" cmpd="sng" algn="ctr">
              <a:solidFill>
                <a:srgbClr val="6F6F6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CC7C54D4-3ACF-4251-7009-4BB1EF13E938}"/>
                </a:ext>
              </a:extLst>
            </p:cNvPr>
            <p:cNvSpPr/>
            <p:nvPr/>
          </p:nvSpPr>
          <p:spPr>
            <a:xfrm>
              <a:off x="6057011" y="1608328"/>
              <a:ext cx="41530" cy="252731"/>
            </a:xfrm>
            <a:custGeom>
              <a:avLst/>
              <a:gdLst/>
              <a:ahLst/>
              <a:cxnLst/>
              <a:rect l="0" t="0" r="0" b="0"/>
              <a:pathLst>
                <a:path w="41530" h="252731">
                  <a:moveTo>
                    <a:pt x="4953" y="252730"/>
                  </a:moveTo>
                  <a:lnTo>
                    <a:pt x="0" y="39497"/>
                  </a:lnTo>
                  <a:lnTo>
                    <a:pt x="36576" y="0"/>
                  </a:lnTo>
                  <a:lnTo>
                    <a:pt x="41529" y="252730"/>
                  </a:lnTo>
                  <a:close/>
                </a:path>
              </a:pathLst>
            </a:custGeom>
            <a:solidFill>
              <a:srgbClr val="6C6C6C"/>
            </a:solidFill>
            <a:ln w="0" cap="flat" cmpd="sng" algn="ctr">
              <a:solidFill>
                <a:srgbClr val="6C6C6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EE69CDB-D436-0557-F582-B0B003D656A8}"/>
                </a:ext>
              </a:extLst>
            </p:cNvPr>
            <p:cNvSpPr/>
            <p:nvPr/>
          </p:nvSpPr>
          <p:spPr>
            <a:xfrm>
              <a:off x="6093587" y="1603883"/>
              <a:ext cx="43308" cy="257176"/>
            </a:xfrm>
            <a:custGeom>
              <a:avLst/>
              <a:gdLst/>
              <a:ahLst/>
              <a:cxnLst/>
              <a:rect l="0" t="0" r="0" b="0"/>
              <a:pathLst>
                <a:path w="43308" h="257176">
                  <a:moveTo>
                    <a:pt x="5842" y="257175"/>
                  </a:moveTo>
                  <a:lnTo>
                    <a:pt x="0" y="4445"/>
                  </a:lnTo>
                  <a:lnTo>
                    <a:pt x="4064" y="0"/>
                  </a:lnTo>
                  <a:lnTo>
                    <a:pt x="37465" y="1651"/>
                  </a:lnTo>
                  <a:lnTo>
                    <a:pt x="43307" y="256159"/>
                  </a:lnTo>
                  <a:close/>
                </a:path>
              </a:pathLst>
            </a:custGeom>
            <a:solidFill>
              <a:srgbClr val="696969"/>
            </a:solidFill>
            <a:ln w="0" cap="flat" cmpd="sng" algn="ctr">
              <a:solidFill>
                <a:srgbClr val="69696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568B667E-B276-2980-EDD7-6CA37BCCCAEA}"/>
                </a:ext>
              </a:extLst>
            </p:cNvPr>
            <p:cNvSpPr/>
            <p:nvPr/>
          </p:nvSpPr>
          <p:spPr>
            <a:xfrm>
              <a:off x="6130163" y="1605534"/>
              <a:ext cx="43308" cy="254509"/>
            </a:xfrm>
            <a:custGeom>
              <a:avLst/>
              <a:gdLst/>
              <a:ahLst/>
              <a:cxnLst/>
              <a:rect l="0" t="0" r="0" b="0"/>
              <a:pathLst>
                <a:path w="43308" h="254509">
                  <a:moveTo>
                    <a:pt x="5842" y="254508"/>
                  </a:moveTo>
                  <a:lnTo>
                    <a:pt x="0" y="0"/>
                  </a:lnTo>
                  <a:lnTo>
                    <a:pt x="37465" y="1778"/>
                  </a:lnTo>
                  <a:lnTo>
                    <a:pt x="43307" y="254508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CBC97C11-1544-2567-81F7-2F92F4AB7777}"/>
                </a:ext>
              </a:extLst>
            </p:cNvPr>
            <p:cNvSpPr/>
            <p:nvPr/>
          </p:nvSpPr>
          <p:spPr>
            <a:xfrm>
              <a:off x="6167628" y="1606423"/>
              <a:ext cx="43054" cy="252731"/>
            </a:xfrm>
            <a:custGeom>
              <a:avLst/>
              <a:gdLst/>
              <a:ahLst/>
              <a:cxnLst/>
              <a:rect l="0" t="0" r="0" b="0"/>
              <a:pathLst>
                <a:path w="43054" h="252731">
                  <a:moveTo>
                    <a:pt x="5842" y="252730"/>
                  </a:moveTo>
                  <a:lnTo>
                    <a:pt x="0" y="0"/>
                  </a:lnTo>
                  <a:lnTo>
                    <a:pt x="37465" y="1905"/>
                  </a:lnTo>
                  <a:lnTo>
                    <a:pt x="43053" y="252730"/>
                  </a:lnTo>
                  <a:close/>
                </a:path>
              </a:pathLst>
            </a:custGeom>
            <a:solidFill>
              <a:srgbClr val="636363"/>
            </a:solidFill>
            <a:ln w="0" cap="flat" cmpd="sng" algn="ctr">
              <a:solidFill>
                <a:srgbClr val="6363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574E3ABE-A3BC-5D01-64C8-4C459EF4339E}"/>
                </a:ext>
              </a:extLst>
            </p:cNvPr>
            <p:cNvSpPr/>
            <p:nvPr/>
          </p:nvSpPr>
          <p:spPr>
            <a:xfrm>
              <a:off x="6205982" y="1608328"/>
              <a:ext cx="42165" cy="250826"/>
            </a:xfrm>
            <a:custGeom>
              <a:avLst/>
              <a:gdLst/>
              <a:ahLst/>
              <a:cxnLst/>
              <a:rect l="0" t="0" r="0" b="0"/>
              <a:pathLst>
                <a:path w="42165" h="250826">
                  <a:moveTo>
                    <a:pt x="4699" y="250825"/>
                  </a:moveTo>
                  <a:lnTo>
                    <a:pt x="0" y="0"/>
                  </a:lnTo>
                  <a:lnTo>
                    <a:pt x="21971" y="1524"/>
                  </a:lnTo>
                  <a:lnTo>
                    <a:pt x="37465" y="13970"/>
                  </a:lnTo>
                  <a:lnTo>
                    <a:pt x="42164" y="249936"/>
                  </a:lnTo>
                  <a:close/>
                </a:path>
              </a:pathLst>
            </a:custGeom>
            <a:solidFill>
              <a:srgbClr val="606060"/>
            </a:solidFill>
            <a:ln w="0" cap="flat" cmpd="sng" algn="ctr">
              <a:solidFill>
                <a:srgbClr val="60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D573D0FE-D1F4-84AB-CA81-D0157E1F2D85}"/>
                </a:ext>
              </a:extLst>
            </p:cNvPr>
            <p:cNvSpPr/>
            <p:nvPr/>
          </p:nvSpPr>
          <p:spPr>
            <a:xfrm>
              <a:off x="6242558" y="1622298"/>
              <a:ext cx="42165" cy="236856"/>
            </a:xfrm>
            <a:custGeom>
              <a:avLst/>
              <a:gdLst/>
              <a:ahLst/>
              <a:cxnLst/>
              <a:rect l="0" t="0" r="0" b="0"/>
              <a:pathLst>
                <a:path w="42165" h="236856">
                  <a:moveTo>
                    <a:pt x="4953" y="236855"/>
                  </a:moveTo>
                  <a:lnTo>
                    <a:pt x="0" y="0"/>
                  </a:lnTo>
                  <a:lnTo>
                    <a:pt x="38100" y="32512"/>
                  </a:lnTo>
                  <a:lnTo>
                    <a:pt x="42164" y="235966"/>
                  </a:lnTo>
                  <a:close/>
                </a:path>
              </a:pathLst>
            </a:custGeom>
            <a:solidFill>
              <a:srgbClr val="5D5D5D"/>
            </a:solidFill>
            <a:ln w="0" cap="flat" cmpd="sng" algn="ctr">
              <a:solidFill>
                <a:srgbClr val="5D5D5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76AE02D-CA92-F6C2-BD9D-E0BB5BA628ED}"/>
                </a:ext>
              </a:extLst>
            </p:cNvPr>
            <p:cNvSpPr/>
            <p:nvPr/>
          </p:nvSpPr>
          <p:spPr>
            <a:xfrm>
              <a:off x="6280658" y="1654810"/>
              <a:ext cx="41530" cy="203455"/>
            </a:xfrm>
            <a:custGeom>
              <a:avLst/>
              <a:gdLst/>
              <a:ahLst/>
              <a:cxnLst/>
              <a:rect l="0" t="0" r="0" b="0"/>
              <a:pathLst>
                <a:path w="41530" h="203455">
                  <a:moveTo>
                    <a:pt x="4064" y="203454"/>
                  </a:moveTo>
                  <a:lnTo>
                    <a:pt x="0" y="0"/>
                  </a:lnTo>
                  <a:lnTo>
                    <a:pt x="38354" y="32639"/>
                  </a:lnTo>
                  <a:lnTo>
                    <a:pt x="41529" y="202438"/>
                  </a:lnTo>
                  <a:close/>
                </a:path>
              </a:pathLst>
            </a:custGeom>
            <a:solidFill>
              <a:srgbClr val="5A5A5A"/>
            </a:solidFill>
            <a:ln w="0" cap="flat" cmpd="sng" algn="ctr">
              <a:solidFill>
                <a:srgbClr val="5A5A5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B2855CDF-F0C7-14F1-B09F-ADB3650F3FEC}"/>
                </a:ext>
              </a:extLst>
            </p:cNvPr>
            <p:cNvSpPr/>
            <p:nvPr/>
          </p:nvSpPr>
          <p:spPr>
            <a:xfrm>
              <a:off x="6319012" y="1687449"/>
              <a:ext cx="40641" cy="169800"/>
            </a:xfrm>
            <a:custGeom>
              <a:avLst/>
              <a:gdLst/>
              <a:ahLst/>
              <a:cxnLst/>
              <a:rect l="0" t="0" r="0" b="0"/>
              <a:pathLst>
                <a:path w="40641" h="169800">
                  <a:moveTo>
                    <a:pt x="3175" y="169799"/>
                  </a:moveTo>
                  <a:lnTo>
                    <a:pt x="0" y="0"/>
                  </a:lnTo>
                  <a:lnTo>
                    <a:pt x="37465" y="31750"/>
                  </a:lnTo>
                  <a:lnTo>
                    <a:pt x="40640" y="169799"/>
                  </a:lnTo>
                  <a:close/>
                </a:path>
              </a:pathLst>
            </a:custGeom>
            <a:solidFill>
              <a:srgbClr val="575757"/>
            </a:solidFill>
            <a:ln w="0" cap="flat" cmpd="sng" algn="ctr">
              <a:solidFill>
                <a:srgbClr val="57575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30EB980-48FE-22AD-CF3F-39C12803AB5A}"/>
                </a:ext>
              </a:extLst>
            </p:cNvPr>
            <p:cNvSpPr/>
            <p:nvPr/>
          </p:nvSpPr>
          <p:spPr>
            <a:xfrm>
              <a:off x="6356477" y="1719199"/>
              <a:ext cx="39752" cy="138050"/>
            </a:xfrm>
            <a:custGeom>
              <a:avLst/>
              <a:gdLst/>
              <a:ahLst/>
              <a:cxnLst/>
              <a:rect l="0" t="0" r="0" b="0"/>
              <a:pathLst>
                <a:path w="39752" h="138050">
                  <a:moveTo>
                    <a:pt x="3175" y="138049"/>
                  </a:moveTo>
                  <a:lnTo>
                    <a:pt x="0" y="0"/>
                  </a:lnTo>
                  <a:lnTo>
                    <a:pt x="22733" y="19304"/>
                  </a:lnTo>
                  <a:lnTo>
                    <a:pt x="37465" y="15748"/>
                  </a:lnTo>
                  <a:lnTo>
                    <a:pt x="39751" y="137414"/>
                  </a:lnTo>
                  <a:close/>
                </a:path>
              </a:pathLst>
            </a:custGeom>
            <a:solidFill>
              <a:srgbClr val="545454"/>
            </a:solidFill>
            <a:ln w="0" cap="flat" cmpd="sng" algn="ctr">
              <a:solidFill>
                <a:srgbClr val="54545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ADFE0511-6C29-3ECF-A2A6-C150C31DFF0D}"/>
                </a:ext>
              </a:extLst>
            </p:cNvPr>
            <p:cNvSpPr/>
            <p:nvPr/>
          </p:nvSpPr>
          <p:spPr>
            <a:xfrm>
              <a:off x="6393942" y="1726184"/>
              <a:ext cx="39752" cy="130430"/>
            </a:xfrm>
            <a:custGeom>
              <a:avLst/>
              <a:gdLst/>
              <a:ahLst/>
              <a:cxnLst/>
              <a:rect l="0" t="0" r="0" b="0"/>
              <a:pathLst>
                <a:path w="39752" h="130430">
                  <a:moveTo>
                    <a:pt x="2286" y="130429"/>
                  </a:moveTo>
                  <a:lnTo>
                    <a:pt x="0" y="8763"/>
                  </a:lnTo>
                  <a:lnTo>
                    <a:pt x="37465" y="0"/>
                  </a:lnTo>
                  <a:lnTo>
                    <a:pt x="39751" y="129413"/>
                  </a:lnTo>
                  <a:close/>
                </a:path>
              </a:pathLst>
            </a:custGeom>
            <a:solidFill>
              <a:srgbClr val="515151"/>
            </a:solidFill>
            <a:ln w="0" cap="flat" cmpd="sng" algn="ctr">
              <a:solidFill>
                <a:srgbClr val="51515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DAFDC47-8858-9BB4-118E-DD7962C1437A}"/>
                </a:ext>
              </a:extLst>
            </p:cNvPr>
            <p:cNvSpPr/>
            <p:nvPr/>
          </p:nvSpPr>
          <p:spPr>
            <a:xfrm>
              <a:off x="6431407" y="1717294"/>
              <a:ext cx="39752" cy="138304"/>
            </a:xfrm>
            <a:custGeom>
              <a:avLst/>
              <a:gdLst/>
              <a:ahLst/>
              <a:cxnLst/>
              <a:rect l="0" t="0" r="0" b="0"/>
              <a:pathLst>
                <a:path w="39752" h="138304">
                  <a:moveTo>
                    <a:pt x="3175" y="138303"/>
                  </a:moveTo>
                  <a:lnTo>
                    <a:pt x="0" y="8890"/>
                  </a:lnTo>
                  <a:lnTo>
                    <a:pt x="37338" y="0"/>
                  </a:lnTo>
                  <a:lnTo>
                    <a:pt x="39751" y="138303"/>
                  </a:lnTo>
                  <a:close/>
                </a:path>
              </a:pathLst>
            </a:custGeom>
            <a:solidFill>
              <a:srgbClr val="4E4E4E"/>
            </a:solidFill>
            <a:ln w="0" cap="flat" cmpd="sng" algn="ctr">
              <a:solidFill>
                <a:srgbClr val="4E4E4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F0485D15-EE35-7F9B-DFDD-E6AC738BFAC4}"/>
                </a:ext>
              </a:extLst>
            </p:cNvPr>
            <p:cNvSpPr/>
            <p:nvPr/>
          </p:nvSpPr>
          <p:spPr>
            <a:xfrm>
              <a:off x="6467983" y="1708658"/>
              <a:ext cx="39752" cy="146940"/>
            </a:xfrm>
            <a:custGeom>
              <a:avLst/>
              <a:gdLst/>
              <a:ahLst/>
              <a:cxnLst/>
              <a:rect l="0" t="0" r="0" b="0"/>
              <a:pathLst>
                <a:path w="39752" h="146940">
                  <a:moveTo>
                    <a:pt x="3175" y="146939"/>
                  </a:moveTo>
                  <a:lnTo>
                    <a:pt x="0" y="8636"/>
                  </a:lnTo>
                  <a:lnTo>
                    <a:pt x="37465" y="0"/>
                  </a:lnTo>
                  <a:lnTo>
                    <a:pt x="39751" y="146050"/>
                  </a:lnTo>
                  <a:close/>
                </a:path>
              </a:pathLst>
            </a:custGeom>
            <a:solidFill>
              <a:srgbClr val="4B4B4B"/>
            </a:solidFill>
            <a:ln w="0" cap="flat" cmpd="sng" algn="ctr">
              <a:solidFill>
                <a:srgbClr val="4B4B4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017385F-A596-7494-6E45-20B98C8A6928}"/>
                </a:ext>
              </a:extLst>
            </p:cNvPr>
            <p:cNvSpPr/>
            <p:nvPr/>
          </p:nvSpPr>
          <p:spPr>
            <a:xfrm>
              <a:off x="6505448" y="1700784"/>
              <a:ext cx="39752" cy="153925"/>
            </a:xfrm>
            <a:custGeom>
              <a:avLst/>
              <a:gdLst/>
              <a:ahLst/>
              <a:cxnLst/>
              <a:rect l="0" t="0" r="0" b="0"/>
              <a:pathLst>
                <a:path w="39752" h="153925">
                  <a:moveTo>
                    <a:pt x="3175" y="153924"/>
                  </a:moveTo>
                  <a:lnTo>
                    <a:pt x="0" y="8636"/>
                  </a:lnTo>
                  <a:lnTo>
                    <a:pt x="36576" y="0"/>
                  </a:lnTo>
                  <a:lnTo>
                    <a:pt x="39751" y="153924"/>
                  </a:lnTo>
                  <a:close/>
                </a:path>
              </a:pathLst>
            </a:custGeom>
            <a:solidFill>
              <a:srgbClr val="484848"/>
            </a:solidFill>
            <a:ln w="0" cap="flat" cmpd="sng" algn="ctr">
              <a:solidFill>
                <a:srgbClr val="48484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2D63BF60-0BEB-0778-CFD4-AD36B9DC71CF}"/>
                </a:ext>
              </a:extLst>
            </p:cNvPr>
            <p:cNvSpPr/>
            <p:nvPr/>
          </p:nvSpPr>
          <p:spPr>
            <a:xfrm>
              <a:off x="6542659" y="1691894"/>
              <a:ext cx="40006" cy="162815"/>
            </a:xfrm>
            <a:custGeom>
              <a:avLst/>
              <a:gdLst/>
              <a:ahLst/>
              <a:cxnLst/>
              <a:rect l="0" t="0" r="0" b="0"/>
              <a:pathLst>
                <a:path w="40006" h="162815">
                  <a:moveTo>
                    <a:pt x="3429" y="162814"/>
                  </a:moveTo>
                  <a:lnTo>
                    <a:pt x="0" y="8890"/>
                  </a:lnTo>
                  <a:lnTo>
                    <a:pt x="36830" y="0"/>
                  </a:lnTo>
                  <a:lnTo>
                    <a:pt x="40005" y="161925"/>
                  </a:lnTo>
                  <a:close/>
                </a:path>
              </a:pathLst>
            </a:custGeom>
            <a:solidFill>
              <a:srgbClr val="454545"/>
            </a:solidFill>
            <a:ln w="0" cap="flat" cmpd="sng" algn="ctr">
              <a:solidFill>
                <a:srgbClr val="45454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165EC4D-3348-7151-3703-1D22BBD656A9}"/>
                </a:ext>
              </a:extLst>
            </p:cNvPr>
            <p:cNvSpPr/>
            <p:nvPr/>
          </p:nvSpPr>
          <p:spPr>
            <a:xfrm>
              <a:off x="6579489" y="1678686"/>
              <a:ext cx="39752" cy="175134"/>
            </a:xfrm>
            <a:custGeom>
              <a:avLst/>
              <a:gdLst/>
              <a:ahLst/>
              <a:cxnLst/>
              <a:rect l="0" t="0" r="0" b="0"/>
              <a:pathLst>
                <a:path w="39752" h="175134">
                  <a:moveTo>
                    <a:pt x="3175" y="175133"/>
                  </a:moveTo>
                  <a:lnTo>
                    <a:pt x="0" y="13208"/>
                  </a:lnTo>
                  <a:lnTo>
                    <a:pt x="26670" y="6985"/>
                  </a:lnTo>
                  <a:lnTo>
                    <a:pt x="36576" y="0"/>
                  </a:lnTo>
                  <a:lnTo>
                    <a:pt x="39751" y="175133"/>
                  </a:lnTo>
                  <a:close/>
                </a:path>
              </a:pathLst>
            </a:custGeom>
            <a:solidFill>
              <a:srgbClr val="424242"/>
            </a:solidFill>
            <a:ln w="0" cap="flat" cmpd="sng" algn="ctr">
              <a:solidFill>
                <a:srgbClr val="42424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E67872A6-F12A-4D70-EF6F-69C82A52EC7A}"/>
                </a:ext>
              </a:extLst>
            </p:cNvPr>
            <p:cNvSpPr/>
            <p:nvPr/>
          </p:nvSpPr>
          <p:spPr>
            <a:xfrm>
              <a:off x="6616700" y="1650492"/>
              <a:ext cx="40641" cy="203328"/>
            </a:xfrm>
            <a:custGeom>
              <a:avLst/>
              <a:gdLst/>
              <a:ahLst/>
              <a:cxnLst/>
              <a:rect l="0" t="0" r="0" b="0"/>
              <a:pathLst>
                <a:path w="40641" h="203328">
                  <a:moveTo>
                    <a:pt x="3429" y="203327"/>
                  </a:moveTo>
                  <a:lnTo>
                    <a:pt x="0" y="27178"/>
                  </a:lnTo>
                  <a:lnTo>
                    <a:pt x="36830" y="0"/>
                  </a:lnTo>
                  <a:lnTo>
                    <a:pt x="40640" y="202311"/>
                  </a:lnTo>
                  <a:close/>
                </a:path>
              </a:pathLst>
            </a:custGeom>
            <a:solidFill>
              <a:srgbClr val="3F3F3F"/>
            </a:solidFill>
            <a:ln w="0" cap="flat" cmpd="sng" algn="ctr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86AACF2-6582-033E-378D-16FEB0CD4173}"/>
                </a:ext>
              </a:extLst>
            </p:cNvPr>
            <p:cNvSpPr/>
            <p:nvPr/>
          </p:nvSpPr>
          <p:spPr>
            <a:xfrm>
              <a:off x="6652641" y="1632966"/>
              <a:ext cx="41276" cy="219838"/>
            </a:xfrm>
            <a:custGeom>
              <a:avLst/>
              <a:gdLst/>
              <a:ahLst/>
              <a:cxnLst/>
              <a:rect l="0" t="0" r="0" b="0"/>
              <a:pathLst>
                <a:path w="41276" h="219838">
                  <a:moveTo>
                    <a:pt x="4064" y="219837"/>
                  </a:moveTo>
                  <a:lnTo>
                    <a:pt x="0" y="17526"/>
                  </a:lnTo>
                  <a:lnTo>
                    <a:pt x="23495" y="0"/>
                  </a:lnTo>
                  <a:lnTo>
                    <a:pt x="36576" y="6096"/>
                  </a:lnTo>
                  <a:lnTo>
                    <a:pt x="41275" y="219202"/>
                  </a:lnTo>
                  <a:close/>
                </a:path>
              </a:pathLst>
            </a:custGeom>
            <a:solidFill>
              <a:srgbClr val="3C3C3C"/>
            </a:solidFill>
            <a:ln w="0" cap="flat" cmpd="sng" algn="ctr">
              <a:solidFill>
                <a:srgbClr val="3C3C3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5D83249-1200-0278-8394-E8E199148F64}"/>
                </a:ext>
              </a:extLst>
            </p:cNvPr>
            <p:cNvSpPr/>
            <p:nvPr/>
          </p:nvSpPr>
          <p:spPr>
            <a:xfrm>
              <a:off x="6689217" y="1639062"/>
              <a:ext cx="41530" cy="213742"/>
            </a:xfrm>
            <a:custGeom>
              <a:avLst/>
              <a:gdLst/>
              <a:ahLst/>
              <a:cxnLst/>
              <a:rect l="0" t="0" r="0" b="0"/>
              <a:pathLst>
                <a:path w="41530" h="213742">
                  <a:moveTo>
                    <a:pt x="4699" y="213741"/>
                  </a:moveTo>
                  <a:lnTo>
                    <a:pt x="0" y="0"/>
                  </a:lnTo>
                  <a:lnTo>
                    <a:pt x="38100" y="17653"/>
                  </a:lnTo>
                  <a:lnTo>
                    <a:pt x="41529" y="213106"/>
                  </a:lnTo>
                  <a:close/>
                </a:path>
              </a:pathLst>
            </a:custGeom>
            <a:solidFill>
              <a:srgbClr val="393939"/>
            </a:solidFill>
            <a:ln w="0" cap="flat" cmpd="sng" algn="ctr">
              <a:solidFill>
                <a:srgbClr val="39393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DF8E2274-8DAB-228A-25B0-54088F4774D7}"/>
                </a:ext>
              </a:extLst>
            </p:cNvPr>
            <p:cNvSpPr/>
            <p:nvPr/>
          </p:nvSpPr>
          <p:spPr>
            <a:xfrm>
              <a:off x="6727317" y="1655826"/>
              <a:ext cx="41530" cy="196343"/>
            </a:xfrm>
            <a:custGeom>
              <a:avLst/>
              <a:gdLst/>
              <a:ahLst/>
              <a:cxnLst/>
              <a:rect l="0" t="0" r="0" b="0"/>
              <a:pathLst>
                <a:path w="41530" h="196343">
                  <a:moveTo>
                    <a:pt x="4064" y="196342"/>
                  </a:moveTo>
                  <a:lnTo>
                    <a:pt x="0" y="0"/>
                  </a:lnTo>
                  <a:lnTo>
                    <a:pt x="37465" y="17399"/>
                  </a:lnTo>
                  <a:lnTo>
                    <a:pt x="41529" y="195453"/>
                  </a:lnTo>
                  <a:close/>
                </a:path>
              </a:pathLst>
            </a:custGeom>
            <a:solidFill>
              <a:srgbClr val="363636"/>
            </a:solidFill>
            <a:ln w="0" cap="flat" cmpd="sng" algn="ctr">
              <a:solidFill>
                <a:srgbClr val="36363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5F784CF-E8DC-2E89-9B57-B1A9B34DF771}"/>
                </a:ext>
              </a:extLst>
            </p:cNvPr>
            <p:cNvSpPr/>
            <p:nvPr/>
          </p:nvSpPr>
          <p:spPr>
            <a:xfrm>
              <a:off x="5367020" y="1574800"/>
              <a:ext cx="2396491" cy="309881"/>
            </a:xfrm>
            <a:custGeom>
              <a:avLst/>
              <a:gdLst/>
              <a:ahLst/>
              <a:cxnLst/>
              <a:rect l="0" t="0" r="0" b="0"/>
              <a:pathLst>
                <a:path w="2396491" h="309881">
                  <a:moveTo>
                    <a:pt x="17780" y="309880"/>
                  </a:moveTo>
                  <a:lnTo>
                    <a:pt x="271780" y="293370"/>
                  </a:lnTo>
                  <a:lnTo>
                    <a:pt x="2396490" y="262890"/>
                  </a:lnTo>
                  <a:lnTo>
                    <a:pt x="2331720" y="123190"/>
                  </a:lnTo>
                  <a:lnTo>
                    <a:pt x="2217420" y="27940"/>
                  </a:lnTo>
                  <a:lnTo>
                    <a:pt x="2131060" y="0"/>
                  </a:lnTo>
                  <a:lnTo>
                    <a:pt x="2028190" y="34290"/>
                  </a:lnTo>
                  <a:lnTo>
                    <a:pt x="1938020" y="175260"/>
                  </a:lnTo>
                  <a:lnTo>
                    <a:pt x="1845310" y="139700"/>
                  </a:lnTo>
                  <a:lnTo>
                    <a:pt x="1737360" y="100330"/>
                  </a:lnTo>
                  <a:lnTo>
                    <a:pt x="1573530" y="232410"/>
                  </a:lnTo>
                  <a:lnTo>
                    <a:pt x="1422400" y="111760"/>
                  </a:lnTo>
                  <a:lnTo>
                    <a:pt x="1309370" y="58420"/>
                  </a:lnTo>
                  <a:lnTo>
                    <a:pt x="1239520" y="111760"/>
                  </a:lnTo>
                  <a:lnTo>
                    <a:pt x="1012190" y="162560"/>
                  </a:lnTo>
                  <a:lnTo>
                    <a:pt x="861060" y="34290"/>
                  </a:lnTo>
                  <a:lnTo>
                    <a:pt x="730250" y="27940"/>
                  </a:lnTo>
                  <a:lnTo>
                    <a:pt x="675640" y="86360"/>
                  </a:lnTo>
                  <a:lnTo>
                    <a:pt x="547370" y="128270"/>
                  </a:lnTo>
                  <a:lnTo>
                    <a:pt x="406400" y="81280"/>
                  </a:lnTo>
                  <a:lnTo>
                    <a:pt x="297180" y="170180"/>
                  </a:lnTo>
                  <a:lnTo>
                    <a:pt x="102870" y="116840"/>
                  </a:lnTo>
                  <a:lnTo>
                    <a:pt x="0" y="1930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9D421AD8-D1D8-6F9C-3026-13D705691265}"/>
                </a:ext>
              </a:extLst>
            </p:cNvPr>
            <p:cNvSpPr/>
            <p:nvPr/>
          </p:nvSpPr>
          <p:spPr>
            <a:xfrm>
              <a:off x="7029323" y="2699004"/>
              <a:ext cx="397765" cy="455931"/>
            </a:xfrm>
            <a:custGeom>
              <a:avLst/>
              <a:gdLst/>
              <a:ahLst/>
              <a:cxnLst/>
              <a:rect l="0" t="0" r="0" b="0"/>
              <a:pathLst>
                <a:path w="397765" h="455931">
                  <a:moveTo>
                    <a:pt x="1524" y="196215"/>
                  </a:moveTo>
                  <a:lnTo>
                    <a:pt x="10541" y="152146"/>
                  </a:lnTo>
                  <a:lnTo>
                    <a:pt x="26035" y="112522"/>
                  </a:lnTo>
                  <a:lnTo>
                    <a:pt x="48006" y="76454"/>
                  </a:lnTo>
                  <a:lnTo>
                    <a:pt x="61722" y="60579"/>
                  </a:lnTo>
                  <a:lnTo>
                    <a:pt x="76454" y="46609"/>
                  </a:lnTo>
                  <a:lnTo>
                    <a:pt x="91948" y="34290"/>
                  </a:lnTo>
                  <a:lnTo>
                    <a:pt x="108966" y="23749"/>
                  </a:lnTo>
                  <a:lnTo>
                    <a:pt x="125984" y="13970"/>
                  </a:lnTo>
                  <a:lnTo>
                    <a:pt x="144653" y="6985"/>
                  </a:lnTo>
                  <a:lnTo>
                    <a:pt x="164211" y="2667"/>
                  </a:lnTo>
                  <a:lnTo>
                    <a:pt x="184658" y="0"/>
                  </a:lnTo>
                  <a:lnTo>
                    <a:pt x="225425" y="1651"/>
                  </a:lnTo>
                  <a:lnTo>
                    <a:pt x="263525" y="11430"/>
                  </a:lnTo>
                  <a:lnTo>
                    <a:pt x="298577" y="30861"/>
                  </a:lnTo>
                  <a:lnTo>
                    <a:pt x="329311" y="56388"/>
                  </a:lnTo>
                  <a:lnTo>
                    <a:pt x="343281" y="71374"/>
                  </a:lnTo>
                  <a:lnTo>
                    <a:pt x="356235" y="88138"/>
                  </a:lnTo>
                  <a:lnTo>
                    <a:pt x="367665" y="106553"/>
                  </a:lnTo>
                  <a:lnTo>
                    <a:pt x="377317" y="125857"/>
                  </a:lnTo>
                  <a:lnTo>
                    <a:pt x="384683" y="146050"/>
                  </a:lnTo>
                  <a:lnTo>
                    <a:pt x="391287" y="167259"/>
                  </a:lnTo>
                  <a:lnTo>
                    <a:pt x="395478" y="190119"/>
                  </a:lnTo>
                  <a:lnTo>
                    <a:pt x="397764" y="212979"/>
                  </a:lnTo>
                  <a:lnTo>
                    <a:pt x="396875" y="259715"/>
                  </a:lnTo>
                  <a:lnTo>
                    <a:pt x="387858" y="302895"/>
                  </a:lnTo>
                  <a:lnTo>
                    <a:pt x="372618" y="343408"/>
                  </a:lnTo>
                  <a:lnTo>
                    <a:pt x="349758" y="378587"/>
                  </a:lnTo>
                  <a:lnTo>
                    <a:pt x="336677" y="394335"/>
                  </a:lnTo>
                  <a:lnTo>
                    <a:pt x="322072" y="408305"/>
                  </a:lnTo>
                  <a:lnTo>
                    <a:pt x="306705" y="421640"/>
                  </a:lnTo>
                  <a:lnTo>
                    <a:pt x="289560" y="432181"/>
                  </a:lnTo>
                  <a:lnTo>
                    <a:pt x="271653" y="440944"/>
                  </a:lnTo>
                  <a:lnTo>
                    <a:pt x="252984" y="447929"/>
                  </a:lnTo>
                  <a:lnTo>
                    <a:pt x="233299" y="453263"/>
                  </a:lnTo>
                  <a:lnTo>
                    <a:pt x="213106" y="455930"/>
                  </a:lnTo>
                  <a:lnTo>
                    <a:pt x="173228" y="454279"/>
                  </a:lnTo>
                  <a:lnTo>
                    <a:pt x="135001" y="443484"/>
                  </a:lnTo>
                  <a:lnTo>
                    <a:pt x="99187" y="425196"/>
                  </a:lnTo>
                  <a:lnTo>
                    <a:pt x="68199" y="399796"/>
                  </a:lnTo>
                  <a:lnTo>
                    <a:pt x="54483" y="383667"/>
                  </a:lnTo>
                  <a:lnTo>
                    <a:pt x="42164" y="367157"/>
                  </a:lnTo>
                  <a:lnTo>
                    <a:pt x="21082" y="330073"/>
                  </a:lnTo>
                  <a:lnTo>
                    <a:pt x="13716" y="309880"/>
                  </a:lnTo>
                  <a:lnTo>
                    <a:pt x="7366" y="287909"/>
                  </a:lnTo>
                  <a:lnTo>
                    <a:pt x="2413" y="265811"/>
                  </a:lnTo>
                  <a:lnTo>
                    <a:pt x="0" y="24206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4E4064A4-DBEC-F580-C036-5E24E970B424}"/>
                </a:ext>
              </a:extLst>
            </p:cNvPr>
            <p:cNvSpPr/>
            <p:nvPr/>
          </p:nvSpPr>
          <p:spPr>
            <a:xfrm>
              <a:off x="7056882" y="2730754"/>
              <a:ext cx="342520" cy="392431"/>
            </a:xfrm>
            <a:custGeom>
              <a:avLst/>
              <a:gdLst/>
              <a:ahLst/>
              <a:cxnLst/>
              <a:rect l="0" t="0" r="0" b="0"/>
              <a:pathLst>
                <a:path w="342520" h="392431">
                  <a:moveTo>
                    <a:pt x="1778" y="168910"/>
                  </a:moveTo>
                  <a:lnTo>
                    <a:pt x="9017" y="131064"/>
                  </a:lnTo>
                  <a:lnTo>
                    <a:pt x="22860" y="96647"/>
                  </a:lnTo>
                  <a:lnTo>
                    <a:pt x="41529" y="65913"/>
                  </a:lnTo>
                  <a:lnTo>
                    <a:pt x="65913" y="40513"/>
                  </a:lnTo>
                  <a:lnTo>
                    <a:pt x="93599" y="20193"/>
                  </a:lnTo>
                  <a:lnTo>
                    <a:pt x="125222" y="6096"/>
                  </a:lnTo>
                  <a:lnTo>
                    <a:pt x="159512" y="0"/>
                  </a:lnTo>
                  <a:lnTo>
                    <a:pt x="193675" y="635"/>
                  </a:lnTo>
                  <a:lnTo>
                    <a:pt x="227076" y="10414"/>
                  </a:lnTo>
                  <a:lnTo>
                    <a:pt x="257048" y="26289"/>
                  </a:lnTo>
                  <a:lnTo>
                    <a:pt x="283972" y="48387"/>
                  </a:lnTo>
                  <a:lnTo>
                    <a:pt x="306705" y="75692"/>
                  </a:lnTo>
                  <a:lnTo>
                    <a:pt x="324612" y="108331"/>
                  </a:lnTo>
                  <a:lnTo>
                    <a:pt x="336931" y="144399"/>
                  </a:lnTo>
                  <a:lnTo>
                    <a:pt x="342519" y="184023"/>
                  </a:lnTo>
                  <a:lnTo>
                    <a:pt x="341757" y="223647"/>
                  </a:lnTo>
                  <a:lnTo>
                    <a:pt x="334518" y="260350"/>
                  </a:lnTo>
                  <a:lnTo>
                    <a:pt x="320548" y="294894"/>
                  </a:lnTo>
                  <a:lnTo>
                    <a:pt x="301117" y="325628"/>
                  </a:lnTo>
                  <a:lnTo>
                    <a:pt x="277495" y="351917"/>
                  </a:lnTo>
                  <a:lnTo>
                    <a:pt x="249682" y="372237"/>
                  </a:lnTo>
                  <a:lnTo>
                    <a:pt x="218059" y="385445"/>
                  </a:lnTo>
                  <a:lnTo>
                    <a:pt x="183769" y="392430"/>
                  </a:lnTo>
                  <a:lnTo>
                    <a:pt x="148971" y="390779"/>
                  </a:lnTo>
                  <a:lnTo>
                    <a:pt x="116459" y="381000"/>
                  </a:lnTo>
                  <a:lnTo>
                    <a:pt x="86360" y="365252"/>
                  </a:lnTo>
                  <a:lnTo>
                    <a:pt x="59436" y="344043"/>
                  </a:lnTo>
                  <a:lnTo>
                    <a:pt x="36576" y="316103"/>
                  </a:lnTo>
                  <a:lnTo>
                    <a:pt x="18669" y="284099"/>
                  </a:lnTo>
                  <a:lnTo>
                    <a:pt x="6477" y="247396"/>
                  </a:lnTo>
                  <a:lnTo>
                    <a:pt x="0" y="20840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BC15768D-8595-829B-1F69-1072A54E5B8D}"/>
                </a:ext>
              </a:extLst>
            </p:cNvPr>
            <p:cNvSpPr/>
            <p:nvPr/>
          </p:nvSpPr>
          <p:spPr>
            <a:xfrm>
              <a:off x="7210552" y="2723515"/>
              <a:ext cx="28703" cy="198248"/>
            </a:xfrm>
            <a:custGeom>
              <a:avLst/>
              <a:gdLst/>
              <a:ahLst/>
              <a:cxnLst/>
              <a:rect l="0" t="0" r="0" b="0"/>
              <a:pathLst>
                <a:path w="28703" h="198248">
                  <a:moveTo>
                    <a:pt x="0" y="1905"/>
                  </a:moveTo>
                  <a:lnTo>
                    <a:pt x="16383" y="0"/>
                  </a:lnTo>
                  <a:lnTo>
                    <a:pt x="28702" y="196342"/>
                  </a:lnTo>
                  <a:lnTo>
                    <a:pt x="12319" y="198247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7CB274FF-4194-2ED8-A891-3DFBBA5FDCCD}"/>
                </a:ext>
              </a:extLst>
            </p:cNvPr>
            <p:cNvSpPr/>
            <p:nvPr/>
          </p:nvSpPr>
          <p:spPr>
            <a:xfrm>
              <a:off x="7221347" y="2918968"/>
              <a:ext cx="29846" cy="200788"/>
            </a:xfrm>
            <a:custGeom>
              <a:avLst/>
              <a:gdLst/>
              <a:ahLst/>
              <a:cxnLst/>
              <a:rect l="0" t="0" r="0" b="0"/>
              <a:pathLst>
                <a:path w="29846" h="200788">
                  <a:moveTo>
                    <a:pt x="0" y="3683"/>
                  </a:moveTo>
                  <a:lnTo>
                    <a:pt x="17907" y="0"/>
                  </a:lnTo>
                  <a:lnTo>
                    <a:pt x="29845" y="196342"/>
                  </a:lnTo>
                  <a:lnTo>
                    <a:pt x="12065" y="200787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C73DD6C3-812B-9A27-7F98-84487E726DD9}"/>
                </a:ext>
              </a:extLst>
            </p:cNvPr>
            <p:cNvSpPr/>
            <p:nvPr/>
          </p:nvSpPr>
          <p:spPr>
            <a:xfrm>
              <a:off x="7060057" y="2914777"/>
              <a:ext cx="171832" cy="28830"/>
            </a:xfrm>
            <a:custGeom>
              <a:avLst/>
              <a:gdLst/>
              <a:ahLst/>
              <a:cxnLst/>
              <a:rect l="0" t="0" r="0" b="0"/>
              <a:pathLst>
                <a:path w="171832" h="28830">
                  <a:moveTo>
                    <a:pt x="0" y="28829"/>
                  </a:moveTo>
                  <a:lnTo>
                    <a:pt x="0" y="12319"/>
                  </a:lnTo>
                  <a:lnTo>
                    <a:pt x="171831" y="0"/>
                  </a:lnTo>
                  <a:lnTo>
                    <a:pt x="171831" y="16510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1C8D1C18-C02E-E66E-E720-FB2F5AFD3334}"/>
                </a:ext>
              </a:extLst>
            </p:cNvPr>
            <p:cNvSpPr/>
            <p:nvPr/>
          </p:nvSpPr>
          <p:spPr>
            <a:xfrm>
              <a:off x="7230110" y="2899664"/>
              <a:ext cx="175007" cy="29973"/>
            </a:xfrm>
            <a:custGeom>
              <a:avLst/>
              <a:gdLst/>
              <a:ahLst/>
              <a:cxnLst/>
              <a:rect l="0" t="0" r="0" b="0"/>
              <a:pathLst>
                <a:path w="175007" h="29973">
                  <a:moveTo>
                    <a:pt x="3302" y="29972"/>
                  </a:moveTo>
                  <a:lnTo>
                    <a:pt x="0" y="12319"/>
                  </a:lnTo>
                  <a:lnTo>
                    <a:pt x="171831" y="0"/>
                  </a:lnTo>
                  <a:lnTo>
                    <a:pt x="175006" y="17653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CDE25BD5-9CC8-7086-D918-B2B840A0FA43}"/>
                </a:ext>
              </a:extLst>
            </p:cNvPr>
            <p:cNvSpPr/>
            <p:nvPr/>
          </p:nvSpPr>
          <p:spPr>
            <a:xfrm>
              <a:off x="7126859" y="2749169"/>
              <a:ext cx="109729" cy="177928"/>
            </a:xfrm>
            <a:custGeom>
              <a:avLst/>
              <a:gdLst/>
              <a:ahLst/>
              <a:cxnLst/>
              <a:rect l="0" t="0" r="0" b="0"/>
              <a:pathLst>
                <a:path w="109729" h="177928">
                  <a:moveTo>
                    <a:pt x="0" y="13208"/>
                  </a:moveTo>
                  <a:lnTo>
                    <a:pt x="13081" y="0"/>
                  </a:lnTo>
                  <a:lnTo>
                    <a:pt x="109728" y="163703"/>
                  </a:lnTo>
                  <a:lnTo>
                    <a:pt x="96901" y="177927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592DDD8-B7B0-9077-6A06-A164887BE0B0}"/>
                </a:ext>
              </a:extLst>
            </p:cNvPr>
            <p:cNvSpPr/>
            <p:nvPr/>
          </p:nvSpPr>
          <p:spPr>
            <a:xfrm>
              <a:off x="7226046" y="2917317"/>
              <a:ext cx="109983" cy="175134"/>
            </a:xfrm>
            <a:custGeom>
              <a:avLst/>
              <a:gdLst/>
              <a:ahLst/>
              <a:cxnLst/>
              <a:rect l="0" t="0" r="0" b="0"/>
              <a:pathLst>
                <a:path w="109983" h="175134">
                  <a:moveTo>
                    <a:pt x="0" y="11430"/>
                  </a:moveTo>
                  <a:lnTo>
                    <a:pt x="13970" y="0"/>
                  </a:lnTo>
                  <a:lnTo>
                    <a:pt x="109982" y="163703"/>
                  </a:lnTo>
                  <a:lnTo>
                    <a:pt x="96901" y="175133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097DC3A-E60F-17FA-9BD3-9B21DA2FCAFE}"/>
                </a:ext>
              </a:extLst>
            </p:cNvPr>
            <p:cNvSpPr/>
            <p:nvPr/>
          </p:nvSpPr>
          <p:spPr>
            <a:xfrm>
              <a:off x="7086092" y="2918968"/>
              <a:ext cx="151385" cy="124080"/>
            </a:xfrm>
            <a:custGeom>
              <a:avLst/>
              <a:gdLst/>
              <a:ahLst/>
              <a:cxnLst/>
              <a:rect l="0" t="0" r="0" b="0"/>
              <a:pathLst>
                <a:path w="151385" h="124080">
                  <a:moveTo>
                    <a:pt x="8255" y="124079"/>
                  </a:moveTo>
                  <a:lnTo>
                    <a:pt x="0" y="109220"/>
                  </a:lnTo>
                  <a:lnTo>
                    <a:pt x="142494" y="0"/>
                  </a:lnTo>
                  <a:lnTo>
                    <a:pt x="151384" y="15113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D1D2177C-1C9D-0E9F-0635-D9636D27A566}"/>
                </a:ext>
              </a:extLst>
            </p:cNvPr>
            <p:cNvSpPr/>
            <p:nvPr/>
          </p:nvSpPr>
          <p:spPr>
            <a:xfrm>
              <a:off x="7224522" y="2805557"/>
              <a:ext cx="152274" cy="123191"/>
            </a:xfrm>
            <a:custGeom>
              <a:avLst/>
              <a:gdLst/>
              <a:ahLst/>
              <a:cxnLst/>
              <a:rect l="0" t="0" r="0" b="0"/>
              <a:pathLst>
                <a:path w="152274" h="123191">
                  <a:moveTo>
                    <a:pt x="9779" y="123190"/>
                  </a:moveTo>
                  <a:lnTo>
                    <a:pt x="0" y="109220"/>
                  </a:lnTo>
                  <a:lnTo>
                    <a:pt x="142367" y="0"/>
                  </a:lnTo>
                  <a:lnTo>
                    <a:pt x="152273" y="13970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B0DEE8FA-11A1-7E89-BCF0-BC0565F17B8F}"/>
                </a:ext>
              </a:extLst>
            </p:cNvPr>
            <p:cNvSpPr/>
            <p:nvPr/>
          </p:nvSpPr>
          <p:spPr>
            <a:xfrm>
              <a:off x="7072376" y="2827401"/>
              <a:ext cx="161926" cy="103125"/>
            </a:xfrm>
            <a:custGeom>
              <a:avLst/>
              <a:gdLst/>
              <a:ahLst/>
              <a:cxnLst/>
              <a:rect l="0" t="0" r="0" b="0"/>
              <a:pathLst>
                <a:path w="161926" h="103125">
                  <a:moveTo>
                    <a:pt x="0" y="15875"/>
                  </a:moveTo>
                  <a:lnTo>
                    <a:pt x="7366" y="0"/>
                  </a:lnTo>
                  <a:lnTo>
                    <a:pt x="161925" y="87376"/>
                  </a:lnTo>
                  <a:lnTo>
                    <a:pt x="154559" y="103124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97EC5A6-65BD-2A0F-9D96-9BDA4E3440DD}"/>
                </a:ext>
              </a:extLst>
            </p:cNvPr>
            <p:cNvSpPr/>
            <p:nvPr/>
          </p:nvSpPr>
          <p:spPr>
            <a:xfrm>
              <a:off x="7228586" y="2912872"/>
              <a:ext cx="160275" cy="104776"/>
            </a:xfrm>
            <a:custGeom>
              <a:avLst/>
              <a:gdLst/>
              <a:ahLst/>
              <a:cxnLst/>
              <a:rect l="0" t="0" r="0" b="0"/>
              <a:pathLst>
                <a:path w="160275" h="104776">
                  <a:moveTo>
                    <a:pt x="0" y="16764"/>
                  </a:moveTo>
                  <a:lnTo>
                    <a:pt x="5715" y="0"/>
                  </a:lnTo>
                  <a:lnTo>
                    <a:pt x="160274" y="87122"/>
                  </a:lnTo>
                  <a:lnTo>
                    <a:pt x="154559" y="104775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3BC80A71-B372-D3AB-6424-9ED532CC53BC}"/>
                </a:ext>
              </a:extLst>
            </p:cNvPr>
            <p:cNvSpPr/>
            <p:nvPr/>
          </p:nvSpPr>
          <p:spPr>
            <a:xfrm>
              <a:off x="7150481" y="2919857"/>
              <a:ext cx="90171" cy="186818"/>
            </a:xfrm>
            <a:custGeom>
              <a:avLst/>
              <a:gdLst/>
              <a:ahLst/>
              <a:cxnLst/>
              <a:rect l="0" t="0" r="0" b="0"/>
              <a:pathLst>
                <a:path w="90171" h="186818">
                  <a:moveTo>
                    <a:pt x="15494" y="186817"/>
                  </a:moveTo>
                  <a:lnTo>
                    <a:pt x="0" y="177038"/>
                  </a:lnTo>
                  <a:lnTo>
                    <a:pt x="74930" y="0"/>
                  </a:lnTo>
                  <a:lnTo>
                    <a:pt x="90170" y="9779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B1D3C68D-AF61-1330-79EB-96B41E8F0E87}"/>
                </a:ext>
              </a:extLst>
            </p:cNvPr>
            <p:cNvSpPr/>
            <p:nvPr/>
          </p:nvSpPr>
          <p:spPr>
            <a:xfrm>
              <a:off x="7223760" y="2741168"/>
              <a:ext cx="87758" cy="185929"/>
            </a:xfrm>
            <a:custGeom>
              <a:avLst/>
              <a:gdLst/>
              <a:ahLst/>
              <a:cxnLst/>
              <a:rect l="0" t="0" r="0" b="0"/>
              <a:pathLst>
                <a:path w="87758" h="185929">
                  <a:moveTo>
                    <a:pt x="12192" y="185928"/>
                  </a:moveTo>
                  <a:lnTo>
                    <a:pt x="0" y="177038"/>
                  </a:lnTo>
                  <a:lnTo>
                    <a:pt x="74803" y="0"/>
                  </a:lnTo>
                  <a:lnTo>
                    <a:pt x="87757" y="8890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4BC1CDED-8B97-8CB4-B4DB-1AA0982D31C1}"/>
                </a:ext>
              </a:extLst>
            </p:cNvPr>
            <p:cNvSpPr/>
            <p:nvPr/>
          </p:nvSpPr>
          <p:spPr>
            <a:xfrm>
              <a:off x="7049516" y="2714879"/>
              <a:ext cx="363856" cy="416307"/>
            </a:xfrm>
            <a:custGeom>
              <a:avLst/>
              <a:gdLst/>
              <a:ahLst/>
              <a:cxnLst/>
              <a:rect l="0" t="0" r="0" b="0"/>
              <a:pathLst>
                <a:path w="363856" h="416307">
                  <a:moveTo>
                    <a:pt x="889" y="178689"/>
                  </a:moveTo>
                  <a:lnTo>
                    <a:pt x="9144" y="139065"/>
                  </a:lnTo>
                  <a:lnTo>
                    <a:pt x="23749" y="102997"/>
                  </a:lnTo>
                  <a:lnTo>
                    <a:pt x="43942" y="70358"/>
                  </a:lnTo>
                  <a:lnTo>
                    <a:pt x="69088" y="43053"/>
                  </a:lnTo>
                  <a:lnTo>
                    <a:pt x="99314" y="20955"/>
                  </a:lnTo>
                  <a:lnTo>
                    <a:pt x="132588" y="6985"/>
                  </a:lnTo>
                  <a:lnTo>
                    <a:pt x="169291" y="0"/>
                  </a:lnTo>
                  <a:lnTo>
                    <a:pt x="205867" y="1651"/>
                  </a:lnTo>
                  <a:lnTo>
                    <a:pt x="240919" y="11430"/>
                  </a:lnTo>
                  <a:lnTo>
                    <a:pt x="272542" y="28194"/>
                  </a:lnTo>
                  <a:lnTo>
                    <a:pt x="301244" y="51054"/>
                  </a:lnTo>
                  <a:lnTo>
                    <a:pt x="325501" y="80899"/>
                  </a:lnTo>
                  <a:lnTo>
                    <a:pt x="344170" y="115316"/>
                  </a:lnTo>
                  <a:lnTo>
                    <a:pt x="357124" y="153035"/>
                  </a:lnTo>
                  <a:lnTo>
                    <a:pt x="363855" y="194564"/>
                  </a:lnTo>
                  <a:lnTo>
                    <a:pt x="362966" y="236728"/>
                  </a:lnTo>
                  <a:lnTo>
                    <a:pt x="354838" y="277241"/>
                  </a:lnTo>
                  <a:lnTo>
                    <a:pt x="340106" y="313309"/>
                  </a:lnTo>
                  <a:lnTo>
                    <a:pt x="319659" y="345948"/>
                  </a:lnTo>
                  <a:lnTo>
                    <a:pt x="294513" y="374142"/>
                  </a:lnTo>
                  <a:lnTo>
                    <a:pt x="264414" y="395224"/>
                  </a:lnTo>
                  <a:lnTo>
                    <a:pt x="231267" y="410210"/>
                  </a:lnTo>
                  <a:lnTo>
                    <a:pt x="194437" y="416306"/>
                  </a:lnTo>
                  <a:lnTo>
                    <a:pt x="157861" y="414655"/>
                  </a:lnTo>
                  <a:lnTo>
                    <a:pt x="122936" y="405765"/>
                  </a:lnTo>
                  <a:lnTo>
                    <a:pt x="91059" y="388112"/>
                  </a:lnTo>
                  <a:lnTo>
                    <a:pt x="62738" y="365252"/>
                  </a:lnTo>
                  <a:lnTo>
                    <a:pt x="38354" y="335407"/>
                  </a:lnTo>
                  <a:lnTo>
                    <a:pt x="19685" y="301879"/>
                  </a:lnTo>
                  <a:lnTo>
                    <a:pt x="6477" y="263271"/>
                  </a:lnTo>
                  <a:lnTo>
                    <a:pt x="0" y="221742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278B901E-1D5D-8C6B-96B1-AC7E5375D19B}"/>
                </a:ext>
              </a:extLst>
            </p:cNvPr>
            <p:cNvSpPr/>
            <p:nvPr/>
          </p:nvSpPr>
          <p:spPr>
            <a:xfrm>
              <a:off x="7074789" y="2743835"/>
              <a:ext cx="313183" cy="358395"/>
            </a:xfrm>
            <a:custGeom>
              <a:avLst/>
              <a:gdLst/>
              <a:ahLst/>
              <a:cxnLst/>
              <a:rect l="0" t="0" r="0" b="0"/>
              <a:pathLst>
                <a:path w="313183" h="358395">
                  <a:moveTo>
                    <a:pt x="762" y="154178"/>
                  </a:moveTo>
                  <a:lnTo>
                    <a:pt x="8128" y="119634"/>
                  </a:lnTo>
                  <a:lnTo>
                    <a:pt x="20447" y="88900"/>
                  </a:lnTo>
                  <a:lnTo>
                    <a:pt x="38227" y="60706"/>
                  </a:lnTo>
                  <a:lnTo>
                    <a:pt x="60198" y="36957"/>
                  </a:lnTo>
                  <a:lnTo>
                    <a:pt x="85471" y="18542"/>
                  </a:lnTo>
                  <a:lnTo>
                    <a:pt x="113792" y="6223"/>
                  </a:lnTo>
                  <a:lnTo>
                    <a:pt x="145669" y="0"/>
                  </a:lnTo>
                  <a:lnTo>
                    <a:pt x="177292" y="889"/>
                  </a:lnTo>
                  <a:lnTo>
                    <a:pt x="207518" y="9779"/>
                  </a:lnTo>
                  <a:lnTo>
                    <a:pt x="235204" y="23749"/>
                  </a:lnTo>
                  <a:lnTo>
                    <a:pt x="259588" y="43942"/>
                  </a:lnTo>
                  <a:lnTo>
                    <a:pt x="280670" y="69596"/>
                  </a:lnTo>
                  <a:lnTo>
                    <a:pt x="296164" y="98679"/>
                  </a:lnTo>
                  <a:lnTo>
                    <a:pt x="307594" y="131953"/>
                  </a:lnTo>
                  <a:lnTo>
                    <a:pt x="313182" y="168148"/>
                  </a:lnTo>
                  <a:lnTo>
                    <a:pt x="312547" y="204216"/>
                  </a:lnTo>
                  <a:lnTo>
                    <a:pt x="305181" y="238633"/>
                  </a:lnTo>
                  <a:lnTo>
                    <a:pt x="292862" y="270383"/>
                  </a:lnTo>
                  <a:lnTo>
                    <a:pt x="275082" y="297561"/>
                  </a:lnTo>
                  <a:lnTo>
                    <a:pt x="254000" y="321437"/>
                  </a:lnTo>
                  <a:lnTo>
                    <a:pt x="227965" y="339725"/>
                  </a:lnTo>
                  <a:lnTo>
                    <a:pt x="199263" y="353060"/>
                  </a:lnTo>
                  <a:lnTo>
                    <a:pt x="167640" y="358394"/>
                  </a:lnTo>
                  <a:lnTo>
                    <a:pt x="135763" y="357505"/>
                  </a:lnTo>
                  <a:lnTo>
                    <a:pt x="105918" y="348615"/>
                  </a:lnTo>
                  <a:lnTo>
                    <a:pt x="78105" y="334645"/>
                  </a:lnTo>
                  <a:lnTo>
                    <a:pt x="53721" y="314452"/>
                  </a:lnTo>
                  <a:lnTo>
                    <a:pt x="33274" y="288798"/>
                  </a:lnTo>
                  <a:lnTo>
                    <a:pt x="17145" y="259715"/>
                  </a:lnTo>
                  <a:lnTo>
                    <a:pt x="5715" y="226314"/>
                  </a:lnTo>
                  <a:lnTo>
                    <a:pt x="0" y="191135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FFE41D3B-86FF-7675-C37B-2996B80BDED6}"/>
                </a:ext>
              </a:extLst>
            </p:cNvPr>
            <p:cNvSpPr/>
            <p:nvPr/>
          </p:nvSpPr>
          <p:spPr>
            <a:xfrm>
              <a:off x="6034151" y="2916428"/>
              <a:ext cx="160402" cy="104776"/>
            </a:xfrm>
            <a:custGeom>
              <a:avLst/>
              <a:gdLst/>
              <a:ahLst/>
              <a:cxnLst/>
              <a:rect l="0" t="0" r="0" b="0"/>
              <a:pathLst>
                <a:path w="160402" h="104776">
                  <a:moveTo>
                    <a:pt x="0" y="17653"/>
                  </a:moveTo>
                  <a:lnTo>
                    <a:pt x="5842" y="0"/>
                  </a:lnTo>
                  <a:lnTo>
                    <a:pt x="160401" y="88011"/>
                  </a:lnTo>
                  <a:lnTo>
                    <a:pt x="154559" y="10477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FE7A2211-D668-4D56-E6E6-592FAE677280}"/>
                </a:ext>
              </a:extLst>
            </p:cNvPr>
            <p:cNvSpPr/>
            <p:nvPr/>
          </p:nvSpPr>
          <p:spPr>
            <a:xfrm>
              <a:off x="5838063" y="2699004"/>
              <a:ext cx="398019" cy="455931"/>
            </a:xfrm>
            <a:custGeom>
              <a:avLst/>
              <a:gdLst/>
              <a:ahLst/>
              <a:cxnLst/>
              <a:rect l="0" t="0" r="0" b="0"/>
              <a:pathLst>
                <a:path w="398019" h="455931">
                  <a:moveTo>
                    <a:pt x="1778" y="196215"/>
                  </a:moveTo>
                  <a:lnTo>
                    <a:pt x="10795" y="152146"/>
                  </a:lnTo>
                  <a:lnTo>
                    <a:pt x="26035" y="112522"/>
                  </a:lnTo>
                  <a:lnTo>
                    <a:pt x="48006" y="76454"/>
                  </a:lnTo>
                  <a:lnTo>
                    <a:pt x="62103" y="60579"/>
                  </a:lnTo>
                  <a:lnTo>
                    <a:pt x="76708" y="46609"/>
                  </a:lnTo>
                  <a:lnTo>
                    <a:pt x="92202" y="34290"/>
                  </a:lnTo>
                  <a:lnTo>
                    <a:pt x="109220" y="23749"/>
                  </a:lnTo>
                  <a:lnTo>
                    <a:pt x="126238" y="13970"/>
                  </a:lnTo>
                  <a:lnTo>
                    <a:pt x="144907" y="6985"/>
                  </a:lnTo>
                  <a:lnTo>
                    <a:pt x="164465" y="2667"/>
                  </a:lnTo>
                  <a:lnTo>
                    <a:pt x="184785" y="0"/>
                  </a:lnTo>
                  <a:lnTo>
                    <a:pt x="225425" y="1651"/>
                  </a:lnTo>
                  <a:lnTo>
                    <a:pt x="263779" y="11430"/>
                  </a:lnTo>
                  <a:lnTo>
                    <a:pt x="298831" y="30861"/>
                  </a:lnTo>
                  <a:lnTo>
                    <a:pt x="329565" y="56388"/>
                  </a:lnTo>
                  <a:lnTo>
                    <a:pt x="343408" y="71374"/>
                  </a:lnTo>
                  <a:lnTo>
                    <a:pt x="356489" y="88138"/>
                  </a:lnTo>
                  <a:lnTo>
                    <a:pt x="367919" y="106553"/>
                  </a:lnTo>
                  <a:lnTo>
                    <a:pt x="376682" y="125857"/>
                  </a:lnTo>
                  <a:lnTo>
                    <a:pt x="384937" y="146050"/>
                  </a:lnTo>
                  <a:lnTo>
                    <a:pt x="391414" y="167259"/>
                  </a:lnTo>
                  <a:lnTo>
                    <a:pt x="395478" y="190119"/>
                  </a:lnTo>
                  <a:lnTo>
                    <a:pt x="398018" y="212979"/>
                  </a:lnTo>
                  <a:lnTo>
                    <a:pt x="397256" y="259715"/>
                  </a:lnTo>
                  <a:lnTo>
                    <a:pt x="388112" y="302895"/>
                  </a:lnTo>
                  <a:lnTo>
                    <a:pt x="371983" y="343408"/>
                  </a:lnTo>
                  <a:lnTo>
                    <a:pt x="350012" y="378587"/>
                  </a:lnTo>
                  <a:lnTo>
                    <a:pt x="336931" y="394335"/>
                  </a:lnTo>
                  <a:lnTo>
                    <a:pt x="322326" y="408305"/>
                  </a:lnTo>
                  <a:lnTo>
                    <a:pt x="306832" y="421640"/>
                  </a:lnTo>
                  <a:lnTo>
                    <a:pt x="289814" y="432181"/>
                  </a:lnTo>
                  <a:lnTo>
                    <a:pt x="271907" y="440944"/>
                  </a:lnTo>
                  <a:lnTo>
                    <a:pt x="253238" y="447929"/>
                  </a:lnTo>
                  <a:lnTo>
                    <a:pt x="233553" y="453263"/>
                  </a:lnTo>
                  <a:lnTo>
                    <a:pt x="213360" y="455930"/>
                  </a:lnTo>
                  <a:lnTo>
                    <a:pt x="172720" y="454279"/>
                  </a:lnTo>
                  <a:lnTo>
                    <a:pt x="135255" y="443484"/>
                  </a:lnTo>
                  <a:lnTo>
                    <a:pt x="99441" y="425196"/>
                  </a:lnTo>
                  <a:lnTo>
                    <a:pt x="68453" y="399796"/>
                  </a:lnTo>
                  <a:lnTo>
                    <a:pt x="42418" y="367157"/>
                  </a:lnTo>
                  <a:lnTo>
                    <a:pt x="30988" y="349377"/>
                  </a:lnTo>
                  <a:lnTo>
                    <a:pt x="21336" y="330073"/>
                  </a:lnTo>
                  <a:lnTo>
                    <a:pt x="13208" y="309880"/>
                  </a:lnTo>
                  <a:lnTo>
                    <a:pt x="7366" y="287909"/>
                  </a:lnTo>
                  <a:lnTo>
                    <a:pt x="2667" y="265811"/>
                  </a:lnTo>
                  <a:lnTo>
                    <a:pt x="0" y="242062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F145DAB7-E911-8D17-5518-25FB9011F3F0}"/>
                </a:ext>
              </a:extLst>
            </p:cNvPr>
            <p:cNvSpPr/>
            <p:nvPr/>
          </p:nvSpPr>
          <p:spPr>
            <a:xfrm>
              <a:off x="5865876" y="2730754"/>
              <a:ext cx="342520" cy="392431"/>
            </a:xfrm>
            <a:custGeom>
              <a:avLst/>
              <a:gdLst/>
              <a:ahLst/>
              <a:cxnLst/>
              <a:rect l="0" t="0" r="0" b="0"/>
              <a:pathLst>
                <a:path w="342520" h="392431">
                  <a:moveTo>
                    <a:pt x="889" y="168910"/>
                  </a:moveTo>
                  <a:lnTo>
                    <a:pt x="9017" y="131064"/>
                  </a:lnTo>
                  <a:lnTo>
                    <a:pt x="22860" y="96647"/>
                  </a:lnTo>
                  <a:lnTo>
                    <a:pt x="41529" y="65913"/>
                  </a:lnTo>
                  <a:lnTo>
                    <a:pt x="65024" y="40513"/>
                  </a:lnTo>
                  <a:lnTo>
                    <a:pt x="93599" y="20193"/>
                  </a:lnTo>
                  <a:lnTo>
                    <a:pt x="125222" y="6096"/>
                  </a:lnTo>
                  <a:lnTo>
                    <a:pt x="159512" y="0"/>
                  </a:lnTo>
                  <a:lnTo>
                    <a:pt x="193548" y="635"/>
                  </a:lnTo>
                  <a:lnTo>
                    <a:pt x="226822" y="10414"/>
                  </a:lnTo>
                  <a:lnTo>
                    <a:pt x="257048" y="26289"/>
                  </a:lnTo>
                  <a:lnTo>
                    <a:pt x="283972" y="48387"/>
                  </a:lnTo>
                  <a:lnTo>
                    <a:pt x="306705" y="75692"/>
                  </a:lnTo>
                  <a:lnTo>
                    <a:pt x="324612" y="108331"/>
                  </a:lnTo>
                  <a:lnTo>
                    <a:pt x="336931" y="144399"/>
                  </a:lnTo>
                  <a:lnTo>
                    <a:pt x="342519" y="184023"/>
                  </a:lnTo>
                  <a:lnTo>
                    <a:pt x="341630" y="223647"/>
                  </a:lnTo>
                  <a:lnTo>
                    <a:pt x="333629" y="260350"/>
                  </a:lnTo>
                  <a:lnTo>
                    <a:pt x="320548" y="294894"/>
                  </a:lnTo>
                  <a:lnTo>
                    <a:pt x="300990" y="325628"/>
                  </a:lnTo>
                  <a:lnTo>
                    <a:pt x="277495" y="351917"/>
                  </a:lnTo>
                  <a:lnTo>
                    <a:pt x="249682" y="372237"/>
                  </a:lnTo>
                  <a:lnTo>
                    <a:pt x="218059" y="385445"/>
                  </a:lnTo>
                  <a:lnTo>
                    <a:pt x="183769" y="392430"/>
                  </a:lnTo>
                  <a:lnTo>
                    <a:pt x="148971" y="390779"/>
                  </a:lnTo>
                  <a:lnTo>
                    <a:pt x="116205" y="381000"/>
                  </a:lnTo>
                  <a:lnTo>
                    <a:pt x="86360" y="365252"/>
                  </a:lnTo>
                  <a:lnTo>
                    <a:pt x="59436" y="344043"/>
                  </a:lnTo>
                  <a:lnTo>
                    <a:pt x="36576" y="316103"/>
                  </a:lnTo>
                  <a:lnTo>
                    <a:pt x="18669" y="284099"/>
                  </a:lnTo>
                  <a:lnTo>
                    <a:pt x="6477" y="247396"/>
                  </a:lnTo>
                  <a:lnTo>
                    <a:pt x="0" y="208407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85C7CC17-385C-CE31-3C15-2CA7C3E361AA}"/>
                </a:ext>
              </a:extLst>
            </p:cNvPr>
            <p:cNvSpPr/>
            <p:nvPr/>
          </p:nvSpPr>
          <p:spPr>
            <a:xfrm>
              <a:off x="6016371" y="2727198"/>
              <a:ext cx="28449" cy="197994"/>
            </a:xfrm>
            <a:custGeom>
              <a:avLst/>
              <a:gdLst/>
              <a:ahLst/>
              <a:cxnLst/>
              <a:rect l="0" t="0" r="0" b="0"/>
              <a:pathLst>
                <a:path w="28449" h="197994">
                  <a:moveTo>
                    <a:pt x="0" y="1651"/>
                  </a:moveTo>
                  <a:lnTo>
                    <a:pt x="16383" y="0"/>
                  </a:lnTo>
                  <a:lnTo>
                    <a:pt x="28448" y="196215"/>
                  </a:lnTo>
                  <a:lnTo>
                    <a:pt x="12192" y="197993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160ED0DA-027F-3859-92B7-C74114079797}"/>
                </a:ext>
              </a:extLst>
            </p:cNvPr>
            <p:cNvSpPr/>
            <p:nvPr/>
          </p:nvSpPr>
          <p:spPr>
            <a:xfrm>
              <a:off x="6026912" y="2922651"/>
              <a:ext cx="30100" cy="199899"/>
            </a:xfrm>
            <a:custGeom>
              <a:avLst/>
              <a:gdLst/>
              <a:ahLst/>
              <a:cxnLst/>
              <a:rect l="0" t="0" r="0" b="0"/>
              <a:pathLst>
                <a:path w="30100" h="199899">
                  <a:moveTo>
                    <a:pt x="0" y="3556"/>
                  </a:moveTo>
                  <a:lnTo>
                    <a:pt x="17780" y="0"/>
                  </a:lnTo>
                  <a:lnTo>
                    <a:pt x="30099" y="196088"/>
                  </a:lnTo>
                  <a:lnTo>
                    <a:pt x="12192" y="199898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D1B7063C-4CBC-E364-DFF3-D4645B0EC813}"/>
                </a:ext>
              </a:extLst>
            </p:cNvPr>
            <p:cNvSpPr/>
            <p:nvPr/>
          </p:nvSpPr>
          <p:spPr>
            <a:xfrm>
              <a:off x="5864987" y="2918206"/>
              <a:ext cx="171832" cy="28957"/>
            </a:xfrm>
            <a:custGeom>
              <a:avLst/>
              <a:gdLst/>
              <a:ahLst/>
              <a:cxnLst/>
              <a:rect l="0" t="0" r="0" b="0"/>
              <a:pathLst>
                <a:path w="171832" h="28957">
                  <a:moveTo>
                    <a:pt x="889" y="28956"/>
                  </a:moveTo>
                  <a:lnTo>
                    <a:pt x="0" y="13081"/>
                  </a:lnTo>
                  <a:lnTo>
                    <a:pt x="171831" y="0"/>
                  </a:lnTo>
                  <a:lnTo>
                    <a:pt x="171831" y="16764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D127CD44-5BFC-1187-2A75-774B53833069}"/>
                </a:ext>
              </a:extLst>
            </p:cNvPr>
            <p:cNvSpPr/>
            <p:nvPr/>
          </p:nvSpPr>
          <p:spPr>
            <a:xfrm>
              <a:off x="6035929" y="2903093"/>
              <a:ext cx="174753" cy="30100"/>
            </a:xfrm>
            <a:custGeom>
              <a:avLst/>
              <a:gdLst/>
              <a:ahLst/>
              <a:cxnLst/>
              <a:rect l="0" t="0" r="0" b="0"/>
              <a:pathLst>
                <a:path w="174753" h="30100">
                  <a:moveTo>
                    <a:pt x="3175" y="30099"/>
                  </a:moveTo>
                  <a:lnTo>
                    <a:pt x="0" y="12319"/>
                  </a:lnTo>
                  <a:lnTo>
                    <a:pt x="171577" y="0"/>
                  </a:lnTo>
                  <a:lnTo>
                    <a:pt x="174752" y="16764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2E72BFB3-D339-475E-3E62-58B75A8EB6F3}"/>
                </a:ext>
              </a:extLst>
            </p:cNvPr>
            <p:cNvSpPr/>
            <p:nvPr/>
          </p:nvSpPr>
          <p:spPr>
            <a:xfrm>
              <a:off x="5932551" y="2752598"/>
              <a:ext cx="109856" cy="177928"/>
            </a:xfrm>
            <a:custGeom>
              <a:avLst/>
              <a:gdLst/>
              <a:ahLst/>
              <a:cxnLst/>
              <a:rect l="0" t="0" r="0" b="0"/>
              <a:pathLst>
                <a:path w="109856" h="177928">
                  <a:moveTo>
                    <a:pt x="0" y="13335"/>
                  </a:moveTo>
                  <a:lnTo>
                    <a:pt x="12954" y="0"/>
                  </a:lnTo>
                  <a:lnTo>
                    <a:pt x="109855" y="163830"/>
                  </a:lnTo>
                  <a:lnTo>
                    <a:pt x="96901" y="177927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3B04CDE3-390C-2F10-6288-D5A46C7738F4}"/>
                </a:ext>
              </a:extLst>
            </p:cNvPr>
            <p:cNvSpPr/>
            <p:nvPr/>
          </p:nvSpPr>
          <p:spPr>
            <a:xfrm>
              <a:off x="6030976" y="2920746"/>
              <a:ext cx="109729" cy="175261"/>
            </a:xfrm>
            <a:custGeom>
              <a:avLst/>
              <a:gdLst/>
              <a:ahLst/>
              <a:cxnLst/>
              <a:rect l="0" t="0" r="0" b="0"/>
              <a:pathLst>
                <a:path w="109729" h="175261">
                  <a:moveTo>
                    <a:pt x="0" y="11430"/>
                  </a:moveTo>
                  <a:lnTo>
                    <a:pt x="13843" y="0"/>
                  </a:lnTo>
                  <a:lnTo>
                    <a:pt x="109728" y="163830"/>
                  </a:lnTo>
                  <a:lnTo>
                    <a:pt x="96901" y="175260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E2C48E21-6E17-02C3-A578-5910D4387F91}"/>
                </a:ext>
              </a:extLst>
            </p:cNvPr>
            <p:cNvSpPr/>
            <p:nvPr/>
          </p:nvSpPr>
          <p:spPr>
            <a:xfrm>
              <a:off x="5891022" y="2921762"/>
              <a:ext cx="151385" cy="124080"/>
            </a:xfrm>
            <a:custGeom>
              <a:avLst/>
              <a:gdLst/>
              <a:ahLst/>
              <a:cxnLst/>
              <a:rect l="0" t="0" r="0" b="0"/>
              <a:pathLst>
                <a:path w="151385" h="124080">
                  <a:moveTo>
                    <a:pt x="9144" y="124079"/>
                  </a:moveTo>
                  <a:lnTo>
                    <a:pt x="0" y="108966"/>
                  </a:lnTo>
                  <a:lnTo>
                    <a:pt x="143129" y="0"/>
                  </a:lnTo>
                  <a:lnTo>
                    <a:pt x="151384" y="14859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4FC2B8B0-18DE-A1D0-8076-184C0F002367}"/>
                </a:ext>
              </a:extLst>
            </p:cNvPr>
            <p:cNvSpPr/>
            <p:nvPr/>
          </p:nvSpPr>
          <p:spPr>
            <a:xfrm>
              <a:off x="6029452" y="2808986"/>
              <a:ext cx="152020" cy="123191"/>
            </a:xfrm>
            <a:custGeom>
              <a:avLst/>
              <a:gdLst/>
              <a:ahLst/>
              <a:cxnLst/>
              <a:rect l="0" t="0" r="0" b="0"/>
              <a:pathLst>
                <a:path w="152020" h="123191">
                  <a:moveTo>
                    <a:pt x="9652" y="123190"/>
                  </a:moveTo>
                  <a:lnTo>
                    <a:pt x="0" y="108331"/>
                  </a:lnTo>
                  <a:lnTo>
                    <a:pt x="142240" y="0"/>
                  </a:lnTo>
                  <a:lnTo>
                    <a:pt x="152019" y="13335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D94EBFE9-DAE9-5208-3DA8-BC0B3A582987}"/>
                </a:ext>
              </a:extLst>
            </p:cNvPr>
            <p:cNvSpPr/>
            <p:nvPr/>
          </p:nvSpPr>
          <p:spPr>
            <a:xfrm>
              <a:off x="5878195" y="2831084"/>
              <a:ext cx="161799" cy="102998"/>
            </a:xfrm>
            <a:custGeom>
              <a:avLst/>
              <a:gdLst/>
              <a:ahLst/>
              <a:cxnLst/>
              <a:rect l="0" t="0" r="0" b="0"/>
              <a:pathLst>
                <a:path w="161799" h="102998">
                  <a:moveTo>
                    <a:pt x="0" y="15875"/>
                  </a:moveTo>
                  <a:lnTo>
                    <a:pt x="7239" y="0"/>
                  </a:lnTo>
                  <a:lnTo>
                    <a:pt x="161798" y="87122"/>
                  </a:lnTo>
                  <a:lnTo>
                    <a:pt x="154559" y="102997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B6E80C78-124B-2039-0403-E07914B5FC34}"/>
                </a:ext>
              </a:extLst>
            </p:cNvPr>
            <p:cNvSpPr/>
            <p:nvPr/>
          </p:nvSpPr>
          <p:spPr>
            <a:xfrm>
              <a:off x="5955411" y="2923413"/>
              <a:ext cx="90171" cy="185802"/>
            </a:xfrm>
            <a:custGeom>
              <a:avLst/>
              <a:gdLst/>
              <a:ahLst/>
              <a:cxnLst/>
              <a:rect l="0" t="0" r="0" b="0"/>
              <a:pathLst>
                <a:path w="90171" h="185802">
                  <a:moveTo>
                    <a:pt x="15240" y="185801"/>
                  </a:moveTo>
                  <a:lnTo>
                    <a:pt x="0" y="176022"/>
                  </a:lnTo>
                  <a:lnTo>
                    <a:pt x="75565" y="0"/>
                  </a:lnTo>
                  <a:lnTo>
                    <a:pt x="90170" y="9779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5846CCDC-8818-30D1-34C3-7B407E51ABF3}"/>
                </a:ext>
              </a:extLst>
            </p:cNvPr>
            <p:cNvSpPr/>
            <p:nvPr/>
          </p:nvSpPr>
          <p:spPr>
            <a:xfrm>
              <a:off x="6029452" y="2744724"/>
              <a:ext cx="87885" cy="185802"/>
            </a:xfrm>
            <a:custGeom>
              <a:avLst/>
              <a:gdLst/>
              <a:ahLst/>
              <a:cxnLst/>
              <a:rect l="0" t="0" r="0" b="0"/>
              <a:pathLst>
                <a:path w="87885" h="185802">
                  <a:moveTo>
                    <a:pt x="12065" y="185801"/>
                  </a:moveTo>
                  <a:lnTo>
                    <a:pt x="0" y="177038"/>
                  </a:lnTo>
                  <a:lnTo>
                    <a:pt x="74676" y="0"/>
                  </a:lnTo>
                  <a:lnTo>
                    <a:pt x="87884" y="8890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A4A804AE-BD71-3D8C-1385-5FD408A32C88}"/>
                </a:ext>
              </a:extLst>
            </p:cNvPr>
            <p:cNvSpPr/>
            <p:nvPr/>
          </p:nvSpPr>
          <p:spPr>
            <a:xfrm>
              <a:off x="5855335" y="2718435"/>
              <a:ext cx="363602" cy="416180"/>
            </a:xfrm>
            <a:custGeom>
              <a:avLst/>
              <a:gdLst/>
              <a:ahLst/>
              <a:cxnLst/>
              <a:rect l="0" t="0" r="0" b="0"/>
              <a:pathLst>
                <a:path w="363602" h="416180">
                  <a:moveTo>
                    <a:pt x="889" y="179578"/>
                  </a:moveTo>
                  <a:lnTo>
                    <a:pt x="8763" y="139954"/>
                  </a:lnTo>
                  <a:lnTo>
                    <a:pt x="23495" y="102870"/>
                  </a:lnTo>
                  <a:lnTo>
                    <a:pt x="43942" y="70358"/>
                  </a:lnTo>
                  <a:lnTo>
                    <a:pt x="69088" y="43053"/>
                  </a:lnTo>
                  <a:lnTo>
                    <a:pt x="99187" y="20955"/>
                  </a:lnTo>
                  <a:lnTo>
                    <a:pt x="132588" y="6985"/>
                  </a:lnTo>
                  <a:lnTo>
                    <a:pt x="169164" y="0"/>
                  </a:lnTo>
                  <a:lnTo>
                    <a:pt x="205740" y="1524"/>
                  </a:lnTo>
                  <a:lnTo>
                    <a:pt x="240919" y="11430"/>
                  </a:lnTo>
                  <a:lnTo>
                    <a:pt x="272542" y="28194"/>
                  </a:lnTo>
                  <a:lnTo>
                    <a:pt x="301752" y="51943"/>
                  </a:lnTo>
                  <a:lnTo>
                    <a:pt x="325501" y="80772"/>
                  </a:lnTo>
                  <a:lnTo>
                    <a:pt x="344170" y="115189"/>
                  </a:lnTo>
                  <a:lnTo>
                    <a:pt x="358013" y="153035"/>
                  </a:lnTo>
                  <a:lnTo>
                    <a:pt x="363601" y="195326"/>
                  </a:lnTo>
                  <a:lnTo>
                    <a:pt x="362712" y="237490"/>
                  </a:lnTo>
                  <a:lnTo>
                    <a:pt x="354711" y="277114"/>
                  </a:lnTo>
                  <a:lnTo>
                    <a:pt x="340106" y="314198"/>
                  </a:lnTo>
                  <a:lnTo>
                    <a:pt x="319659" y="345821"/>
                  </a:lnTo>
                  <a:lnTo>
                    <a:pt x="294513" y="374015"/>
                  </a:lnTo>
                  <a:lnTo>
                    <a:pt x="264287" y="395224"/>
                  </a:lnTo>
                  <a:lnTo>
                    <a:pt x="231013" y="410083"/>
                  </a:lnTo>
                  <a:lnTo>
                    <a:pt x="195199" y="416179"/>
                  </a:lnTo>
                  <a:lnTo>
                    <a:pt x="157734" y="415544"/>
                  </a:lnTo>
                  <a:lnTo>
                    <a:pt x="122936" y="405765"/>
                  </a:lnTo>
                  <a:lnTo>
                    <a:pt x="91059" y="388239"/>
                  </a:lnTo>
                  <a:lnTo>
                    <a:pt x="62611" y="365125"/>
                  </a:lnTo>
                  <a:lnTo>
                    <a:pt x="38100" y="335407"/>
                  </a:lnTo>
                  <a:lnTo>
                    <a:pt x="19558" y="301879"/>
                  </a:lnTo>
                  <a:lnTo>
                    <a:pt x="6477" y="263144"/>
                  </a:lnTo>
                  <a:lnTo>
                    <a:pt x="0" y="221742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39ED711E-5900-C532-BAFE-10FEF2BB9823}"/>
                </a:ext>
              </a:extLst>
            </p:cNvPr>
            <p:cNvSpPr/>
            <p:nvPr/>
          </p:nvSpPr>
          <p:spPr>
            <a:xfrm>
              <a:off x="5880481" y="2747264"/>
              <a:ext cx="313183" cy="358522"/>
            </a:xfrm>
            <a:custGeom>
              <a:avLst/>
              <a:gdLst/>
              <a:ahLst/>
              <a:cxnLst/>
              <a:rect l="0" t="0" r="0" b="0"/>
              <a:pathLst>
                <a:path w="313183" h="358522">
                  <a:moveTo>
                    <a:pt x="889" y="154178"/>
                  </a:moveTo>
                  <a:lnTo>
                    <a:pt x="8255" y="120015"/>
                  </a:lnTo>
                  <a:lnTo>
                    <a:pt x="20320" y="89027"/>
                  </a:lnTo>
                  <a:lnTo>
                    <a:pt x="38354" y="60833"/>
                  </a:lnTo>
                  <a:lnTo>
                    <a:pt x="60325" y="37084"/>
                  </a:lnTo>
                  <a:lnTo>
                    <a:pt x="85471" y="18669"/>
                  </a:lnTo>
                  <a:lnTo>
                    <a:pt x="114808" y="6350"/>
                  </a:lnTo>
                  <a:lnTo>
                    <a:pt x="145542" y="0"/>
                  </a:lnTo>
                  <a:lnTo>
                    <a:pt x="177419" y="1905"/>
                  </a:lnTo>
                  <a:lnTo>
                    <a:pt x="207518" y="9779"/>
                  </a:lnTo>
                  <a:lnTo>
                    <a:pt x="235077" y="24003"/>
                  </a:lnTo>
                  <a:lnTo>
                    <a:pt x="259588" y="44958"/>
                  </a:lnTo>
                  <a:lnTo>
                    <a:pt x="280670" y="69596"/>
                  </a:lnTo>
                  <a:lnTo>
                    <a:pt x="296164" y="98806"/>
                  </a:lnTo>
                  <a:lnTo>
                    <a:pt x="308229" y="132080"/>
                  </a:lnTo>
                  <a:lnTo>
                    <a:pt x="313182" y="168148"/>
                  </a:lnTo>
                  <a:lnTo>
                    <a:pt x="312420" y="204343"/>
                  </a:lnTo>
                  <a:lnTo>
                    <a:pt x="305943" y="238760"/>
                  </a:lnTo>
                  <a:lnTo>
                    <a:pt x="292989" y="270383"/>
                  </a:lnTo>
                  <a:lnTo>
                    <a:pt x="275717" y="298577"/>
                  </a:lnTo>
                  <a:lnTo>
                    <a:pt x="253873" y="322326"/>
                  </a:lnTo>
                  <a:lnTo>
                    <a:pt x="227838" y="339852"/>
                  </a:lnTo>
                  <a:lnTo>
                    <a:pt x="199390" y="353060"/>
                  </a:lnTo>
                  <a:lnTo>
                    <a:pt x="167767" y="358521"/>
                  </a:lnTo>
                  <a:lnTo>
                    <a:pt x="136779" y="357505"/>
                  </a:lnTo>
                  <a:lnTo>
                    <a:pt x="106553" y="348742"/>
                  </a:lnTo>
                  <a:lnTo>
                    <a:pt x="78994" y="334772"/>
                  </a:lnTo>
                  <a:lnTo>
                    <a:pt x="54483" y="314452"/>
                  </a:lnTo>
                  <a:lnTo>
                    <a:pt x="33401" y="288798"/>
                  </a:lnTo>
                  <a:lnTo>
                    <a:pt x="17018" y="259715"/>
                  </a:lnTo>
                  <a:lnTo>
                    <a:pt x="5588" y="226441"/>
                  </a:lnTo>
                  <a:lnTo>
                    <a:pt x="0" y="191262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781EF398-638D-EB5F-E162-E3243A27CF67}"/>
                </a:ext>
              </a:extLst>
            </p:cNvPr>
            <p:cNvSpPr/>
            <p:nvPr/>
          </p:nvSpPr>
          <p:spPr>
            <a:xfrm>
              <a:off x="5359781" y="1920875"/>
              <a:ext cx="521590" cy="912750"/>
            </a:xfrm>
            <a:custGeom>
              <a:avLst/>
              <a:gdLst/>
              <a:ahLst/>
              <a:cxnLst/>
              <a:rect l="0" t="0" r="0" b="0"/>
              <a:pathLst>
                <a:path w="521590" h="912750">
                  <a:moveTo>
                    <a:pt x="521589" y="912749"/>
                  </a:moveTo>
                  <a:lnTo>
                    <a:pt x="373507" y="908431"/>
                  </a:lnTo>
                  <a:lnTo>
                    <a:pt x="0" y="75692"/>
                  </a:lnTo>
                  <a:lnTo>
                    <a:pt x="195326" y="0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7CD0FCD1-E429-0F83-8167-9B0EE24C3D47}"/>
                </a:ext>
              </a:extLst>
            </p:cNvPr>
            <p:cNvSpPr/>
            <p:nvPr/>
          </p:nvSpPr>
          <p:spPr>
            <a:xfrm>
              <a:off x="5555107" y="1920875"/>
              <a:ext cx="2226692" cy="912750"/>
            </a:xfrm>
            <a:custGeom>
              <a:avLst/>
              <a:gdLst/>
              <a:ahLst/>
              <a:cxnLst/>
              <a:rect l="0" t="0" r="0" b="0"/>
              <a:pathLst>
                <a:path w="2226692" h="912750">
                  <a:moveTo>
                    <a:pt x="0" y="0"/>
                  </a:moveTo>
                  <a:lnTo>
                    <a:pt x="2226691" y="9525"/>
                  </a:lnTo>
                  <a:lnTo>
                    <a:pt x="2048510" y="908431"/>
                  </a:lnTo>
                  <a:lnTo>
                    <a:pt x="326263" y="912749"/>
                  </a:lnTo>
                  <a:close/>
                </a:path>
              </a:pathLst>
            </a:custGeom>
            <a:solidFill>
              <a:srgbClr val="333333"/>
            </a:solidFill>
            <a:ln w="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0D5ECDA9-6D3F-BF4D-8E2D-40E5A94696DF}"/>
                </a:ext>
              </a:extLst>
            </p:cNvPr>
            <p:cNvSpPr/>
            <p:nvPr/>
          </p:nvSpPr>
          <p:spPr>
            <a:xfrm>
              <a:off x="5554980" y="1921510"/>
              <a:ext cx="2227581" cy="910591"/>
            </a:xfrm>
            <a:custGeom>
              <a:avLst/>
              <a:gdLst/>
              <a:ahLst/>
              <a:cxnLst/>
              <a:rect l="0" t="0" r="0" b="0"/>
              <a:pathLst>
                <a:path w="2227581" h="910591">
                  <a:moveTo>
                    <a:pt x="0" y="0"/>
                  </a:moveTo>
                  <a:lnTo>
                    <a:pt x="2227580" y="10160"/>
                  </a:lnTo>
                  <a:lnTo>
                    <a:pt x="2048510" y="908050"/>
                  </a:lnTo>
                  <a:lnTo>
                    <a:pt x="326390" y="9105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E1C314E4-F2E3-F504-C687-1399FEF3BA2B}"/>
                </a:ext>
              </a:extLst>
            </p:cNvPr>
            <p:cNvSpPr/>
            <p:nvPr/>
          </p:nvSpPr>
          <p:spPr>
            <a:xfrm>
              <a:off x="5614416" y="1929511"/>
              <a:ext cx="389637" cy="902336"/>
            </a:xfrm>
            <a:custGeom>
              <a:avLst/>
              <a:gdLst/>
              <a:ahLst/>
              <a:cxnLst/>
              <a:rect l="0" t="0" r="0" b="0"/>
              <a:pathLst>
                <a:path w="389637" h="902336">
                  <a:moveTo>
                    <a:pt x="78232" y="0"/>
                  </a:moveTo>
                  <a:lnTo>
                    <a:pt x="389636" y="899795"/>
                  </a:lnTo>
                  <a:lnTo>
                    <a:pt x="312420" y="902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264993B6-B733-C37E-D6D3-CF3916241174}"/>
                </a:ext>
              </a:extLst>
            </p:cNvPr>
            <p:cNvSpPr/>
            <p:nvPr/>
          </p:nvSpPr>
          <p:spPr>
            <a:xfrm>
              <a:off x="5773166" y="1929511"/>
              <a:ext cx="352299" cy="902336"/>
            </a:xfrm>
            <a:custGeom>
              <a:avLst/>
              <a:gdLst/>
              <a:ahLst/>
              <a:cxnLst/>
              <a:rect l="0" t="0" r="0" b="0"/>
              <a:pathLst>
                <a:path w="352299" h="902336">
                  <a:moveTo>
                    <a:pt x="274193" y="902335"/>
                  </a:moveTo>
                  <a:lnTo>
                    <a:pt x="0" y="0"/>
                  </a:lnTo>
                  <a:lnTo>
                    <a:pt x="78105" y="0"/>
                  </a:lnTo>
                  <a:lnTo>
                    <a:pt x="352298" y="899795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0A04AE9A-520F-A2A6-D9B3-7DC30927CF7C}"/>
                </a:ext>
              </a:extLst>
            </p:cNvPr>
            <p:cNvSpPr/>
            <p:nvPr/>
          </p:nvSpPr>
          <p:spPr>
            <a:xfrm>
              <a:off x="5930900" y="1929511"/>
              <a:ext cx="314961" cy="902336"/>
            </a:xfrm>
            <a:custGeom>
              <a:avLst/>
              <a:gdLst/>
              <a:ahLst/>
              <a:cxnLst/>
              <a:rect l="0" t="0" r="0" b="0"/>
              <a:pathLst>
                <a:path w="314961" h="902336">
                  <a:moveTo>
                    <a:pt x="236728" y="902335"/>
                  </a:moveTo>
                  <a:lnTo>
                    <a:pt x="0" y="0"/>
                  </a:lnTo>
                  <a:lnTo>
                    <a:pt x="79883" y="0"/>
                  </a:lnTo>
                  <a:lnTo>
                    <a:pt x="314960" y="899795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6E29609A-9E45-263E-C3D1-558BE8558E41}"/>
                </a:ext>
              </a:extLst>
            </p:cNvPr>
            <p:cNvSpPr/>
            <p:nvPr/>
          </p:nvSpPr>
          <p:spPr>
            <a:xfrm>
              <a:off x="6089523" y="1928749"/>
              <a:ext cx="277496" cy="902336"/>
            </a:xfrm>
            <a:custGeom>
              <a:avLst/>
              <a:gdLst/>
              <a:ahLst/>
              <a:cxnLst/>
              <a:rect l="0" t="0" r="0" b="0"/>
              <a:pathLst>
                <a:path w="277496" h="902336">
                  <a:moveTo>
                    <a:pt x="198628" y="902335"/>
                  </a:moveTo>
                  <a:lnTo>
                    <a:pt x="0" y="0"/>
                  </a:lnTo>
                  <a:lnTo>
                    <a:pt x="80518" y="0"/>
                  </a:lnTo>
                  <a:lnTo>
                    <a:pt x="277495" y="899541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8BC5BD72-491B-B304-6495-0B07F3CA247F}"/>
                </a:ext>
              </a:extLst>
            </p:cNvPr>
            <p:cNvSpPr/>
            <p:nvPr/>
          </p:nvSpPr>
          <p:spPr>
            <a:xfrm>
              <a:off x="6247511" y="1928749"/>
              <a:ext cx="239777" cy="902336"/>
            </a:xfrm>
            <a:custGeom>
              <a:avLst/>
              <a:gdLst/>
              <a:ahLst/>
              <a:cxnLst/>
              <a:rect l="0" t="0" r="0" b="0"/>
              <a:pathLst>
                <a:path w="239777" h="902336">
                  <a:moveTo>
                    <a:pt x="161036" y="902335"/>
                  </a:moveTo>
                  <a:lnTo>
                    <a:pt x="0" y="0"/>
                  </a:lnTo>
                  <a:lnTo>
                    <a:pt x="81153" y="0"/>
                  </a:lnTo>
                  <a:lnTo>
                    <a:pt x="239776" y="900557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368E0D29-078E-A9D7-04EE-32C0C8B7891B}"/>
                </a:ext>
              </a:extLst>
            </p:cNvPr>
            <p:cNvSpPr/>
            <p:nvPr/>
          </p:nvSpPr>
          <p:spPr>
            <a:xfrm>
              <a:off x="6406769" y="1928749"/>
              <a:ext cx="201042" cy="902336"/>
            </a:xfrm>
            <a:custGeom>
              <a:avLst/>
              <a:gdLst/>
              <a:ahLst/>
              <a:cxnLst/>
              <a:rect l="0" t="0" r="0" b="0"/>
              <a:pathLst>
                <a:path w="201042" h="902336">
                  <a:moveTo>
                    <a:pt x="122936" y="902335"/>
                  </a:moveTo>
                  <a:lnTo>
                    <a:pt x="0" y="0"/>
                  </a:lnTo>
                  <a:lnTo>
                    <a:pt x="81407" y="0"/>
                  </a:lnTo>
                  <a:lnTo>
                    <a:pt x="201041" y="900557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9CCEA60E-C12D-24B3-4039-905BD2F5E571}"/>
                </a:ext>
              </a:extLst>
            </p:cNvPr>
            <p:cNvSpPr/>
            <p:nvPr/>
          </p:nvSpPr>
          <p:spPr>
            <a:xfrm>
              <a:off x="6563995" y="1928749"/>
              <a:ext cx="165101" cy="902336"/>
            </a:xfrm>
            <a:custGeom>
              <a:avLst/>
              <a:gdLst/>
              <a:ahLst/>
              <a:cxnLst/>
              <a:rect l="0" t="0" r="0" b="0"/>
              <a:pathLst>
                <a:path w="165101" h="902336">
                  <a:moveTo>
                    <a:pt x="85344" y="902335"/>
                  </a:moveTo>
                  <a:lnTo>
                    <a:pt x="0" y="0"/>
                  </a:lnTo>
                  <a:lnTo>
                    <a:pt x="82804" y="0"/>
                  </a:lnTo>
                  <a:lnTo>
                    <a:pt x="165100" y="900557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2067328A-4B51-B655-F3E8-4F1C1CA90015}"/>
                </a:ext>
              </a:extLst>
            </p:cNvPr>
            <p:cNvSpPr/>
            <p:nvPr/>
          </p:nvSpPr>
          <p:spPr>
            <a:xfrm>
              <a:off x="6723507" y="1927860"/>
              <a:ext cx="126747" cy="902336"/>
            </a:xfrm>
            <a:custGeom>
              <a:avLst/>
              <a:gdLst/>
              <a:ahLst/>
              <a:cxnLst/>
              <a:rect l="0" t="0" r="0" b="0"/>
              <a:pathLst>
                <a:path w="126747" h="902336">
                  <a:moveTo>
                    <a:pt x="46228" y="902335"/>
                  </a:moveTo>
                  <a:lnTo>
                    <a:pt x="0" y="0"/>
                  </a:lnTo>
                  <a:lnTo>
                    <a:pt x="81915" y="0"/>
                  </a:lnTo>
                  <a:lnTo>
                    <a:pt x="126746" y="901446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E72C9180-D6C5-E4D2-1E81-15E2BDF28B8E}"/>
                </a:ext>
              </a:extLst>
            </p:cNvPr>
            <p:cNvSpPr/>
            <p:nvPr/>
          </p:nvSpPr>
          <p:spPr>
            <a:xfrm>
              <a:off x="6881241" y="1927860"/>
              <a:ext cx="88647" cy="902336"/>
            </a:xfrm>
            <a:custGeom>
              <a:avLst/>
              <a:gdLst/>
              <a:ahLst/>
              <a:cxnLst/>
              <a:rect l="0" t="0" r="0" b="0"/>
              <a:pathLst>
                <a:path w="88647" h="902336">
                  <a:moveTo>
                    <a:pt x="8763" y="902335"/>
                  </a:moveTo>
                  <a:lnTo>
                    <a:pt x="0" y="0"/>
                  </a:lnTo>
                  <a:lnTo>
                    <a:pt x="83693" y="0"/>
                  </a:lnTo>
                  <a:lnTo>
                    <a:pt x="88646" y="901446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0E2196FF-B12D-43DF-AAD4-4E08E999CDFA}"/>
                </a:ext>
              </a:extLst>
            </p:cNvPr>
            <p:cNvSpPr/>
            <p:nvPr/>
          </p:nvSpPr>
          <p:spPr>
            <a:xfrm>
              <a:off x="7010654" y="1927860"/>
              <a:ext cx="112904" cy="902336"/>
            </a:xfrm>
            <a:custGeom>
              <a:avLst/>
              <a:gdLst/>
              <a:ahLst/>
              <a:cxnLst/>
              <a:rect l="0" t="0" r="0" b="0"/>
              <a:pathLst>
                <a:path w="112904" h="902336">
                  <a:moveTo>
                    <a:pt x="0" y="902335"/>
                  </a:moveTo>
                  <a:lnTo>
                    <a:pt x="29210" y="0"/>
                  </a:lnTo>
                  <a:lnTo>
                    <a:pt x="112903" y="0"/>
                  </a:lnTo>
                  <a:lnTo>
                    <a:pt x="80391" y="901446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14E5E75-14D0-E5F8-939E-127B7D7D03E6}"/>
                </a:ext>
              </a:extLst>
            </p:cNvPr>
            <p:cNvSpPr/>
            <p:nvPr/>
          </p:nvSpPr>
          <p:spPr>
            <a:xfrm>
              <a:off x="7130923" y="1926971"/>
              <a:ext cx="152147" cy="903225"/>
            </a:xfrm>
            <a:custGeom>
              <a:avLst/>
              <a:gdLst/>
              <a:ahLst/>
              <a:cxnLst/>
              <a:rect l="0" t="0" r="0" b="0"/>
              <a:pathLst>
                <a:path w="152147" h="903225">
                  <a:moveTo>
                    <a:pt x="0" y="903224"/>
                  </a:moveTo>
                  <a:lnTo>
                    <a:pt x="66675" y="0"/>
                  </a:lnTo>
                  <a:lnTo>
                    <a:pt x="152146" y="0"/>
                  </a:lnTo>
                  <a:lnTo>
                    <a:pt x="80518" y="902335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86E0ECE5-FEFB-7733-DAFC-29F00B622C10}"/>
                </a:ext>
              </a:extLst>
            </p:cNvPr>
            <p:cNvSpPr/>
            <p:nvPr/>
          </p:nvSpPr>
          <p:spPr>
            <a:xfrm>
              <a:off x="7252081" y="1926971"/>
              <a:ext cx="189612" cy="902336"/>
            </a:xfrm>
            <a:custGeom>
              <a:avLst/>
              <a:gdLst/>
              <a:ahLst/>
              <a:cxnLst/>
              <a:rect l="0" t="0" r="0" b="0"/>
              <a:pathLst>
                <a:path w="189612" h="902336">
                  <a:moveTo>
                    <a:pt x="0" y="902335"/>
                  </a:moveTo>
                  <a:lnTo>
                    <a:pt x="104267" y="0"/>
                  </a:lnTo>
                  <a:lnTo>
                    <a:pt x="189611" y="0"/>
                  </a:lnTo>
                  <a:lnTo>
                    <a:pt x="80518" y="902335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376002C7-9BFA-561D-4832-858EDEC73BF8}"/>
                </a:ext>
              </a:extLst>
            </p:cNvPr>
            <p:cNvSpPr/>
            <p:nvPr/>
          </p:nvSpPr>
          <p:spPr>
            <a:xfrm>
              <a:off x="7372604" y="1926971"/>
              <a:ext cx="228601" cy="902336"/>
            </a:xfrm>
            <a:custGeom>
              <a:avLst/>
              <a:gdLst/>
              <a:ahLst/>
              <a:cxnLst/>
              <a:rect l="0" t="0" r="0" b="0"/>
              <a:pathLst>
                <a:path w="228601" h="902336">
                  <a:moveTo>
                    <a:pt x="0" y="902335"/>
                  </a:moveTo>
                  <a:lnTo>
                    <a:pt x="142367" y="0"/>
                  </a:lnTo>
                  <a:lnTo>
                    <a:pt x="228600" y="0"/>
                  </a:lnTo>
                  <a:lnTo>
                    <a:pt x="81407" y="902335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44CAE7C5-4C1D-7AC6-CA97-925E121A8113}"/>
                </a:ext>
              </a:extLst>
            </p:cNvPr>
            <p:cNvSpPr/>
            <p:nvPr/>
          </p:nvSpPr>
          <p:spPr>
            <a:xfrm>
              <a:off x="7493000" y="1925955"/>
              <a:ext cx="267590" cy="902336"/>
            </a:xfrm>
            <a:custGeom>
              <a:avLst/>
              <a:gdLst/>
              <a:ahLst/>
              <a:cxnLst/>
              <a:rect l="0" t="0" r="0" b="0"/>
              <a:pathLst>
                <a:path w="267590" h="902336">
                  <a:moveTo>
                    <a:pt x="267589" y="0"/>
                  </a:moveTo>
                  <a:lnTo>
                    <a:pt x="81407" y="902335"/>
                  </a:lnTo>
                  <a:lnTo>
                    <a:pt x="0" y="902335"/>
                  </a:lnTo>
                  <a:lnTo>
                    <a:pt x="180594" y="0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63E1B331-60EA-ED98-85F5-ADC7B9142C3A}"/>
                </a:ext>
              </a:extLst>
            </p:cNvPr>
            <p:cNvSpPr/>
            <p:nvPr/>
          </p:nvSpPr>
          <p:spPr>
            <a:xfrm>
              <a:off x="5877306" y="2828290"/>
              <a:ext cx="1779271" cy="99442"/>
            </a:xfrm>
            <a:custGeom>
              <a:avLst/>
              <a:gdLst/>
              <a:ahLst/>
              <a:cxnLst/>
              <a:rect l="0" t="0" r="0" b="0"/>
              <a:pathLst>
                <a:path w="1779271" h="99442">
                  <a:moveTo>
                    <a:pt x="0" y="0"/>
                  </a:moveTo>
                  <a:lnTo>
                    <a:pt x="1779270" y="0"/>
                  </a:lnTo>
                  <a:lnTo>
                    <a:pt x="1779270" y="99441"/>
                  </a:lnTo>
                  <a:lnTo>
                    <a:pt x="0" y="99441"/>
                  </a:lnTo>
                  <a:close/>
                </a:path>
              </a:pathLst>
            </a:custGeom>
            <a:solidFill>
              <a:srgbClr val="7F7F7F"/>
            </a:solidFill>
            <a:ln w="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14FBB852-C130-9D60-7475-04522055ECF6}"/>
                </a:ext>
              </a:extLst>
            </p:cNvPr>
            <p:cNvSpPr/>
            <p:nvPr/>
          </p:nvSpPr>
          <p:spPr>
            <a:xfrm>
              <a:off x="5877560" y="2828290"/>
              <a:ext cx="1779271" cy="100331"/>
            </a:xfrm>
            <a:custGeom>
              <a:avLst/>
              <a:gdLst/>
              <a:ahLst/>
              <a:cxnLst/>
              <a:rect l="0" t="0" r="0" b="0"/>
              <a:pathLst>
                <a:path w="1779271" h="100331">
                  <a:moveTo>
                    <a:pt x="0" y="100330"/>
                  </a:moveTo>
                  <a:lnTo>
                    <a:pt x="1779270" y="100330"/>
                  </a:lnTo>
                  <a:lnTo>
                    <a:pt x="1779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89045813-A25D-5701-1538-5F98C2B51D42}"/>
                </a:ext>
              </a:extLst>
            </p:cNvPr>
            <p:cNvSpPr/>
            <p:nvPr/>
          </p:nvSpPr>
          <p:spPr>
            <a:xfrm>
              <a:off x="5730113" y="2824861"/>
              <a:ext cx="147194" cy="102871"/>
            </a:xfrm>
            <a:custGeom>
              <a:avLst/>
              <a:gdLst/>
              <a:ahLst/>
              <a:cxnLst/>
              <a:rect l="0" t="0" r="0" b="0"/>
              <a:pathLst>
                <a:path w="147194" h="102871">
                  <a:moveTo>
                    <a:pt x="147193" y="102870"/>
                  </a:moveTo>
                  <a:lnTo>
                    <a:pt x="0" y="98552"/>
                  </a:lnTo>
                  <a:lnTo>
                    <a:pt x="0" y="0"/>
                  </a:lnTo>
                  <a:lnTo>
                    <a:pt x="147193" y="4445"/>
                  </a:lnTo>
                  <a:close/>
                </a:path>
              </a:pathLst>
            </a:custGeom>
            <a:solidFill>
              <a:srgbClr val="7F7F7F"/>
            </a:solidFill>
            <a:ln w="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A48297C-4AB8-6F80-0260-74A58426AA51}"/>
                </a:ext>
              </a:extLst>
            </p:cNvPr>
            <p:cNvSpPr/>
            <p:nvPr/>
          </p:nvSpPr>
          <p:spPr>
            <a:xfrm>
              <a:off x="7152894" y="2771902"/>
              <a:ext cx="388113" cy="444755"/>
            </a:xfrm>
            <a:custGeom>
              <a:avLst/>
              <a:gdLst/>
              <a:ahLst/>
              <a:cxnLst/>
              <a:rect l="0" t="0" r="0" b="0"/>
              <a:pathLst>
                <a:path w="388113" h="444755">
                  <a:moveTo>
                    <a:pt x="1651" y="192024"/>
                  </a:moveTo>
                  <a:lnTo>
                    <a:pt x="10541" y="148844"/>
                  </a:lnTo>
                  <a:lnTo>
                    <a:pt x="26035" y="110236"/>
                  </a:lnTo>
                  <a:lnTo>
                    <a:pt x="47117" y="75057"/>
                  </a:lnTo>
                  <a:lnTo>
                    <a:pt x="74041" y="45974"/>
                  </a:lnTo>
                  <a:lnTo>
                    <a:pt x="89535" y="34544"/>
                  </a:lnTo>
                  <a:lnTo>
                    <a:pt x="105664" y="23114"/>
                  </a:lnTo>
                  <a:lnTo>
                    <a:pt x="123698" y="14224"/>
                  </a:lnTo>
                  <a:lnTo>
                    <a:pt x="141605" y="8001"/>
                  </a:lnTo>
                  <a:lnTo>
                    <a:pt x="160401" y="2794"/>
                  </a:lnTo>
                  <a:lnTo>
                    <a:pt x="180594" y="0"/>
                  </a:lnTo>
                  <a:lnTo>
                    <a:pt x="219710" y="1905"/>
                  </a:lnTo>
                  <a:lnTo>
                    <a:pt x="257048" y="12446"/>
                  </a:lnTo>
                  <a:lnTo>
                    <a:pt x="291211" y="30099"/>
                  </a:lnTo>
                  <a:lnTo>
                    <a:pt x="321310" y="55499"/>
                  </a:lnTo>
                  <a:lnTo>
                    <a:pt x="347345" y="86487"/>
                  </a:lnTo>
                  <a:lnTo>
                    <a:pt x="367665" y="122555"/>
                  </a:lnTo>
                  <a:lnTo>
                    <a:pt x="381635" y="163830"/>
                  </a:lnTo>
                  <a:lnTo>
                    <a:pt x="388112" y="207772"/>
                  </a:lnTo>
                  <a:lnTo>
                    <a:pt x="387223" y="253746"/>
                  </a:lnTo>
                  <a:lnTo>
                    <a:pt x="378460" y="295910"/>
                  </a:lnTo>
                  <a:lnTo>
                    <a:pt x="362839" y="334772"/>
                  </a:lnTo>
                  <a:lnTo>
                    <a:pt x="340995" y="369951"/>
                  </a:lnTo>
                  <a:lnTo>
                    <a:pt x="314071" y="398780"/>
                  </a:lnTo>
                  <a:lnTo>
                    <a:pt x="282448" y="421894"/>
                  </a:lnTo>
                  <a:lnTo>
                    <a:pt x="265176" y="430784"/>
                  </a:lnTo>
                  <a:lnTo>
                    <a:pt x="246507" y="437769"/>
                  </a:lnTo>
                  <a:lnTo>
                    <a:pt x="227711" y="442087"/>
                  </a:lnTo>
                  <a:lnTo>
                    <a:pt x="208407" y="444754"/>
                  </a:lnTo>
                  <a:lnTo>
                    <a:pt x="168529" y="442849"/>
                  </a:lnTo>
                  <a:lnTo>
                    <a:pt x="131699" y="433324"/>
                  </a:lnTo>
                  <a:lnTo>
                    <a:pt x="96901" y="414655"/>
                  </a:lnTo>
                  <a:lnTo>
                    <a:pt x="66675" y="389255"/>
                  </a:lnTo>
                  <a:lnTo>
                    <a:pt x="40640" y="358521"/>
                  </a:lnTo>
                  <a:lnTo>
                    <a:pt x="21082" y="322453"/>
                  </a:lnTo>
                  <a:lnTo>
                    <a:pt x="7366" y="280924"/>
                  </a:lnTo>
                  <a:lnTo>
                    <a:pt x="0" y="236982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49EEE13D-4B82-E2B7-E16F-221C19BED5CE}"/>
                </a:ext>
              </a:extLst>
            </p:cNvPr>
            <p:cNvSpPr/>
            <p:nvPr/>
          </p:nvSpPr>
          <p:spPr>
            <a:xfrm>
              <a:off x="7180707" y="2803652"/>
              <a:ext cx="333376" cy="382271"/>
            </a:xfrm>
            <a:custGeom>
              <a:avLst/>
              <a:gdLst/>
              <a:ahLst/>
              <a:cxnLst/>
              <a:rect l="0" t="0" r="0" b="0"/>
              <a:pathLst>
                <a:path w="333376" h="382271">
                  <a:moveTo>
                    <a:pt x="635" y="164719"/>
                  </a:moveTo>
                  <a:lnTo>
                    <a:pt x="7874" y="127635"/>
                  </a:lnTo>
                  <a:lnTo>
                    <a:pt x="21082" y="94361"/>
                  </a:lnTo>
                  <a:lnTo>
                    <a:pt x="39751" y="64262"/>
                  </a:lnTo>
                  <a:lnTo>
                    <a:pt x="63246" y="38862"/>
                  </a:lnTo>
                  <a:lnTo>
                    <a:pt x="90170" y="19558"/>
                  </a:lnTo>
                  <a:lnTo>
                    <a:pt x="121158" y="6223"/>
                  </a:lnTo>
                  <a:lnTo>
                    <a:pt x="154432" y="0"/>
                  </a:lnTo>
                  <a:lnTo>
                    <a:pt x="188468" y="889"/>
                  </a:lnTo>
                  <a:lnTo>
                    <a:pt x="220345" y="9779"/>
                  </a:lnTo>
                  <a:lnTo>
                    <a:pt x="249682" y="25654"/>
                  </a:lnTo>
                  <a:lnTo>
                    <a:pt x="276479" y="46863"/>
                  </a:lnTo>
                  <a:lnTo>
                    <a:pt x="298450" y="74041"/>
                  </a:lnTo>
                  <a:lnTo>
                    <a:pt x="315468" y="104775"/>
                  </a:lnTo>
                  <a:lnTo>
                    <a:pt x="327787" y="140843"/>
                  </a:lnTo>
                  <a:lnTo>
                    <a:pt x="333375" y="178816"/>
                  </a:lnTo>
                  <a:lnTo>
                    <a:pt x="332486" y="217551"/>
                  </a:lnTo>
                  <a:lnTo>
                    <a:pt x="325247" y="253619"/>
                  </a:lnTo>
                  <a:lnTo>
                    <a:pt x="311404" y="287909"/>
                  </a:lnTo>
                  <a:lnTo>
                    <a:pt x="292735" y="317881"/>
                  </a:lnTo>
                  <a:lnTo>
                    <a:pt x="269240" y="342646"/>
                  </a:lnTo>
                  <a:lnTo>
                    <a:pt x="242316" y="361950"/>
                  </a:lnTo>
                  <a:lnTo>
                    <a:pt x="211328" y="375920"/>
                  </a:lnTo>
                  <a:lnTo>
                    <a:pt x="178816" y="382270"/>
                  </a:lnTo>
                  <a:lnTo>
                    <a:pt x="144653" y="380365"/>
                  </a:lnTo>
                  <a:lnTo>
                    <a:pt x="112141" y="371475"/>
                  </a:lnTo>
                  <a:lnTo>
                    <a:pt x="82804" y="355600"/>
                  </a:lnTo>
                  <a:lnTo>
                    <a:pt x="56769" y="334645"/>
                  </a:lnTo>
                  <a:lnTo>
                    <a:pt x="34798" y="307213"/>
                  </a:lnTo>
                  <a:lnTo>
                    <a:pt x="16891" y="276479"/>
                  </a:lnTo>
                  <a:lnTo>
                    <a:pt x="5588" y="241300"/>
                  </a:lnTo>
                  <a:lnTo>
                    <a:pt x="0" y="202692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E77FDA35-19FD-6850-68C5-6736F5282A68}"/>
                </a:ext>
              </a:extLst>
            </p:cNvPr>
            <p:cNvSpPr/>
            <p:nvPr/>
          </p:nvSpPr>
          <p:spPr>
            <a:xfrm>
              <a:off x="7181850" y="2804160"/>
              <a:ext cx="331471" cy="382271"/>
            </a:xfrm>
            <a:custGeom>
              <a:avLst/>
              <a:gdLst/>
              <a:ahLst/>
              <a:cxnLst/>
              <a:rect l="0" t="0" r="0" b="0"/>
              <a:pathLst>
                <a:path w="331471" h="382271">
                  <a:moveTo>
                    <a:pt x="0" y="203200"/>
                  </a:moveTo>
                  <a:lnTo>
                    <a:pt x="3810" y="240030"/>
                  </a:lnTo>
                  <a:lnTo>
                    <a:pt x="15240" y="275590"/>
                  </a:lnTo>
                  <a:lnTo>
                    <a:pt x="34290" y="307340"/>
                  </a:lnTo>
                  <a:lnTo>
                    <a:pt x="55880" y="334010"/>
                  </a:lnTo>
                  <a:lnTo>
                    <a:pt x="81280" y="354330"/>
                  </a:lnTo>
                  <a:lnTo>
                    <a:pt x="111760" y="370840"/>
                  </a:lnTo>
                  <a:lnTo>
                    <a:pt x="143510" y="379730"/>
                  </a:lnTo>
                  <a:lnTo>
                    <a:pt x="179070" y="382270"/>
                  </a:lnTo>
                  <a:lnTo>
                    <a:pt x="210820" y="375920"/>
                  </a:lnTo>
                  <a:lnTo>
                    <a:pt x="241300" y="361950"/>
                  </a:lnTo>
                  <a:lnTo>
                    <a:pt x="269240" y="342900"/>
                  </a:lnTo>
                  <a:lnTo>
                    <a:pt x="292100" y="317500"/>
                  </a:lnTo>
                  <a:lnTo>
                    <a:pt x="309880" y="287020"/>
                  </a:lnTo>
                  <a:lnTo>
                    <a:pt x="325120" y="251460"/>
                  </a:lnTo>
                  <a:lnTo>
                    <a:pt x="331470" y="217170"/>
                  </a:lnTo>
                  <a:lnTo>
                    <a:pt x="331470" y="177800"/>
                  </a:lnTo>
                  <a:lnTo>
                    <a:pt x="327660" y="139700"/>
                  </a:lnTo>
                  <a:lnTo>
                    <a:pt x="313690" y="105410"/>
                  </a:lnTo>
                  <a:lnTo>
                    <a:pt x="297180" y="72390"/>
                  </a:lnTo>
                  <a:lnTo>
                    <a:pt x="275590" y="46990"/>
                  </a:lnTo>
                  <a:lnTo>
                    <a:pt x="247650" y="25400"/>
                  </a:lnTo>
                  <a:lnTo>
                    <a:pt x="219710" y="10160"/>
                  </a:lnTo>
                  <a:lnTo>
                    <a:pt x="186690" y="0"/>
                  </a:lnTo>
                  <a:lnTo>
                    <a:pt x="152400" y="0"/>
                  </a:lnTo>
                  <a:lnTo>
                    <a:pt x="120650" y="5080"/>
                  </a:lnTo>
                  <a:lnTo>
                    <a:pt x="87630" y="19050"/>
                  </a:lnTo>
                  <a:lnTo>
                    <a:pt x="62230" y="38100"/>
                  </a:lnTo>
                  <a:lnTo>
                    <a:pt x="38100" y="63500"/>
                  </a:lnTo>
                  <a:lnTo>
                    <a:pt x="19050" y="93980"/>
                  </a:lnTo>
                  <a:lnTo>
                    <a:pt x="6350" y="125730"/>
                  </a:lnTo>
                  <a:lnTo>
                    <a:pt x="0" y="1638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46729E79-26E8-2148-8EDA-CD033E75BC55}"/>
                </a:ext>
              </a:extLst>
            </p:cNvPr>
            <p:cNvSpPr/>
            <p:nvPr/>
          </p:nvSpPr>
          <p:spPr>
            <a:xfrm>
              <a:off x="7153910" y="2772410"/>
              <a:ext cx="387351" cy="444501"/>
            </a:xfrm>
            <a:custGeom>
              <a:avLst/>
              <a:gdLst/>
              <a:ahLst/>
              <a:cxnLst/>
              <a:rect l="0" t="0" r="0" b="0"/>
              <a:pathLst>
                <a:path w="387351" h="444501">
                  <a:moveTo>
                    <a:pt x="0" y="237490"/>
                  </a:moveTo>
                  <a:lnTo>
                    <a:pt x="6350" y="281940"/>
                  </a:lnTo>
                  <a:lnTo>
                    <a:pt x="19050" y="321310"/>
                  </a:lnTo>
                  <a:lnTo>
                    <a:pt x="38100" y="358140"/>
                  </a:lnTo>
                  <a:lnTo>
                    <a:pt x="66040" y="388620"/>
                  </a:lnTo>
                  <a:lnTo>
                    <a:pt x="96520" y="414020"/>
                  </a:lnTo>
                  <a:lnTo>
                    <a:pt x="130810" y="433070"/>
                  </a:lnTo>
                  <a:lnTo>
                    <a:pt x="167640" y="441960"/>
                  </a:lnTo>
                  <a:lnTo>
                    <a:pt x="207010" y="444500"/>
                  </a:lnTo>
                  <a:lnTo>
                    <a:pt x="226060" y="441960"/>
                  </a:lnTo>
                  <a:lnTo>
                    <a:pt x="245110" y="436880"/>
                  </a:lnTo>
                  <a:lnTo>
                    <a:pt x="264160" y="430530"/>
                  </a:lnTo>
                  <a:lnTo>
                    <a:pt x="281940" y="421640"/>
                  </a:lnTo>
                  <a:lnTo>
                    <a:pt x="312420" y="397510"/>
                  </a:lnTo>
                  <a:lnTo>
                    <a:pt x="340360" y="369570"/>
                  </a:lnTo>
                  <a:lnTo>
                    <a:pt x="361950" y="335280"/>
                  </a:lnTo>
                  <a:lnTo>
                    <a:pt x="375920" y="295910"/>
                  </a:lnTo>
                  <a:lnTo>
                    <a:pt x="384810" y="254000"/>
                  </a:lnTo>
                  <a:lnTo>
                    <a:pt x="387350" y="207010"/>
                  </a:lnTo>
                  <a:lnTo>
                    <a:pt x="381000" y="162560"/>
                  </a:lnTo>
                  <a:lnTo>
                    <a:pt x="365760" y="123190"/>
                  </a:lnTo>
                  <a:lnTo>
                    <a:pt x="346710" y="86360"/>
                  </a:lnTo>
                  <a:lnTo>
                    <a:pt x="320040" y="55880"/>
                  </a:lnTo>
                  <a:lnTo>
                    <a:pt x="290830" y="29210"/>
                  </a:lnTo>
                  <a:lnTo>
                    <a:pt x="256540" y="11430"/>
                  </a:lnTo>
                  <a:lnTo>
                    <a:pt x="219710" y="1270"/>
                  </a:lnTo>
                  <a:lnTo>
                    <a:pt x="179070" y="0"/>
                  </a:lnTo>
                  <a:lnTo>
                    <a:pt x="158750" y="1270"/>
                  </a:lnTo>
                  <a:lnTo>
                    <a:pt x="139700" y="6350"/>
                  </a:lnTo>
                  <a:lnTo>
                    <a:pt x="121920" y="13970"/>
                  </a:lnTo>
                  <a:lnTo>
                    <a:pt x="105410" y="22860"/>
                  </a:lnTo>
                  <a:lnTo>
                    <a:pt x="87630" y="34290"/>
                  </a:lnTo>
                  <a:lnTo>
                    <a:pt x="72390" y="45720"/>
                  </a:lnTo>
                  <a:lnTo>
                    <a:pt x="46990" y="73660"/>
                  </a:lnTo>
                  <a:lnTo>
                    <a:pt x="25400" y="109220"/>
                  </a:lnTo>
                  <a:lnTo>
                    <a:pt x="10160" y="148590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02716ADB-08EA-D1D2-CA5D-7457C18F58A1}"/>
                </a:ext>
              </a:extLst>
            </p:cNvPr>
            <p:cNvSpPr/>
            <p:nvPr/>
          </p:nvSpPr>
          <p:spPr>
            <a:xfrm>
              <a:off x="7324598" y="2795778"/>
              <a:ext cx="28449" cy="198121"/>
            </a:xfrm>
            <a:custGeom>
              <a:avLst/>
              <a:gdLst/>
              <a:ahLst/>
              <a:cxnLst/>
              <a:rect l="0" t="0" r="0" b="0"/>
              <a:pathLst>
                <a:path w="28449" h="198121">
                  <a:moveTo>
                    <a:pt x="0" y="1778"/>
                  </a:moveTo>
                  <a:lnTo>
                    <a:pt x="16256" y="0"/>
                  </a:lnTo>
                  <a:lnTo>
                    <a:pt x="28448" y="196342"/>
                  </a:lnTo>
                  <a:lnTo>
                    <a:pt x="12065" y="198120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FF90FA2F-8A39-AA7D-382D-84F19B28D167}"/>
                </a:ext>
              </a:extLst>
            </p:cNvPr>
            <p:cNvSpPr/>
            <p:nvPr/>
          </p:nvSpPr>
          <p:spPr>
            <a:xfrm>
              <a:off x="7324090" y="2795270"/>
              <a:ext cx="29211" cy="198121"/>
            </a:xfrm>
            <a:custGeom>
              <a:avLst/>
              <a:gdLst/>
              <a:ahLst/>
              <a:cxnLst/>
              <a:rect l="0" t="0" r="0" b="0"/>
              <a:pathLst>
                <a:path w="29211" h="198121">
                  <a:moveTo>
                    <a:pt x="12700" y="198120"/>
                  </a:moveTo>
                  <a:lnTo>
                    <a:pt x="29210" y="198120"/>
                  </a:lnTo>
                  <a:lnTo>
                    <a:pt x="16510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59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7EBB2352-7618-83C9-7148-7E89EF49D447}"/>
                </a:ext>
              </a:extLst>
            </p:cNvPr>
            <p:cNvSpPr/>
            <p:nvPr/>
          </p:nvSpPr>
          <p:spPr>
            <a:xfrm>
              <a:off x="7335139" y="2991104"/>
              <a:ext cx="30227" cy="199899"/>
            </a:xfrm>
            <a:custGeom>
              <a:avLst/>
              <a:gdLst/>
              <a:ahLst/>
              <a:cxnLst/>
              <a:rect l="0" t="0" r="0" b="0"/>
              <a:pathLst>
                <a:path w="30227" h="199899">
                  <a:moveTo>
                    <a:pt x="0" y="3810"/>
                  </a:moveTo>
                  <a:lnTo>
                    <a:pt x="17907" y="0"/>
                  </a:lnTo>
                  <a:lnTo>
                    <a:pt x="30226" y="196342"/>
                  </a:lnTo>
                  <a:lnTo>
                    <a:pt x="12065" y="199898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45A43501-5889-1402-46E3-4330409EE1E1}"/>
                </a:ext>
              </a:extLst>
            </p:cNvPr>
            <p:cNvSpPr/>
            <p:nvPr/>
          </p:nvSpPr>
          <p:spPr>
            <a:xfrm>
              <a:off x="7334250" y="2990850"/>
              <a:ext cx="30481" cy="200661"/>
            </a:xfrm>
            <a:custGeom>
              <a:avLst/>
              <a:gdLst/>
              <a:ahLst/>
              <a:cxnLst/>
              <a:rect l="0" t="0" r="0" b="0"/>
              <a:pathLst>
                <a:path w="30481" h="200661">
                  <a:moveTo>
                    <a:pt x="12700" y="200660"/>
                  </a:moveTo>
                  <a:lnTo>
                    <a:pt x="30480" y="195580"/>
                  </a:lnTo>
                  <a:lnTo>
                    <a:pt x="19050" y="0"/>
                  </a:lnTo>
                  <a:lnTo>
                    <a:pt x="0" y="508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59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43A0AB9E-214A-62B7-EA94-7DD01F42B7D8}"/>
                </a:ext>
              </a:extLst>
            </p:cNvPr>
            <p:cNvSpPr/>
            <p:nvPr/>
          </p:nvSpPr>
          <p:spPr>
            <a:xfrm>
              <a:off x="7173976" y="2986913"/>
              <a:ext cx="171832" cy="28957"/>
            </a:xfrm>
            <a:custGeom>
              <a:avLst/>
              <a:gdLst/>
              <a:ahLst/>
              <a:cxnLst/>
              <a:rect l="0" t="0" r="0" b="0"/>
              <a:pathLst>
                <a:path w="171832" h="28957">
                  <a:moveTo>
                    <a:pt x="0" y="28956"/>
                  </a:moveTo>
                  <a:lnTo>
                    <a:pt x="0" y="12192"/>
                  </a:lnTo>
                  <a:lnTo>
                    <a:pt x="171831" y="0"/>
                  </a:lnTo>
                  <a:lnTo>
                    <a:pt x="171831" y="16637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AA21EFB0-34D6-CD9C-ED78-1DD3B410E2E3}"/>
                </a:ext>
              </a:extLst>
            </p:cNvPr>
            <p:cNvSpPr/>
            <p:nvPr/>
          </p:nvSpPr>
          <p:spPr>
            <a:xfrm>
              <a:off x="7172960" y="2985770"/>
              <a:ext cx="172721" cy="30481"/>
            </a:xfrm>
            <a:custGeom>
              <a:avLst/>
              <a:gdLst/>
              <a:ahLst/>
              <a:cxnLst/>
              <a:rect l="0" t="0" r="0" b="0"/>
              <a:pathLst>
                <a:path w="172721" h="30481">
                  <a:moveTo>
                    <a:pt x="172720" y="16510"/>
                  </a:moveTo>
                  <a:lnTo>
                    <a:pt x="172720" y="0"/>
                  </a:lnTo>
                  <a:lnTo>
                    <a:pt x="0" y="12700"/>
                  </a:lnTo>
                  <a:lnTo>
                    <a:pt x="0" y="3048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BA6363D-D644-60FC-2766-15E3A79F228F}"/>
                </a:ext>
              </a:extLst>
            </p:cNvPr>
            <p:cNvSpPr/>
            <p:nvPr/>
          </p:nvSpPr>
          <p:spPr>
            <a:xfrm>
              <a:off x="7344029" y="2971800"/>
              <a:ext cx="175007" cy="29084"/>
            </a:xfrm>
            <a:custGeom>
              <a:avLst/>
              <a:gdLst/>
              <a:ahLst/>
              <a:cxnLst/>
              <a:rect l="0" t="0" r="0" b="0"/>
              <a:pathLst>
                <a:path w="175007" h="29084">
                  <a:moveTo>
                    <a:pt x="3175" y="29083"/>
                  </a:moveTo>
                  <a:lnTo>
                    <a:pt x="0" y="12319"/>
                  </a:lnTo>
                  <a:lnTo>
                    <a:pt x="171831" y="0"/>
                  </a:lnTo>
                  <a:lnTo>
                    <a:pt x="175006" y="16764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0C50D0C3-84C0-BA67-7B9A-59A70CBA21CC}"/>
                </a:ext>
              </a:extLst>
            </p:cNvPr>
            <p:cNvSpPr/>
            <p:nvPr/>
          </p:nvSpPr>
          <p:spPr>
            <a:xfrm>
              <a:off x="7343140" y="2971800"/>
              <a:ext cx="176531" cy="27941"/>
            </a:xfrm>
            <a:custGeom>
              <a:avLst/>
              <a:gdLst/>
              <a:ahLst/>
              <a:cxnLst/>
              <a:rect l="0" t="0" r="0" b="0"/>
              <a:pathLst>
                <a:path w="176531" h="27941">
                  <a:moveTo>
                    <a:pt x="176530" y="16510"/>
                  </a:moveTo>
                  <a:lnTo>
                    <a:pt x="172720" y="0"/>
                  </a:lnTo>
                  <a:lnTo>
                    <a:pt x="0" y="12700"/>
                  </a:lnTo>
                  <a:lnTo>
                    <a:pt x="3810" y="279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62B79145-44F7-BE76-D6D1-FCBC9531DE8A}"/>
                </a:ext>
              </a:extLst>
            </p:cNvPr>
            <p:cNvSpPr/>
            <p:nvPr/>
          </p:nvSpPr>
          <p:spPr>
            <a:xfrm>
              <a:off x="7241540" y="2820416"/>
              <a:ext cx="109221" cy="177928"/>
            </a:xfrm>
            <a:custGeom>
              <a:avLst/>
              <a:gdLst/>
              <a:ahLst/>
              <a:cxnLst/>
              <a:rect l="0" t="0" r="0" b="0"/>
              <a:pathLst>
                <a:path w="109221" h="177928">
                  <a:moveTo>
                    <a:pt x="0" y="13208"/>
                  </a:moveTo>
                  <a:lnTo>
                    <a:pt x="12319" y="0"/>
                  </a:lnTo>
                  <a:lnTo>
                    <a:pt x="109220" y="163703"/>
                  </a:lnTo>
                  <a:lnTo>
                    <a:pt x="96012" y="177927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B815A44E-BA18-4541-9A4F-72962BB7C79E}"/>
                </a:ext>
              </a:extLst>
            </p:cNvPr>
            <p:cNvSpPr/>
            <p:nvPr/>
          </p:nvSpPr>
          <p:spPr>
            <a:xfrm>
              <a:off x="7241540" y="2820670"/>
              <a:ext cx="110491" cy="177801"/>
            </a:xfrm>
            <a:custGeom>
              <a:avLst/>
              <a:gdLst/>
              <a:ahLst/>
              <a:cxnLst/>
              <a:rect l="0" t="0" r="0" b="0"/>
              <a:pathLst>
                <a:path w="110491" h="177801">
                  <a:moveTo>
                    <a:pt x="95250" y="177800"/>
                  </a:moveTo>
                  <a:lnTo>
                    <a:pt x="110490" y="163830"/>
                  </a:lnTo>
                  <a:lnTo>
                    <a:pt x="1397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0BEA5E7E-AEE7-7581-4CE7-A5F0C0D80D17}"/>
                </a:ext>
              </a:extLst>
            </p:cNvPr>
            <p:cNvSpPr/>
            <p:nvPr/>
          </p:nvSpPr>
          <p:spPr>
            <a:xfrm>
              <a:off x="7339965" y="2989453"/>
              <a:ext cx="109983" cy="175261"/>
            </a:xfrm>
            <a:custGeom>
              <a:avLst/>
              <a:gdLst/>
              <a:ahLst/>
              <a:cxnLst/>
              <a:rect l="0" t="0" r="0" b="0"/>
              <a:pathLst>
                <a:path w="109983" h="175261">
                  <a:moveTo>
                    <a:pt x="0" y="11430"/>
                  </a:moveTo>
                  <a:lnTo>
                    <a:pt x="13081" y="0"/>
                  </a:lnTo>
                  <a:lnTo>
                    <a:pt x="109982" y="163830"/>
                  </a:lnTo>
                  <a:lnTo>
                    <a:pt x="96774" y="175260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33118A24-74AA-626B-2602-CFB5686E8E7F}"/>
                </a:ext>
              </a:extLst>
            </p:cNvPr>
            <p:cNvSpPr/>
            <p:nvPr/>
          </p:nvSpPr>
          <p:spPr>
            <a:xfrm>
              <a:off x="7340600" y="2988310"/>
              <a:ext cx="110491" cy="177801"/>
            </a:xfrm>
            <a:custGeom>
              <a:avLst/>
              <a:gdLst/>
              <a:ahLst/>
              <a:cxnLst/>
              <a:rect l="0" t="0" r="0" b="0"/>
              <a:pathLst>
                <a:path w="110491" h="177801">
                  <a:moveTo>
                    <a:pt x="97790" y="177800"/>
                  </a:moveTo>
                  <a:lnTo>
                    <a:pt x="110490" y="165100"/>
                  </a:lnTo>
                  <a:lnTo>
                    <a:pt x="1270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45AF3FD-F332-2102-394F-53A196328083}"/>
                </a:ext>
              </a:extLst>
            </p:cNvPr>
            <p:cNvSpPr/>
            <p:nvPr/>
          </p:nvSpPr>
          <p:spPr>
            <a:xfrm>
              <a:off x="7200900" y="2990469"/>
              <a:ext cx="151258" cy="124080"/>
            </a:xfrm>
            <a:custGeom>
              <a:avLst/>
              <a:gdLst/>
              <a:ahLst/>
              <a:cxnLst/>
              <a:rect l="0" t="0" r="0" b="0"/>
              <a:pathLst>
                <a:path w="151258" h="124080">
                  <a:moveTo>
                    <a:pt x="8128" y="124079"/>
                  </a:moveTo>
                  <a:lnTo>
                    <a:pt x="0" y="108966"/>
                  </a:lnTo>
                  <a:lnTo>
                    <a:pt x="142494" y="0"/>
                  </a:lnTo>
                  <a:lnTo>
                    <a:pt x="151257" y="13970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B009236-0FAF-1A4B-66CA-F1D25FEF12C8}"/>
                </a:ext>
              </a:extLst>
            </p:cNvPr>
            <p:cNvSpPr/>
            <p:nvPr/>
          </p:nvSpPr>
          <p:spPr>
            <a:xfrm>
              <a:off x="7200900" y="2990850"/>
              <a:ext cx="151131" cy="123191"/>
            </a:xfrm>
            <a:custGeom>
              <a:avLst/>
              <a:gdLst/>
              <a:ahLst/>
              <a:cxnLst/>
              <a:rect l="0" t="0" r="0" b="0"/>
              <a:pathLst>
                <a:path w="151131" h="123191">
                  <a:moveTo>
                    <a:pt x="151130" y="13970"/>
                  </a:moveTo>
                  <a:lnTo>
                    <a:pt x="142240" y="0"/>
                  </a:lnTo>
                  <a:lnTo>
                    <a:pt x="0" y="109220"/>
                  </a:lnTo>
                  <a:lnTo>
                    <a:pt x="8890" y="1231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44A26408-2383-1EF8-6D02-A8FFB007E9EF}"/>
                </a:ext>
              </a:extLst>
            </p:cNvPr>
            <p:cNvSpPr/>
            <p:nvPr/>
          </p:nvSpPr>
          <p:spPr>
            <a:xfrm>
              <a:off x="7338441" y="2877693"/>
              <a:ext cx="152147" cy="123191"/>
            </a:xfrm>
            <a:custGeom>
              <a:avLst/>
              <a:gdLst/>
              <a:ahLst/>
              <a:cxnLst/>
              <a:rect l="0" t="0" r="0" b="0"/>
              <a:pathLst>
                <a:path w="152147" h="123191">
                  <a:moveTo>
                    <a:pt x="9652" y="123190"/>
                  </a:moveTo>
                  <a:lnTo>
                    <a:pt x="0" y="109220"/>
                  </a:lnTo>
                  <a:lnTo>
                    <a:pt x="142240" y="0"/>
                  </a:lnTo>
                  <a:lnTo>
                    <a:pt x="152146" y="13970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81EF1480-C38C-32BE-21DF-48BAAC4085EE}"/>
                </a:ext>
              </a:extLst>
            </p:cNvPr>
            <p:cNvSpPr/>
            <p:nvPr/>
          </p:nvSpPr>
          <p:spPr>
            <a:xfrm>
              <a:off x="7339330" y="2876550"/>
              <a:ext cx="152401" cy="123191"/>
            </a:xfrm>
            <a:custGeom>
              <a:avLst/>
              <a:gdLst/>
              <a:ahLst/>
              <a:cxnLst/>
              <a:rect l="0" t="0" r="0" b="0"/>
              <a:pathLst>
                <a:path w="152401" h="123191">
                  <a:moveTo>
                    <a:pt x="152400" y="13970"/>
                  </a:moveTo>
                  <a:lnTo>
                    <a:pt x="140970" y="0"/>
                  </a:lnTo>
                  <a:lnTo>
                    <a:pt x="0" y="109220"/>
                  </a:lnTo>
                  <a:lnTo>
                    <a:pt x="7620" y="1231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5D410587-9417-828D-05D6-D616E3519A91}"/>
                </a:ext>
              </a:extLst>
            </p:cNvPr>
            <p:cNvSpPr/>
            <p:nvPr/>
          </p:nvSpPr>
          <p:spPr>
            <a:xfrm>
              <a:off x="7186295" y="2899664"/>
              <a:ext cx="161799" cy="103760"/>
            </a:xfrm>
            <a:custGeom>
              <a:avLst/>
              <a:gdLst/>
              <a:ahLst/>
              <a:cxnLst/>
              <a:rect l="0" t="0" r="0" b="0"/>
              <a:pathLst>
                <a:path w="161799" h="103760">
                  <a:moveTo>
                    <a:pt x="0" y="15748"/>
                  </a:moveTo>
                  <a:lnTo>
                    <a:pt x="7239" y="0"/>
                  </a:lnTo>
                  <a:lnTo>
                    <a:pt x="161798" y="87249"/>
                  </a:lnTo>
                  <a:lnTo>
                    <a:pt x="154559" y="103759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7114870B-A50F-9C34-2C88-B502FE6CD2D0}"/>
                </a:ext>
              </a:extLst>
            </p:cNvPr>
            <p:cNvSpPr/>
            <p:nvPr/>
          </p:nvSpPr>
          <p:spPr>
            <a:xfrm>
              <a:off x="7185660" y="2900680"/>
              <a:ext cx="161291" cy="101601"/>
            </a:xfrm>
            <a:custGeom>
              <a:avLst/>
              <a:gdLst/>
              <a:ahLst/>
              <a:cxnLst/>
              <a:rect l="0" t="0" r="0" b="0"/>
              <a:pathLst>
                <a:path w="161291" h="101601">
                  <a:moveTo>
                    <a:pt x="154940" y="101600"/>
                  </a:moveTo>
                  <a:lnTo>
                    <a:pt x="161290" y="85090"/>
                  </a:lnTo>
                  <a:lnTo>
                    <a:pt x="6350" y="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952D2803-E7AE-A2AB-2638-08DE23E8A41A}"/>
                </a:ext>
              </a:extLst>
            </p:cNvPr>
            <p:cNvSpPr/>
            <p:nvPr/>
          </p:nvSpPr>
          <p:spPr>
            <a:xfrm>
              <a:off x="7342505" y="2985135"/>
              <a:ext cx="161037" cy="104776"/>
            </a:xfrm>
            <a:custGeom>
              <a:avLst/>
              <a:gdLst/>
              <a:ahLst/>
              <a:cxnLst/>
              <a:rect l="0" t="0" r="0" b="0"/>
              <a:pathLst>
                <a:path w="161037" h="104776">
                  <a:moveTo>
                    <a:pt x="0" y="16764"/>
                  </a:moveTo>
                  <a:lnTo>
                    <a:pt x="5588" y="0"/>
                  </a:lnTo>
                  <a:lnTo>
                    <a:pt x="161036" y="88011"/>
                  </a:lnTo>
                  <a:lnTo>
                    <a:pt x="154559" y="104775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2D06074-D3D7-E2FC-0DC8-5043C84C2871}"/>
                </a:ext>
              </a:extLst>
            </p:cNvPr>
            <p:cNvSpPr/>
            <p:nvPr/>
          </p:nvSpPr>
          <p:spPr>
            <a:xfrm>
              <a:off x="7343140" y="2984500"/>
              <a:ext cx="161291" cy="104141"/>
            </a:xfrm>
            <a:custGeom>
              <a:avLst/>
              <a:gdLst/>
              <a:ahLst/>
              <a:cxnLst/>
              <a:rect l="0" t="0" r="0" b="0"/>
              <a:pathLst>
                <a:path w="161291" h="104141">
                  <a:moveTo>
                    <a:pt x="152400" y="104140"/>
                  </a:moveTo>
                  <a:lnTo>
                    <a:pt x="161290" y="87630"/>
                  </a:lnTo>
                  <a:lnTo>
                    <a:pt x="3810" y="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04CE49B0-8321-80EA-A523-FBC297B732C2}"/>
                </a:ext>
              </a:extLst>
            </p:cNvPr>
            <p:cNvSpPr/>
            <p:nvPr/>
          </p:nvSpPr>
          <p:spPr>
            <a:xfrm>
              <a:off x="7264400" y="2992120"/>
              <a:ext cx="90171" cy="186564"/>
            </a:xfrm>
            <a:custGeom>
              <a:avLst/>
              <a:gdLst/>
              <a:ahLst/>
              <a:cxnLst/>
              <a:rect l="0" t="0" r="0" b="0"/>
              <a:pathLst>
                <a:path w="90171" h="186564">
                  <a:moveTo>
                    <a:pt x="15494" y="186563"/>
                  </a:moveTo>
                  <a:lnTo>
                    <a:pt x="0" y="176022"/>
                  </a:lnTo>
                  <a:lnTo>
                    <a:pt x="75565" y="0"/>
                  </a:lnTo>
                  <a:lnTo>
                    <a:pt x="90170" y="9779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518C9611-FC48-B53C-CE6F-5D501DACD493}"/>
                </a:ext>
              </a:extLst>
            </p:cNvPr>
            <p:cNvSpPr/>
            <p:nvPr/>
          </p:nvSpPr>
          <p:spPr>
            <a:xfrm>
              <a:off x="7263130" y="2993390"/>
              <a:ext cx="90171" cy="186691"/>
            </a:xfrm>
            <a:custGeom>
              <a:avLst/>
              <a:gdLst/>
              <a:ahLst/>
              <a:cxnLst/>
              <a:rect l="0" t="0" r="0" b="0"/>
              <a:pathLst>
                <a:path w="90171" h="186691">
                  <a:moveTo>
                    <a:pt x="90170" y="8890"/>
                  </a:moveTo>
                  <a:lnTo>
                    <a:pt x="77470" y="0"/>
                  </a:lnTo>
                  <a:lnTo>
                    <a:pt x="0" y="173990"/>
                  </a:lnTo>
                  <a:lnTo>
                    <a:pt x="17780" y="1866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AF553D2B-BC3B-32A1-0EDF-FE806308993E}"/>
                </a:ext>
              </a:extLst>
            </p:cNvPr>
            <p:cNvSpPr/>
            <p:nvPr/>
          </p:nvSpPr>
          <p:spPr>
            <a:xfrm>
              <a:off x="7337552" y="2812542"/>
              <a:ext cx="87885" cy="185802"/>
            </a:xfrm>
            <a:custGeom>
              <a:avLst/>
              <a:gdLst/>
              <a:ahLst/>
              <a:cxnLst/>
              <a:rect l="0" t="0" r="0" b="0"/>
              <a:pathLst>
                <a:path w="87885" h="185802">
                  <a:moveTo>
                    <a:pt x="13208" y="185801"/>
                  </a:moveTo>
                  <a:lnTo>
                    <a:pt x="0" y="176911"/>
                  </a:lnTo>
                  <a:lnTo>
                    <a:pt x="75819" y="0"/>
                  </a:lnTo>
                  <a:lnTo>
                    <a:pt x="87884" y="8763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107795A5-04BF-026F-61BD-81AF98BE12F4}"/>
                </a:ext>
              </a:extLst>
            </p:cNvPr>
            <p:cNvSpPr/>
            <p:nvPr/>
          </p:nvSpPr>
          <p:spPr>
            <a:xfrm>
              <a:off x="7336790" y="2811780"/>
              <a:ext cx="87631" cy="186691"/>
            </a:xfrm>
            <a:custGeom>
              <a:avLst/>
              <a:gdLst/>
              <a:ahLst/>
              <a:cxnLst/>
              <a:rect l="0" t="0" r="0" b="0"/>
              <a:pathLst>
                <a:path w="87631" h="186691">
                  <a:moveTo>
                    <a:pt x="87630" y="8890"/>
                  </a:moveTo>
                  <a:lnTo>
                    <a:pt x="77470" y="0"/>
                  </a:lnTo>
                  <a:lnTo>
                    <a:pt x="0" y="176530"/>
                  </a:lnTo>
                  <a:lnTo>
                    <a:pt x="15240" y="1866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37F5B68D-6C23-0784-F71A-BB878D429B72}"/>
                </a:ext>
              </a:extLst>
            </p:cNvPr>
            <p:cNvSpPr/>
            <p:nvPr/>
          </p:nvSpPr>
          <p:spPr>
            <a:xfrm>
              <a:off x="7312406" y="2955925"/>
              <a:ext cx="64390" cy="73153"/>
            </a:xfrm>
            <a:custGeom>
              <a:avLst/>
              <a:gdLst/>
              <a:ahLst/>
              <a:cxnLst/>
              <a:rect l="0" t="0" r="0" b="0"/>
              <a:pathLst>
                <a:path w="64390" h="73153">
                  <a:moveTo>
                    <a:pt x="1524" y="24765"/>
                  </a:moveTo>
                  <a:lnTo>
                    <a:pt x="8128" y="12446"/>
                  </a:lnTo>
                  <a:lnTo>
                    <a:pt x="17780" y="3556"/>
                  </a:lnTo>
                  <a:lnTo>
                    <a:pt x="30099" y="0"/>
                  </a:lnTo>
                  <a:lnTo>
                    <a:pt x="42164" y="1905"/>
                  </a:lnTo>
                  <a:lnTo>
                    <a:pt x="52959" y="8890"/>
                  </a:lnTo>
                  <a:lnTo>
                    <a:pt x="60833" y="20320"/>
                  </a:lnTo>
                  <a:lnTo>
                    <a:pt x="64389" y="34544"/>
                  </a:lnTo>
                  <a:lnTo>
                    <a:pt x="62611" y="48514"/>
                  </a:lnTo>
                  <a:lnTo>
                    <a:pt x="56134" y="60833"/>
                  </a:lnTo>
                  <a:lnTo>
                    <a:pt x="46228" y="69723"/>
                  </a:lnTo>
                  <a:lnTo>
                    <a:pt x="34163" y="73152"/>
                  </a:lnTo>
                  <a:lnTo>
                    <a:pt x="21971" y="71374"/>
                  </a:lnTo>
                  <a:lnTo>
                    <a:pt x="11430" y="64389"/>
                  </a:lnTo>
                  <a:lnTo>
                    <a:pt x="3175" y="52959"/>
                  </a:lnTo>
                  <a:lnTo>
                    <a:pt x="0" y="38989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BD96167D-E3BB-4B4E-5F72-C8A2735D3E52}"/>
                </a:ext>
              </a:extLst>
            </p:cNvPr>
            <p:cNvSpPr/>
            <p:nvPr/>
          </p:nvSpPr>
          <p:spPr>
            <a:xfrm>
              <a:off x="7312660" y="2956560"/>
              <a:ext cx="64771" cy="71121"/>
            </a:xfrm>
            <a:custGeom>
              <a:avLst/>
              <a:gdLst/>
              <a:ahLst/>
              <a:cxnLst/>
              <a:rect l="0" t="0" r="0" b="0"/>
              <a:pathLst>
                <a:path w="64771" h="71121">
                  <a:moveTo>
                    <a:pt x="0" y="39370"/>
                  </a:moveTo>
                  <a:lnTo>
                    <a:pt x="2540" y="53340"/>
                  </a:lnTo>
                  <a:lnTo>
                    <a:pt x="11430" y="64770"/>
                  </a:lnTo>
                  <a:lnTo>
                    <a:pt x="21590" y="71120"/>
                  </a:lnTo>
                  <a:lnTo>
                    <a:pt x="34290" y="71120"/>
                  </a:lnTo>
                  <a:lnTo>
                    <a:pt x="45720" y="69850"/>
                  </a:lnTo>
                  <a:lnTo>
                    <a:pt x="55880" y="59690"/>
                  </a:lnTo>
                  <a:lnTo>
                    <a:pt x="62230" y="48260"/>
                  </a:lnTo>
                  <a:lnTo>
                    <a:pt x="64770" y="34290"/>
                  </a:lnTo>
                  <a:lnTo>
                    <a:pt x="60960" y="20320"/>
                  </a:lnTo>
                  <a:lnTo>
                    <a:pt x="52070" y="8890"/>
                  </a:lnTo>
                  <a:lnTo>
                    <a:pt x="40640" y="1270"/>
                  </a:lnTo>
                  <a:lnTo>
                    <a:pt x="30480" y="0"/>
                  </a:lnTo>
                  <a:lnTo>
                    <a:pt x="17780" y="3810"/>
                  </a:lnTo>
                  <a:lnTo>
                    <a:pt x="8890" y="1143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49CD6958-277B-EBB7-5CC6-9F3106BFAE82}"/>
                </a:ext>
              </a:extLst>
            </p:cNvPr>
            <p:cNvSpPr/>
            <p:nvPr/>
          </p:nvSpPr>
          <p:spPr>
            <a:xfrm>
              <a:off x="7163435" y="2787142"/>
              <a:ext cx="363729" cy="417069"/>
            </a:xfrm>
            <a:custGeom>
              <a:avLst/>
              <a:gdLst/>
              <a:ahLst/>
              <a:cxnLst/>
              <a:rect l="0" t="0" r="0" b="0"/>
              <a:pathLst>
                <a:path w="363729" h="417069">
                  <a:moveTo>
                    <a:pt x="1651" y="179578"/>
                  </a:moveTo>
                  <a:lnTo>
                    <a:pt x="9017" y="139065"/>
                  </a:lnTo>
                  <a:lnTo>
                    <a:pt x="23622" y="102870"/>
                  </a:lnTo>
                  <a:lnTo>
                    <a:pt x="43942" y="70358"/>
                  </a:lnTo>
                  <a:lnTo>
                    <a:pt x="69977" y="43053"/>
                  </a:lnTo>
                  <a:lnTo>
                    <a:pt x="99187" y="20955"/>
                  </a:lnTo>
                  <a:lnTo>
                    <a:pt x="132588" y="6985"/>
                  </a:lnTo>
                  <a:lnTo>
                    <a:pt x="169164" y="0"/>
                  </a:lnTo>
                  <a:lnTo>
                    <a:pt x="205740" y="635"/>
                  </a:lnTo>
                  <a:lnTo>
                    <a:pt x="240919" y="10414"/>
                  </a:lnTo>
                  <a:lnTo>
                    <a:pt x="272542" y="28194"/>
                  </a:lnTo>
                  <a:lnTo>
                    <a:pt x="301117" y="50927"/>
                  </a:lnTo>
                  <a:lnTo>
                    <a:pt x="325501" y="80772"/>
                  </a:lnTo>
                  <a:lnTo>
                    <a:pt x="345059" y="115316"/>
                  </a:lnTo>
                  <a:lnTo>
                    <a:pt x="358013" y="153035"/>
                  </a:lnTo>
                  <a:lnTo>
                    <a:pt x="363728" y="195326"/>
                  </a:lnTo>
                  <a:lnTo>
                    <a:pt x="362966" y="237490"/>
                  </a:lnTo>
                  <a:lnTo>
                    <a:pt x="354711" y="277114"/>
                  </a:lnTo>
                  <a:lnTo>
                    <a:pt x="340106" y="314198"/>
                  </a:lnTo>
                  <a:lnTo>
                    <a:pt x="319913" y="345821"/>
                  </a:lnTo>
                  <a:lnTo>
                    <a:pt x="294513" y="373126"/>
                  </a:lnTo>
                  <a:lnTo>
                    <a:pt x="265176" y="395224"/>
                  </a:lnTo>
                  <a:lnTo>
                    <a:pt x="231140" y="409194"/>
                  </a:lnTo>
                  <a:lnTo>
                    <a:pt x="195199" y="417068"/>
                  </a:lnTo>
                  <a:lnTo>
                    <a:pt x="157988" y="415544"/>
                  </a:lnTo>
                  <a:lnTo>
                    <a:pt x="123825" y="405765"/>
                  </a:lnTo>
                  <a:lnTo>
                    <a:pt x="91313" y="387985"/>
                  </a:lnTo>
                  <a:lnTo>
                    <a:pt x="62611" y="365125"/>
                  </a:lnTo>
                  <a:lnTo>
                    <a:pt x="38354" y="336042"/>
                  </a:lnTo>
                  <a:lnTo>
                    <a:pt x="19558" y="301879"/>
                  </a:lnTo>
                  <a:lnTo>
                    <a:pt x="6604" y="263144"/>
                  </a:lnTo>
                  <a:lnTo>
                    <a:pt x="0" y="221742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334BC03E-FFD3-5884-0761-75DA7460A9F7}"/>
                </a:ext>
              </a:extLst>
            </p:cNvPr>
            <p:cNvSpPr/>
            <p:nvPr/>
          </p:nvSpPr>
          <p:spPr>
            <a:xfrm>
              <a:off x="7189470" y="2815971"/>
              <a:ext cx="312548" cy="358522"/>
            </a:xfrm>
            <a:custGeom>
              <a:avLst/>
              <a:gdLst/>
              <a:ahLst/>
              <a:cxnLst/>
              <a:rect l="0" t="0" r="0" b="0"/>
              <a:pathLst>
                <a:path w="312548" h="358522">
                  <a:moveTo>
                    <a:pt x="0" y="154178"/>
                  </a:moveTo>
                  <a:lnTo>
                    <a:pt x="7366" y="119761"/>
                  </a:lnTo>
                  <a:lnTo>
                    <a:pt x="19558" y="88011"/>
                  </a:lnTo>
                  <a:lnTo>
                    <a:pt x="37465" y="60833"/>
                  </a:lnTo>
                  <a:lnTo>
                    <a:pt x="59436" y="37084"/>
                  </a:lnTo>
                  <a:lnTo>
                    <a:pt x="84582" y="18669"/>
                  </a:lnTo>
                  <a:lnTo>
                    <a:pt x="113284" y="6350"/>
                  </a:lnTo>
                  <a:lnTo>
                    <a:pt x="144907" y="0"/>
                  </a:lnTo>
                  <a:lnTo>
                    <a:pt x="176530" y="889"/>
                  </a:lnTo>
                  <a:lnTo>
                    <a:pt x="206629" y="9779"/>
                  </a:lnTo>
                  <a:lnTo>
                    <a:pt x="234442" y="23749"/>
                  </a:lnTo>
                  <a:lnTo>
                    <a:pt x="258699" y="44958"/>
                  </a:lnTo>
                  <a:lnTo>
                    <a:pt x="279146" y="69596"/>
                  </a:lnTo>
                  <a:lnTo>
                    <a:pt x="296164" y="98806"/>
                  </a:lnTo>
                  <a:lnTo>
                    <a:pt x="306705" y="132080"/>
                  </a:lnTo>
                  <a:lnTo>
                    <a:pt x="312547" y="168148"/>
                  </a:lnTo>
                  <a:lnTo>
                    <a:pt x="311658" y="204343"/>
                  </a:lnTo>
                  <a:lnTo>
                    <a:pt x="304419" y="238760"/>
                  </a:lnTo>
                  <a:lnTo>
                    <a:pt x="292100" y="270383"/>
                  </a:lnTo>
                  <a:lnTo>
                    <a:pt x="274193" y="297688"/>
                  </a:lnTo>
                  <a:lnTo>
                    <a:pt x="253111" y="321437"/>
                  </a:lnTo>
                  <a:lnTo>
                    <a:pt x="227076" y="339852"/>
                  </a:lnTo>
                  <a:lnTo>
                    <a:pt x="198501" y="353187"/>
                  </a:lnTo>
                  <a:lnTo>
                    <a:pt x="167640" y="358521"/>
                  </a:lnTo>
                  <a:lnTo>
                    <a:pt x="135128" y="357505"/>
                  </a:lnTo>
                  <a:lnTo>
                    <a:pt x="105029" y="348742"/>
                  </a:lnTo>
                  <a:lnTo>
                    <a:pt x="78105" y="334772"/>
                  </a:lnTo>
                  <a:lnTo>
                    <a:pt x="52959" y="314452"/>
                  </a:lnTo>
                  <a:lnTo>
                    <a:pt x="32512" y="288798"/>
                  </a:lnTo>
                  <a:lnTo>
                    <a:pt x="16383" y="259715"/>
                  </a:lnTo>
                  <a:lnTo>
                    <a:pt x="4953" y="227076"/>
                  </a:lnTo>
                  <a:lnTo>
                    <a:pt x="0" y="190373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DBED8BD1-6E77-5768-8A08-90CDACB2F116}"/>
                </a:ext>
              </a:extLst>
            </p:cNvPr>
            <p:cNvSpPr/>
            <p:nvPr/>
          </p:nvSpPr>
          <p:spPr>
            <a:xfrm>
              <a:off x="7190740" y="2815590"/>
              <a:ext cx="311151" cy="359411"/>
            </a:xfrm>
            <a:custGeom>
              <a:avLst/>
              <a:gdLst/>
              <a:ahLst/>
              <a:cxnLst/>
              <a:rect l="0" t="0" r="0" b="0"/>
              <a:pathLst>
                <a:path w="311151" h="359411">
                  <a:moveTo>
                    <a:pt x="0" y="191770"/>
                  </a:moveTo>
                  <a:lnTo>
                    <a:pt x="3810" y="226060"/>
                  </a:lnTo>
                  <a:lnTo>
                    <a:pt x="16510" y="259080"/>
                  </a:lnTo>
                  <a:lnTo>
                    <a:pt x="31750" y="289560"/>
                  </a:lnTo>
                  <a:lnTo>
                    <a:pt x="53340" y="314960"/>
                  </a:lnTo>
                  <a:lnTo>
                    <a:pt x="77470" y="336550"/>
                  </a:lnTo>
                  <a:lnTo>
                    <a:pt x="105410" y="350520"/>
                  </a:lnTo>
                  <a:lnTo>
                    <a:pt x="134620" y="356870"/>
                  </a:lnTo>
                  <a:lnTo>
                    <a:pt x="167640" y="359410"/>
                  </a:lnTo>
                  <a:lnTo>
                    <a:pt x="198120" y="354330"/>
                  </a:lnTo>
                  <a:lnTo>
                    <a:pt x="226060" y="340360"/>
                  </a:lnTo>
                  <a:lnTo>
                    <a:pt x="251460" y="322580"/>
                  </a:lnTo>
                  <a:lnTo>
                    <a:pt x="273050" y="298450"/>
                  </a:lnTo>
                  <a:lnTo>
                    <a:pt x="292100" y="270510"/>
                  </a:lnTo>
                  <a:lnTo>
                    <a:pt x="303530" y="238760"/>
                  </a:lnTo>
                  <a:lnTo>
                    <a:pt x="311150" y="205740"/>
                  </a:lnTo>
                  <a:lnTo>
                    <a:pt x="311150" y="168910"/>
                  </a:lnTo>
                  <a:lnTo>
                    <a:pt x="304800" y="133350"/>
                  </a:lnTo>
                  <a:lnTo>
                    <a:pt x="294640" y="99060"/>
                  </a:lnTo>
                  <a:lnTo>
                    <a:pt x="279400" y="71120"/>
                  </a:lnTo>
                  <a:lnTo>
                    <a:pt x="257810" y="44450"/>
                  </a:lnTo>
                  <a:lnTo>
                    <a:pt x="233680" y="24130"/>
                  </a:lnTo>
                  <a:lnTo>
                    <a:pt x="205740" y="10160"/>
                  </a:lnTo>
                  <a:lnTo>
                    <a:pt x="176530" y="0"/>
                  </a:lnTo>
                  <a:lnTo>
                    <a:pt x="143510" y="0"/>
                  </a:lnTo>
                  <a:lnTo>
                    <a:pt x="114300" y="7620"/>
                  </a:lnTo>
                  <a:lnTo>
                    <a:pt x="83820" y="19050"/>
                  </a:lnTo>
                  <a:lnTo>
                    <a:pt x="57150" y="38100"/>
                  </a:lnTo>
                  <a:lnTo>
                    <a:pt x="35560" y="60960"/>
                  </a:lnTo>
                  <a:lnTo>
                    <a:pt x="19050" y="88900"/>
                  </a:lnTo>
                  <a:lnTo>
                    <a:pt x="6350" y="119380"/>
                  </a:lnTo>
                  <a:lnTo>
                    <a:pt x="0" y="1549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9993A273-BEFB-2DE6-5656-167EDDC9EE1C}"/>
                </a:ext>
              </a:extLst>
            </p:cNvPr>
            <p:cNvSpPr/>
            <p:nvPr/>
          </p:nvSpPr>
          <p:spPr>
            <a:xfrm>
              <a:off x="7164070" y="2786380"/>
              <a:ext cx="364491" cy="419101"/>
            </a:xfrm>
            <a:custGeom>
              <a:avLst/>
              <a:gdLst/>
              <a:ahLst/>
              <a:cxnLst/>
              <a:rect l="0" t="0" r="0" b="0"/>
              <a:pathLst>
                <a:path w="364491" h="419101">
                  <a:moveTo>
                    <a:pt x="0" y="223520"/>
                  </a:moveTo>
                  <a:lnTo>
                    <a:pt x="6350" y="265430"/>
                  </a:lnTo>
                  <a:lnTo>
                    <a:pt x="20320" y="302260"/>
                  </a:lnTo>
                  <a:lnTo>
                    <a:pt x="36830" y="337820"/>
                  </a:lnTo>
                  <a:lnTo>
                    <a:pt x="62230" y="365760"/>
                  </a:lnTo>
                  <a:lnTo>
                    <a:pt x="91440" y="388620"/>
                  </a:lnTo>
                  <a:lnTo>
                    <a:pt x="123190" y="407670"/>
                  </a:lnTo>
                  <a:lnTo>
                    <a:pt x="157480" y="416560"/>
                  </a:lnTo>
                  <a:lnTo>
                    <a:pt x="194310" y="419100"/>
                  </a:lnTo>
                  <a:lnTo>
                    <a:pt x="231140" y="408940"/>
                  </a:lnTo>
                  <a:lnTo>
                    <a:pt x="265430" y="394970"/>
                  </a:lnTo>
                  <a:lnTo>
                    <a:pt x="293370" y="374650"/>
                  </a:lnTo>
                  <a:lnTo>
                    <a:pt x="318770" y="346710"/>
                  </a:lnTo>
                  <a:lnTo>
                    <a:pt x="340360" y="313690"/>
                  </a:lnTo>
                  <a:lnTo>
                    <a:pt x="353060" y="279400"/>
                  </a:lnTo>
                  <a:lnTo>
                    <a:pt x="361950" y="240030"/>
                  </a:lnTo>
                  <a:lnTo>
                    <a:pt x="364490" y="195580"/>
                  </a:lnTo>
                  <a:lnTo>
                    <a:pt x="358140" y="153670"/>
                  </a:lnTo>
                  <a:lnTo>
                    <a:pt x="345440" y="115570"/>
                  </a:lnTo>
                  <a:lnTo>
                    <a:pt x="325120" y="81280"/>
                  </a:lnTo>
                  <a:lnTo>
                    <a:pt x="299720" y="50800"/>
                  </a:lnTo>
                  <a:lnTo>
                    <a:pt x="271780" y="29210"/>
                  </a:lnTo>
                  <a:lnTo>
                    <a:pt x="238760" y="11430"/>
                  </a:lnTo>
                  <a:lnTo>
                    <a:pt x="204470" y="1270"/>
                  </a:lnTo>
                  <a:lnTo>
                    <a:pt x="168910" y="0"/>
                  </a:lnTo>
                  <a:lnTo>
                    <a:pt x="132080" y="8890"/>
                  </a:lnTo>
                  <a:lnTo>
                    <a:pt x="99060" y="22860"/>
                  </a:lnTo>
                  <a:lnTo>
                    <a:pt x="69850" y="43180"/>
                  </a:lnTo>
                  <a:lnTo>
                    <a:pt x="43180" y="72390"/>
                  </a:lnTo>
                  <a:lnTo>
                    <a:pt x="21590" y="104140"/>
                  </a:lnTo>
                  <a:lnTo>
                    <a:pt x="8890" y="139700"/>
                  </a:lnTo>
                  <a:lnTo>
                    <a:pt x="0" y="18161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E97FAD47-84E0-6DC2-ECE0-ACC756B04ACA}"/>
                </a:ext>
              </a:extLst>
            </p:cNvPr>
            <p:cNvSpPr/>
            <p:nvPr/>
          </p:nvSpPr>
          <p:spPr>
            <a:xfrm>
              <a:off x="7324598" y="2970149"/>
              <a:ext cx="39879" cy="44705"/>
            </a:xfrm>
            <a:custGeom>
              <a:avLst/>
              <a:gdLst/>
              <a:ahLst/>
              <a:cxnLst/>
              <a:rect l="0" t="0" r="0" b="0"/>
              <a:pathLst>
                <a:path w="39879" h="44705">
                  <a:moveTo>
                    <a:pt x="762" y="14986"/>
                  </a:moveTo>
                  <a:lnTo>
                    <a:pt x="4826" y="6985"/>
                  </a:lnTo>
                  <a:lnTo>
                    <a:pt x="10541" y="1651"/>
                  </a:lnTo>
                  <a:lnTo>
                    <a:pt x="18796" y="0"/>
                  </a:lnTo>
                  <a:lnTo>
                    <a:pt x="26162" y="762"/>
                  </a:lnTo>
                  <a:lnTo>
                    <a:pt x="32512" y="5207"/>
                  </a:lnTo>
                  <a:lnTo>
                    <a:pt x="37338" y="12319"/>
                  </a:lnTo>
                  <a:lnTo>
                    <a:pt x="39878" y="20955"/>
                  </a:lnTo>
                  <a:lnTo>
                    <a:pt x="38989" y="29845"/>
                  </a:lnTo>
                  <a:lnTo>
                    <a:pt x="34925" y="37719"/>
                  </a:lnTo>
                  <a:lnTo>
                    <a:pt x="29337" y="43180"/>
                  </a:lnTo>
                  <a:lnTo>
                    <a:pt x="21209" y="44704"/>
                  </a:lnTo>
                  <a:lnTo>
                    <a:pt x="13843" y="44069"/>
                  </a:lnTo>
                  <a:lnTo>
                    <a:pt x="7366" y="39624"/>
                  </a:lnTo>
                  <a:lnTo>
                    <a:pt x="2413" y="32639"/>
                  </a:lnTo>
                  <a:lnTo>
                    <a:pt x="0" y="23749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4ACF0AC1-19AE-6D9F-7C02-E087B4E8DDF6}"/>
                </a:ext>
              </a:extLst>
            </p:cNvPr>
            <p:cNvSpPr/>
            <p:nvPr/>
          </p:nvSpPr>
          <p:spPr>
            <a:xfrm>
              <a:off x="7324090" y="2970530"/>
              <a:ext cx="40641" cy="43181"/>
            </a:xfrm>
            <a:custGeom>
              <a:avLst/>
              <a:gdLst/>
              <a:ahLst/>
              <a:cxnLst/>
              <a:rect l="0" t="0" r="0" b="0"/>
              <a:pathLst>
                <a:path w="40641" h="43181">
                  <a:moveTo>
                    <a:pt x="0" y="22860"/>
                  </a:moveTo>
                  <a:lnTo>
                    <a:pt x="1270" y="31750"/>
                  </a:lnTo>
                  <a:lnTo>
                    <a:pt x="8890" y="39370"/>
                  </a:lnTo>
                  <a:lnTo>
                    <a:pt x="15240" y="43180"/>
                  </a:lnTo>
                  <a:lnTo>
                    <a:pt x="21590" y="43180"/>
                  </a:lnTo>
                  <a:lnTo>
                    <a:pt x="29210" y="43180"/>
                  </a:lnTo>
                  <a:lnTo>
                    <a:pt x="36830" y="36830"/>
                  </a:lnTo>
                  <a:lnTo>
                    <a:pt x="40640" y="29210"/>
                  </a:lnTo>
                  <a:lnTo>
                    <a:pt x="40640" y="20320"/>
                  </a:lnTo>
                  <a:lnTo>
                    <a:pt x="38100" y="11430"/>
                  </a:lnTo>
                  <a:lnTo>
                    <a:pt x="34290" y="3810"/>
                  </a:lnTo>
                  <a:lnTo>
                    <a:pt x="27940" y="0"/>
                  </a:lnTo>
                  <a:lnTo>
                    <a:pt x="19050" y="0"/>
                  </a:lnTo>
                  <a:lnTo>
                    <a:pt x="10160" y="1270"/>
                  </a:lnTo>
                  <a:lnTo>
                    <a:pt x="6350" y="6350"/>
                  </a:lnTo>
                  <a:lnTo>
                    <a:pt x="1270" y="1397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0921C4C5-B964-DAE5-93B7-2A557E8A2DC5}"/>
                </a:ext>
              </a:extLst>
            </p:cNvPr>
            <p:cNvSpPr/>
            <p:nvPr/>
          </p:nvSpPr>
          <p:spPr>
            <a:xfrm>
              <a:off x="6546723" y="1663700"/>
              <a:ext cx="253112" cy="197994"/>
            </a:xfrm>
            <a:custGeom>
              <a:avLst/>
              <a:gdLst/>
              <a:ahLst/>
              <a:cxnLst/>
              <a:rect l="0" t="0" r="0" b="0"/>
              <a:pathLst>
                <a:path w="253112" h="197994">
                  <a:moveTo>
                    <a:pt x="131953" y="0"/>
                  </a:moveTo>
                  <a:lnTo>
                    <a:pt x="179959" y="79248"/>
                  </a:lnTo>
                  <a:lnTo>
                    <a:pt x="253111" y="142621"/>
                  </a:lnTo>
                  <a:lnTo>
                    <a:pt x="131953" y="197993"/>
                  </a:lnTo>
                  <a:lnTo>
                    <a:pt x="0" y="190119"/>
                  </a:lnTo>
                  <a:lnTo>
                    <a:pt x="18796" y="99441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EF6151C-9121-0DFA-F44F-09FE3A5FD995}"/>
                </a:ext>
              </a:extLst>
            </p:cNvPr>
            <p:cNvSpPr/>
            <p:nvPr/>
          </p:nvSpPr>
          <p:spPr>
            <a:xfrm>
              <a:off x="5702300" y="1668145"/>
              <a:ext cx="201042" cy="237618"/>
            </a:xfrm>
            <a:custGeom>
              <a:avLst/>
              <a:gdLst/>
              <a:ahLst/>
              <a:cxnLst/>
              <a:rect l="0" t="0" r="0" b="0"/>
              <a:pathLst>
                <a:path w="201042" h="237618">
                  <a:moveTo>
                    <a:pt x="73152" y="0"/>
                  </a:moveTo>
                  <a:lnTo>
                    <a:pt x="142494" y="102997"/>
                  </a:lnTo>
                  <a:lnTo>
                    <a:pt x="201041" y="182118"/>
                  </a:lnTo>
                  <a:lnTo>
                    <a:pt x="87757" y="237617"/>
                  </a:lnTo>
                  <a:lnTo>
                    <a:pt x="0" y="201422"/>
                  </a:lnTo>
                  <a:lnTo>
                    <a:pt x="0" y="8267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0F476F08-221C-B7B7-0832-662BEA91BF6A}"/>
                </a:ext>
              </a:extLst>
            </p:cNvPr>
            <p:cNvSpPr/>
            <p:nvPr/>
          </p:nvSpPr>
          <p:spPr>
            <a:xfrm>
              <a:off x="7318883" y="1612646"/>
              <a:ext cx="395352" cy="264923"/>
            </a:xfrm>
            <a:custGeom>
              <a:avLst/>
              <a:gdLst/>
              <a:ahLst/>
              <a:cxnLst/>
              <a:rect l="0" t="0" r="0" b="0"/>
              <a:pathLst>
                <a:path w="395352" h="264923">
                  <a:moveTo>
                    <a:pt x="113792" y="106553"/>
                  </a:moveTo>
                  <a:lnTo>
                    <a:pt x="179705" y="0"/>
                  </a:lnTo>
                  <a:lnTo>
                    <a:pt x="194310" y="82804"/>
                  </a:lnTo>
                  <a:lnTo>
                    <a:pt x="165100" y="197993"/>
                  </a:lnTo>
                  <a:lnTo>
                    <a:pt x="304292" y="138176"/>
                  </a:lnTo>
                  <a:lnTo>
                    <a:pt x="395351" y="209423"/>
                  </a:lnTo>
                  <a:lnTo>
                    <a:pt x="223774" y="264922"/>
                  </a:lnTo>
                  <a:lnTo>
                    <a:pt x="0" y="253492"/>
                  </a:lnTo>
                  <a:lnTo>
                    <a:pt x="4064" y="146050"/>
                  </a:lnTo>
                  <a:lnTo>
                    <a:pt x="88646" y="19431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495518A9-1A8D-EF6F-9376-8154EE145140}"/>
                </a:ext>
              </a:extLst>
            </p:cNvPr>
            <p:cNvSpPr/>
            <p:nvPr/>
          </p:nvSpPr>
          <p:spPr>
            <a:xfrm>
              <a:off x="7026783" y="1723517"/>
              <a:ext cx="109983" cy="134748"/>
            </a:xfrm>
            <a:custGeom>
              <a:avLst/>
              <a:gdLst/>
              <a:ahLst/>
              <a:cxnLst/>
              <a:rect l="0" t="0" r="0" b="0"/>
              <a:pathLst>
                <a:path w="109983" h="134748">
                  <a:moveTo>
                    <a:pt x="80518" y="0"/>
                  </a:moveTo>
                  <a:lnTo>
                    <a:pt x="109982" y="134747"/>
                  </a:lnTo>
                  <a:lnTo>
                    <a:pt x="0" y="7137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5CF7DC3-A922-9872-3163-E3FC1D0257C7}"/>
                </a:ext>
              </a:extLst>
            </p:cNvPr>
            <p:cNvSpPr/>
            <p:nvPr/>
          </p:nvSpPr>
          <p:spPr>
            <a:xfrm>
              <a:off x="5928487" y="1722628"/>
              <a:ext cx="153671" cy="146940"/>
            </a:xfrm>
            <a:custGeom>
              <a:avLst/>
              <a:gdLst/>
              <a:ahLst/>
              <a:cxnLst/>
              <a:rect l="0" t="0" r="0" b="0"/>
              <a:pathLst>
                <a:path w="153671" h="146940">
                  <a:moveTo>
                    <a:pt x="80518" y="0"/>
                  </a:moveTo>
                  <a:lnTo>
                    <a:pt x="153670" y="146939"/>
                  </a:lnTo>
                  <a:lnTo>
                    <a:pt x="0" y="13906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1337B909-1737-E4CD-9F68-D4A0E7D57AE1}"/>
                </a:ext>
              </a:extLst>
            </p:cNvPr>
            <p:cNvSpPr/>
            <p:nvPr/>
          </p:nvSpPr>
          <p:spPr>
            <a:xfrm>
              <a:off x="5529072" y="1840738"/>
              <a:ext cx="2270634" cy="94108"/>
            </a:xfrm>
            <a:custGeom>
              <a:avLst/>
              <a:gdLst/>
              <a:ahLst/>
              <a:cxnLst/>
              <a:rect l="0" t="0" r="0" b="0"/>
              <a:pathLst>
                <a:path w="2270634" h="94108">
                  <a:moveTo>
                    <a:pt x="0" y="0"/>
                  </a:moveTo>
                  <a:lnTo>
                    <a:pt x="2270633" y="0"/>
                  </a:lnTo>
                  <a:lnTo>
                    <a:pt x="2270633" y="94107"/>
                  </a:lnTo>
                  <a:lnTo>
                    <a:pt x="0" y="94107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89A9A980-BC7E-6876-AD1D-044AC3209596}"/>
                </a:ext>
              </a:extLst>
            </p:cNvPr>
            <p:cNvSpPr/>
            <p:nvPr/>
          </p:nvSpPr>
          <p:spPr>
            <a:xfrm>
              <a:off x="5528310" y="1840230"/>
              <a:ext cx="2270761" cy="95251"/>
            </a:xfrm>
            <a:custGeom>
              <a:avLst/>
              <a:gdLst/>
              <a:ahLst/>
              <a:cxnLst/>
              <a:rect l="0" t="0" r="0" b="0"/>
              <a:pathLst>
                <a:path w="2270761" h="95251">
                  <a:moveTo>
                    <a:pt x="0" y="95250"/>
                  </a:moveTo>
                  <a:lnTo>
                    <a:pt x="2270760" y="95250"/>
                  </a:lnTo>
                  <a:lnTo>
                    <a:pt x="22707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71E6A481-8E67-ED7A-B9DB-453BCE6C8C66}"/>
                </a:ext>
              </a:extLst>
            </p:cNvPr>
            <p:cNvSpPr/>
            <p:nvPr/>
          </p:nvSpPr>
          <p:spPr>
            <a:xfrm>
              <a:off x="5303647" y="1839849"/>
              <a:ext cx="226188" cy="174245"/>
            </a:xfrm>
            <a:custGeom>
              <a:avLst/>
              <a:gdLst/>
              <a:ahLst/>
              <a:cxnLst/>
              <a:rect l="0" t="0" r="0" b="0"/>
              <a:pathLst>
                <a:path w="226188" h="174245">
                  <a:moveTo>
                    <a:pt x="226187" y="94996"/>
                  </a:moveTo>
                  <a:lnTo>
                    <a:pt x="0" y="174244"/>
                  </a:lnTo>
                  <a:lnTo>
                    <a:pt x="0" y="80137"/>
                  </a:lnTo>
                  <a:lnTo>
                    <a:pt x="226187" y="0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C777377A-2979-A898-919A-E1BFDA5BED0D}"/>
                </a:ext>
              </a:extLst>
            </p:cNvPr>
            <p:cNvSpPr/>
            <p:nvPr/>
          </p:nvSpPr>
          <p:spPr>
            <a:xfrm>
              <a:off x="5302250" y="1840230"/>
              <a:ext cx="228601" cy="175261"/>
            </a:xfrm>
            <a:custGeom>
              <a:avLst/>
              <a:gdLst/>
              <a:ahLst/>
              <a:cxnLst/>
              <a:rect l="0" t="0" r="0" b="0"/>
              <a:pathLst>
                <a:path w="228601" h="175261">
                  <a:moveTo>
                    <a:pt x="228600" y="95250"/>
                  </a:moveTo>
                  <a:lnTo>
                    <a:pt x="0" y="175260"/>
                  </a:lnTo>
                  <a:lnTo>
                    <a:pt x="0" y="7874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05883796-3F28-4E65-3C97-87054FDC37E2}"/>
                </a:ext>
              </a:extLst>
            </p:cNvPr>
            <p:cNvSpPr/>
            <p:nvPr/>
          </p:nvSpPr>
          <p:spPr>
            <a:xfrm>
              <a:off x="5958713" y="2763393"/>
              <a:ext cx="400940" cy="460249"/>
            </a:xfrm>
            <a:custGeom>
              <a:avLst/>
              <a:gdLst/>
              <a:ahLst/>
              <a:cxnLst/>
              <a:rect l="0" t="0" r="0" b="0"/>
              <a:pathLst>
                <a:path w="400940" h="460249">
                  <a:moveTo>
                    <a:pt x="762" y="197993"/>
                  </a:moveTo>
                  <a:lnTo>
                    <a:pt x="9652" y="153924"/>
                  </a:lnTo>
                  <a:lnTo>
                    <a:pt x="26035" y="113411"/>
                  </a:lnTo>
                  <a:lnTo>
                    <a:pt x="48006" y="77343"/>
                  </a:lnTo>
                  <a:lnTo>
                    <a:pt x="61722" y="61468"/>
                  </a:lnTo>
                  <a:lnTo>
                    <a:pt x="76327" y="47498"/>
                  </a:lnTo>
                  <a:lnTo>
                    <a:pt x="91821" y="35179"/>
                  </a:lnTo>
                  <a:lnTo>
                    <a:pt x="108839" y="23749"/>
                  </a:lnTo>
                  <a:lnTo>
                    <a:pt x="126746" y="14859"/>
                  </a:lnTo>
                  <a:lnTo>
                    <a:pt x="145415" y="7874"/>
                  </a:lnTo>
                  <a:lnTo>
                    <a:pt x="165862" y="2540"/>
                  </a:lnTo>
                  <a:lnTo>
                    <a:pt x="186182" y="0"/>
                  </a:lnTo>
                  <a:lnTo>
                    <a:pt x="226822" y="1524"/>
                  </a:lnTo>
                  <a:lnTo>
                    <a:pt x="265176" y="12065"/>
                  </a:lnTo>
                  <a:lnTo>
                    <a:pt x="300863" y="30734"/>
                  </a:lnTo>
                  <a:lnTo>
                    <a:pt x="331851" y="57023"/>
                  </a:lnTo>
                  <a:lnTo>
                    <a:pt x="346456" y="71882"/>
                  </a:lnTo>
                  <a:lnTo>
                    <a:pt x="358775" y="89662"/>
                  </a:lnTo>
                  <a:lnTo>
                    <a:pt x="369951" y="107315"/>
                  </a:lnTo>
                  <a:lnTo>
                    <a:pt x="379857" y="127635"/>
                  </a:lnTo>
                  <a:lnTo>
                    <a:pt x="387985" y="147574"/>
                  </a:lnTo>
                  <a:lnTo>
                    <a:pt x="393700" y="169799"/>
                  </a:lnTo>
                  <a:lnTo>
                    <a:pt x="398653" y="191643"/>
                  </a:lnTo>
                  <a:lnTo>
                    <a:pt x="400939" y="215646"/>
                  </a:lnTo>
                  <a:lnTo>
                    <a:pt x="400050" y="262255"/>
                  </a:lnTo>
                  <a:lnTo>
                    <a:pt x="391287" y="306197"/>
                  </a:lnTo>
                  <a:lnTo>
                    <a:pt x="374904" y="346710"/>
                  </a:lnTo>
                  <a:lnTo>
                    <a:pt x="364363" y="365125"/>
                  </a:lnTo>
                  <a:lnTo>
                    <a:pt x="352044" y="381889"/>
                  </a:lnTo>
                  <a:lnTo>
                    <a:pt x="339217" y="397764"/>
                  </a:lnTo>
                  <a:lnTo>
                    <a:pt x="324485" y="412750"/>
                  </a:lnTo>
                  <a:lnTo>
                    <a:pt x="308229" y="425069"/>
                  </a:lnTo>
                  <a:lnTo>
                    <a:pt x="292100" y="436499"/>
                  </a:lnTo>
                  <a:lnTo>
                    <a:pt x="273939" y="445262"/>
                  </a:lnTo>
                  <a:lnTo>
                    <a:pt x="254635" y="452247"/>
                  </a:lnTo>
                  <a:lnTo>
                    <a:pt x="234950" y="457708"/>
                  </a:lnTo>
                  <a:lnTo>
                    <a:pt x="214757" y="460248"/>
                  </a:lnTo>
                  <a:lnTo>
                    <a:pt x="174117" y="458597"/>
                  </a:lnTo>
                  <a:lnTo>
                    <a:pt x="135763" y="447167"/>
                  </a:lnTo>
                  <a:lnTo>
                    <a:pt x="100076" y="428498"/>
                  </a:lnTo>
                  <a:lnTo>
                    <a:pt x="69088" y="403098"/>
                  </a:lnTo>
                  <a:lnTo>
                    <a:pt x="54356" y="387985"/>
                  </a:lnTo>
                  <a:lnTo>
                    <a:pt x="42164" y="370586"/>
                  </a:lnTo>
                  <a:lnTo>
                    <a:pt x="30734" y="352806"/>
                  </a:lnTo>
                  <a:lnTo>
                    <a:pt x="21082" y="333502"/>
                  </a:lnTo>
                  <a:lnTo>
                    <a:pt x="12827" y="312293"/>
                  </a:lnTo>
                  <a:lnTo>
                    <a:pt x="6350" y="290449"/>
                  </a:lnTo>
                  <a:lnTo>
                    <a:pt x="2286" y="268224"/>
                  </a:lnTo>
                  <a:lnTo>
                    <a:pt x="0" y="244475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367F4EC-C100-1810-5CD0-1EB390732A19}"/>
                </a:ext>
              </a:extLst>
            </p:cNvPr>
            <p:cNvSpPr/>
            <p:nvPr/>
          </p:nvSpPr>
          <p:spPr>
            <a:xfrm>
              <a:off x="5986145" y="2795778"/>
              <a:ext cx="345949" cy="395225"/>
            </a:xfrm>
            <a:custGeom>
              <a:avLst/>
              <a:gdLst/>
              <a:ahLst/>
              <a:cxnLst/>
              <a:rect l="0" t="0" r="0" b="0"/>
              <a:pathLst>
                <a:path w="345949" h="395225">
                  <a:moveTo>
                    <a:pt x="889" y="169926"/>
                  </a:moveTo>
                  <a:lnTo>
                    <a:pt x="9144" y="131953"/>
                  </a:lnTo>
                  <a:lnTo>
                    <a:pt x="22860" y="97790"/>
                  </a:lnTo>
                  <a:lnTo>
                    <a:pt x="41656" y="67056"/>
                  </a:lnTo>
                  <a:lnTo>
                    <a:pt x="65913" y="40513"/>
                  </a:lnTo>
                  <a:lnTo>
                    <a:pt x="94615" y="20193"/>
                  </a:lnTo>
                  <a:lnTo>
                    <a:pt x="126238" y="6223"/>
                  </a:lnTo>
                  <a:lnTo>
                    <a:pt x="160401" y="0"/>
                  </a:lnTo>
                  <a:lnTo>
                    <a:pt x="195326" y="889"/>
                  </a:lnTo>
                  <a:lnTo>
                    <a:pt x="228600" y="10668"/>
                  </a:lnTo>
                  <a:lnTo>
                    <a:pt x="258826" y="26543"/>
                  </a:lnTo>
                  <a:lnTo>
                    <a:pt x="286512" y="48387"/>
                  </a:lnTo>
                  <a:lnTo>
                    <a:pt x="309372" y="76581"/>
                  </a:lnTo>
                  <a:lnTo>
                    <a:pt x="327279" y="109220"/>
                  </a:lnTo>
                  <a:lnTo>
                    <a:pt x="339344" y="145288"/>
                  </a:lnTo>
                  <a:lnTo>
                    <a:pt x="345948" y="184912"/>
                  </a:lnTo>
                  <a:lnTo>
                    <a:pt x="344297" y="225425"/>
                  </a:lnTo>
                  <a:lnTo>
                    <a:pt x="336931" y="263144"/>
                  </a:lnTo>
                  <a:lnTo>
                    <a:pt x="323215" y="297561"/>
                  </a:lnTo>
                  <a:lnTo>
                    <a:pt x="303530" y="328422"/>
                  </a:lnTo>
                  <a:lnTo>
                    <a:pt x="279908" y="354965"/>
                  </a:lnTo>
                  <a:lnTo>
                    <a:pt x="251460" y="374904"/>
                  </a:lnTo>
                  <a:lnTo>
                    <a:pt x="219837" y="389128"/>
                  </a:lnTo>
                  <a:lnTo>
                    <a:pt x="185547" y="395224"/>
                  </a:lnTo>
                  <a:lnTo>
                    <a:pt x="150749" y="393573"/>
                  </a:lnTo>
                  <a:lnTo>
                    <a:pt x="117348" y="384683"/>
                  </a:lnTo>
                  <a:lnTo>
                    <a:pt x="86360" y="368935"/>
                  </a:lnTo>
                  <a:lnTo>
                    <a:pt x="59436" y="346075"/>
                  </a:lnTo>
                  <a:lnTo>
                    <a:pt x="36703" y="318770"/>
                  </a:lnTo>
                  <a:lnTo>
                    <a:pt x="18796" y="286258"/>
                  </a:lnTo>
                  <a:lnTo>
                    <a:pt x="6731" y="250063"/>
                  </a:lnTo>
                  <a:lnTo>
                    <a:pt x="0" y="210566"/>
                  </a:lnTo>
                  <a:close/>
                </a:path>
              </a:pathLst>
            </a:custGeom>
            <a:solidFill>
              <a:srgbClr val="4C4C4C"/>
            </a:solidFill>
            <a:ln w="0" cap="flat" cmpd="sng" algn="ctr">
              <a:solidFill>
                <a:srgbClr val="4C4C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E0C56BAC-8842-BEA9-D19E-10DD66D0CBD7}"/>
                </a:ext>
              </a:extLst>
            </p:cNvPr>
            <p:cNvSpPr/>
            <p:nvPr/>
          </p:nvSpPr>
          <p:spPr>
            <a:xfrm>
              <a:off x="5986780" y="2795270"/>
              <a:ext cx="344171" cy="396241"/>
            </a:xfrm>
            <a:custGeom>
              <a:avLst/>
              <a:gdLst/>
              <a:ahLst/>
              <a:cxnLst/>
              <a:rect l="0" t="0" r="0" b="0"/>
              <a:pathLst>
                <a:path w="344171" h="396241">
                  <a:moveTo>
                    <a:pt x="0" y="212090"/>
                  </a:moveTo>
                  <a:lnTo>
                    <a:pt x="6350" y="251460"/>
                  </a:lnTo>
                  <a:lnTo>
                    <a:pt x="17780" y="287020"/>
                  </a:lnTo>
                  <a:lnTo>
                    <a:pt x="36830" y="318770"/>
                  </a:lnTo>
                  <a:lnTo>
                    <a:pt x="58420" y="346710"/>
                  </a:lnTo>
                  <a:lnTo>
                    <a:pt x="86360" y="370840"/>
                  </a:lnTo>
                  <a:lnTo>
                    <a:pt x="116840" y="386080"/>
                  </a:lnTo>
                  <a:lnTo>
                    <a:pt x="151130" y="396240"/>
                  </a:lnTo>
                  <a:lnTo>
                    <a:pt x="185420" y="396240"/>
                  </a:lnTo>
                  <a:lnTo>
                    <a:pt x="219710" y="388620"/>
                  </a:lnTo>
                  <a:lnTo>
                    <a:pt x="250190" y="374650"/>
                  </a:lnTo>
                  <a:lnTo>
                    <a:pt x="280670" y="356870"/>
                  </a:lnTo>
                  <a:lnTo>
                    <a:pt x="303530" y="330200"/>
                  </a:lnTo>
                  <a:lnTo>
                    <a:pt x="322580" y="298450"/>
                  </a:lnTo>
                  <a:lnTo>
                    <a:pt x="336550" y="262890"/>
                  </a:lnTo>
                  <a:lnTo>
                    <a:pt x="344170" y="226060"/>
                  </a:lnTo>
                  <a:lnTo>
                    <a:pt x="344170" y="186690"/>
                  </a:lnTo>
                  <a:lnTo>
                    <a:pt x="337820" y="147320"/>
                  </a:lnTo>
                  <a:lnTo>
                    <a:pt x="327660" y="109220"/>
                  </a:lnTo>
                  <a:lnTo>
                    <a:pt x="308610" y="77470"/>
                  </a:lnTo>
                  <a:lnTo>
                    <a:pt x="287020" y="49530"/>
                  </a:lnTo>
                  <a:lnTo>
                    <a:pt x="259080" y="27940"/>
                  </a:lnTo>
                  <a:lnTo>
                    <a:pt x="228600" y="11430"/>
                  </a:lnTo>
                  <a:lnTo>
                    <a:pt x="194310" y="2540"/>
                  </a:lnTo>
                  <a:lnTo>
                    <a:pt x="160020" y="0"/>
                  </a:lnTo>
                  <a:lnTo>
                    <a:pt x="125730" y="6350"/>
                  </a:lnTo>
                  <a:lnTo>
                    <a:pt x="95250" y="20320"/>
                  </a:lnTo>
                  <a:lnTo>
                    <a:pt x="64770" y="41910"/>
                  </a:lnTo>
                  <a:lnTo>
                    <a:pt x="40640" y="67310"/>
                  </a:lnTo>
                  <a:lnTo>
                    <a:pt x="21590" y="97790"/>
                  </a:lnTo>
                  <a:lnTo>
                    <a:pt x="8890" y="133350"/>
                  </a:lnTo>
                  <a:lnTo>
                    <a:pt x="0" y="17272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4DE63811-ADE1-2FF4-4C75-9ED1621664FB}"/>
                </a:ext>
              </a:extLst>
            </p:cNvPr>
            <p:cNvSpPr/>
            <p:nvPr/>
          </p:nvSpPr>
          <p:spPr>
            <a:xfrm>
              <a:off x="5958840" y="2762250"/>
              <a:ext cx="400051" cy="461011"/>
            </a:xfrm>
            <a:custGeom>
              <a:avLst/>
              <a:gdLst/>
              <a:ahLst/>
              <a:cxnLst/>
              <a:rect l="0" t="0" r="0" b="0"/>
              <a:pathLst>
                <a:path w="400051" h="461011">
                  <a:moveTo>
                    <a:pt x="0" y="245110"/>
                  </a:moveTo>
                  <a:lnTo>
                    <a:pt x="2540" y="267970"/>
                  </a:lnTo>
                  <a:lnTo>
                    <a:pt x="6350" y="292100"/>
                  </a:lnTo>
                  <a:lnTo>
                    <a:pt x="12700" y="312420"/>
                  </a:lnTo>
                  <a:lnTo>
                    <a:pt x="21590" y="335280"/>
                  </a:lnTo>
                  <a:lnTo>
                    <a:pt x="30480" y="354330"/>
                  </a:lnTo>
                  <a:lnTo>
                    <a:pt x="40640" y="370840"/>
                  </a:lnTo>
                  <a:lnTo>
                    <a:pt x="54610" y="389890"/>
                  </a:lnTo>
                  <a:lnTo>
                    <a:pt x="68580" y="403860"/>
                  </a:lnTo>
                  <a:lnTo>
                    <a:pt x="99060" y="429260"/>
                  </a:lnTo>
                  <a:lnTo>
                    <a:pt x="135890" y="447040"/>
                  </a:lnTo>
                  <a:lnTo>
                    <a:pt x="173990" y="459740"/>
                  </a:lnTo>
                  <a:lnTo>
                    <a:pt x="215900" y="461010"/>
                  </a:lnTo>
                  <a:lnTo>
                    <a:pt x="234950" y="459740"/>
                  </a:lnTo>
                  <a:lnTo>
                    <a:pt x="254000" y="454660"/>
                  </a:lnTo>
                  <a:lnTo>
                    <a:pt x="273050" y="445770"/>
                  </a:lnTo>
                  <a:lnTo>
                    <a:pt x="290830" y="438150"/>
                  </a:lnTo>
                  <a:lnTo>
                    <a:pt x="308610" y="426720"/>
                  </a:lnTo>
                  <a:lnTo>
                    <a:pt x="325120" y="415290"/>
                  </a:lnTo>
                  <a:lnTo>
                    <a:pt x="337820" y="398780"/>
                  </a:lnTo>
                  <a:lnTo>
                    <a:pt x="350520" y="382270"/>
                  </a:lnTo>
                  <a:lnTo>
                    <a:pt x="364490" y="365760"/>
                  </a:lnTo>
                  <a:lnTo>
                    <a:pt x="374650" y="347980"/>
                  </a:lnTo>
                  <a:lnTo>
                    <a:pt x="392430" y="307340"/>
                  </a:lnTo>
                  <a:lnTo>
                    <a:pt x="400050" y="264160"/>
                  </a:lnTo>
                  <a:lnTo>
                    <a:pt x="400050" y="217170"/>
                  </a:lnTo>
                  <a:lnTo>
                    <a:pt x="398780" y="194310"/>
                  </a:lnTo>
                  <a:lnTo>
                    <a:pt x="393700" y="170180"/>
                  </a:lnTo>
                  <a:lnTo>
                    <a:pt x="387350" y="149860"/>
                  </a:lnTo>
                  <a:lnTo>
                    <a:pt x="378460" y="128270"/>
                  </a:lnTo>
                  <a:lnTo>
                    <a:pt x="370840" y="107950"/>
                  </a:lnTo>
                  <a:lnTo>
                    <a:pt x="359410" y="91440"/>
                  </a:lnTo>
                  <a:lnTo>
                    <a:pt x="346710" y="72390"/>
                  </a:lnTo>
                  <a:lnTo>
                    <a:pt x="331470" y="58420"/>
                  </a:lnTo>
                  <a:lnTo>
                    <a:pt x="300990" y="33020"/>
                  </a:lnTo>
                  <a:lnTo>
                    <a:pt x="265430" y="11430"/>
                  </a:lnTo>
                  <a:lnTo>
                    <a:pt x="226060" y="2540"/>
                  </a:lnTo>
                  <a:lnTo>
                    <a:pt x="185420" y="0"/>
                  </a:lnTo>
                  <a:lnTo>
                    <a:pt x="166370" y="2540"/>
                  </a:lnTo>
                  <a:lnTo>
                    <a:pt x="144780" y="10160"/>
                  </a:lnTo>
                  <a:lnTo>
                    <a:pt x="127000" y="16510"/>
                  </a:lnTo>
                  <a:lnTo>
                    <a:pt x="107950" y="24130"/>
                  </a:lnTo>
                  <a:lnTo>
                    <a:pt x="92710" y="35560"/>
                  </a:lnTo>
                  <a:lnTo>
                    <a:pt x="76200" y="49530"/>
                  </a:lnTo>
                  <a:lnTo>
                    <a:pt x="60960" y="63500"/>
                  </a:lnTo>
                  <a:lnTo>
                    <a:pt x="46990" y="80010"/>
                  </a:lnTo>
                  <a:lnTo>
                    <a:pt x="26670" y="114300"/>
                  </a:lnTo>
                  <a:lnTo>
                    <a:pt x="8890" y="153670"/>
                  </a:lnTo>
                  <a:lnTo>
                    <a:pt x="0" y="19812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B29467B-1C84-1DC6-D32E-AADFB507C08B}"/>
                </a:ext>
              </a:extLst>
            </p:cNvPr>
            <p:cNvSpPr/>
            <p:nvPr/>
          </p:nvSpPr>
          <p:spPr>
            <a:xfrm>
              <a:off x="6136894" y="2795778"/>
              <a:ext cx="28449" cy="198121"/>
            </a:xfrm>
            <a:custGeom>
              <a:avLst/>
              <a:gdLst/>
              <a:ahLst/>
              <a:cxnLst/>
              <a:rect l="0" t="0" r="0" b="0"/>
              <a:pathLst>
                <a:path w="28449" h="198121">
                  <a:moveTo>
                    <a:pt x="0" y="1778"/>
                  </a:moveTo>
                  <a:lnTo>
                    <a:pt x="16129" y="0"/>
                  </a:lnTo>
                  <a:lnTo>
                    <a:pt x="28448" y="196342"/>
                  </a:lnTo>
                  <a:lnTo>
                    <a:pt x="12065" y="198120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148B51BB-F8D6-89FC-6A1D-1E8842E65082}"/>
                </a:ext>
              </a:extLst>
            </p:cNvPr>
            <p:cNvSpPr/>
            <p:nvPr/>
          </p:nvSpPr>
          <p:spPr>
            <a:xfrm>
              <a:off x="6137910" y="2795270"/>
              <a:ext cx="27941" cy="198121"/>
            </a:xfrm>
            <a:custGeom>
              <a:avLst/>
              <a:gdLst/>
              <a:ahLst/>
              <a:cxnLst/>
              <a:rect l="0" t="0" r="0" b="0"/>
              <a:pathLst>
                <a:path w="27941" h="198121">
                  <a:moveTo>
                    <a:pt x="10160" y="198120"/>
                  </a:moveTo>
                  <a:lnTo>
                    <a:pt x="27940" y="198120"/>
                  </a:lnTo>
                  <a:lnTo>
                    <a:pt x="15240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59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838E269C-C8C3-61BB-DEF8-91A2287E1BFA}"/>
                </a:ext>
              </a:extLst>
            </p:cNvPr>
            <p:cNvSpPr/>
            <p:nvPr/>
          </p:nvSpPr>
          <p:spPr>
            <a:xfrm>
              <a:off x="6146546" y="2990469"/>
              <a:ext cx="30100" cy="199772"/>
            </a:xfrm>
            <a:custGeom>
              <a:avLst/>
              <a:gdLst/>
              <a:ahLst/>
              <a:cxnLst/>
              <a:rect l="0" t="0" r="0" b="0"/>
              <a:pathLst>
                <a:path w="30100" h="199772">
                  <a:moveTo>
                    <a:pt x="0" y="3429"/>
                  </a:moveTo>
                  <a:lnTo>
                    <a:pt x="17907" y="0"/>
                  </a:lnTo>
                  <a:lnTo>
                    <a:pt x="30099" y="196088"/>
                  </a:lnTo>
                  <a:lnTo>
                    <a:pt x="12319" y="199771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281A5682-FEEE-4E58-8477-BB3392B19D76}"/>
                </a:ext>
              </a:extLst>
            </p:cNvPr>
            <p:cNvSpPr/>
            <p:nvPr/>
          </p:nvSpPr>
          <p:spPr>
            <a:xfrm>
              <a:off x="6146800" y="2990850"/>
              <a:ext cx="29211" cy="200661"/>
            </a:xfrm>
            <a:custGeom>
              <a:avLst/>
              <a:gdLst/>
              <a:ahLst/>
              <a:cxnLst/>
              <a:rect l="0" t="0" r="0" b="0"/>
              <a:pathLst>
                <a:path w="29211" h="200661">
                  <a:moveTo>
                    <a:pt x="12700" y="200660"/>
                  </a:moveTo>
                  <a:lnTo>
                    <a:pt x="29210" y="195580"/>
                  </a:lnTo>
                  <a:lnTo>
                    <a:pt x="16510" y="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C80E4F5D-E08B-A8A9-3BBE-E6993D1B2426}"/>
                </a:ext>
              </a:extLst>
            </p:cNvPr>
            <p:cNvSpPr/>
            <p:nvPr/>
          </p:nvSpPr>
          <p:spPr>
            <a:xfrm>
              <a:off x="5985510" y="2986913"/>
              <a:ext cx="171578" cy="28957"/>
            </a:xfrm>
            <a:custGeom>
              <a:avLst/>
              <a:gdLst/>
              <a:ahLst/>
              <a:cxnLst/>
              <a:rect l="0" t="0" r="0" b="0"/>
              <a:pathLst>
                <a:path w="171578" h="28957">
                  <a:moveTo>
                    <a:pt x="635" y="28956"/>
                  </a:moveTo>
                  <a:lnTo>
                    <a:pt x="0" y="12192"/>
                  </a:lnTo>
                  <a:lnTo>
                    <a:pt x="171577" y="0"/>
                  </a:lnTo>
                  <a:lnTo>
                    <a:pt x="171577" y="16637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329FA838-2E4E-8A5D-E2CA-0C288891EF30}"/>
                </a:ext>
              </a:extLst>
            </p:cNvPr>
            <p:cNvSpPr/>
            <p:nvPr/>
          </p:nvSpPr>
          <p:spPr>
            <a:xfrm>
              <a:off x="5985510" y="2985770"/>
              <a:ext cx="171451" cy="30481"/>
            </a:xfrm>
            <a:custGeom>
              <a:avLst/>
              <a:gdLst/>
              <a:ahLst/>
              <a:cxnLst/>
              <a:rect l="0" t="0" r="0" b="0"/>
              <a:pathLst>
                <a:path w="171451" h="30481">
                  <a:moveTo>
                    <a:pt x="171450" y="16510"/>
                  </a:moveTo>
                  <a:lnTo>
                    <a:pt x="171450" y="0"/>
                  </a:lnTo>
                  <a:lnTo>
                    <a:pt x="0" y="12700"/>
                  </a:lnTo>
                  <a:lnTo>
                    <a:pt x="1270" y="3048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D6BAE30A-0DD4-745B-61FF-896E9CC6CD8E}"/>
                </a:ext>
              </a:extLst>
            </p:cNvPr>
            <p:cNvSpPr/>
            <p:nvPr/>
          </p:nvSpPr>
          <p:spPr>
            <a:xfrm>
              <a:off x="6155436" y="2970911"/>
              <a:ext cx="175007" cy="29973"/>
            </a:xfrm>
            <a:custGeom>
              <a:avLst/>
              <a:gdLst/>
              <a:ahLst/>
              <a:cxnLst/>
              <a:rect l="0" t="0" r="0" b="0"/>
              <a:pathLst>
                <a:path w="175007" h="29973">
                  <a:moveTo>
                    <a:pt x="3429" y="29972"/>
                  </a:moveTo>
                  <a:lnTo>
                    <a:pt x="0" y="12319"/>
                  </a:lnTo>
                  <a:lnTo>
                    <a:pt x="171704" y="0"/>
                  </a:lnTo>
                  <a:lnTo>
                    <a:pt x="175006" y="17653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0C59B43B-E4ED-1567-CDC3-42F164E66DDB}"/>
                </a:ext>
              </a:extLst>
            </p:cNvPr>
            <p:cNvSpPr/>
            <p:nvPr/>
          </p:nvSpPr>
          <p:spPr>
            <a:xfrm>
              <a:off x="6154420" y="2970530"/>
              <a:ext cx="176531" cy="29211"/>
            </a:xfrm>
            <a:custGeom>
              <a:avLst/>
              <a:gdLst/>
              <a:ahLst/>
              <a:cxnLst/>
              <a:rect l="0" t="0" r="0" b="0"/>
              <a:pathLst>
                <a:path w="176531" h="29211">
                  <a:moveTo>
                    <a:pt x="176530" y="17780"/>
                  </a:moveTo>
                  <a:lnTo>
                    <a:pt x="172720" y="0"/>
                  </a:lnTo>
                  <a:lnTo>
                    <a:pt x="0" y="13970"/>
                  </a:lnTo>
                  <a:lnTo>
                    <a:pt x="5080" y="2921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D6B60A8E-562D-6CDF-5240-ED80D040206B}"/>
                </a:ext>
              </a:extLst>
            </p:cNvPr>
            <p:cNvSpPr/>
            <p:nvPr/>
          </p:nvSpPr>
          <p:spPr>
            <a:xfrm>
              <a:off x="6052058" y="2820416"/>
              <a:ext cx="109983" cy="177039"/>
            </a:xfrm>
            <a:custGeom>
              <a:avLst/>
              <a:gdLst/>
              <a:ahLst/>
              <a:cxnLst/>
              <a:rect l="0" t="0" r="0" b="0"/>
              <a:pathLst>
                <a:path w="109983" h="177039">
                  <a:moveTo>
                    <a:pt x="0" y="13208"/>
                  </a:moveTo>
                  <a:lnTo>
                    <a:pt x="13208" y="0"/>
                  </a:lnTo>
                  <a:lnTo>
                    <a:pt x="109982" y="163703"/>
                  </a:lnTo>
                  <a:lnTo>
                    <a:pt x="96901" y="177038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6E72CD37-B315-B88B-8659-483921BF7882}"/>
                </a:ext>
              </a:extLst>
            </p:cNvPr>
            <p:cNvSpPr/>
            <p:nvPr/>
          </p:nvSpPr>
          <p:spPr>
            <a:xfrm>
              <a:off x="6051550" y="2820670"/>
              <a:ext cx="110491" cy="177801"/>
            </a:xfrm>
            <a:custGeom>
              <a:avLst/>
              <a:gdLst/>
              <a:ahLst/>
              <a:cxnLst/>
              <a:rect l="0" t="0" r="0" b="0"/>
              <a:pathLst>
                <a:path w="110491" h="177801">
                  <a:moveTo>
                    <a:pt x="96520" y="177800"/>
                  </a:moveTo>
                  <a:lnTo>
                    <a:pt x="110490" y="163830"/>
                  </a:lnTo>
                  <a:lnTo>
                    <a:pt x="1270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3B1EB94D-52E8-AF5B-FA80-322187DF8C72}"/>
                </a:ext>
              </a:extLst>
            </p:cNvPr>
            <p:cNvSpPr/>
            <p:nvPr/>
          </p:nvSpPr>
          <p:spPr>
            <a:xfrm>
              <a:off x="6151499" y="2988564"/>
              <a:ext cx="109856" cy="175134"/>
            </a:xfrm>
            <a:custGeom>
              <a:avLst/>
              <a:gdLst/>
              <a:ahLst/>
              <a:cxnLst/>
              <a:rect l="0" t="0" r="0" b="0"/>
              <a:pathLst>
                <a:path w="109856" h="175134">
                  <a:moveTo>
                    <a:pt x="0" y="11430"/>
                  </a:moveTo>
                  <a:lnTo>
                    <a:pt x="12954" y="0"/>
                  </a:lnTo>
                  <a:lnTo>
                    <a:pt x="109855" y="163703"/>
                  </a:lnTo>
                  <a:lnTo>
                    <a:pt x="96012" y="175133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9DB0FD05-19B9-B120-E1D7-010D7BD851FC}"/>
                </a:ext>
              </a:extLst>
            </p:cNvPr>
            <p:cNvSpPr/>
            <p:nvPr/>
          </p:nvSpPr>
          <p:spPr>
            <a:xfrm>
              <a:off x="6150610" y="2988310"/>
              <a:ext cx="109221" cy="175261"/>
            </a:xfrm>
            <a:custGeom>
              <a:avLst/>
              <a:gdLst/>
              <a:ahLst/>
              <a:cxnLst/>
              <a:rect l="0" t="0" r="0" b="0"/>
              <a:pathLst>
                <a:path w="109221" h="175261">
                  <a:moveTo>
                    <a:pt x="96520" y="175260"/>
                  </a:moveTo>
                  <a:lnTo>
                    <a:pt x="109220" y="163830"/>
                  </a:lnTo>
                  <a:lnTo>
                    <a:pt x="12700" y="0"/>
                  </a:lnTo>
                  <a:lnTo>
                    <a:pt x="0" y="114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2A675435-D0A8-A4A3-E475-F3CC4E60590C}"/>
                </a:ext>
              </a:extLst>
            </p:cNvPr>
            <p:cNvSpPr/>
            <p:nvPr/>
          </p:nvSpPr>
          <p:spPr>
            <a:xfrm>
              <a:off x="6012307" y="2990469"/>
              <a:ext cx="151258" cy="124080"/>
            </a:xfrm>
            <a:custGeom>
              <a:avLst/>
              <a:gdLst/>
              <a:ahLst/>
              <a:cxnLst/>
              <a:rect l="0" t="0" r="0" b="0"/>
              <a:pathLst>
                <a:path w="151258" h="124080">
                  <a:moveTo>
                    <a:pt x="8128" y="124079"/>
                  </a:moveTo>
                  <a:lnTo>
                    <a:pt x="0" y="109855"/>
                  </a:lnTo>
                  <a:lnTo>
                    <a:pt x="142494" y="0"/>
                  </a:lnTo>
                  <a:lnTo>
                    <a:pt x="151257" y="14859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DECE79C2-C29E-EC14-8817-188985E89129}"/>
                </a:ext>
              </a:extLst>
            </p:cNvPr>
            <p:cNvSpPr/>
            <p:nvPr/>
          </p:nvSpPr>
          <p:spPr>
            <a:xfrm>
              <a:off x="6013450" y="2990850"/>
              <a:ext cx="149861" cy="123191"/>
            </a:xfrm>
            <a:custGeom>
              <a:avLst/>
              <a:gdLst/>
              <a:ahLst/>
              <a:cxnLst/>
              <a:rect l="0" t="0" r="0" b="0"/>
              <a:pathLst>
                <a:path w="149861" h="123191">
                  <a:moveTo>
                    <a:pt x="149860" y="13970"/>
                  </a:moveTo>
                  <a:lnTo>
                    <a:pt x="140970" y="0"/>
                  </a:lnTo>
                  <a:lnTo>
                    <a:pt x="0" y="109220"/>
                  </a:lnTo>
                  <a:lnTo>
                    <a:pt x="6350" y="1231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0045AD64-D679-83A5-80C4-365FD3FBB6F7}"/>
                </a:ext>
              </a:extLst>
            </p:cNvPr>
            <p:cNvSpPr/>
            <p:nvPr/>
          </p:nvSpPr>
          <p:spPr>
            <a:xfrm>
              <a:off x="6149848" y="2876804"/>
              <a:ext cx="152147" cy="123191"/>
            </a:xfrm>
            <a:custGeom>
              <a:avLst/>
              <a:gdLst/>
              <a:ahLst/>
              <a:cxnLst/>
              <a:rect l="0" t="0" r="0" b="0"/>
              <a:pathLst>
                <a:path w="152147" h="123191">
                  <a:moveTo>
                    <a:pt x="9652" y="123190"/>
                  </a:moveTo>
                  <a:lnTo>
                    <a:pt x="0" y="109220"/>
                  </a:lnTo>
                  <a:lnTo>
                    <a:pt x="142240" y="0"/>
                  </a:lnTo>
                  <a:lnTo>
                    <a:pt x="152146" y="14224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9DEF0A84-9CA1-D4AE-CA40-C71F5664295E}"/>
                </a:ext>
              </a:extLst>
            </p:cNvPr>
            <p:cNvSpPr/>
            <p:nvPr/>
          </p:nvSpPr>
          <p:spPr>
            <a:xfrm>
              <a:off x="6150610" y="2876550"/>
              <a:ext cx="151131" cy="123191"/>
            </a:xfrm>
            <a:custGeom>
              <a:avLst/>
              <a:gdLst/>
              <a:ahLst/>
              <a:cxnLst/>
              <a:rect l="0" t="0" r="0" b="0"/>
              <a:pathLst>
                <a:path w="151131" h="123191">
                  <a:moveTo>
                    <a:pt x="151130" y="13970"/>
                  </a:moveTo>
                  <a:lnTo>
                    <a:pt x="142240" y="0"/>
                  </a:lnTo>
                  <a:lnTo>
                    <a:pt x="0" y="109220"/>
                  </a:lnTo>
                  <a:lnTo>
                    <a:pt x="8890" y="1231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6F3326CD-E42A-4DEF-0AF4-26F56CFF7C4A}"/>
                </a:ext>
              </a:extLst>
            </p:cNvPr>
            <p:cNvSpPr/>
            <p:nvPr/>
          </p:nvSpPr>
          <p:spPr>
            <a:xfrm>
              <a:off x="5997575" y="2898902"/>
              <a:ext cx="161926" cy="102998"/>
            </a:xfrm>
            <a:custGeom>
              <a:avLst/>
              <a:gdLst/>
              <a:ahLst/>
              <a:cxnLst/>
              <a:rect l="0" t="0" r="0" b="0"/>
              <a:pathLst>
                <a:path w="161926" h="102998">
                  <a:moveTo>
                    <a:pt x="0" y="15875"/>
                  </a:moveTo>
                  <a:lnTo>
                    <a:pt x="7366" y="0"/>
                  </a:lnTo>
                  <a:lnTo>
                    <a:pt x="161925" y="87122"/>
                  </a:lnTo>
                  <a:lnTo>
                    <a:pt x="154559" y="102997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E8C1C52C-F3EF-D205-C9B6-A4F3CC753989}"/>
                </a:ext>
              </a:extLst>
            </p:cNvPr>
            <p:cNvSpPr/>
            <p:nvPr/>
          </p:nvSpPr>
          <p:spPr>
            <a:xfrm>
              <a:off x="5998210" y="2900680"/>
              <a:ext cx="161291" cy="101601"/>
            </a:xfrm>
            <a:custGeom>
              <a:avLst/>
              <a:gdLst/>
              <a:ahLst/>
              <a:cxnLst/>
              <a:rect l="0" t="0" r="0" b="0"/>
              <a:pathLst>
                <a:path w="161291" h="101601">
                  <a:moveTo>
                    <a:pt x="154940" y="101600"/>
                  </a:moveTo>
                  <a:lnTo>
                    <a:pt x="161290" y="85090"/>
                  </a:lnTo>
                  <a:lnTo>
                    <a:pt x="6350" y="0"/>
                  </a:lnTo>
                  <a:lnTo>
                    <a:pt x="0" y="1397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6320F4E9-CE50-3E61-4DCF-15349519B38D}"/>
                </a:ext>
              </a:extLst>
            </p:cNvPr>
            <p:cNvSpPr/>
            <p:nvPr/>
          </p:nvSpPr>
          <p:spPr>
            <a:xfrm>
              <a:off x="6153912" y="2984119"/>
              <a:ext cx="161037" cy="104903"/>
            </a:xfrm>
            <a:custGeom>
              <a:avLst/>
              <a:gdLst/>
              <a:ahLst/>
              <a:cxnLst/>
              <a:rect l="0" t="0" r="0" b="0"/>
              <a:pathLst>
                <a:path w="161037" h="104903">
                  <a:moveTo>
                    <a:pt x="0" y="17780"/>
                  </a:moveTo>
                  <a:lnTo>
                    <a:pt x="5588" y="0"/>
                  </a:lnTo>
                  <a:lnTo>
                    <a:pt x="161036" y="88138"/>
                  </a:lnTo>
                  <a:lnTo>
                    <a:pt x="154559" y="104902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6B703B9C-388F-5F43-0733-C8F448B99C8E}"/>
                </a:ext>
              </a:extLst>
            </p:cNvPr>
            <p:cNvSpPr/>
            <p:nvPr/>
          </p:nvSpPr>
          <p:spPr>
            <a:xfrm>
              <a:off x="6153150" y="2984500"/>
              <a:ext cx="161291" cy="104141"/>
            </a:xfrm>
            <a:custGeom>
              <a:avLst/>
              <a:gdLst/>
              <a:ahLst/>
              <a:cxnLst/>
              <a:rect l="0" t="0" r="0" b="0"/>
              <a:pathLst>
                <a:path w="161291" h="104141">
                  <a:moveTo>
                    <a:pt x="154940" y="104140"/>
                  </a:moveTo>
                  <a:lnTo>
                    <a:pt x="161290" y="87630"/>
                  </a:lnTo>
                  <a:lnTo>
                    <a:pt x="6350" y="0"/>
                  </a:lnTo>
                  <a:lnTo>
                    <a:pt x="0" y="1778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156DA9E7-E944-8BED-1929-FBAF9A3F3111}"/>
                </a:ext>
              </a:extLst>
            </p:cNvPr>
            <p:cNvSpPr/>
            <p:nvPr/>
          </p:nvSpPr>
          <p:spPr>
            <a:xfrm>
              <a:off x="6075807" y="2991104"/>
              <a:ext cx="90298" cy="186818"/>
            </a:xfrm>
            <a:custGeom>
              <a:avLst/>
              <a:gdLst/>
              <a:ahLst/>
              <a:cxnLst/>
              <a:rect l="0" t="0" r="0" b="0"/>
              <a:pathLst>
                <a:path w="90298" h="186818">
                  <a:moveTo>
                    <a:pt x="15494" y="186817"/>
                  </a:moveTo>
                  <a:lnTo>
                    <a:pt x="0" y="176149"/>
                  </a:lnTo>
                  <a:lnTo>
                    <a:pt x="75692" y="0"/>
                  </a:lnTo>
                  <a:lnTo>
                    <a:pt x="90297" y="9779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50C6608B-75FB-0C30-5C32-5064F9C05A2F}"/>
                </a:ext>
              </a:extLst>
            </p:cNvPr>
            <p:cNvSpPr/>
            <p:nvPr/>
          </p:nvSpPr>
          <p:spPr>
            <a:xfrm>
              <a:off x="6075680" y="2990850"/>
              <a:ext cx="90171" cy="186691"/>
            </a:xfrm>
            <a:custGeom>
              <a:avLst/>
              <a:gdLst/>
              <a:ahLst/>
              <a:cxnLst/>
              <a:rect l="0" t="0" r="0" b="0"/>
              <a:pathLst>
                <a:path w="90171" h="186691">
                  <a:moveTo>
                    <a:pt x="90170" y="8890"/>
                  </a:moveTo>
                  <a:lnTo>
                    <a:pt x="74930" y="0"/>
                  </a:lnTo>
                  <a:lnTo>
                    <a:pt x="0" y="176530"/>
                  </a:lnTo>
                  <a:lnTo>
                    <a:pt x="15240" y="1866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CCABF878-09E4-D340-1DC6-83A5AD2957FD}"/>
                </a:ext>
              </a:extLst>
            </p:cNvPr>
            <p:cNvSpPr/>
            <p:nvPr/>
          </p:nvSpPr>
          <p:spPr>
            <a:xfrm>
              <a:off x="6148959" y="2812542"/>
              <a:ext cx="88647" cy="185802"/>
            </a:xfrm>
            <a:custGeom>
              <a:avLst/>
              <a:gdLst/>
              <a:ahLst/>
              <a:cxnLst/>
              <a:rect l="0" t="0" r="0" b="0"/>
              <a:pathLst>
                <a:path w="88647" h="185802">
                  <a:moveTo>
                    <a:pt x="13081" y="185801"/>
                  </a:moveTo>
                  <a:lnTo>
                    <a:pt x="0" y="176911"/>
                  </a:lnTo>
                  <a:lnTo>
                    <a:pt x="75692" y="0"/>
                  </a:lnTo>
                  <a:lnTo>
                    <a:pt x="88646" y="8763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B7CD82F9-E8EE-3F5C-5A12-D4F479788E63}"/>
                </a:ext>
              </a:extLst>
            </p:cNvPr>
            <p:cNvSpPr/>
            <p:nvPr/>
          </p:nvSpPr>
          <p:spPr>
            <a:xfrm>
              <a:off x="6148070" y="2811780"/>
              <a:ext cx="88901" cy="186691"/>
            </a:xfrm>
            <a:custGeom>
              <a:avLst/>
              <a:gdLst/>
              <a:ahLst/>
              <a:cxnLst/>
              <a:rect l="0" t="0" r="0" b="0"/>
              <a:pathLst>
                <a:path w="88901" h="186691">
                  <a:moveTo>
                    <a:pt x="88900" y="8890"/>
                  </a:moveTo>
                  <a:lnTo>
                    <a:pt x="76200" y="0"/>
                  </a:lnTo>
                  <a:lnTo>
                    <a:pt x="0" y="176530"/>
                  </a:lnTo>
                  <a:lnTo>
                    <a:pt x="13970" y="18669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6DD8BBAC-38B3-FAB6-F90D-64521F4E81A9}"/>
                </a:ext>
              </a:extLst>
            </p:cNvPr>
            <p:cNvSpPr/>
            <p:nvPr/>
          </p:nvSpPr>
          <p:spPr>
            <a:xfrm>
              <a:off x="6123813" y="2955925"/>
              <a:ext cx="64263" cy="73153"/>
            </a:xfrm>
            <a:custGeom>
              <a:avLst/>
              <a:gdLst/>
              <a:ahLst/>
              <a:cxnLst/>
              <a:rect l="0" t="0" r="0" b="0"/>
              <a:pathLst>
                <a:path w="64263" h="73153">
                  <a:moveTo>
                    <a:pt x="1651" y="24765"/>
                  </a:moveTo>
                  <a:lnTo>
                    <a:pt x="8128" y="12446"/>
                  </a:lnTo>
                  <a:lnTo>
                    <a:pt x="17780" y="4445"/>
                  </a:lnTo>
                  <a:lnTo>
                    <a:pt x="30099" y="0"/>
                  </a:lnTo>
                  <a:lnTo>
                    <a:pt x="42291" y="2794"/>
                  </a:lnTo>
                  <a:lnTo>
                    <a:pt x="52832" y="9779"/>
                  </a:lnTo>
                  <a:lnTo>
                    <a:pt x="61087" y="20320"/>
                  </a:lnTo>
                  <a:lnTo>
                    <a:pt x="64262" y="34544"/>
                  </a:lnTo>
                  <a:lnTo>
                    <a:pt x="62611" y="48514"/>
                  </a:lnTo>
                  <a:lnTo>
                    <a:pt x="56134" y="60833"/>
                  </a:lnTo>
                  <a:lnTo>
                    <a:pt x="46228" y="69723"/>
                  </a:lnTo>
                  <a:lnTo>
                    <a:pt x="34163" y="73152"/>
                  </a:lnTo>
                  <a:lnTo>
                    <a:pt x="21844" y="71374"/>
                  </a:lnTo>
                  <a:lnTo>
                    <a:pt x="11303" y="64389"/>
                  </a:lnTo>
                  <a:lnTo>
                    <a:pt x="3175" y="52959"/>
                  </a:lnTo>
                  <a:lnTo>
                    <a:pt x="0" y="39624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F8DE9C86-80FB-3896-D8D1-6D1E7F91EDB9}"/>
                </a:ext>
              </a:extLst>
            </p:cNvPr>
            <p:cNvSpPr/>
            <p:nvPr/>
          </p:nvSpPr>
          <p:spPr>
            <a:xfrm>
              <a:off x="6125210" y="2956560"/>
              <a:ext cx="62231" cy="71121"/>
            </a:xfrm>
            <a:custGeom>
              <a:avLst/>
              <a:gdLst/>
              <a:ahLst/>
              <a:cxnLst/>
              <a:rect l="0" t="0" r="0" b="0"/>
              <a:pathLst>
                <a:path w="62231" h="71121">
                  <a:moveTo>
                    <a:pt x="0" y="39370"/>
                  </a:moveTo>
                  <a:lnTo>
                    <a:pt x="1270" y="53340"/>
                  </a:lnTo>
                  <a:lnTo>
                    <a:pt x="10160" y="64770"/>
                  </a:lnTo>
                  <a:lnTo>
                    <a:pt x="21590" y="71120"/>
                  </a:lnTo>
                  <a:lnTo>
                    <a:pt x="31750" y="71120"/>
                  </a:lnTo>
                  <a:lnTo>
                    <a:pt x="44450" y="69850"/>
                  </a:lnTo>
                  <a:lnTo>
                    <a:pt x="55880" y="59690"/>
                  </a:lnTo>
                  <a:lnTo>
                    <a:pt x="62230" y="48260"/>
                  </a:lnTo>
                  <a:lnTo>
                    <a:pt x="62230" y="34290"/>
                  </a:lnTo>
                  <a:lnTo>
                    <a:pt x="59690" y="20320"/>
                  </a:lnTo>
                  <a:lnTo>
                    <a:pt x="50800" y="8890"/>
                  </a:lnTo>
                  <a:lnTo>
                    <a:pt x="40640" y="1270"/>
                  </a:lnTo>
                  <a:lnTo>
                    <a:pt x="27940" y="0"/>
                  </a:lnTo>
                  <a:lnTo>
                    <a:pt x="16510" y="3810"/>
                  </a:lnTo>
                  <a:lnTo>
                    <a:pt x="6350" y="1143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3FCB1AD8-A8D0-BB67-0D4F-BED373934EC3}"/>
                </a:ext>
              </a:extLst>
            </p:cNvPr>
            <p:cNvSpPr/>
            <p:nvPr/>
          </p:nvSpPr>
          <p:spPr>
            <a:xfrm>
              <a:off x="5975604" y="2786126"/>
              <a:ext cx="363856" cy="417196"/>
            </a:xfrm>
            <a:custGeom>
              <a:avLst/>
              <a:gdLst/>
              <a:ahLst/>
              <a:cxnLst/>
              <a:rect l="0" t="0" r="0" b="0"/>
              <a:pathLst>
                <a:path w="363856" h="417196">
                  <a:moveTo>
                    <a:pt x="889" y="179578"/>
                  </a:moveTo>
                  <a:lnTo>
                    <a:pt x="9144" y="140081"/>
                  </a:lnTo>
                  <a:lnTo>
                    <a:pt x="23749" y="102997"/>
                  </a:lnTo>
                  <a:lnTo>
                    <a:pt x="43942" y="70358"/>
                  </a:lnTo>
                  <a:lnTo>
                    <a:pt x="69977" y="43180"/>
                  </a:lnTo>
                  <a:lnTo>
                    <a:pt x="99314" y="21971"/>
                  </a:lnTo>
                  <a:lnTo>
                    <a:pt x="132588" y="6985"/>
                  </a:lnTo>
                  <a:lnTo>
                    <a:pt x="169291" y="0"/>
                  </a:lnTo>
                  <a:lnTo>
                    <a:pt x="205867" y="1651"/>
                  </a:lnTo>
                  <a:lnTo>
                    <a:pt x="240919" y="11430"/>
                  </a:lnTo>
                  <a:lnTo>
                    <a:pt x="272542" y="28194"/>
                  </a:lnTo>
                  <a:lnTo>
                    <a:pt x="301879" y="51943"/>
                  </a:lnTo>
                  <a:lnTo>
                    <a:pt x="325501" y="81153"/>
                  </a:lnTo>
                  <a:lnTo>
                    <a:pt x="344297" y="115316"/>
                  </a:lnTo>
                  <a:lnTo>
                    <a:pt x="358013" y="153035"/>
                  </a:lnTo>
                  <a:lnTo>
                    <a:pt x="363855" y="195453"/>
                  </a:lnTo>
                  <a:lnTo>
                    <a:pt x="362966" y="237617"/>
                  </a:lnTo>
                  <a:lnTo>
                    <a:pt x="354838" y="277241"/>
                  </a:lnTo>
                  <a:lnTo>
                    <a:pt x="340106" y="314198"/>
                  </a:lnTo>
                  <a:lnTo>
                    <a:pt x="319913" y="345948"/>
                  </a:lnTo>
                  <a:lnTo>
                    <a:pt x="294513" y="374142"/>
                  </a:lnTo>
                  <a:lnTo>
                    <a:pt x="265303" y="395351"/>
                  </a:lnTo>
                  <a:lnTo>
                    <a:pt x="231267" y="410210"/>
                  </a:lnTo>
                  <a:lnTo>
                    <a:pt x="194437" y="417195"/>
                  </a:lnTo>
                  <a:lnTo>
                    <a:pt x="157861" y="415544"/>
                  </a:lnTo>
                  <a:lnTo>
                    <a:pt x="122936" y="405765"/>
                  </a:lnTo>
                  <a:lnTo>
                    <a:pt x="91059" y="389001"/>
                  </a:lnTo>
                  <a:lnTo>
                    <a:pt x="62738" y="365252"/>
                  </a:lnTo>
                  <a:lnTo>
                    <a:pt x="38354" y="336423"/>
                  </a:lnTo>
                  <a:lnTo>
                    <a:pt x="19685" y="301879"/>
                  </a:lnTo>
                  <a:lnTo>
                    <a:pt x="6477" y="264160"/>
                  </a:lnTo>
                  <a:lnTo>
                    <a:pt x="0" y="221742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6B9DC6B2-372F-4257-FF45-6B642AF895A9}"/>
                </a:ext>
              </a:extLst>
            </p:cNvPr>
            <p:cNvSpPr/>
            <p:nvPr/>
          </p:nvSpPr>
          <p:spPr>
            <a:xfrm>
              <a:off x="6000877" y="2815336"/>
              <a:ext cx="313183" cy="359157"/>
            </a:xfrm>
            <a:custGeom>
              <a:avLst/>
              <a:gdLst/>
              <a:ahLst/>
              <a:cxnLst/>
              <a:rect l="0" t="0" r="0" b="0"/>
              <a:pathLst>
                <a:path w="313183" h="359157">
                  <a:moveTo>
                    <a:pt x="889" y="154813"/>
                  </a:moveTo>
                  <a:lnTo>
                    <a:pt x="8128" y="120396"/>
                  </a:lnTo>
                  <a:lnTo>
                    <a:pt x="21336" y="88646"/>
                  </a:lnTo>
                  <a:lnTo>
                    <a:pt x="38227" y="60452"/>
                  </a:lnTo>
                  <a:lnTo>
                    <a:pt x="60198" y="36703"/>
                  </a:lnTo>
                  <a:lnTo>
                    <a:pt x="85471" y="18288"/>
                  </a:lnTo>
                  <a:lnTo>
                    <a:pt x="114681" y="5969"/>
                  </a:lnTo>
                  <a:lnTo>
                    <a:pt x="145669" y="0"/>
                  </a:lnTo>
                  <a:lnTo>
                    <a:pt x="177292" y="1524"/>
                  </a:lnTo>
                  <a:lnTo>
                    <a:pt x="207518" y="9525"/>
                  </a:lnTo>
                  <a:lnTo>
                    <a:pt x="235204" y="23749"/>
                  </a:lnTo>
                  <a:lnTo>
                    <a:pt x="259588" y="44704"/>
                  </a:lnTo>
                  <a:lnTo>
                    <a:pt x="280670" y="69342"/>
                  </a:lnTo>
                  <a:lnTo>
                    <a:pt x="296164" y="99441"/>
                  </a:lnTo>
                  <a:lnTo>
                    <a:pt x="308483" y="131826"/>
                  </a:lnTo>
                  <a:lnTo>
                    <a:pt x="313182" y="167894"/>
                  </a:lnTo>
                  <a:lnTo>
                    <a:pt x="312547" y="203962"/>
                  </a:lnTo>
                  <a:lnTo>
                    <a:pt x="305181" y="238506"/>
                  </a:lnTo>
                  <a:lnTo>
                    <a:pt x="292862" y="270129"/>
                  </a:lnTo>
                  <a:lnTo>
                    <a:pt x="275082" y="298323"/>
                  </a:lnTo>
                  <a:lnTo>
                    <a:pt x="254000" y="321183"/>
                  </a:lnTo>
                  <a:lnTo>
                    <a:pt x="227965" y="340487"/>
                  </a:lnTo>
                  <a:lnTo>
                    <a:pt x="199263" y="352806"/>
                  </a:lnTo>
                  <a:lnTo>
                    <a:pt x="167640" y="359156"/>
                  </a:lnTo>
                  <a:lnTo>
                    <a:pt x="136652" y="357251"/>
                  </a:lnTo>
                  <a:lnTo>
                    <a:pt x="105918" y="348361"/>
                  </a:lnTo>
                  <a:lnTo>
                    <a:pt x="78994" y="334391"/>
                  </a:lnTo>
                  <a:lnTo>
                    <a:pt x="53721" y="314198"/>
                  </a:lnTo>
                  <a:lnTo>
                    <a:pt x="33274" y="288544"/>
                  </a:lnTo>
                  <a:lnTo>
                    <a:pt x="17145" y="259461"/>
                  </a:lnTo>
                  <a:lnTo>
                    <a:pt x="5715" y="227076"/>
                  </a:lnTo>
                  <a:lnTo>
                    <a:pt x="0" y="191008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BE114173-199C-0573-F825-ABB619DFED80}"/>
                </a:ext>
              </a:extLst>
            </p:cNvPr>
            <p:cNvSpPr/>
            <p:nvPr/>
          </p:nvSpPr>
          <p:spPr>
            <a:xfrm>
              <a:off x="5999480" y="2815590"/>
              <a:ext cx="314961" cy="359411"/>
            </a:xfrm>
            <a:custGeom>
              <a:avLst/>
              <a:gdLst/>
              <a:ahLst/>
              <a:cxnLst/>
              <a:rect l="0" t="0" r="0" b="0"/>
              <a:pathLst>
                <a:path w="314961" h="359411">
                  <a:moveTo>
                    <a:pt x="0" y="191770"/>
                  </a:moveTo>
                  <a:lnTo>
                    <a:pt x="6350" y="226060"/>
                  </a:lnTo>
                  <a:lnTo>
                    <a:pt x="17780" y="259080"/>
                  </a:lnTo>
                  <a:lnTo>
                    <a:pt x="35560" y="287020"/>
                  </a:lnTo>
                  <a:lnTo>
                    <a:pt x="54610" y="314960"/>
                  </a:lnTo>
                  <a:lnTo>
                    <a:pt x="80010" y="334010"/>
                  </a:lnTo>
                  <a:lnTo>
                    <a:pt x="107950" y="347980"/>
                  </a:lnTo>
                  <a:lnTo>
                    <a:pt x="138430" y="356870"/>
                  </a:lnTo>
                  <a:lnTo>
                    <a:pt x="168910" y="359410"/>
                  </a:lnTo>
                  <a:lnTo>
                    <a:pt x="200660" y="351790"/>
                  </a:lnTo>
                  <a:lnTo>
                    <a:pt x="228600" y="340360"/>
                  </a:lnTo>
                  <a:lnTo>
                    <a:pt x="254000" y="320040"/>
                  </a:lnTo>
                  <a:lnTo>
                    <a:pt x="275590" y="298450"/>
                  </a:lnTo>
                  <a:lnTo>
                    <a:pt x="293370" y="270510"/>
                  </a:lnTo>
                  <a:lnTo>
                    <a:pt x="306070" y="238760"/>
                  </a:lnTo>
                  <a:lnTo>
                    <a:pt x="314960" y="203200"/>
                  </a:lnTo>
                  <a:lnTo>
                    <a:pt x="314960" y="168910"/>
                  </a:lnTo>
                  <a:lnTo>
                    <a:pt x="309880" y="130810"/>
                  </a:lnTo>
                  <a:lnTo>
                    <a:pt x="297180" y="99060"/>
                  </a:lnTo>
                  <a:lnTo>
                    <a:pt x="281940" y="68580"/>
                  </a:lnTo>
                  <a:lnTo>
                    <a:pt x="260350" y="44450"/>
                  </a:lnTo>
                  <a:lnTo>
                    <a:pt x="237490" y="24130"/>
                  </a:lnTo>
                  <a:lnTo>
                    <a:pt x="209550" y="10160"/>
                  </a:lnTo>
                  <a:lnTo>
                    <a:pt x="179070" y="0"/>
                  </a:lnTo>
                  <a:lnTo>
                    <a:pt x="147320" y="0"/>
                  </a:lnTo>
                  <a:lnTo>
                    <a:pt x="116840" y="5080"/>
                  </a:lnTo>
                  <a:lnTo>
                    <a:pt x="86360" y="16510"/>
                  </a:lnTo>
                  <a:lnTo>
                    <a:pt x="60960" y="35560"/>
                  </a:lnTo>
                  <a:lnTo>
                    <a:pt x="39370" y="60960"/>
                  </a:lnTo>
                  <a:lnTo>
                    <a:pt x="21590" y="88900"/>
                  </a:lnTo>
                  <a:lnTo>
                    <a:pt x="8890" y="119380"/>
                  </a:lnTo>
                  <a:lnTo>
                    <a:pt x="2540" y="1549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232AAD2C-BCA3-1F46-7050-2626BAF688DA}"/>
                </a:ext>
              </a:extLst>
            </p:cNvPr>
            <p:cNvSpPr/>
            <p:nvPr/>
          </p:nvSpPr>
          <p:spPr>
            <a:xfrm>
              <a:off x="5976620" y="2786380"/>
              <a:ext cx="363221" cy="416561"/>
            </a:xfrm>
            <a:custGeom>
              <a:avLst/>
              <a:gdLst/>
              <a:ahLst/>
              <a:cxnLst/>
              <a:rect l="0" t="0" r="0" b="0"/>
              <a:pathLst>
                <a:path w="363221" h="416561">
                  <a:moveTo>
                    <a:pt x="0" y="220980"/>
                  </a:moveTo>
                  <a:lnTo>
                    <a:pt x="6350" y="265430"/>
                  </a:lnTo>
                  <a:lnTo>
                    <a:pt x="19050" y="302260"/>
                  </a:lnTo>
                  <a:lnTo>
                    <a:pt x="36830" y="337820"/>
                  </a:lnTo>
                  <a:lnTo>
                    <a:pt x="62230" y="365760"/>
                  </a:lnTo>
                  <a:lnTo>
                    <a:pt x="90170" y="388620"/>
                  </a:lnTo>
                  <a:lnTo>
                    <a:pt x="121920" y="405130"/>
                  </a:lnTo>
                  <a:lnTo>
                    <a:pt x="156210" y="416560"/>
                  </a:lnTo>
                  <a:lnTo>
                    <a:pt x="193040" y="416560"/>
                  </a:lnTo>
                  <a:lnTo>
                    <a:pt x="229870" y="408940"/>
                  </a:lnTo>
                  <a:lnTo>
                    <a:pt x="264160" y="394970"/>
                  </a:lnTo>
                  <a:lnTo>
                    <a:pt x="294640" y="374650"/>
                  </a:lnTo>
                  <a:lnTo>
                    <a:pt x="318770" y="346710"/>
                  </a:lnTo>
                  <a:lnTo>
                    <a:pt x="340360" y="313690"/>
                  </a:lnTo>
                  <a:lnTo>
                    <a:pt x="354330" y="276860"/>
                  </a:lnTo>
                  <a:lnTo>
                    <a:pt x="360680" y="237490"/>
                  </a:lnTo>
                  <a:lnTo>
                    <a:pt x="363220" y="195580"/>
                  </a:lnTo>
                  <a:lnTo>
                    <a:pt x="356870" y="153670"/>
                  </a:lnTo>
                  <a:lnTo>
                    <a:pt x="344170" y="115570"/>
                  </a:lnTo>
                  <a:lnTo>
                    <a:pt x="325120" y="81280"/>
                  </a:lnTo>
                  <a:lnTo>
                    <a:pt x="300990" y="50800"/>
                  </a:lnTo>
                  <a:lnTo>
                    <a:pt x="270510" y="27940"/>
                  </a:lnTo>
                  <a:lnTo>
                    <a:pt x="241300" y="11430"/>
                  </a:lnTo>
                  <a:lnTo>
                    <a:pt x="204470" y="1270"/>
                  </a:lnTo>
                  <a:lnTo>
                    <a:pt x="167640" y="0"/>
                  </a:lnTo>
                  <a:lnTo>
                    <a:pt x="130810" y="6350"/>
                  </a:lnTo>
                  <a:lnTo>
                    <a:pt x="99060" y="22860"/>
                  </a:lnTo>
                  <a:lnTo>
                    <a:pt x="68580" y="43180"/>
                  </a:lnTo>
                  <a:lnTo>
                    <a:pt x="43180" y="69850"/>
                  </a:lnTo>
                  <a:lnTo>
                    <a:pt x="22860" y="101600"/>
                  </a:lnTo>
                  <a:lnTo>
                    <a:pt x="8890" y="13970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A9A3DCCB-4775-532C-8B79-F4E666860A43}"/>
                </a:ext>
              </a:extLst>
            </p:cNvPr>
            <p:cNvSpPr/>
            <p:nvPr/>
          </p:nvSpPr>
          <p:spPr>
            <a:xfrm>
              <a:off x="6136894" y="2970149"/>
              <a:ext cx="38990" cy="44705"/>
            </a:xfrm>
            <a:custGeom>
              <a:avLst/>
              <a:gdLst/>
              <a:ahLst/>
              <a:cxnLst/>
              <a:rect l="0" t="0" r="0" b="0"/>
              <a:pathLst>
                <a:path w="38990" h="44705">
                  <a:moveTo>
                    <a:pt x="635" y="14986"/>
                  </a:moveTo>
                  <a:lnTo>
                    <a:pt x="4699" y="6985"/>
                  </a:lnTo>
                  <a:lnTo>
                    <a:pt x="10541" y="1651"/>
                  </a:lnTo>
                  <a:lnTo>
                    <a:pt x="17907" y="0"/>
                  </a:lnTo>
                  <a:lnTo>
                    <a:pt x="25781" y="762"/>
                  </a:lnTo>
                  <a:lnTo>
                    <a:pt x="31623" y="5207"/>
                  </a:lnTo>
                  <a:lnTo>
                    <a:pt x="36576" y="12319"/>
                  </a:lnTo>
                  <a:lnTo>
                    <a:pt x="38989" y="20955"/>
                  </a:lnTo>
                  <a:lnTo>
                    <a:pt x="38100" y="29845"/>
                  </a:lnTo>
                  <a:lnTo>
                    <a:pt x="34036" y="36830"/>
                  </a:lnTo>
                  <a:lnTo>
                    <a:pt x="28448" y="43180"/>
                  </a:lnTo>
                  <a:lnTo>
                    <a:pt x="21082" y="44704"/>
                  </a:lnTo>
                  <a:lnTo>
                    <a:pt x="12954" y="44069"/>
                  </a:lnTo>
                  <a:lnTo>
                    <a:pt x="6477" y="39624"/>
                  </a:lnTo>
                  <a:lnTo>
                    <a:pt x="1524" y="32639"/>
                  </a:lnTo>
                  <a:lnTo>
                    <a:pt x="0" y="23749"/>
                  </a:lnTo>
                  <a:close/>
                </a:path>
              </a:pathLst>
            </a:custGeom>
            <a:solidFill>
              <a:srgbClr val="666666"/>
            </a:solidFill>
            <a:ln w="0" cap="flat" cmpd="sng" algn="ctr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3895DD79-F500-C27B-98A6-7558049475A4}"/>
                </a:ext>
              </a:extLst>
            </p:cNvPr>
            <p:cNvSpPr/>
            <p:nvPr/>
          </p:nvSpPr>
          <p:spPr>
            <a:xfrm>
              <a:off x="6137910" y="2970530"/>
              <a:ext cx="38101" cy="43181"/>
            </a:xfrm>
            <a:custGeom>
              <a:avLst/>
              <a:gdLst/>
              <a:ahLst/>
              <a:cxnLst/>
              <a:rect l="0" t="0" r="0" b="0"/>
              <a:pathLst>
                <a:path w="38101" h="43181">
                  <a:moveTo>
                    <a:pt x="0" y="22860"/>
                  </a:moveTo>
                  <a:lnTo>
                    <a:pt x="0" y="31750"/>
                  </a:lnTo>
                  <a:lnTo>
                    <a:pt x="6350" y="39370"/>
                  </a:lnTo>
                  <a:lnTo>
                    <a:pt x="12700" y="43180"/>
                  </a:lnTo>
                  <a:lnTo>
                    <a:pt x="19050" y="43180"/>
                  </a:lnTo>
                  <a:lnTo>
                    <a:pt x="27940" y="43180"/>
                  </a:lnTo>
                  <a:lnTo>
                    <a:pt x="31750" y="36830"/>
                  </a:lnTo>
                  <a:lnTo>
                    <a:pt x="36830" y="29210"/>
                  </a:lnTo>
                  <a:lnTo>
                    <a:pt x="38100" y="20320"/>
                  </a:lnTo>
                  <a:lnTo>
                    <a:pt x="36830" y="11430"/>
                  </a:lnTo>
                  <a:lnTo>
                    <a:pt x="30480" y="3810"/>
                  </a:lnTo>
                  <a:lnTo>
                    <a:pt x="25400" y="0"/>
                  </a:lnTo>
                  <a:lnTo>
                    <a:pt x="16510" y="0"/>
                  </a:lnTo>
                  <a:lnTo>
                    <a:pt x="10160" y="1270"/>
                  </a:lnTo>
                  <a:lnTo>
                    <a:pt x="3810" y="6350"/>
                  </a:lnTo>
                  <a:lnTo>
                    <a:pt x="0" y="1397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025D0A1B-4601-6BE8-17BC-608A53C8BFF7}"/>
                </a:ext>
              </a:extLst>
            </p:cNvPr>
            <p:cNvSpPr/>
            <p:nvPr/>
          </p:nvSpPr>
          <p:spPr>
            <a:xfrm>
              <a:off x="5394960" y="1711198"/>
              <a:ext cx="109729" cy="122302"/>
            </a:xfrm>
            <a:custGeom>
              <a:avLst/>
              <a:gdLst/>
              <a:ahLst/>
              <a:cxnLst/>
              <a:rect l="0" t="0" r="0" b="0"/>
              <a:pathLst>
                <a:path w="109729" h="122302">
                  <a:moveTo>
                    <a:pt x="69850" y="0"/>
                  </a:moveTo>
                  <a:lnTo>
                    <a:pt x="109728" y="87122"/>
                  </a:lnTo>
                  <a:lnTo>
                    <a:pt x="36576" y="122301"/>
                  </a:lnTo>
                  <a:lnTo>
                    <a:pt x="0" y="6337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5305B13D-9125-2A13-2CC5-275447D4E583}"/>
                </a:ext>
              </a:extLst>
            </p:cNvPr>
            <p:cNvSpPr/>
            <p:nvPr/>
          </p:nvSpPr>
          <p:spPr>
            <a:xfrm>
              <a:off x="6049645" y="1628521"/>
              <a:ext cx="303531" cy="185675"/>
            </a:xfrm>
            <a:custGeom>
              <a:avLst/>
              <a:gdLst/>
              <a:ahLst/>
              <a:cxnLst/>
              <a:rect l="0" t="0" r="0" b="0"/>
              <a:pathLst>
                <a:path w="303531" h="185675">
                  <a:moveTo>
                    <a:pt x="55372" y="0"/>
                  </a:moveTo>
                  <a:lnTo>
                    <a:pt x="91948" y="82677"/>
                  </a:lnTo>
                  <a:lnTo>
                    <a:pt x="197866" y="98552"/>
                  </a:lnTo>
                  <a:lnTo>
                    <a:pt x="303530" y="185674"/>
                  </a:lnTo>
                  <a:lnTo>
                    <a:pt x="146431" y="182118"/>
                  </a:lnTo>
                  <a:lnTo>
                    <a:pt x="32512" y="138176"/>
                  </a:lnTo>
                  <a:lnTo>
                    <a:pt x="0" y="5105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EC1D806C-AAD3-6BB9-36D4-9DD0ED5A1914}"/>
                </a:ext>
              </a:extLst>
            </p:cNvPr>
            <p:cNvSpPr/>
            <p:nvPr/>
          </p:nvSpPr>
          <p:spPr>
            <a:xfrm>
              <a:off x="5526659" y="1734947"/>
              <a:ext cx="153671" cy="71375"/>
            </a:xfrm>
            <a:custGeom>
              <a:avLst/>
              <a:gdLst/>
              <a:ahLst/>
              <a:cxnLst/>
              <a:rect l="0" t="0" r="0" b="0"/>
              <a:pathLst>
                <a:path w="153671" h="71375">
                  <a:moveTo>
                    <a:pt x="0" y="0"/>
                  </a:moveTo>
                  <a:lnTo>
                    <a:pt x="153670" y="28194"/>
                  </a:lnTo>
                  <a:lnTo>
                    <a:pt x="62611" y="71374"/>
                  </a:lnTo>
                  <a:close/>
                </a:path>
              </a:pathLst>
            </a:custGeom>
            <a:solidFill>
              <a:srgbClr val="7F7F7F"/>
            </a:solidFill>
            <a:ln w="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C3E555BB-39E6-72BD-7D34-3874C6D7A039}"/>
                </a:ext>
              </a:extLst>
            </p:cNvPr>
            <p:cNvSpPr/>
            <p:nvPr/>
          </p:nvSpPr>
          <p:spPr>
            <a:xfrm>
              <a:off x="6218047" y="1616202"/>
              <a:ext cx="142495" cy="134621"/>
            </a:xfrm>
            <a:custGeom>
              <a:avLst/>
              <a:gdLst/>
              <a:ahLst/>
              <a:cxnLst/>
              <a:rect l="0" t="0" r="0" b="0"/>
              <a:pathLst>
                <a:path w="142495" h="134621">
                  <a:moveTo>
                    <a:pt x="142494" y="134620"/>
                  </a:moveTo>
                  <a:lnTo>
                    <a:pt x="10795" y="83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 w="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D74E82D5-4BE5-5A86-EC3D-5C2434594619}"/>
                </a:ext>
              </a:extLst>
            </p:cNvPr>
            <p:cNvSpPr/>
            <p:nvPr/>
          </p:nvSpPr>
          <p:spPr>
            <a:xfrm>
              <a:off x="6751828" y="1711198"/>
              <a:ext cx="209043" cy="115317"/>
            </a:xfrm>
            <a:custGeom>
              <a:avLst/>
              <a:gdLst/>
              <a:ahLst/>
              <a:cxnLst/>
              <a:rect l="0" t="0" r="0" b="0"/>
              <a:pathLst>
                <a:path w="209043" h="115317">
                  <a:moveTo>
                    <a:pt x="0" y="0"/>
                  </a:moveTo>
                  <a:lnTo>
                    <a:pt x="209042" y="115316"/>
                  </a:lnTo>
                  <a:lnTo>
                    <a:pt x="99314" y="107442"/>
                  </a:lnTo>
                  <a:close/>
                </a:path>
              </a:pathLst>
            </a:custGeom>
            <a:solidFill>
              <a:srgbClr val="7F7F7F"/>
            </a:solidFill>
            <a:ln w="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B154EA35-83FD-E839-FCC4-167486D23442}"/>
                </a:ext>
              </a:extLst>
            </p:cNvPr>
            <p:cNvSpPr/>
            <p:nvPr/>
          </p:nvSpPr>
          <p:spPr>
            <a:xfrm>
              <a:off x="7180707" y="1747393"/>
              <a:ext cx="121159" cy="71248"/>
            </a:xfrm>
            <a:custGeom>
              <a:avLst/>
              <a:gdLst/>
              <a:ahLst/>
              <a:cxnLst/>
              <a:rect l="0" t="0" r="0" b="0"/>
              <a:pathLst>
                <a:path w="121159" h="71248">
                  <a:moveTo>
                    <a:pt x="0" y="0"/>
                  </a:moveTo>
                  <a:lnTo>
                    <a:pt x="121158" y="47498"/>
                  </a:lnTo>
                  <a:lnTo>
                    <a:pt x="36576" y="71247"/>
                  </a:lnTo>
                  <a:close/>
                </a:path>
              </a:pathLst>
            </a:custGeom>
            <a:solidFill>
              <a:srgbClr val="7F7F7F"/>
            </a:solidFill>
            <a:ln w="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B5748CB5-37EC-5FC8-4BD6-085F60C398B6}"/>
                </a:ext>
              </a:extLst>
            </p:cNvPr>
            <p:cNvSpPr/>
            <p:nvPr/>
          </p:nvSpPr>
          <p:spPr>
            <a:xfrm>
              <a:off x="4932807" y="2578354"/>
              <a:ext cx="129287" cy="81789"/>
            </a:xfrm>
            <a:custGeom>
              <a:avLst/>
              <a:gdLst/>
              <a:ahLst/>
              <a:cxnLst/>
              <a:rect l="0" t="0" r="0" b="0"/>
              <a:pathLst>
                <a:path w="129287" h="81789">
                  <a:moveTo>
                    <a:pt x="33274" y="11430"/>
                  </a:moveTo>
                  <a:lnTo>
                    <a:pt x="16891" y="1651"/>
                  </a:lnTo>
                  <a:lnTo>
                    <a:pt x="32512" y="0"/>
                  </a:lnTo>
                  <a:lnTo>
                    <a:pt x="47117" y="1651"/>
                  </a:lnTo>
                  <a:lnTo>
                    <a:pt x="64135" y="6096"/>
                  </a:lnTo>
                  <a:lnTo>
                    <a:pt x="81280" y="12446"/>
                  </a:lnTo>
                  <a:lnTo>
                    <a:pt x="94234" y="18415"/>
                  </a:lnTo>
                  <a:lnTo>
                    <a:pt x="105664" y="25400"/>
                  </a:lnTo>
                  <a:lnTo>
                    <a:pt x="120269" y="40640"/>
                  </a:lnTo>
                  <a:lnTo>
                    <a:pt x="127635" y="54610"/>
                  </a:lnTo>
                  <a:lnTo>
                    <a:pt x="129286" y="60833"/>
                  </a:lnTo>
                  <a:lnTo>
                    <a:pt x="128397" y="65278"/>
                  </a:lnTo>
                  <a:lnTo>
                    <a:pt x="122047" y="73914"/>
                  </a:lnTo>
                  <a:lnTo>
                    <a:pt x="108839" y="80137"/>
                  </a:lnTo>
                  <a:lnTo>
                    <a:pt x="99187" y="81788"/>
                  </a:lnTo>
                  <a:lnTo>
                    <a:pt x="88646" y="81788"/>
                  </a:lnTo>
                  <a:lnTo>
                    <a:pt x="75565" y="80137"/>
                  </a:lnTo>
                  <a:lnTo>
                    <a:pt x="60833" y="75692"/>
                  </a:lnTo>
                  <a:lnTo>
                    <a:pt x="52705" y="72263"/>
                  </a:lnTo>
                  <a:lnTo>
                    <a:pt x="42164" y="65913"/>
                  </a:lnTo>
                  <a:lnTo>
                    <a:pt x="21082" y="50165"/>
                  </a:lnTo>
                  <a:lnTo>
                    <a:pt x="11303" y="40640"/>
                  </a:lnTo>
                  <a:lnTo>
                    <a:pt x="4064" y="29845"/>
                  </a:lnTo>
                  <a:lnTo>
                    <a:pt x="0" y="20320"/>
                  </a:lnTo>
                  <a:lnTo>
                    <a:pt x="762" y="11430"/>
                  </a:lnTo>
                  <a:lnTo>
                    <a:pt x="12192" y="16764"/>
                  </a:lnTo>
                  <a:lnTo>
                    <a:pt x="26035" y="24765"/>
                  </a:lnTo>
                  <a:lnTo>
                    <a:pt x="29210" y="32639"/>
                  </a:lnTo>
                  <a:lnTo>
                    <a:pt x="36576" y="41275"/>
                  </a:lnTo>
                  <a:lnTo>
                    <a:pt x="48768" y="50165"/>
                  </a:lnTo>
                  <a:lnTo>
                    <a:pt x="66675" y="58928"/>
                  </a:lnTo>
                  <a:lnTo>
                    <a:pt x="85344" y="64389"/>
                  </a:lnTo>
                  <a:lnTo>
                    <a:pt x="98298" y="65278"/>
                  </a:lnTo>
                  <a:lnTo>
                    <a:pt x="106553" y="63373"/>
                  </a:lnTo>
                  <a:lnTo>
                    <a:pt x="109728" y="59944"/>
                  </a:lnTo>
                  <a:lnTo>
                    <a:pt x="107950" y="53594"/>
                  </a:lnTo>
                  <a:lnTo>
                    <a:pt x="102362" y="44958"/>
                  </a:lnTo>
                  <a:lnTo>
                    <a:pt x="91059" y="35179"/>
                  </a:lnTo>
                  <a:lnTo>
                    <a:pt x="73152" y="27305"/>
                  </a:lnTo>
                  <a:lnTo>
                    <a:pt x="56769" y="21971"/>
                  </a:lnTo>
                  <a:lnTo>
                    <a:pt x="44704" y="19431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56373D6E-233D-1CB3-E4E3-62F2FD6CB966}"/>
                </a:ext>
              </a:extLst>
            </p:cNvPr>
            <p:cNvSpPr/>
            <p:nvPr/>
          </p:nvSpPr>
          <p:spPr>
            <a:xfrm>
              <a:off x="4932680" y="2578100"/>
              <a:ext cx="128271" cy="82551"/>
            </a:xfrm>
            <a:custGeom>
              <a:avLst/>
              <a:gdLst/>
              <a:ahLst/>
              <a:cxnLst/>
              <a:rect l="0" t="0" r="0" b="0"/>
              <a:pathLst>
                <a:path w="128271" h="82551">
                  <a:moveTo>
                    <a:pt x="44450" y="19050"/>
                  </a:moveTo>
                  <a:lnTo>
                    <a:pt x="57150" y="21590"/>
                  </a:lnTo>
                  <a:lnTo>
                    <a:pt x="72390" y="27940"/>
                  </a:lnTo>
                  <a:lnTo>
                    <a:pt x="90170" y="35560"/>
                  </a:lnTo>
                  <a:lnTo>
                    <a:pt x="102870" y="44450"/>
                  </a:lnTo>
                  <a:lnTo>
                    <a:pt x="106680" y="54610"/>
                  </a:lnTo>
                  <a:lnTo>
                    <a:pt x="109220" y="60960"/>
                  </a:lnTo>
                  <a:lnTo>
                    <a:pt x="106680" y="63500"/>
                  </a:lnTo>
                  <a:lnTo>
                    <a:pt x="99060" y="66040"/>
                  </a:lnTo>
                  <a:lnTo>
                    <a:pt x="86360" y="66040"/>
                  </a:lnTo>
                  <a:lnTo>
                    <a:pt x="66040" y="58420"/>
                  </a:lnTo>
                  <a:lnTo>
                    <a:pt x="49530" y="49530"/>
                  </a:lnTo>
                  <a:lnTo>
                    <a:pt x="36830" y="41910"/>
                  </a:lnTo>
                  <a:lnTo>
                    <a:pt x="29210" y="33020"/>
                  </a:lnTo>
                  <a:lnTo>
                    <a:pt x="25400" y="26670"/>
                  </a:lnTo>
                  <a:lnTo>
                    <a:pt x="12700" y="16510"/>
                  </a:lnTo>
                  <a:lnTo>
                    <a:pt x="1270" y="12700"/>
                  </a:lnTo>
                  <a:lnTo>
                    <a:pt x="0" y="21590"/>
                  </a:lnTo>
                  <a:lnTo>
                    <a:pt x="3810" y="30480"/>
                  </a:lnTo>
                  <a:lnTo>
                    <a:pt x="10160" y="40640"/>
                  </a:lnTo>
                  <a:lnTo>
                    <a:pt x="21590" y="49530"/>
                  </a:lnTo>
                  <a:lnTo>
                    <a:pt x="43180" y="66040"/>
                  </a:lnTo>
                  <a:lnTo>
                    <a:pt x="53340" y="72390"/>
                  </a:lnTo>
                  <a:lnTo>
                    <a:pt x="62230" y="74930"/>
                  </a:lnTo>
                  <a:lnTo>
                    <a:pt x="74930" y="80010"/>
                  </a:lnTo>
                  <a:lnTo>
                    <a:pt x="87630" y="82550"/>
                  </a:lnTo>
                  <a:lnTo>
                    <a:pt x="99060" y="82550"/>
                  </a:lnTo>
                  <a:lnTo>
                    <a:pt x="109220" y="80010"/>
                  </a:lnTo>
                  <a:lnTo>
                    <a:pt x="121920" y="74930"/>
                  </a:lnTo>
                  <a:lnTo>
                    <a:pt x="128270" y="66040"/>
                  </a:lnTo>
                  <a:lnTo>
                    <a:pt x="128270" y="60960"/>
                  </a:lnTo>
                  <a:lnTo>
                    <a:pt x="128270" y="54610"/>
                  </a:lnTo>
                  <a:lnTo>
                    <a:pt x="120650" y="40640"/>
                  </a:lnTo>
                  <a:lnTo>
                    <a:pt x="105410" y="26670"/>
                  </a:lnTo>
                  <a:lnTo>
                    <a:pt x="93980" y="19050"/>
                  </a:lnTo>
                  <a:lnTo>
                    <a:pt x="81280" y="12700"/>
                  </a:lnTo>
                  <a:lnTo>
                    <a:pt x="64770" y="7620"/>
                  </a:lnTo>
                  <a:lnTo>
                    <a:pt x="46990" y="2540"/>
                  </a:lnTo>
                  <a:lnTo>
                    <a:pt x="31750" y="0"/>
                  </a:lnTo>
                  <a:lnTo>
                    <a:pt x="16510" y="2540"/>
                  </a:lnTo>
                  <a:lnTo>
                    <a:pt x="34290" y="1270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506B86C3-3E2F-003C-823E-3D2F5C0AE36E}"/>
                </a:ext>
              </a:extLst>
            </p:cNvPr>
            <p:cNvSpPr/>
            <p:nvPr/>
          </p:nvSpPr>
          <p:spPr>
            <a:xfrm>
              <a:off x="5024628" y="2619629"/>
              <a:ext cx="139066" cy="64263"/>
            </a:xfrm>
            <a:custGeom>
              <a:avLst/>
              <a:gdLst/>
              <a:ahLst/>
              <a:cxnLst/>
              <a:rect l="0" t="0" r="0" b="0"/>
              <a:pathLst>
                <a:path w="139066" h="64263">
                  <a:moveTo>
                    <a:pt x="39878" y="0"/>
                  </a:moveTo>
                  <a:lnTo>
                    <a:pt x="51308" y="1905"/>
                  </a:lnTo>
                  <a:lnTo>
                    <a:pt x="66802" y="5334"/>
                  </a:lnTo>
                  <a:lnTo>
                    <a:pt x="86360" y="11684"/>
                  </a:lnTo>
                  <a:lnTo>
                    <a:pt x="100965" y="16764"/>
                  </a:lnTo>
                  <a:lnTo>
                    <a:pt x="113919" y="22098"/>
                  </a:lnTo>
                  <a:lnTo>
                    <a:pt x="130302" y="32639"/>
                  </a:lnTo>
                  <a:lnTo>
                    <a:pt x="138176" y="43307"/>
                  </a:lnTo>
                  <a:lnTo>
                    <a:pt x="139065" y="51943"/>
                  </a:lnTo>
                  <a:lnTo>
                    <a:pt x="135001" y="59182"/>
                  </a:lnTo>
                  <a:lnTo>
                    <a:pt x="130937" y="61722"/>
                  </a:lnTo>
                  <a:lnTo>
                    <a:pt x="124460" y="63627"/>
                  </a:lnTo>
                  <a:lnTo>
                    <a:pt x="116332" y="64262"/>
                  </a:lnTo>
                  <a:lnTo>
                    <a:pt x="105791" y="64262"/>
                  </a:lnTo>
                  <a:lnTo>
                    <a:pt x="93726" y="61722"/>
                  </a:lnTo>
                  <a:lnTo>
                    <a:pt x="77343" y="59182"/>
                  </a:lnTo>
                  <a:lnTo>
                    <a:pt x="46355" y="47752"/>
                  </a:lnTo>
                  <a:lnTo>
                    <a:pt x="21971" y="35433"/>
                  </a:lnTo>
                  <a:lnTo>
                    <a:pt x="6477" y="23114"/>
                  </a:lnTo>
                  <a:lnTo>
                    <a:pt x="1524" y="16764"/>
                  </a:lnTo>
                  <a:lnTo>
                    <a:pt x="0" y="12319"/>
                  </a:lnTo>
                  <a:lnTo>
                    <a:pt x="3302" y="7239"/>
                  </a:lnTo>
                  <a:lnTo>
                    <a:pt x="8890" y="4445"/>
                  </a:lnTo>
                  <a:lnTo>
                    <a:pt x="12954" y="7239"/>
                  </a:lnTo>
                  <a:lnTo>
                    <a:pt x="16129" y="14224"/>
                  </a:lnTo>
                  <a:lnTo>
                    <a:pt x="19685" y="16764"/>
                  </a:lnTo>
                  <a:lnTo>
                    <a:pt x="23749" y="19558"/>
                  </a:lnTo>
                  <a:lnTo>
                    <a:pt x="38989" y="27432"/>
                  </a:lnTo>
                  <a:lnTo>
                    <a:pt x="59436" y="35433"/>
                  </a:lnTo>
                  <a:lnTo>
                    <a:pt x="81407" y="42418"/>
                  </a:lnTo>
                  <a:lnTo>
                    <a:pt x="99314" y="46863"/>
                  </a:lnTo>
                  <a:lnTo>
                    <a:pt x="111506" y="48387"/>
                  </a:lnTo>
                  <a:lnTo>
                    <a:pt x="117094" y="49403"/>
                  </a:lnTo>
                  <a:lnTo>
                    <a:pt x="119507" y="48387"/>
                  </a:lnTo>
                  <a:lnTo>
                    <a:pt x="117094" y="43307"/>
                  </a:lnTo>
                  <a:lnTo>
                    <a:pt x="108966" y="36068"/>
                  </a:lnTo>
                  <a:lnTo>
                    <a:pt x="93726" y="29083"/>
                  </a:lnTo>
                  <a:lnTo>
                    <a:pt x="74041" y="23114"/>
                  </a:lnTo>
                  <a:lnTo>
                    <a:pt x="61849" y="19558"/>
                  </a:lnTo>
                  <a:lnTo>
                    <a:pt x="52070" y="17653"/>
                  </a:lnTo>
                  <a:lnTo>
                    <a:pt x="35814" y="15113"/>
                  </a:lnTo>
                  <a:lnTo>
                    <a:pt x="34290" y="8890"/>
                  </a:lnTo>
                  <a:lnTo>
                    <a:pt x="29337" y="889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3763446F-1C22-B839-3E9A-6D1D5EFC7D16}"/>
                </a:ext>
              </a:extLst>
            </p:cNvPr>
            <p:cNvSpPr/>
            <p:nvPr/>
          </p:nvSpPr>
          <p:spPr>
            <a:xfrm>
              <a:off x="5025390" y="2620010"/>
              <a:ext cx="137161" cy="63501"/>
            </a:xfrm>
            <a:custGeom>
              <a:avLst/>
              <a:gdLst/>
              <a:ahLst/>
              <a:cxnLst/>
              <a:rect l="0" t="0" r="0" b="0"/>
              <a:pathLst>
                <a:path w="137161" h="63501">
                  <a:moveTo>
                    <a:pt x="29210" y="0"/>
                  </a:moveTo>
                  <a:lnTo>
                    <a:pt x="34290" y="7620"/>
                  </a:lnTo>
                  <a:lnTo>
                    <a:pt x="35560" y="13970"/>
                  </a:lnTo>
                  <a:lnTo>
                    <a:pt x="50800" y="16510"/>
                  </a:lnTo>
                  <a:lnTo>
                    <a:pt x="62230" y="19050"/>
                  </a:lnTo>
                  <a:lnTo>
                    <a:pt x="72390" y="24130"/>
                  </a:lnTo>
                  <a:lnTo>
                    <a:pt x="91440" y="27940"/>
                  </a:lnTo>
                  <a:lnTo>
                    <a:pt x="109220" y="35560"/>
                  </a:lnTo>
                  <a:lnTo>
                    <a:pt x="115570" y="41910"/>
                  </a:lnTo>
                  <a:lnTo>
                    <a:pt x="118110" y="46990"/>
                  </a:lnTo>
                  <a:lnTo>
                    <a:pt x="115570" y="49530"/>
                  </a:lnTo>
                  <a:lnTo>
                    <a:pt x="111760" y="46990"/>
                  </a:lnTo>
                  <a:lnTo>
                    <a:pt x="99060" y="46990"/>
                  </a:lnTo>
                  <a:lnTo>
                    <a:pt x="81280" y="41910"/>
                  </a:lnTo>
                  <a:lnTo>
                    <a:pt x="57150" y="35560"/>
                  </a:lnTo>
                  <a:lnTo>
                    <a:pt x="38100" y="26670"/>
                  </a:lnTo>
                  <a:lnTo>
                    <a:pt x="22860" y="19050"/>
                  </a:lnTo>
                  <a:lnTo>
                    <a:pt x="19050" y="16510"/>
                  </a:lnTo>
                  <a:lnTo>
                    <a:pt x="13970" y="13970"/>
                  </a:lnTo>
                  <a:lnTo>
                    <a:pt x="12700" y="7620"/>
                  </a:lnTo>
                  <a:lnTo>
                    <a:pt x="7620" y="2540"/>
                  </a:lnTo>
                  <a:lnTo>
                    <a:pt x="1270" y="7620"/>
                  </a:lnTo>
                  <a:lnTo>
                    <a:pt x="0" y="12700"/>
                  </a:lnTo>
                  <a:lnTo>
                    <a:pt x="1270" y="16510"/>
                  </a:lnTo>
                  <a:lnTo>
                    <a:pt x="6350" y="24130"/>
                  </a:lnTo>
                  <a:lnTo>
                    <a:pt x="21590" y="35560"/>
                  </a:lnTo>
                  <a:lnTo>
                    <a:pt x="44450" y="46990"/>
                  </a:lnTo>
                  <a:lnTo>
                    <a:pt x="77470" y="58420"/>
                  </a:lnTo>
                  <a:lnTo>
                    <a:pt x="91440" y="60960"/>
                  </a:lnTo>
                  <a:lnTo>
                    <a:pt x="105410" y="63500"/>
                  </a:lnTo>
                  <a:lnTo>
                    <a:pt x="115570" y="63500"/>
                  </a:lnTo>
                  <a:lnTo>
                    <a:pt x="124460" y="63500"/>
                  </a:lnTo>
                  <a:lnTo>
                    <a:pt x="130810" y="60960"/>
                  </a:lnTo>
                  <a:lnTo>
                    <a:pt x="134620" y="58420"/>
                  </a:lnTo>
                  <a:lnTo>
                    <a:pt x="137160" y="52070"/>
                  </a:lnTo>
                  <a:lnTo>
                    <a:pt x="137160" y="41910"/>
                  </a:lnTo>
                  <a:lnTo>
                    <a:pt x="128270" y="33020"/>
                  </a:lnTo>
                  <a:lnTo>
                    <a:pt x="113030" y="21590"/>
                  </a:lnTo>
                  <a:lnTo>
                    <a:pt x="100330" y="16510"/>
                  </a:lnTo>
                  <a:lnTo>
                    <a:pt x="85090" y="12700"/>
                  </a:lnTo>
                  <a:lnTo>
                    <a:pt x="66040" y="5080"/>
                  </a:lnTo>
                  <a:lnTo>
                    <a:pt x="50800" y="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BC180E60-5860-AA8F-C146-6C256D6E43D2}"/>
                </a:ext>
              </a:extLst>
            </p:cNvPr>
            <p:cNvSpPr/>
            <p:nvPr/>
          </p:nvSpPr>
          <p:spPr>
            <a:xfrm>
              <a:off x="5128895" y="2655062"/>
              <a:ext cx="139066" cy="64263"/>
            </a:xfrm>
            <a:custGeom>
              <a:avLst/>
              <a:gdLst/>
              <a:ahLst/>
              <a:cxnLst/>
              <a:rect l="0" t="0" r="0" b="0"/>
              <a:pathLst>
                <a:path w="139066" h="64263">
                  <a:moveTo>
                    <a:pt x="39751" y="0"/>
                  </a:moveTo>
                  <a:lnTo>
                    <a:pt x="51181" y="1651"/>
                  </a:lnTo>
                  <a:lnTo>
                    <a:pt x="65786" y="5080"/>
                  </a:lnTo>
                  <a:lnTo>
                    <a:pt x="86106" y="11430"/>
                  </a:lnTo>
                  <a:lnTo>
                    <a:pt x="100711" y="16510"/>
                  </a:lnTo>
                  <a:lnTo>
                    <a:pt x="112903" y="21844"/>
                  </a:lnTo>
                  <a:lnTo>
                    <a:pt x="129921" y="32385"/>
                  </a:lnTo>
                  <a:lnTo>
                    <a:pt x="138176" y="43053"/>
                  </a:lnTo>
                  <a:lnTo>
                    <a:pt x="139065" y="51943"/>
                  </a:lnTo>
                  <a:lnTo>
                    <a:pt x="134874" y="58928"/>
                  </a:lnTo>
                  <a:lnTo>
                    <a:pt x="130810" y="62357"/>
                  </a:lnTo>
                  <a:lnTo>
                    <a:pt x="124333" y="64262"/>
                  </a:lnTo>
                  <a:lnTo>
                    <a:pt x="116205" y="64262"/>
                  </a:lnTo>
                  <a:lnTo>
                    <a:pt x="105664" y="64262"/>
                  </a:lnTo>
                  <a:lnTo>
                    <a:pt x="92710" y="61468"/>
                  </a:lnTo>
                  <a:lnTo>
                    <a:pt x="77216" y="57912"/>
                  </a:lnTo>
                  <a:lnTo>
                    <a:pt x="46228" y="48387"/>
                  </a:lnTo>
                  <a:lnTo>
                    <a:pt x="22733" y="35179"/>
                  </a:lnTo>
                  <a:lnTo>
                    <a:pt x="6477" y="22860"/>
                  </a:lnTo>
                  <a:lnTo>
                    <a:pt x="1524" y="16510"/>
                  </a:lnTo>
                  <a:lnTo>
                    <a:pt x="0" y="12319"/>
                  </a:lnTo>
                  <a:lnTo>
                    <a:pt x="3175" y="6985"/>
                  </a:lnTo>
                  <a:lnTo>
                    <a:pt x="8763" y="4445"/>
                  </a:lnTo>
                  <a:lnTo>
                    <a:pt x="12827" y="7874"/>
                  </a:lnTo>
                  <a:lnTo>
                    <a:pt x="16129" y="13970"/>
                  </a:lnTo>
                  <a:lnTo>
                    <a:pt x="18669" y="16510"/>
                  </a:lnTo>
                  <a:lnTo>
                    <a:pt x="23368" y="19304"/>
                  </a:lnTo>
                  <a:lnTo>
                    <a:pt x="38862" y="27178"/>
                  </a:lnTo>
                  <a:lnTo>
                    <a:pt x="59309" y="35179"/>
                  </a:lnTo>
                  <a:lnTo>
                    <a:pt x="81280" y="42164"/>
                  </a:lnTo>
                  <a:lnTo>
                    <a:pt x="99187" y="46609"/>
                  </a:lnTo>
                  <a:lnTo>
                    <a:pt x="111252" y="49149"/>
                  </a:lnTo>
                  <a:lnTo>
                    <a:pt x="117094" y="49149"/>
                  </a:lnTo>
                  <a:lnTo>
                    <a:pt x="119380" y="48387"/>
                  </a:lnTo>
                  <a:lnTo>
                    <a:pt x="117094" y="43053"/>
                  </a:lnTo>
                  <a:lnTo>
                    <a:pt x="108839" y="36068"/>
                  </a:lnTo>
                  <a:lnTo>
                    <a:pt x="93345" y="28829"/>
                  </a:lnTo>
                  <a:lnTo>
                    <a:pt x="74041" y="22860"/>
                  </a:lnTo>
                  <a:lnTo>
                    <a:pt x="62611" y="20193"/>
                  </a:lnTo>
                  <a:lnTo>
                    <a:pt x="52070" y="17399"/>
                  </a:lnTo>
                  <a:lnTo>
                    <a:pt x="35687" y="14859"/>
                  </a:lnTo>
                  <a:lnTo>
                    <a:pt x="33909" y="8636"/>
                  </a:lnTo>
                  <a:lnTo>
                    <a:pt x="29210" y="635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FDEEDE3A-1464-7B5A-886E-494DF6F0DAA5}"/>
                </a:ext>
              </a:extLst>
            </p:cNvPr>
            <p:cNvSpPr/>
            <p:nvPr/>
          </p:nvSpPr>
          <p:spPr>
            <a:xfrm>
              <a:off x="5128260" y="2655570"/>
              <a:ext cx="139701" cy="62231"/>
            </a:xfrm>
            <a:custGeom>
              <a:avLst/>
              <a:gdLst/>
              <a:ahLst/>
              <a:cxnLst/>
              <a:rect l="0" t="0" r="0" b="0"/>
              <a:pathLst>
                <a:path w="139701" h="62231">
                  <a:moveTo>
                    <a:pt x="30480" y="0"/>
                  </a:moveTo>
                  <a:lnTo>
                    <a:pt x="34290" y="8890"/>
                  </a:lnTo>
                  <a:lnTo>
                    <a:pt x="36830" y="13970"/>
                  </a:lnTo>
                  <a:lnTo>
                    <a:pt x="52070" y="16510"/>
                  </a:lnTo>
                  <a:lnTo>
                    <a:pt x="62230" y="20320"/>
                  </a:lnTo>
                  <a:lnTo>
                    <a:pt x="74930" y="22860"/>
                  </a:lnTo>
                  <a:lnTo>
                    <a:pt x="95250" y="27940"/>
                  </a:lnTo>
                  <a:lnTo>
                    <a:pt x="109220" y="34290"/>
                  </a:lnTo>
                  <a:lnTo>
                    <a:pt x="118110" y="41910"/>
                  </a:lnTo>
                  <a:lnTo>
                    <a:pt x="120650" y="48260"/>
                  </a:lnTo>
                  <a:lnTo>
                    <a:pt x="118110" y="48260"/>
                  </a:lnTo>
                  <a:lnTo>
                    <a:pt x="111760" y="48260"/>
                  </a:lnTo>
                  <a:lnTo>
                    <a:pt x="99060" y="46990"/>
                  </a:lnTo>
                  <a:lnTo>
                    <a:pt x="81280" y="41910"/>
                  </a:lnTo>
                  <a:lnTo>
                    <a:pt x="59690" y="34290"/>
                  </a:lnTo>
                  <a:lnTo>
                    <a:pt x="38100" y="25400"/>
                  </a:lnTo>
                  <a:lnTo>
                    <a:pt x="24130" y="19050"/>
                  </a:lnTo>
                  <a:lnTo>
                    <a:pt x="19050" y="16510"/>
                  </a:lnTo>
                  <a:lnTo>
                    <a:pt x="17780" y="13970"/>
                  </a:lnTo>
                  <a:lnTo>
                    <a:pt x="12700" y="6350"/>
                  </a:lnTo>
                  <a:lnTo>
                    <a:pt x="8890" y="5080"/>
                  </a:lnTo>
                  <a:lnTo>
                    <a:pt x="3810" y="6350"/>
                  </a:lnTo>
                  <a:lnTo>
                    <a:pt x="0" y="11430"/>
                  </a:lnTo>
                  <a:lnTo>
                    <a:pt x="2540" y="16510"/>
                  </a:lnTo>
                  <a:lnTo>
                    <a:pt x="6350" y="22860"/>
                  </a:lnTo>
                  <a:lnTo>
                    <a:pt x="24130" y="34290"/>
                  </a:lnTo>
                  <a:lnTo>
                    <a:pt x="46990" y="48260"/>
                  </a:lnTo>
                  <a:lnTo>
                    <a:pt x="77470" y="58420"/>
                  </a:lnTo>
                  <a:lnTo>
                    <a:pt x="92710" y="60960"/>
                  </a:lnTo>
                  <a:lnTo>
                    <a:pt x="105410" y="62230"/>
                  </a:lnTo>
                  <a:lnTo>
                    <a:pt x="115570" y="62230"/>
                  </a:lnTo>
                  <a:lnTo>
                    <a:pt x="124460" y="62230"/>
                  </a:lnTo>
                  <a:lnTo>
                    <a:pt x="130810" y="62230"/>
                  </a:lnTo>
                  <a:lnTo>
                    <a:pt x="135890" y="58420"/>
                  </a:lnTo>
                  <a:lnTo>
                    <a:pt x="139700" y="50800"/>
                  </a:lnTo>
                  <a:lnTo>
                    <a:pt x="137160" y="41910"/>
                  </a:lnTo>
                  <a:lnTo>
                    <a:pt x="130810" y="33020"/>
                  </a:lnTo>
                  <a:lnTo>
                    <a:pt x="114300" y="20320"/>
                  </a:lnTo>
                  <a:lnTo>
                    <a:pt x="101600" y="16510"/>
                  </a:lnTo>
                  <a:lnTo>
                    <a:pt x="86360" y="11430"/>
                  </a:lnTo>
                  <a:lnTo>
                    <a:pt x="67310" y="5080"/>
                  </a:lnTo>
                  <a:lnTo>
                    <a:pt x="52070" y="2540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11AB9119-0097-D6B8-CA20-AFE0589D7794}"/>
                </a:ext>
              </a:extLst>
            </p:cNvPr>
            <p:cNvSpPr/>
            <p:nvPr/>
          </p:nvSpPr>
          <p:spPr>
            <a:xfrm>
              <a:off x="5219954" y="2672461"/>
              <a:ext cx="129287" cy="82043"/>
            </a:xfrm>
            <a:custGeom>
              <a:avLst/>
              <a:gdLst/>
              <a:ahLst/>
              <a:cxnLst/>
              <a:rect l="0" t="0" r="0" b="0"/>
              <a:pathLst>
                <a:path w="129287" h="82043">
                  <a:moveTo>
                    <a:pt x="34163" y="10795"/>
                  </a:moveTo>
                  <a:lnTo>
                    <a:pt x="17780" y="1905"/>
                  </a:lnTo>
                  <a:lnTo>
                    <a:pt x="32512" y="0"/>
                  </a:lnTo>
                  <a:lnTo>
                    <a:pt x="48006" y="1905"/>
                  </a:lnTo>
                  <a:lnTo>
                    <a:pt x="64262" y="6350"/>
                  </a:lnTo>
                  <a:lnTo>
                    <a:pt x="81280" y="11430"/>
                  </a:lnTo>
                  <a:lnTo>
                    <a:pt x="94234" y="17780"/>
                  </a:lnTo>
                  <a:lnTo>
                    <a:pt x="105664" y="25654"/>
                  </a:lnTo>
                  <a:lnTo>
                    <a:pt x="121158" y="39624"/>
                  </a:lnTo>
                  <a:lnTo>
                    <a:pt x="128397" y="54737"/>
                  </a:lnTo>
                  <a:lnTo>
                    <a:pt x="129286" y="59944"/>
                  </a:lnTo>
                  <a:lnTo>
                    <a:pt x="128397" y="65278"/>
                  </a:lnTo>
                  <a:lnTo>
                    <a:pt x="122809" y="73152"/>
                  </a:lnTo>
                  <a:lnTo>
                    <a:pt x="108839" y="80137"/>
                  </a:lnTo>
                  <a:lnTo>
                    <a:pt x="99187" y="82042"/>
                  </a:lnTo>
                  <a:lnTo>
                    <a:pt x="88646" y="82042"/>
                  </a:lnTo>
                  <a:lnTo>
                    <a:pt x="75565" y="80137"/>
                  </a:lnTo>
                  <a:lnTo>
                    <a:pt x="61722" y="75692"/>
                  </a:lnTo>
                  <a:lnTo>
                    <a:pt x="52959" y="71374"/>
                  </a:lnTo>
                  <a:lnTo>
                    <a:pt x="43053" y="66167"/>
                  </a:lnTo>
                  <a:lnTo>
                    <a:pt x="21082" y="49403"/>
                  </a:lnTo>
                  <a:lnTo>
                    <a:pt x="11303" y="39624"/>
                  </a:lnTo>
                  <a:lnTo>
                    <a:pt x="4064" y="30099"/>
                  </a:lnTo>
                  <a:lnTo>
                    <a:pt x="0" y="20320"/>
                  </a:lnTo>
                  <a:lnTo>
                    <a:pt x="762" y="10795"/>
                  </a:lnTo>
                  <a:lnTo>
                    <a:pt x="12827" y="15875"/>
                  </a:lnTo>
                  <a:lnTo>
                    <a:pt x="26035" y="24765"/>
                  </a:lnTo>
                  <a:lnTo>
                    <a:pt x="29210" y="32639"/>
                  </a:lnTo>
                  <a:lnTo>
                    <a:pt x="36576" y="41529"/>
                  </a:lnTo>
                  <a:lnTo>
                    <a:pt x="48768" y="50292"/>
                  </a:lnTo>
                  <a:lnTo>
                    <a:pt x="67564" y="58293"/>
                  </a:lnTo>
                  <a:lnTo>
                    <a:pt x="86233" y="63373"/>
                  </a:lnTo>
                  <a:lnTo>
                    <a:pt x="98298" y="65278"/>
                  </a:lnTo>
                  <a:lnTo>
                    <a:pt x="106553" y="63373"/>
                  </a:lnTo>
                  <a:lnTo>
                    <a:pt x="109728" y="59944"/>
                  </a:lnTo>
                  <a:lnTo>
                    <a:pt x="108839" y="53848"/>
                  </a:lnTo>
                  <a:lnTo>
                    <a:pt x="103251" y="44958"/>
                  </a:lnTo>
                  <a:lnTo>
                    <a:pt x="91821" y="35179"/>
                  </a:lnTo>
                  <a:lnTo>
                    <a:pt x="73152" y="26543"/>
                  </a:lnTo>
                  <a:lnTo>
                    <a:pt x="57658" y="22225"/>
                  </a:lnTo>
                  <a:lnTo>
                    <a:pt x="44704" y="19431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FA762903-C789-8720-A53E-9B26DBFD41D9}"/>
                </a:ext>
              </a:extLst>
            </p:cNvPr>
            <p:cNvSpPr/>
            <p:nvPr/>
          </p:nvSpPr>
          <p:spPr>
            <a:xfrm>
              <a:off x="5220970" y="2672080"/>
              <a:ext cx="129541" cy="81281"/>
            </a:xfrm>
            <a:custGeom>
              <a:avLst/>
              <a:gdLst/>
              <a:ahLst/>
              <a:cxnLst/>
              <a:rect l="0" t="0" r="0" b="0"/>
              <a:pathLst>
                <a:path w="129541" h="81281">
                  <a:moveTo>
                    <a:pt x="43180" y="20320"/>
                  </a:moveTo>
                  <a:lnTo>
                    <a:pt x="55880" y="22860"/>
                  </a:lnTo>
                  <a:lnTo>
                    <a:pt x="72390" y="27940"/>
                  </a:lnTo>
                  <a:lnTo>
                    <a:pt x="90170" y="34290"/>
                  </a:lnTo>
                  <a:lnTo>
                    <a:pt x="102870" y="45720"/>
                  </a:lnTo>
                  <a:lnTo>
                    <a:pt x="107950" y="53340"/>
                  </a:lnTo>
                  <a:lnTo>
                    <a:pt x="109220" y="59690"/>
                  </a:lnTo>
                  <a:lnTo>
                    <a:pt x="105410" y="64770"/>
                  </a:lnTo>
                  <a:lnTo>
                    <a:pt x="96520" y="64770"/>
                  </a:lnTo>
                  <a:lnTo>
                    <a:pt x="86360" y="64770"/>
                  </a:lnTo>
                  <a:lnTo>
                    <a:pt x="66040" y="58420"/>
                  </a:lnTo>
                  <a:lnTo>
                    <a:pt x="46990" y="50800"/>
                  </a:lnTo>
                  <a:lnTo>
                    <a:pt x="36830" y="41910"/>
                  </a:lnTo>
                  <a:lnTo>
                    <a:pt x="27940" y="31750"/>
                  </a:lnTo>
                  <a:lnTo>
                    <a:pt x="25400" y="25400"/>
                  </a:lnTo>
                  <a:lnTo>
                    <a:pt x="12700" y="16510"/>
                  </a:lnTo>
                  <a:lnTo>
                    <a:pt x="0" y="11430"/>
                  </a:lnTo>
                  <a:lnTo>
                    <a:pt x="0" y="20320"/>
                  </a:lnTo>
                  <a:lnTo>
                    <a:pt x="2540" y="30480"/>
                  </a:lnTo>
                  <a:lnTo>
                    <a:pt x="10160" y="39370"/>
                  </a:lnTo>
                  <a:lnTo>
                    <a:pt x="19050" y="50800"/>
                  </a:lnTo>
                  <a:lnTo>
                    <a:pt x="43180" y="67310"/>
                  </a:lnTo>
                  <a:lnTo>
                    <a:pt x="52070" y="72390"/>
                  </a:lnTo>
                  <a:lnTo>
                    <a:pt x="59690" y="76200"/>
                  </a:lnTo>
                  <a:lnTo>
                    <a:pt x="74930" y="81280"/>
                  </a:lnTo>
                  <a:lnTo>
                    <a:pt x="87630" y="81280"/>
                  </a:lnTo>
                  <a:lnTo>
                    <a:pt x="99060" y="81280"/>
                  </a:lnTo>
                  <a:lnTo>
                    <a:pt x="107950" y="81280"/>
                  </a:lnTo>
                  <a:lnTo>
                    <a:pt x="121920" y="73660"/>
                  </a:lnTo>
                  <a:lnTo>
                    <a:pt x="127000" y="64770"/>
                  </a:lnTo>
                  <a:lnTo>
                    <a:pt x="129540" y="59690"/>
                  </a:lnTo>
                  <a:lnTo>
                    <a:pt x="127000" y="55880"/>
                  </a:lnTo>
                  <a:lnTo>
                    <a:pt x="120650" y="39370"/>
                  </a:lnTo>
                  <a:lnTo>
                    <a:pt x="105410" y="25400"/>
                  </a:lnTo>
                  <a:lnTo>
                    <a:pt x="92710" y="17780"/>
                  </a:lnTo>
                  <a:lnTo>
                    <a:pt x="80010" y="11430"/>
                  </a:lnTo>
                  <a:lnTo>
                    <a:pt x="64770" y="6350"/>
                  </a:lnTo>
                  <a:lnTo>
                    <a:pt x="46990" y="2540"/>
                  </a:lnTo>
                  <a:lnTo>
                    <a:pt x="31750" y="0"/>
                  </a:lnTo>
                  <a:lnTo>
                    <a:pt x="16510" y="2540"/>
                  </a:lnTo>
                  <a:lnTo>
                    <a:pt x="34290" y="114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FD48C0B8-3CD0-645C-BF05-69D8EA1B7B39}"/>
                </a:ext>
              </a:extLst>
            </p:cNvPr>
            <p:cNvSpPr/>
            <p:nvPr/>
          </p:nvSpPr>
          <p:spPr>
            <a:xfrm>
              <a:off x="5313553" y="2712974"/>
              <a:ext cx="139066" cy="64390"/>
            </a:xfrm>
            <a:custGeom>
              <a:avLst/>
              <a:gdLst/>
              <a:ahLst/>
              <a:cxnLst/>
              <a:rect l="0" t="0" r="0" b="0"/>
              <a:pathLst>
                <a:path w="139066" h="64390">
                  <a:moveTo>
                    <a:pt x="38989" y="0"/>
                  </a:moveTo>
                  <a:lnTo>
                    <a:pt x="51181" y="1016"/>
                  </a:lnTo>
                  <a:lnTo>
                    <a:pt x="65913" y="5461"/>
                  </a:lnTo>
                  <a:lnTo>
                    <a:pt x="85217" y="11430"/>
                  </a:lnTo>
                  <a:lnTo>
                    <a:pt x="100711" y="16891"/>
                  </a:lnTo>
                  <a:lnTo>
                    <a:pt x="113030" y="21209"/>
                  </a:lnTo>
                  <a:lnTo>
                    <a:pt x="130048" y="32639"/>
                  </a:lnTo>
                  <a:lnTo>
                    <a:pt x="138176" y="43180"/>
                  </a:lnTo>
                  <a:lnTo>
                    <a:pt x="139065" y="51943"/>
                  </a:lnTo>
                  <a:lnTo>
                    <a:pt x="135001" y="58928"/>
                  </a:lnTo>
                  <a:lnTo>
                    <a:pt x="130048" y="61722"/>
                  </a:lnTo>
                  <a:lnTo>
                    <a:pt x="123571" y="64389"/>
                  </a:lnTo>
                  <a:lnTo>
                    <a:pt x="115316" y="64389"/>
                  </a:lnTo>
                  <a:lnTo>
                    <a:pt x="105664" y="64389"/>
                  </a:lnTo>
                  <a:lnTo>
                    <a:pt x="92583" y="61722"/>
                  </a:lnTo>
                  <a:lnTo>
                    <a:pt x="77216" y="58293"/>
                  </a:lnTo>
                  <a:lnTo>
                    <a:pt x="46228" y="47625"/>
                  </a:lnTo>
                  <a:lnTo>
                    <a:pt x="21971" y="35179"/>
                  </a:lnTo>
                  <a:lnTo>
                    <a:pt x="5588" y="22225"/>
                  </a:lnTo>
                  <a:lnTo>
                    <a:pt x="1524" y="16891"/>
                  </a:lnTo>
                  <a:lnTo>
                    <a:pt x="0" y="12446"/>
                  </a:lnTo>
                  <a:lnTo>
                    <a:pt x="3175" y="6985"/>
                  </a:lnTo>
                  <a:lnTo>
                    <a:pt x="8001" y="4445"/>
                  </a:lnTo>
                  <a:lnTo>
                    <a:pt x="12065" y="6985"/>
                  </a:lnTo>
                  <a:lnTo>
                    <a:pt x="16129" y="14224"/>
                  </a:lnTo>
                  <a:lnTo>
                    <a:pt x="18669" y="16891"/>
                  </a:lnTo>
                  <a:lnTo>
                    <a:pt x="23495" y="19431"/>
                  </a:lnTo>
                  <a:lnTo>
                    <a:pt x="38989" y="26416"/>
                  </a:lnTo>
                  <a:lnTo>
                    <a:pt x="58547" y="35179"/>
                  </a:lnTo>
                  <a:lnTo>
                    <a:pt x="80518" y="42418"/>
                  </a:lnTo>
                  <a:lnTo>
                    <a:pt x="98298" y="46609"/>
                  </a:lnTo>
                  <a:lnTo>
                    <a:pt x="110617" y="48514"/>
                  </a:lnTo>
                  <a:lnTo>
                    <a:pt x="117094" y="49403"/>
                  </a:lnTo>
                  <a:lnTo>
                    <a:pt x="119507" y="47625"/>
                  </a:lnTo>
                  <a:lnTo>
                    <a:pt x="117094" y="43180"/>
                  </a:lnTo>
                  <a:lnTo>
                    <a:pt x="108077" y="36195"/>
                  </a:lnTo>
                  <a:lnTo>
                    <a:pt x="93345" y="29210"/>
                  </a:lnTo>
                  <a:lnTo>
                    <a:pt x="74041" y="22860"/>
                  </a:lnTo>
                  <a:lnTo>
                    <a:pt x="61722" y="19431"/>
                  </a:lnTo>
                  <a:lnTo>
                    <a:pt x="52070" y="17780"/>
                  </a:lnTo>
                  <a:lnTo>
                    <a:pt x="35687" y="14986"/>
                  </a:lnTo>
                  <a:lnTo>
                    <a:pt x="34036" y="8890"/>
                  </a:lnTo>
                  <a:lnTo>
                    <a:pt x="28448" y="0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6F361E39-A2C0-EE19-BBDB-09B6C292B461}"/>
                </a:ext>
              </a:extLst>
            </p:cNvPr>
            <p:cNvSpPr/>
            <p:nvPr/>
          </p:nvSpPr>
          <p:spPr>
            <a:xfrm>
              <a:off x="5313680" y="2713990"/>
              <a:ext cx="139701" cy="62231"/>
            </a:xfrm>
            <a:custGeom>
              <a:avLst/>
              <a:gdLst/>
              <a:ahLst/>
              <a:cxnLst/>
              <a:rect l="0" t="0" r="0" b="0"/>
              <a:pathLst>
                <a:path w="139701" h="62231">
                  <a:moveTo>
                    <a:pt x="27940" y="0"/>
                  </a:moveTo>
                  <a:lnTo>
                    <a:pt x="34290" y="8890"/>
                  </a:lnTo>
                  <a:lnTo>
                    <a:pt x="36830" y="13970"/>
                  </a:lnTo>
                  <a:lnTo>
                    <a:pt x="50800" y="16510"/>
                  </a:lnTo>
                  <a:lnTo>
                    <a:pt x="62230" y="17780"/>
                  </a:lnTo>
                  <a:lnTo>
                    <a:pt x="74930" y="22860"/>
                  </a:lnTo>
                  <a:lnTo>
                    <a:pt x="92710" y="27940"/>
                  </a:lnTo>
                  <a:lnTo>
                    <a:pt x="106680" y="34290"/>
                  </a:lnTo>
                  <a:lnTo>
                    <a:pt x="118110" y="41910"/>
                  </a:lnTo>
                  <a:lnTo>
                    <a:pt x="120650" y="45720"/>
                  </a:lnTo>
                  <a:lnTo>
                    <a:pt x="118110" y="48260"/>
                  </a:lnTo>
                  <a:lnTo>
                    <a:pt x="111760" y="48260"/>
                  </a:lnTo>
                  <a:lnTo>
                    <a:pt x="99060" y="45720"/>
                  </a:lnTo>
                  <a:lnTo>
                    <a:pt x="81280" y="41910"/>
                  </a:lnTo>
                  <a:lnTo>
                    <a:pt x="57150" y="34290"/>
                  </a:lnTo>
                  <a:lnTo>
                    <a:pt x="38100" y="25400"/>
                  </a:lnTo>
                  <a:lnTo>
                    <a:pt x="22860" y="17780"/>
                  </a:lnTo>
                  <a:lnTo>
                    <a:pt x="19050" y="16510"/>
                  </a:lnTo>
                  <a:lnTo>
                    <a:pt x="16510" y="13970"/>
                  </a:lnTo>
                  <a:lnTo>
                    <a:pt x="12700" y="6350"/>
                  </a:lnTo>
                  <a:lnTo>
                    <a:pt x="7620" y="3810"/>
                  </a:lnTo>
                  <a:lnTo>
                    <a:pt x="3810" y="6350"/>
                  </a:lnTo>
                  <a:lnTo>
                    <a:pt x="0" y="11430"/>
                  </a:lnTo>
                  <a:lnTo>
                    <a:pt x="1270" y="16510"/>
                  </a:lnTo>
                  <a:lnTo>
                    <a:pt x="6350" y="20320"/>
                  </a:lnTo>
                  <a:lnTo>
                    <a:pt x="21590" y="34290"/>
                  </a:lnTo>
                  <a:lnTo>
                    <a:pt x="46990" y="45720"/>
                  </a:lnTo>
                  <a:lnTo>
                    <a:pt x="77470" y="58420"/>
                  </a:lnTo>
                  <a:lnTo>
                    <a:pt x="92710" y="59690"/>
                  </a:lnTo>
                  <a:lnTo>
                    <a:pt x="105410" y="62230"/>
                  </a:lnTo>
                  <a:lnTo>
                    <a:pt x="115570" y="62230"/>
                  </a:lnTo>
                  <a:lnTo>
                    <a:pt x="124460" y="62230"/>
                  </a:lnTo>
                  <a:lnTo>
                    <a:pt x="128270" y="59690"/>
                  </a:lnTo>
                  <a:lnTo>
                    <a:pt x="134620" y="58420"/>
                  </a:lnTo>
                  <a:lnTo>
                    <a:pt x="139700" y="50800"/>
                  </a:lnTo>
                  <a:lnTo>
                    <a:pt x="137160" y="41910"/>
                  </a:lnTo>
                  <a:lnTo>
                    <a:pt x="128270" y="31750"/>
                  </a:lnTo>
                  <a:lnTo>
                    <a:pt x="114300" y="20320"/>
                  </a:lnTo>
                  <a:lnTo>
                    <a:pt x="100330" y="16510"/>
                  </a:lnTo>
                  <a:lnTo>
                    <a:pt x="86360" y="11430"/>
                  </a:lnTo>
                  <a:lnTo>
                    <a:pt x="66040" y="3810"/>
                  </a:lnTo>
                  <a:lnTo>
                    <a:pt x="50800" y="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7595B9D5-C99D-5573-F678-322DA81671CB}"/>
                </a:ext>
              </a:extLst>
            </p:cNvPr>
            <p:cNvSpPr/>
            <p:nvPr/>
          </p:nvSpPr>
          <p:spPr>
            <a:xfrm>
              <a:off x="5416804" y="2749169"/>
              <a:ext cx="139066" cy="64263"/>
            </a:xfrm>
            <a:custGeom>
              <a:avLst/>
              <a:gdLst/>
              <a:ahLst/>
              <a:cxnLst/>
              <a:rect l="0" t="0" r="0" b="0"/>
              <a:pathLst>
                <a:path w="139066" h="64263">
                  <a:moveTo>
                    <a:pt x="39878" y="0"/>
                  </a:moveTo>
                  <a:lnTo>
                    <a:pt x="51308" y="889"/>
                  </a:lnTo>
                  <a:lnTo>
                    <a:pt x="66802" y="5334"/>
                  </a:lnTo>
                  <a:lnTo>
                    <a:pt x="86106" y="11430"/>
                  </a:lnTo>
                  <a:lnTo>
                    <a:pt x="100838" y="15748"/>
                  </a:lnTo>
                  <a:lnTo>
                    <a:pt x="113030" y="21209"/>
                  </a:lnTo>
                  <a:lnTo>
                    <a:pt x="130048" y="32639"/>
                  </a:lnTo>
                  <a:lnTo>
                    <a:pt x="138303" y="42164"/>
                  </a:lnTo>
                  <a:lnTo>
                    <a:pt x="139065" y="51943"/>
                  </a:lnTo>
                  <a:lnTo>
                    <a:pt x="135001" y="58928"/>
                  </a:lnTo>
                  <a:lnTo>
                    <a:pt x="130048" y="61722"/>
                  </a:lnTo>
                  <a:lnTo>
                    <a:pt x="124460" y="63373"/>
                  </a:lnTo>
                  <a:lnTo>
                    <a:pt x="116332" y="64262"/>
                  </a:lnTo>
                  <a:lnTo>
                    <a:pt x="105791" y="63373"/>
                  </a:lnTo>
                  <a:lnTo>
                    <a:pt x="92583" y="61722"/>
                  </a:lnTo>
                  <a:lnTo>
                    <a:pt x="77343" y="57912"/>
                  </a:lnTo>
                  <a:lnTo>
                    <a:pt x="46355" y="47498"/>
                  </a:lnTo>
                  <a:lnTo>
                    <a:pt x="21971" y="35179"/>
                  </a:lnTo>
                  <a:lnTo>
                    <a:pt x="6477" y="22733"/>
                  </a:lnTo>
                  <a:lnTo>
                    <a:pt x="1524" y="16764"/>
                  </a:lnTo>
                  <a:lnTo>
                    <a:pt x="0" y="11430"/>
                  </a:lnTo>
                  <a:lnTo>
                    <a:pt x="3302" y="6985"/>
                  </a:lnTo>
                  <a:lnTo>
                    <a:pt x="8001" y="4445"/>
                  </a:lnTo>
                  <a:lnTo>
                    <a:pt x="12954" y="6985"/>
                  </a:lnTo>
                  <a:lnTo>
                    <a:pt x="16256" y="14224"/>
                  </a:lnTo>
                  <a:lnTo>
                    <a:pt x="18796" y="15748"/>
                  </a:lnTo>
                  <a:lnTo>
                    <a:pt x="23495" y="19304"/>
                  </a:lnTo>
                  <a:lnTo>
                    <a:pt x="38989" y="26289"/>
                  </a:lnTo>
                  <a:lnTo>
                    <a:pt x="59436" y="35179"/>
                  </a:lnTo>
                  <a:lnTo>
                    <a:pt x="80518" y="41402"/>
                  </a:lnTo>
                  <a:lnTo>
                    <a:pt x="99314" y="46609"/>
                  </a:lnTo>
                  <a:lnTo>
                    <a:pt x="110744" y="48387"/>
                  </a:lnTo>
                  <a:lnTo>
                    <a:pt x="117094" y="49403"/>
                  </a:lnTo>
                  <a:lnTo>
                    <a:pt x="119507" y="48387"/>
                  </a:lnTo>
                  <a:lnTo>
                    <a:pt x="117094" y="42164"/>
                  </a:lnTo>
                  <a:lnTo>
                    <a:pt x="108077" y="36068"/>
                  </a:lnTo>
                  <a:lnTo>
                    <a:pt x="93472" y="29083"/>
                  </a:lnTo>
                  <a:lnTo>
                    <a:pt x="74041" y="22733"/>
                  </a:lnTo>
                  <a:lnTo>
                    <a:pt x="61849" y="19304"/>
                  </a:lnTo>
                  <a:lnTo>
                    <a:pt x="52197" y="16764"/>
                  </a:lnTo>
                  <a:lnTo>
                    <a:pt x="35814" y="14859"/>
                  </a:lnTo>
                  <a:lnTo>
                    <a:pt x="34036" y="8763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13AD0566-A700-53EC-365F-1970984E9FD8}"/>
                </a:ext>
              </a:extLst>
            </p:cNvPr>
            <p:cNvSpPr/>
            <p:nvPr/>
          </p:nvSpPr>
          <p:spPr>
            <a:xfrm>
              <a:off x="5416550" y="2748280"/>
              <a:ext cx="139701" cy="66041"/>
            </a:xfrm>
            <a:custGeom>
              <a:avLst/>
              <a:gdLst/>
              <a:ahLst/>
              <a:cxnLst/>
              <a:rect l="0" t="0" r="0" b="0"/>
              <a:pathLst>
                <a:path w="139701" h="66041">
                  <a:moveTo>
                    <a:pt x="30480" y="0"/>
                  </a:moveTo>
                  <a:lnTo>
                    <a:pt x="34290" y="10160"/>
                  </a:lnTo>
                  <a:lnTo>
                    <a:pt x="36830" y="16510"/>
                  </a:lnTo>
                  <a:lnTo>
                    <a:pt x="52070" y="16510"/>
                  </a:lnTo>
                  <a:lnTo>
                    <a:pt x="62230" y="21590"/>
                  </a:lnTo>
                  <a:lnTo>
                    <a:pt x="74930" y="24130"/>
                  </a:lnTo>
                  <a:lnTo>
                    <a:pt x="95250" y="30480"/>
                  </a:lnTo>
                  <a:lnTo>
                    <a:pt x="107950" y="38100"/>
                  </a:lnTo>
                  <a:lnTo>
                    <a:pt x="118110" y="41910"/>
                  </a:lnTo>
                  <a:lnTo>
                    <a:pt x="120650" y="49530"/>
                  </a:lnTo>
                  <a:lnTo>
                    <a:pt x="118110" y="49530"/>
                  </a:lnTo>
                  <a:lnTo>
                    <a:pt x="111760" y="49530"/>
                  </a:lnTo>
                  <a:lnTo>
                    <a:pt x="99060" y="46990"/>
                  </a:lnTo>
                  <a:lnTo>
                    <a:pt x="80010" y="41910"/>
                  </a:lnTo>
                  <a:lnTo>
                    <a:pt x="60960" y="35560"/>
                  </a:lnTo>
                  <a:lnTo>
                    <a:pt x="39370" y="25400"/>
                  </a:lnTo>
                  <a:lnTo>
                    <a:pt x="24130" y="21590"/>
                  </a:lnTo>
                  <a:lnTo>
                    <a:pt x="19050" y="16510"/>
                  </a:lnTo>
                  <a:lnTo>
                    <a:pt x="17780" y="13970"/>
                  </a:lnTo>
                  <a:lnTo>
                    <a:pt x="12700" y="7620"/>
                  </a:lnTo>
                  <a:lnTo>
                    <a:pt x="8890" y="5080"/>
                  </a:lnTo>
                  <a:lnTo>
                    <a:pt x="3810" y="7620"/>
                  </a:lnTo>
                  <a:lnTo>
                    <a:pt x="0" y="11430"/>
                  </a:lnTo>
                  <a:lnTo>
                    <a:pt x="2540" y="16510"/>
                  </a:lnTo>
                  <a:lnTo>
                    <a:pt x="6350" y="24130"/>
                  </a:lnTo>
                  <a:lnTo>
                    <a:pt x="21590" y="35560"/>
                  </a:lnTo>
                  <a:lnTo>
                    <a:pt x="46990" y="49530"/>
                  </a:lnTo>
                  <a:lnTo>
                    <a:pt x="77470" y="58420"/>
                  </a:lnTo>
                  <a:lnTo>
                    <a:pt x="92710" y="63500"/>
                  </a:lnTo>
                  <a:lnTo>
                    <a:pt x="105410" y="63500"/>
                  </a:lnTo>
                  <a:lnTo>
                    <a:pt x="116840" y="66040"/>
                  </a:lnTo>
                  <a:lnTo>
                    <a:pt x="124460" y="63500"/>
                  </a:lnTo>
                  <a:lnTo>
                    <a:pt x="129540" y="63500"/>
                  </a:lnTo>
                  <a:lnTo>
                    <a:pt x="135890" y="60960"/>
                  </a:lnTo>
                  <a:lnTo>
                    <a:pt x="139700" y="52070"/>
                  </a:lnTo>
                  <a:lnTo>
                    <a:pt x="138430" y="41910"/>
                  </a:lnTo>
                  <a:lnTo>
                    <a:pt x="129540" y="33020"/>
                  </a:lnTo>
                  <a:lnTo>
                    <a:pt x="114300" y="21590"/>
                  </a:lnTo>
                  <a:lnTo>
                    <a:pt x="101600" y="16510"/>
                  </a:lnTo>
                  <a:lnTo>
                    <a:pt x="86360" y="11430"/>
                  </a:lnTo>
                  <a:lnTo>
                    <a:pt x="67310" y="5080"/>
                  </a:lnTo>
                  <a:lnTo>
                    <a:pt x="52070" y="2540"/>
                  </a:lnTo>
                  <a:lnTo>
                    <a:pt x="4064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9E631246-2BF9-6F18-6F5D-E6260F2BCB21}"/>
                </a:ext>
              </a:extLst>
            </p:cNvPr>
            <p:cNvSpPr/>
            <p:nvPr/>
          </p:nvSpPr>
          <p:spPr>
            <a:xfrm>
              <a:off x="5508752" y="2765933"/>
              <a:ext cx="129414" cy="81789"/>
            </a:xfrm>
            <a:custGeom>
              <a:avLst/>
              <a:gdLst/>
              <a:ahLst/>
              <a:cxnLst/>
              <a:rect l="0" t="0" r="0" b="0"/>
              <a:pathLst>
                <a:path w="129414" h="81789">
                  <a:moveTo>
                    <a:pt x="33401" y="11430"/>
                  </a:moveTo>
                  <a:lnTo>
                    <a:pt x="17907" y="1651"/>
                  </a:lnTo>
                  <a:lnTo>
                    <a:pt x="32512" y="0"/>
                  </a:lnTo>
                  <a:lnTo>
                    <a:pt x="48006" y="1651"/>
                  </a:lnTo>
                  <a:lnTo>
                    <a:pt x="64135" y="5969"/>
                  </a:lnTo>
                  <a:lnTo>
                    <a:pt x="81407" y="12319"/>
                  </a:lnTo>
                  <a:lnTo>
                    <a:pt x="94361" y="18415"/>
                  </a:lnTo>
                  <a:lnTo>
                    <a:pt x="105664" y="24638"/>
                  </a:lnTo>
                  <a:lnTo>
                    <a:pt x="120396" y="40513"/>
                  </a:lnTo>
                  <a:lnTo>
                    <a:pt x="127635" y="54483"/>
                  </a:lnTo>
                  <a:lnTo>
                    <a:pt x="129413" y="60706"/>
                  </a:lnTo>
                  <a:lnTo>
                    <a:pt x="128524" y="65151"/>
                  </a:lnTo>
                  <a:lnTo>
                    <a:pt x="122682" y="73787"/>
                  </a:lnTo>
                  <a:lnTo>
                    <a:pt x="108966" y="80137"/>
                  </a:lnTo>
                  <a:lnTo>
                    <a:pt x="99314" y="81788"/>
                  </a:lnTo>
                  <a:lnTo>
                    <a:pt x="87884" y="81788"/>
                  </a:lnTo>
                  <a:lnTo>
                    <a:pt x="75565" y="80137"/>
                  </a:lnTo>
                  <a:lnTo>
                    <a:pt x="60960" y="74803"/>
                  </a:lnTo>
                  <a:lnTo>
                    <a:pt x="52705" y="72136"/>
                  </a:lnTo>
                  <a:lnTo>
                    <a:pt x="42164" y="65913"/>
                  </a:lnTo>
                  <a:lnTo>
                    <a:pt x="21082" y="49403"/>
                  </a:lnTo>
                  <a:lnTo>
                    <a:pt x="11430" y="40513"/>
                  </a:lnTo>
                  <a:lnTo>
                    <a:pt x="4064" y="29845"/>
                  </a:lnTo>
                  <a:lnTo>
                    <a:pt x="0" y="20193"/>
                  </a:lnTo>
                  <a:lnTo>
                    <a:pt x="635" y="11430"/>
                  </a:lnTo>
                  <a:lnTo>
                    <a:pt x="12065" y="16764"/>
                  </a:lnTo>
                  <a:lnTo>
                    <a:pt x="25146" y="24638"/>
                  </a:lnTo>
                  <a:lnTo>
                    <a:pt x="29337" y="32639"/>
                  </a:lnTo>
                  <a:lnTo>
                    <a:pt x="36576" y="41148"/>
                  </a:lnTo>
                  <a:lnTo>
                    <a:pt x="48641" y="50038"/>
                  </a:lnTo>
                  <a:lnTo>
                    <a:pt x="67437" y="58928"/>
                  </a:lnTo>
                  <a:lnTo>
                    <a:pt x="85471" y="64262"/>
                  </a:lnTo>
                  <a:lnTo>
                    <a:pt x="98425" y="65151"/>
                  </a:lnTo>
                  <a:lnTo>
                    <a:pt x="105664" y="63373"/>
                  </a:lnTo>
                  <a:lnTo>
                    <a:pt x="109855" y="59817"/>
                  </a:lnTo>
                  <a:lnTo>
                    <a:pt x="108077" y="53594"/>
                  </a:lnTo>
                  <a:lnTo>
                    <a:pt x="102489" y="44958"/>
                  </a:lnTo>
                  <a:lnTo>
                    <a:pt x="91059" y="35179"/>
                  </a:lnTo>
                  <a:lnTo>
                    <a:pt x="74041" y="27178"/>
                  </a:lnTo>
                  <a:lnTo>
                    <a:pt x="56896" y="21844"/>
                  </a:lnTo>
                  <a:lnTo>
                    <a:pt x="44831" y="19304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8345BD55-EAB6-2EE6-12D6-A3120AEBC23D}"/>
                </a:ext>
              </a:extLst>
            </p:cNvPr>
            <p:cNvSpPr/>
            <p:nvPr/>
          </p:nvSpPr>
          <p:spPr>
            <a:xfrm>
              <a:off x="5509260" y="2764790"/>
              <a:ext cx="129541" cy="81281"/>
            </a:xfrm>
            <a:custGeom>
              <a:avLst/>
              <a:gdLst/>
              <a:ahLst/>
              <a:cxnLst/>
              <a:rect l="0" t="0" r="0" b="0"/>
              <a:pathLst>
                <a:path w="129541" h="81281">
                  <a:moveTo>
                    <a:pt x="45720" y="21590"/>
                  </a:moveTo>
                  <a:lnTo>
                    <a:pt x="55880" y="22860"/>
                  </a:lnTo>
                  <a:lnTo>
                    <a:pt x="73660" y="27940"/>
                  </a:lnTo>
                  <a:lnTo>
                    <a:pt x="90170" y="35560"/>
                  </a:lnTo>
                  <a:lnTo>
                    <a:pt x="101600" y="46990"/>
                  </a:lnTo>
                  <a:lnTo>
                    <a:pt x="107950" y="53340"/>
                  </a:lnTo>
                  <a:lnTo>
                    <a:pt x="109220" y="60960"/>
                  </a:lnTo>
                  <a:lnTo>
                    <a:pt x="105410" y="64770"/>
                  </a:lnTo>
                  <a:lnTo>
                    <a:pt x="99060" y="64770"/>
                  </a:lnTo>
                  <a:lnTo>
                    <a:pt x="83820" y="64770"/>
                  </a:lnTo>
                  <a:lnTo>
                    <a:pt x="66040" y="60960"/>
                  </a:lnTo>
                  <a:lnTo>
                    <a:pt x="46990" y="50800"/>
                  </a:lnTo>
                  <a:lnTo>
                    <a:pt x="36830" y="41910"/>
                  </a:lnTo>
                  <a:lnTo>
                    <a:pt x="27940" y="33020"/>
                  </a:lnTo>
                  <a:lnTo>
                    <a:pt x="25400" y="25400"/>
                  </a:lnTo>
                  <a:lnTo>
                    <a:pt x="10160" y="19050"/>
                  </a:lnTo>
                  <a:lnTo>
                    <a:pt x="0" y="11430"/>
                  </a:lnTo>
                  <a:lnTo>
                    <a:pt x="0" y="21590"/>
                  </a:lnTo>
                  <a:lnTo>
                    <a:pt x="3810" y="30480"/>
                  </a:lnTo>
                  <a:lnTo>
                    <a:pt x="10160" y="41910"/>
                  </a:lnTo>
                  <a:lnTo>
                    <a:pt x="21590" y="50800"/>
                  </a:lnTo>
                  <a:lnTo>
                    <a:pt x="40640" y="67310"/>
                  </a:lnTo>
                  <a:lnTo>
                    <a:pt x="52070" y="72390"/>
                  </a:lnTo>
                  <a:lnTo>
                    <a:pt x="59690" y="77470"/>
                  </a:lnTo>
                  <a:lnTo>
                    <a:pt x="74930" y="81280"/>
                  </a:lnTo>
                  <a:lnTo>
                    <a:pt x="87630" y="81280"/>
                  </a:lnTo>
                  <a:lnTo>
                    <a:pt x="99060" y="81280"/>
                  </a:lnTo>
                  <a:lnTo>
                    <a:pt x="107950" y="81280"/>
                  </a:lnTo>
                  <a:lnTo>
                    <a:pt x="123190" y="74930"/>
                  </a:lnTo>
                  <a:lnTo>
                    <a:pt x="127000" y="64770"/>
                  </a:lnTo>
                  <a:lnTo>
                    <a:pt x="129540" y="63500"/>
                  </a:lnTo>
                  <a:lnTo>
                    <a:pt x="127000" y="55880"/>
                  </a:lnTo>
                  <a:lnTo>
                    <a:pt x="120650" y="41910"/>
                  </a:lnTo>
                  <a:lnTo>
                    <a:pt x="105410" y="25400"/>
                  </a:lnTo>
                  <a:lnTo>
                    <a:pt x="95250" y="19050"/>
                  </a:lnTo>
                  <a:lnTo>
                    <a:pt x="81280" y="13970"/>
                  </a:lnTo>
                  <a:lnTo>
                    <a:pt x="64770" y="7620"/>
                  </a:lnTo>
                  <a:lnTo>
                    <a:pt x="46990" y="2540"/>
                  </a:lnTo>
                  <a:lnTo>
                    <a:pt x="31750" y="0"/>
                  </a:lnTo>
                  <a:lnTo>
                    <a:pt x="17780" y="2540"/>
                  </a:lnTo>
                  <a:lnTo>
                    <a:pt x="31750" y="114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C644E44A-C4A5-1F26-BA09-340F61CEC658}"/>
                </a:ext>
              </a:extLst>
            </p:cNvPr>
            <p:cNvSpPr/>
            <p:nvPr/>
          </p:nvSpPr>
          <p:spPr>
            <a:xfrm>
              <a:off x="5601589" y="2807081"/>
              <a:ext cx="139066" cy="64390"/>
            </a:xfrm>
            <a:custGeom>
              <a:avLst/>
              <a:gdLst/>
              <a:ahLst/>
              <a:cxnLst/>
              <a:rect l="0" t="0" r="0" b="0"/>
              <a:pathLst>
                <a:path w="139066" h="64390">
                  <a:moveTo>
                    <a:pt x="38862" y="0"/>
                  </a:moveTo>
                  <a:lnTo>
                    <a:pt x="51181" y="1905"/>
                  </a:lnTo>
                  <a:lnTo>
                    <a:pt x="65786" y="5461"/>
                  </a:lnTo>
                  <a:lnTo>
                    <a:pt x="85217" y="11684"/>
                  </a:lnTo>
                  <a:lnTo>
                    <a:pt x="100711" y="16764"/>
                  </a:lnTo>
                  <a:lnTo>
                    <a:pt x="113030" y="21209"/>
                  </a:lnTo>
                  <a:lnTo>
                    <a:pt x="129921" y="32004"/>
                  </a:lnTo>
                  <a:lnTo>
                    <a:pt x="138176" y="42418"/>
                  </a:lnTo>
                  <a:lnTo>
                    <a:pt x="139065" y="51943"/>
                  </a:lnTo>
                  <a:lnTo>
                    <a:pt x="134874" y="59182"/>
                  </a:lnTo>
                  <a:lnTo>
                    <a:pt x="129921" y="61722"/>
                  </a:lnTo>
                  <a:lnTo>
                    <a:pt x="124333" y="63627"/>
                  </a:lnTo>
                  <a:lnTo>
                    <a:pt x="116205" y="64389"/>
                  </a:lnTo>
                  <a:lnTo>
                    <a:pt x="105664" y="64389"/>
                  </a:lnTo>
                  <a:lnTo>
                    <a:pt x="92456" y="61722"/>
                  </a:lnTo>
                  <a:lnTo>
                    <a:pt x="77216" y="58293"/>
                  </a:lnTo>
                  <a:lnTo>
                    <a:pt x="46228" y="47752"/>
                  </a:lnTo>
                  <a:lnTo>
                    <a:pt x="21971" y="35433"/>
                  </a:lnTo>
                  <a:lnTo>
                    <a:pt x="5588" y="23114"/>
                  </a:lnTo>
                  <a:lnTo>
                    <a:pt x="1524" y="16764"/>
                  </a:lnTo>
                  <a:lnTo>
                    <a:pt x="0" y="11684"/>
                  </a:lnTo>
                  <a:lnTo>
                    <a:pt x="3175" y="7239"/>
                  </a:lnTo>
                  <a:lnTo>
                    <a:pt x="7874" y="4445"/>
                  </a:lnTo>
                  <a:lnTo>
                    <a:pt x="12065" y="7239"/>
                  </a:lnTo>
                  <a:lnTo>
                    <a:pt x="16129" y="14224"/>
                  </a:lnTo>
                  <a:lnTo>
                    <a:pt x="18669" y="16764"/>
                  </a:lnTo>
                  <a:lnTo>
                    <a:pt x="23368" y="19558"/>
                  </a:lnTo>
                  <a:lnTo>
                    <a:pt x="38862" y="27559"/>
                  </a:lnTo>
                  <a:lnTo>
                    <a:pt x="58547" y="35433"/>
                  </a:lnTo>
                  <a:lnTo>
                    <a:pt x="80518" y="42418"/>
                  </a:lnTo>
                  <a:lnTo>
                    <a:pt x="99187" y="46863"/>
                  </a:lnTo>
                  <a:lnTo>
                    <a:pt x="110617" y="48514"/>
                  </a:lnTo>
                  <a:lnTo>
                    <a:pt x="117094" y="49403"/>
                  </a:lnTo>
                  <a:lnTo>
                    <a:pt x="119380" y="48514"/>
                  </a:lnTo>
                  <a:lnTo>
                    <a:pt x="117094" y="43434"/>
                  </a:lnTo>
                  <a:lnTo>
                    <a:pt x="108077" y="36195"/>
                  </a:lnTo>
                  <a:lnTo>
                    <a:pt x="93345" y="29210"/>
                  </a:lnTo>
                  <a:lnTo>
                    <a:pt x="74041" y="23114"/>
                  </a:lnTo>
                  <a:lnTo>
                    <a:pt x="61722" y="19558"/>
                  </a:lnTo>
                  <a:lnTo>
                    <a:pt x="51816" y="17780"/>
                  </a:lnTo>
                  <a:lnTo>
                    <a:pt x="35687" y="15240"/>
                  </a:lnTo>
                  <a:lnTo>
                    <a:pt x="33909" y="8255"/>
                  </a:lnTo>
                  <a:lnTo>
                    <a:pt x="29210" y="0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53C3003B-2976-3F0A-5034-FC877A0247FE}"/>
                </a:ext>
              </a:extLst>
            </p:cNvPr>
            <p:cNvSpPr/>
            <p:nvPr/>
          </p:nvSpPr>
          <p:spPr>
            <a:xfrm>
              <a:off x="5601970" y="2806700"/>
              <a:ext cx="137161" cy="66041"/>
            </a:xfrm>
            <a:custGeom>
              <a:avLst/>
              <a:gdLst/>
              <a:ahLst/>
              <a:cxnLst/>
              <a:rect l="0" t="0" r="0" b="0"/>
              <a:pathLst>
                <a:path w="137161" h="66041">
                  <a:moveTo>
                    <a:pt x="30480" y="0"/>
                  </a:moveTo>
                  <a:lnTo>
                    <a:pt x="34290" y="8890"/>
                  </a:lnTo>
                  <a:lnTo>
                    <a:pt x="34290" y="16510"/>
                  </a:lnTo>
                  <a:lnTo>
                    <a:pt x="52070" y="19050"/>
                  </a:lnTo>
                  <a:lnTo>
                    <a:pt x="62230" y="21590"/>
                  </a:lnTo>
                  <a:lnTo>
                    <a:pt x="72390" y="22860"/>
                  </a:lnTo>
                  <a:lnTo>
                    <a:pt x="92710" y="30480"/>
                  </a:lnTo>
                  <a:lnTo>
                    <a:pt x="107950" y="38100"/>
                  </a:lnTo>
                  <a:lnTo>
                    <a:pt x="115570" y="44450"/>
                  </a:lnTo>
                  <a:lnTo>
                    <a:pt x="118110" y="49530"/>
                  </a:lnTo>
                  <a:lnTo>
                    <a:pt x="115570" y="49530"/>
                  </a:lnTo>
                  <a:lnTo>
                    <a:pt x="109220" y="49530"/>
                  </a:lnTo>
                  <a:lnTo>
                    <a:pt x="99060" y="46990"/>
                  </a:lnTo>
                  <a:lnTo>
                    <a:pt x="80010" y="41910"/>
                  </a:lnTo>
                  <a:lnTo>
                    <a:pt x="58420" y="35560"/>
                  </a:lnTo>
                  <a:lnTo>
                    <a:pt x="38100" y="27940"/>
                  </a:lnTo>
                  <a:lnTo>
                    <a:pt x="22860" y="21590"/>
                  </a:lnTo>
                  <a:lnTo>
                    <a:pt x="19050" y="16510"/>
                  </a:lnTo>
                  <a:lnTo>
                    <a:pt x="15240" y="13970"/>
                  </a:lnTo>
                  <a:lnTo>
                    <a:pt x="12700" y="7620"/>
                  </a:lnTo>
                  <a:lnTo>
                    <a:pt x="8890" y="5080"/>
                  </a:lnTo>
                  <a:lnTo>
                    <a:pt x="2540" y="7620"/>
                  </a:lnTo>
                  <a:lnTo>
                    <a:pt x="0" y="11430"/>
                  </a:lnTo>
                  <a:lnTo>
                    <a:pt x="2540" y="16510"/>
                  </a:lnTo>
                  <a:lnTo>
                    <a:pt x="6350" y="22860"/>
                  </a:lnTo>
                  <a:lnTo>
                    <a:pt x="21590" y="35560"/>
                  </a:lnTo>
                  <a:lnTo>
                    <a:pt x="44450" y="49530"/>
                  </a:lnTo>
                  <a:lnTo>
                    <a:pt x="77470" y="58420"/>
                  </a:lnTo>
                  <a:lnTo>
                    <a:pt x="92710" y="63500"/>
                  </a:lnTo>
                  <a:lnTo>
                    <a:pt x="105410" y="66040"/>
                  </a:lnTo>
                  <a:lnTo>
                    <a:pt x="115570" y="66040"/>
                  </a:lnTo>
                  <a:lnTo>
                    <a:pt x="124460" y="63500"/>
                  </a:lnTo>
                  <a:lnTo>
                    <a:pt x="129540" y="63500"/>
                  </a:lnTo>
                  <a:lnTo>
                    <a:pt x="135890" y="60960"/>
                  </a:lnTo>
                  <a:lnTo>
                    <a:pt x="137160" y="52070"/>
                  </a:lnTo>
                  <a:lnTo>
                    <a:pt x="137160" y="41910"/>
                  </a:lnTo>
                  <a:lnTo>
                    <a:pt x="129540" y="33020"/>
                  </a:lnTo>
                  <a:lnTo>
                    <a:pt x="111760" y="21590"/>
                  </a:lnTo>
                  <a:lnTo>
                    <a:pt x="100330" y="16510"/>
                  </a:lnTo>
                  <a:lnTo>
                    <a:pt x="83820" y="11430"/>
                  </a:lnTo>
                  <a:lnTo>
                    <a:pt x="66040" y="5080"/>
                  </a:lnTo>
                  <a:lnTo>
                    <a:pt x="52070" y="254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4E383F08-0342-B292-2C04-49DBED3DBB41}"/>
                </a:ext>
              </a:extLst>
            </p:cNvPr>
            <p:cNvSpPr/>
            <p:nvPr/>
          </p:nvSpPr>
          <p:spPr>
            <a:xfrm>
              <a:off x="5772277" y="2810891"/>
              <a:ext cx="46483" cy="102871"/>
            </a:xfrm>
            <a:custGeom>
              <a:avLst/>
              <a:gdLst/>
              <a:ahLst/>
              <a:cxnLst/>
              <a:rect l="0" t="0" r="0" b="0"/>
              <a:pathLst>
                <a:path w="46483" h="102871">
                  <a:moveTo>
                    <a:pt x="1651" y="31623"/>
                  </a:moveTo>
                  <a:lnTo>
                    <a:pt x="6604" y="14859"/>
                  </a:lnTo>
                  <a:lnTo>
                    <a:pt x="13970" y="4445"/>
                  </a:lnTo>
                  <a:lnTo>
                    <a:pt x="22733" y="0"/>
                  </a:lnTo>
                  <a:lnTo>
                    <a:pt x="32512" y="4445"/>
                  </a:lnTo>
                  <a:lnTo>
                    <a:pt x="39751" y="14859"/>
                  </a:lnTo>
                  <a:lnTo>
                    <a:pt x="44704" y="31623"/>
                  </a:lnTo>
                  <a:lnTo>
                    <a:pt x="46482" y="51943"/>
                  </a:lnTo>
                  <a:lnTo>
                    <a:pt x="44704" y="71247"/>
                  </a:lnTo>
                  <a:lnTo>
                    <a:pt x="39751" y="88011"/>
                  </a:lnTo>
                  <a:lnTo>
                    <a:pt x="32512" y="99441"/>
                  </a:lnTo>
                  <a:lnTo>
                    <a:pt x="22733" y="102870"/>
                  </a:lnTo>
                  <a:lnTo>
                    <a:pt x="13970" y="99441"/>
                  </a:lnTo>
                  <a:lnTo>
                    <a:pt x="6604" y="88011"/>
                  </a:lnTo>
                  <a:lnTo>
                    <a:pt x="1651" y="71247"/>
                  </a:lnTo>
                  <a:lnTo>
                    <a:pt x="0" y="51943"/>
                  </a:lnTo>
                  <a:close/>
                </a:path>
              </a:pathLst>
            </a:custGeom>
            <a:solidFill>
              <a:srgbClr val="333333"/>
            </a:solidFill>
            <a:ln w="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990D1719-B92F-74E3-0752-E1411C63098E}"/>
                </a:ext>
              </a:extLst>
            </p:cNvPr>
            <p:cNvSpPr/>
            <p:nvPr/>
          </p:nvSpPr>
          <p:spPr>
            <a:xfrm>
              <a:off x="5703189" y="2834640"/>
              <a:ext cx="98299" cy="46610"/>
            </a:xfrm>
            <a:custGeom>
              <a:avLst/>
              <a:gdLst/>
              <a:ahLst/>
              <a:cxnLst/>
              <a:rect l="0" t="0" r="0" b="0"/>
              <a:pathLst>
                <a:path w="98299" h="46610">
                  <a:moveTo>
                    <a:pt x="28321" y="3429"/>
                  </a:moveTo>
                  <a:lnTo>
                    <a:pt x="35052" y="1651"/>
                  </a:lnTo>
                  <a:lnTo>
                    <a:pt x="45593" y="0"/>
                  </a:lnTo>
                  <a:lnTo>
                    <a:pt x="61722" y="0"/>
                  </a:lnTo>
                  <a:lnTo>
                    <a:pt x="74041" y="0"/>
                  </a:lnTo>
                  <a:lnTo>
                    <a:pt x="83058" y="1651"/>
                  </a:lnTo>
                  <a:lnTo>
                    <a:pt x="89535" y="3429"/>
                  </a:lnTo>
                  <a:lnTo>
                    <a:pt x="93599" y="6985"/>
                  </a:lnTo>
                  <a:lnTo>
                    <a:pt x="97663" y="14859"/>
                  </a:lnTo>
                  <a:lnTo>
                    <a:pt x="98298" y="24384"/>
                  </a:lnTo>
                  <a:lnTo>
                    <a:pt x="98298" y="32639"/>
                  </a:lnTo>
                  <a:lnTo>
                    <a:pt x="94234" y="40513"/>
                  </a:lnTo>
                  <a:lnTo>
                    <a:pt x="90424" y="43053"/>
                  </a:lnTo>
                  <a:lnTo>
                    <a:pt x="83058" y="45593"/>
                  </a:lnTo>
                  <a:lnTo>
                    <a:pt x="72263" y="46609"/>
                  </a:lnTo>
                  <a:lnTo>
                    <a:pt x="58547" y="46609"/>
                  </a:lnTo>
                  <a:lnTo>
                    <a:pt x="43053" y="46609"/>
                  </a:lnTo>
                  <a:lnTo>
                    <a:pt x="30099" y="45593"/>
                  </a:lnTo>
                  <a:lnTo>
                    <a:pt x="21082" y="43942"/>
                  </a:lnTo>
                  <a:lnTo>
                    <a:pt x="12827" y="41148"/>
                  </a:lnTo>
                  <a:lnTo>
                    <a:pt x="4064" y="34163"/>
                  </a:lnTo>
                  <a:lnTo>
                    <a:pt x="0" y="26289"/>
                  </a:lnTo>
                  <a:lnTo>
                    <a:pt x="1651" y="20193"/>
                  </a:lnTo>
                  <a:lnTo>
                    <a:pt x="6477" y="15875"/>
                  </a:lnTo>
                  <a:lnTo>
                    <a:pt x="10541" y="17399"/>
                  </a:lnTo>
                  <a:lnTo>
                    <a:pt x="16256" y="23749"/>
                  </a:lnTo>
                  <a:lnTo>
                    <a:pt x="20447" y="26289"/>
                  </a:lnTo>
                  <a:lnTo>
                    <a:pt x="27686" y="28829"/>
                  </a:lnTo>
                  <a:lnTo>
                    <a:pt x="38862" y="30734"/>
                  </a:lnTo>
                  <a:lnTo>
                    <a:pt x="58547" y="31623"/>
                  </a:lnTo>
                  <a:lnTo>
                    <a:pt x="68453" y="31623"/>
                  </a:lnTo>
                  <a:lnTo>
                    <a:pt x="74930" y="29845"/>
                  </a:lnTo>
                  <a:lnTo>
                    <a:pt x="78105" y="27178"/>
                  </a:lnTo>
                  <a:lnTo>
                    <a:pt x="78105" y="23749"/>
                  </a:lnTo>
                  <a:lnTo>
                    <a:pt x="75692" y="16510"/>
                  </a:lnTo>
                  <a:lnTo>
                    <a:pt x="70739" y="13970"/>
                  </a:lnTo>
                  <a:lnTo>
                    <a:pt x="60198" y="13081"/>
                  </a:lnTo>
                  <a:lnTo>
                    <a:pt x="48768" y="13081"/>
                  </a:lnTo>
                  <a:lnTo>
                    <a:pt x="42418" y="13970"/>
                  </a:lnTo>
                  <a:lnTo>
                    <a:pt x="38227" y="15875"/>
                  </a:lnTo>
                  <a:lnTo>
                    <a:pt x="35052" y="18415"/>
                  </a:lnTo>
                  <a:lnTo>
                    <a:pt x="31623" y="12319"/>
                  </a:lnTo>
                  <a:lnTo>
                    <a:pt x="25146" y="6096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E219407E-CE81-61A1-0907-B7FA92B8FCAC}"/>
                </a:ext>
              </a:extLst>
            </p:cNvPr>
            <p:cNvSpPr/>
            <p:nvPr/>
          </p:nvSpPr>
          <p:spPr>
            <a:xfrm>
              <a:off x="5702300" y="2834640"/>
              <a:ext cx="99061" cy="46991"/>
            </a:xfrm>
            <a:custGeom>
              <a:avLst/>
              <a:gdLst/>
              <a:ahLst/>
              <a:cxnLst/>
              <a:rect l="0" t="0" r="0" b="0"/>
              <a:pathLst>
                <a:path w="99061" h="46991">
                  <a:moveTo>
                    <a:pt x="26670" y="7620"/>
                  </a:moveTo>
                  <a:lnTo>
                    <a:pt x="33020" y="11430"/>
                  </a:lnTo>
                  <a:lnTo>
                    <a:pt x="35560" y="19050"/>
                  </a:lnTo>
                  <a:lnTo>
                    <a:pt x="39370" y="16510"/>
                  </a:lnTo>
                  <a:lnTo>
                    <a:pt x="43180" y="13970"/>
                  </a:lnTo>
                  <a:lnTo>
                    <a:pt x="49530" y="11430"/>
                  </a:lnTo>
                  <a:lnTo>
                    <a:pt x="60960" y="11430"/>
                  </a:lnTo>
                  <a:lnTo>
                    <a:pt x="71120" y="13970"/>
                  </a:lnTo>
                  <a:lnTo>
                    <a:pt x="76200" y="16510"/>
                  </a:lnTo>
                  <a:lnTo>
                    <a:pt x="78740" y="24130"/>
                  </a:lnTo>
                  <a:lnTo>
                    <a:pt x="78740" y="27940"/>
                  </a:lnTo>
                  <a:lnTo>
                    <a:pt x="76200" y="30480"/>
                  </a:lnTo>
                  <a:lnTo>
                    <a:pt x="69850" y="33020"/>
                  </a:lnTo>
                  <a:lnTo>
                    <a:pt x="58420" y="33020"/>
                  </a:lnTo>
                  <a:lnTo>
                    <a:pt x="39370" y="30480"/>
                  </a:lnTo>
                  <a:lnTo>
                    <a:pt x="29210" y="27940"/>
                  </a:lnTo>
                  <a:lnTo>
                    <a:pt x="21590" y="25400"/>
                  </a:lnTo>
                  <a:lnTo>
                    <a:pt x="17780" y="24130"/>
                  </a:lnTo>
                  <a:lnTo>
                    <a:pt x="11430" y="16510"/>
                  </a:lnTo>
                  <a:lnTo>
                    <a:pt x="7620" y="16510"/>
                  </a:lnTo>
                  <a:lnTo>
                    <a:pt x="2540" y="21590"/>
                  </a:lnTo>
                  <a:lnTo>
                    <a:pt x="0" y="25400"/>
                  </a:lnTo>
                  <a:lnTo>
                    <a:pt x="5080" y="35560"/>
                  </a:lnTo>
                  <a:lnTo>
                    <a:pt x="13970" y="41910"/>
                  </a:lnTo>
                  <a:lnTo>
                    <a:pt x="21590" y="44450"/>
                  </a:lnTo>
                  <a:lnTo>
                    <a:pt x="30480" y="44450"/>
                  </a:lnTo>
                  <a:lnTo>
                    <a:pt x="43180" y="46990"/>
                  </a:lnTo>
                  <a:lnTo>
                    <a:pt x="58420" y="46990"/>
                  </a:lnTo>
                  <a:lnTo>
                    <a:pt x="73660" y="46990"/>
                  </a:lnTo>
                  <a:lnTo>
                    <a:pt x="85090" y="44450"/>
                  </a:lnTo>
                  <a:lnTo>
                    <a:pt x="91440" y="41910"/>
                  </a:lnTo>
                  <a:lnTo>
                    <a:pt x="95250" y="39370"/>
                  </a:lnTo>
                  <a:lnTo>
                    <a:pt x="99060" y="33020"/>
                  </a:lnTo>
                  <a:lnTo>
                    <a:pt x="99060" y="24130"/>
                  </a:lnTo>
                  <a:lnTo>
                    <a:pt x="99060" y="13970"/>
                  </a:lnTo>
                  <a:lnTo>
                    <a:pt x="95250" y="7620"/>
                  </a:lnTo>
                  <a:lnTo>
                    <a:pt x="91440" y="2540"/>
                  </a:lnTo>
                  <a:lnTo>
                    <a:pt x="85090" y="2540"/>
                  </a:lnTo>
                  <a:lnTo>
                    <a:pt x="73660" y="0"/>
                  </a:lnTo>
                  <a:lnTo>
                    <a:pt x="63500" y="0"/>
                  </a:lnTo>
                  <a:lnTo>
                    <a:pt x="45720" y="0"/>
                  </a:lnTo>
                  <a:lnTo>
                    <a:pt x="35560" y="2540"/>
                  </a:lnTo>
                  <a:lnTo>
                    <a:pt x="29210" y="25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95086569-B612-F7E5-0408-2BE707C78300}"/>
                </a:ext>
              </a:extLst>
            </p:cNvPr>
            <p:cNvSpPr/>
            <p:nvPr/>
          </p:nvSpPr>
          <p:spPr>
            <a:xfrm>
              <a:off x="3033141" y="2541397"/>
              <a:ext cx="612649" cy="702438"/>
            </a:xfrm>
            <a:custGeom>
              <a:avLst/>
              <a:gdLst/>
              <a:ahLst/>
              <a:cxnLst/>
              <a:rect l="0" t="0" r="0" b="0"/>
              <a:pathLst>
                <a:path w="612649" h="702438">
                  <a:moveTo>
                    <a:pt x="366776" y="30734"/>
                  </a:moveTo>
                  <a:lnTo>
                    <a:pt x="392811" y="28194"/>
                  </a:lnTo>
                  <a:lnTo>
                    <a:pt x="423799" y="23749"/>
                  </a:lnTo>
                  <a:lnTo>
                    <a:pt x="492125" y="13208"/>
                  </a:lnTo>
                  <a:lnTo>
                    <a:pt x="523875" y="6985"/>
                  </a:lnTo>
                  <a:lnTo>
                    <a:pt x="550672" y="2540"/>
                  </a:lnTo>
                  <a:lnTo>
                    <a:pt x="561213" y="889"/>
                  </a:lnTo>
                  <a:lnTo>
                    <a:pt x="569341" y="0"/>
                  </a:lnTo>
                  <a:lnTo>
                    <a:pt x="574294" y="0"/>
                  </a:lnTo>
                  <a:lnTo>
                    <a:pt x="576707" y="0"/>
                  </a:lnTo>
                  <a:lnTo>
                    <a:pt x="582422" y="7874"/>
                  </a:lnTo>
                  <a:lnTo>
                    <a:pt x="586613" y="21209"/>
                  </a:lnTo>
                  <a:lnTo>
                    <a:pt x="590677" y="37973"/>
                  </a:lnTo>
                  <a:lnTo>
                    <a:pt x="593852" y="55372"/>
                  </a:lnTo>
                  <a:lnTo>
                    <a:pt x="597154" y="90551"/>
                  </a:lnTo>
                  <a:lnTo>
                    <a:pt x="598678" y="104775"/>
                  </a:lnTo>
                  <a:lnTo>
                    <a:pt x="599440" y="115316"/>
                  </a:lnTo>
                  <a:lnTo>
                    <a:pt x="601218" y="133858"/>
                  </a:lnTo>
                  <a:lnTo>
                    <a:pt x="604393" y="153924"/>
                  </a:lnTo>
                  <a:lnTo>
                    <a:pt x="610870" y="197231"/>
                  </a:lnTo>
                  <a:lnTo>
                    <a:pt x="612648" y="218186"/>
                  </a:lnTo>
                  <a:lnTo>
                    <a:pt x="612648" y="239395"/>
                  </a:lnTo>
                  <a:lnTo>
                    <a:pt x="609981" y="258699"/>
                  </a:lnTo>
                  <a:lnTo>
                    <a:pt x="605282" y="276479"/>
                  </a:lnTo>
                  <a:lnTo>
                    <a:pt x="602742" y="279908"/>
                  </a:lnTo>
                  <a:lnTo>
                    <a:pt x="599440" y="286004"/>
                  </a:lnTo>
                  <a:lnTo>
                    <a:pt x="587248" y="301117"/>
                  </a:lnTo>
                  <a:lnTo>
                    <a:pt x="570230" y="321437"/>
                  </a:lnTo>
                  <a:lnTo>
                    <a:pt x="549148" y="345186"/>
                  </a:lnTo>
                  <a:lnTo>
                    <a:pt x="524637" y="371475"/>
                  </a:lnTo>
                  <a:lnTo>
                    <a:pt x="497078" y="401574"/>
                  </a:lnTo>
                  <a:lnTo>
                    <a:pt x="437642" y="463042"/>
                  </a:lnTo>
                  <a:lnTo>
                    <a:pt x="375793" y="524764"/>
                  </a:lnTo>
                  <a:lnTo>
                    <a:pt x="347218" y="553593"/>
                  </a:lnTo>
                  <a:lnTo>
                    <a:pt x="320548" y="579247"/>
                  </a:lnTo>
                  <a:lnTo>
                    <a:pt x="296799" y="602107"/>
                  </a:lnTo>
                  <a:lnTo>
                    <a:pt x="276606" y="620649"/>
                  </a:lnTo>
                  <a:lnTo>
                    <a:pt x="261112" y="633730"/>
                  </a:lnTo>
                  <a:lnTo>
                    <a:pt x="255270" y="639064"/>
                  </a:lnTo>
                  <a:lnTo>
                    <a:pt x="251206" y="641731"/>
                  </a:lnTo>
                  <a:lnTo>
                    <a:pt x="244729" y="654050"/>
                  </a:lnTo>
                  <a:lnTo>
                    <a:pt x="235966" y="664718"/>
                  </a:lnTo>
                  <a:lnTo>
                    <a:pt x="217170" y="678688"/>
                  </a:lnTo>
                  <a:lnTo>
                    <a:pt x="197612" y="688467"/>
                  </a:lnTo>
                  <a:lnTo>
                    <a:pt x="179705" y="693674"/>
                  </a:lnTo>
                  <a:lnTo>
                    <a:pt x="150495" y="697992"/>
                  </a:lnTo>
                  <a:lnTo>
                    <a:pt x="124460" y="700786"/>
                  </a:lnTo>
                  <a:lnTo>
                    <a:pt x="104013" y="702437"/>
                  </a:lnTo>
                  <a:lnTo>
                    <a:pt x="97536" y="701548"/>
                  </a:lnTo>
                  <a:lnTo>
                    <a:pt x="93472" y="699897"/>
                  </a:lnTo>
                  <a:lnTo>
                    <a:pt x="82042" y="697103"/>
                  </a:lnTo>
                  <a:lnTo>
                    <a:pt x="79629" y="693674"/>
                  </a:lnTo>
                  <a:lnTo>
                    <a:pt x="80518" y="688467"/>
                  </a:lnTo>
                  <a:lnTo>
                    <a:pt x="88646" y="677037"/>
                  </a:lnTo>
                  <a:lnTo>
                    <a:pt x="99187" y="670814"/>
                  </a:lnTo>
                  <a:lnTo>
                    <a:pt x="110617" y="668274"/>
                  </a:lnTo>
                  <a:lnTo>
                    <a:pt x="122682" y="667258"/>
                  </a:lnTo>
                  <a:lnTo>
                    <a:pt x="135001" y="667258"/>
                  </a:lnTo>
                  <a:lnTo>
                    <a:pt x="146431" y="665480"/>
                  </a:lnTo>
                  <a:lnTo>
                    <a:pt x="156083" y="659384"/>
                  </a:lnTo>
                  <a:lnTo>
                    <a:pt x="164211" y="648843"/>
                  </a:lnTo>
                  <a:lnTo>
                    <a:pt x="165100" y="643509"/>
                  </a:lnTo>
                  <a:lnTo>
                    <a:pt x="162687" y="640080"/>
                  </a:lnTo>
                  <a:lnTo>
                    <a:pt x="158623" y="636524"/>
                  </a:lnTo>
                  <a:lnTo>
                    <a:pt x="156083" y="632079"/>
                  </a:lnTo>
                  <a:lnTo>
                    <a:pt x="147828" y="639064"/>
                  </a:lnTo>
                  <a:lnTo>
                    <a:pt x="137287" y="644525"/>
                  </a:lnTo>
                  <a:lnTo>
                    <a:pt x="123571" y="647065"/>
                  </a:lnTo>
                  <a:lnTo>
                    <a:pt x="105664" y="648843"/>
                  </a:lnTo>
                  <a:lnTo>
                    <a:pt x="87884" y="660273"/>
                  </a:lnTo>
                  <a:lnTo>
                    <a:pt x="77978" y="664718"/>
                  </a:lnTo>
                  <a:lnTo>
                    <a:pt x="69088" y="664718"/>
                  </a:lnTo>
                  <a:lnTo>
                    <a:pt x="61722" y="673354"/>
                  </a:lnTo>
                  <a:lnTo>
                    <a:pt x="56007" y="679577"/>
                  </a:lnTo>
                  <a:lnTo>
                    <a:pt x="45466" y="685673"/>
                  </a:lnTo>
                  <a:lnTo>
                    <a:pt x="39878" y="689229"/>
                  </a:lnTo>
                  <a:lnTo>
                    <a:pt x="32512" y="692023"/>
                  </a:lnTo>
                  <a:lnTo>
                    <a:pt x="25146" y="694563"/>
                  </a:lnTo>
                  <a:lnTo>
                    <a:pt x="17907" y="693674"/>
                  </a:lnTo>
                  <a:lnTo>
                    <a:pt x="17018" y="689229"/>
                  </a:lnTo>
                  <a:lnTo>
                    <a:pt x="14605" y="686689"/>
                  </a:lnTo>
                  <a:lnTo>
                    <a:pt x="12954" y="683133"/>
                  </a:lnTo>
                  <a:lnTo>
                    <a:pt x="15240" y="677037"/>
                  </a:lnTo>
                  <a:lnTo>
                    <a:pt x="17907" y="671703"/>
                  </a:lnTo>
                  <a:lnTo>
                    <a:pt x="21971" y="668274"/>
                  </a:lnTo>
                  <a:lnTo>
                    <a:pt x="33401" y="660273"/>
                  </a:lnTo>
                  <a:lnTo>
                    <a:pt x="25146" y="665480"/>
                  </a:lnTo>
                  <a:lnTo>
                    <a:pt x="14605" y="671703"/>
                  </a:lnTo>
                  <a:lnTo>
                    <a:pt x="9652" y="673354"/>
                  </a:lnTo>
                  <a:lnTo>
                    <a:pt x="5588" y="673354"/>
                  </a:lnTo>
                  <a:lnTo>
                    <a:pt x="2413" y="670814"/>
                  </a:lnTo>
                  <a:lnTo>
                    <a:pt x="0" y="663829"/>
                  </a:lnTo>
                  <a:lnTo>
                    <a:pt x="4064" y="654050"/>
                  </a:lnTo>
                  <a:lnTo>
                    <a:pt x="12065" y="647065"/>
                  </a:lnTo>
                  <a:lnTo>
                    <a:pt x="31623" y="633730"/>
                  </a:lnTo>
                  <a:lnTo>
                    <a:pt x="58547" y="609981"/>
                  </a:lnTo>
                  <a:lnTo>
                    <a:pt x="74041" y="600456"/>
                  </a:lnTo>
                  <a:lnTo>
                    <a:pt x="90170" y="593217"/>
                  </a:lnTo>
                  <a:lnTo>
                    <a:pt x="124460" y="587121"/>
                  </a:lnTo>
                  <a:lnTo>
                    <a:pt x="156083" y="586232"/>
                  </a:lnTo>
                  <a:lnTo>
                    <a:pt x="184658" y="583692"/>
                  </a:lnTo>
                  <a:lnTo>
                    <a:pt x="197612" y="579247"/>
                  </a:lnTo>
                  <a:lnTo>
                    <a:pt x="208153" y="572262"/>
                  </a:lnTo>
                  <a:lnTo>
                    <a:pt x="215519" y="557403"/>
                  </a:lnTo>
                  <a:lnTo>
                    <a:pt x="225425" y="537845"/>
                  </a:lnTo>
                  <a:lnTo>
                    <a:pt x="237490" y="514985"/>
                  </a:lnTo>
                  <a:lnTo>
                    <a:pt x="252984" y="490220"/>
                  </a:lnTo>
                  <a:lnTo>
                    <a:pt x="269240" y="462153"/>
                  </a:lnTo>
                  <a:lnTo>
                    <a:pt x="288036" y="433959"/>
                  </a:lnTo>
                  <a:lnTo>
                    <a:pt x="326136" y="374015"/>
                  </a:lnTo>
                  <a:lnTo>
                    <a:pt x="363601" y="316992"/>
                  </a:lnTo>
                  <a:lnTo>
                    <a:pt x="380619" y="289687"/>
                  </a:lnTo>
                  <a:lnTo>
                    <a:pt x="396113" y="265049"/>
                  </a:lnTo>
                  <a:lnTo>
                    <a:pt x="409829" y="243840"/>
                  </a:lnTo>
                  <a:lnTo>
                    <a:pt x="420624" y="225425"/>
                  </a:lnTo>
                  <a:lnTo>
                    <a:pt x="427863" y="212217"/>
                  </a:lnTo>
                  <a:lnTo>
                    <a:pt x="431165" y="203327"/>
                  </a:lnTo>
                  <a:lnTo>
                    <a:pt x="431165" y="197993"/>
                  </a:lnTo>
                  <a:lnTo>
                    <a:pt x="430276" y="191008"/>
                  </a:lnTo>
                  <a:lnTo>
                    <a:pt x="427101" y="182118"/>
                  </a:lnTo>
                  <a:lnTo>
                    <a:pt x="423799" y="171577"/>
                  </a:lnTo>
                  <a:lnTo>
                    <a:pt x="413258" y="145288"/>
                  </a:lnTo>
                  <a:lnTo>
                    <a:pt x="401066" y="117094"/>
                  </a:lnTo>
                  <a:lnTo>
                    <a:pt x="388747" y="88011"/>
                  </a:lnTo>
                  <a:lnTo>
                    <a:pt x="378206" y="62357"/>
                  </a:lnTo>
                  <a:lnTo>
                    <a:pt x="374142" y="50927"/>
                  </a:lnTo>
                  <a:lnTo>
                    <a:pt x="370078" y="42164"/>
                  </a:lnTo>
                  <a:lnTo>
                    <a:pt x="367665" y="34163"/>
                  </a:lnTo>
                  <a:close/>
                </a:path>
              </a:pathLst>
            </a:custGeom>
            <a:solidFill>
              <a:srgbClr val="D8B08C"/>
            </a:solidFill>
            <a:ln w="0" cap="flat" cmpd="sng" algn="ctr">
              <a:solidFill>
                <a:srgbClr val="D8B08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6701095A-FE25-AEFD-8455-96E78258F05E}"/>
                </a:ext>
              </a:extLst>
            </p:cNvPr>
            <p:cNvSpPr/>
            <p:nvPr/>
          </p:nvSpPr>
          <p:spPr>
            <a:xfrm>
              <a:off x="3034030" y="2541270"/>
              <a:ext cx="610871" cy="703581"/>
            </a:xfrm>
            <a:custGeom>
              <a:avLst/>
              <a:gdLst/>
              <a:ahLst/>
              <a:cxnLst/>
              <a:rect l="0" t="0" r="0" b="0"/>
              <a:pathLst>
                <a:path w="610871" h="703581">
                  <a:moveTo>
                    <a:pt x="365760" y="30480"/>
                  </a:moveTo>
                  <a:lnTo>
                    <a:pt x="391160" y="27940"/>
                  </a:lnTo>
                  <a:lnTo>
                    <a:pt x="424180" y="22860"/>
                  </a:lnTo>
                  <a:lnTo>
                    <a:pt x="490220" y="13970"/>
                  </a:lnTo>
                  <a:lnTo>
                    <a:pt x="523240" y="7620"/>
                  </a:lnTo>
                  <a:lnTo>
                    <a:pt x="551180" y="2540"/>
                  </a:lnTo>
                  <a:lnTo>
                    <a:pt x="558800" y="0"/>
                  </a:lnTo>
                  <a:lnTo>
                    <a:pt x="567690" y="0"/>
                  </a:lnTo>
                  <a:lnTo>
                    <a:pt x="572770" y="0"/>
                  </a:lnTo>
                  <a:lnTo>
                    <a:pt x="576580" y="0"/>
                  </a:lnTo>
                  <a:lnTo>
                    <a:pt x="580390" y="7620"/>
                  </a:lnTo>
                  <a:lnTo>
                    <a:pt x="585470" y="21590"/>
                  </a:lnTo>
                  <a:lnTo>
                    <a:pt x="589280" y="36830"/>
                  </a:lnTo>
                  <a:lnTo>
                    <a:pt x="594360" y="55880"/>
                  </a:lnTo>
                  <a:lnTo>
                    <a:pt x="595630" y="91440"/>
                  </a:lnTo>
                  <a:lnTo>
                    <a:pt x="598170" y="105410"/>
                  </a:lnTo>
                  <a:lnTo>
                    <a:pt x="598170" y="116840"/>
                  </a:lnTo>
                  <a:lnTo>
                    <a:pt x="600710" y="134620"/>
                  </a:lnTo>
                  <a:lnTo>
                    <a:pt x="604520" y="153670"/>
                  </a:lnTo>
                  <a:lnTo>
                    <a:pt x="610870" y="198120"/>
                  </a:lnTo>
                  <a:lnTo>
                    <a:pt x="610870" y="218440"/>
                  </a:lnTo>
                  <a:lnTo>
                    <a:pt x="610870" y="240030"/>
                  </a:lnTo>
                  <a:lnTo>
                    <a:pt x="608330" y="259080"/>
                  </a:lnTo>
                  <a:lnTo>
                    <a:pt x="604520" y="276860"/>
                  </a:lnTo>
                  <a:lnTo>
                    <a:pt x="601980" y="279400"/>
                  </a:lnTo>
                  <a:lnTo>
                    <a:pt x="598170" y="287020"/>
                  </a:lnTo>
                  <a:lnTo>
                    <a:pt x="585470" y="300990"/>
                  </a:lnTo>
                  <a:lnTo>
                    <a:pt x="570230" y="321310"/>
                  </a:lnTo>
                  <a:lnTo>
                    <a:pt x="548640" y="345440"/>
                  </a:lnTo>
                  <a:lnTo>
                    <a:pt x="523240" y="373380"/>
                  </a:lnTo>
                  <a:lnTo>
                    <a:pt x="496570" y="401320"/>
                  </a:lnTo>
                  <a:lnTo>
                    <a:pt x="436880" y="463550"/>
                  </a:lnTo>
                  <a:lnTo>
                    <a:pt x="374650" y="524510"/>
                  </a:lnTo>
                  <a:lnTo>
                    <a:pt x="346710" y="554990"/>
                  </a:lnTo>
                  <a:lnTo>
                    <a:pt x="320040" y="580390"/>
                  </a:lnTo>
                  <a:lnTo>
                    <a:pt x="297180" y="603250"/>
                  </a:lnTo>
                  <a:lnTo>
                    <a:pt x="275590" y="619760"/>
                  </a:lnTo>
                  <a:lnTo>
                    <a:pt x="260350" y="633730"/>
                  </a:lnTo>
                  <a:lnTo>
                    <a:pt x="254000" y="638810"/>
                  </a:lnTo>
                  <a:lnTo>
                    <a:pt x="248920" y="640080"/>
                  </a:lnTo>
                  <a:lnTo>
                    <a:pt x="242570" y="654050"/>
                  </a:lnTo>
                  <a:lnTo>
                    <a:pt x="234950" y="664210"/>
                  </a:lnTo>
                  <a:lnTo>
                    <a:pt x="217170" y="678180"/>
                  </a:lnTo>
                  <a:lnTo>
                    <a:pt x="195580" y="689610"/>
                  </a:lnTo>
                  <a:lnTo>
                    <a:pt x="177800" y="694690"/>
                  </a:lnTo>
                  <a:lnTo>
                    <a:pt x="149860" y="698500"/>
                  </a:lnTo>
                  <a:lnTo>
                    <a:pt x="124460" y="701040"/>
                  </a:lnTo>
                  <a:lnTo>
                    <a:pt x="102870" y="703580"/>
                  </a:lnTo>
                  <a:lnTo>
                    <a:pt x="96520" y="701040"/>
                  </a:lnTo>
                  <a:lnTo>
                    <a:pt x="92710" y="698500"/>
                  </a:lnTo>
                  <a:lnTo>
                    <a:pt x="81280" y="695960"/>
                  </a:lnTo>
                  <a:lnTo>
                    <a:pt x="80010" y="694690"/>
                  </a:lnTo>
                  <a:lnTo>
                    <a:pt x="80010" y="689610"/>
                  </a:lnTo>
                  <a:lnTo>
                    <a:pt x="87630" y="678180"/>
                  </a:lnTo>
                  <a:lnTo>
                    <a:pt x="99060" y="670560"/>
                  </a:lnTo>
                  <a:lnTo>
                    <a:pt x="109220" y="668020"/>
                  </a:lnTo>
                  <a:lnTo>
                    <a:pt x="121920" y="666750"/>
                  </a:lnTo>
                  <a:lnTo>
                    <a:pt x="133350" y="666750"/>
                  </a:lnTo>
                  <a:lnTo>
                    <a:pt x="146050" y="666750"/>
                  </a:lnTo>
                  <a:lnTo>
                    <a:pt x="154940" y="659130"/>
                  </a:lnTo>
                  <a:lnTo>
                    <a:pt x="163830" y="650240"/>
                  </a:lnTo>
                  <a:lnTo>
                    <a:pt x="163830" y="642620"/>
                  </a:lnTo>
                  <a:lnTo>
                    <a:pt x="161290" y="640080"/>
                  </a:lnTo>
                  <a:lnTo>
                    <a:pt x="157480" y="636270"/>
                  </a:lnTo>
                  <a:lnTo>
                    <a:pt x="154940" y="631190"/>
                  </a:lnTo>
                  <a:lnTo>
                    <a:pt x="146050" y="638810"/>
                  </a:lnTo>
                  <a:lnTo>
                    <a:pt x="135890" y="645160"/>
                  </a:lnTo>
                  <a:lnTo>
                    <a:pt x="121920" y="647700"/>
                  </a:lnTo>
                  <a:lnTo>
                    <a:pt x="105410" y="650240"/>
                  </a:lnTo>
                  <a:lnTo>
                    <a:pt x="87630" y="661670"/>
                  </a:lnTo>
                  <a:lnTo>
                    <a:pt x="77470" y="664210"/>
                  </a:lnTo>
                  <a:lnTo>
                    <a:pt x="68580" y="664210"/>
                  </a:lnTo>
                  <a:lnTo>
                    <a:pt x="59690" y="673100"/>
                  </a:lnTo>
                  <a:lnTo>
                    <a:pt x="55880" y="680720"/>
                  </a:lnTo>
                  <a:lnTo>
                    <a:pt x="44450" y="684530"/>
                  </a:lnTo>
                  <a:lnTo>
                    <a:pt x="38100" y="689610"/>
                  </a:lnTo>
                  <a:lnTo>
                    <a:pt x="31750" y="692150"/>
                  </a:lnTo>
                  <a:lnTo>
                    <a:pt x="22860" y="694690"/>
                  </a:lnTo>
                  <a:lnTo>
                    <a:pt x="16510" y="694690"/>
                  </a:lnTo>
                  <a:lnTo>
                    <a:pt x="16510" y="689610"/>
                  </a:lnTo>
                  <a:lnTo>
                    <a:pt x="12700" y="687070"/>
                  </a:lnTo>
                  <a:lnTo>
                    <a:pt x="12700" y="681990"/>
                  </a:lnTo>
                  <a:lnTo>
                    <a:pt x="15240" y="678180"/>
                  </a:lnTo>
                  <a:lnTo>
                    <a:pt x="16510" y="670560"/>
                  </a:lnTo>
                  <a:lnTo>
                    <a:pt x="21590" y="668020"/>
                  </a:lnTo>
                  <a:lnTo>
                    <a:pt x="31750" y="661670"/>
                  </a:lnTo>
                  <a:lnTo>
                    <a:pt x="22860" y="666750"/>
                  </a:lnTo>
                  <a:lnTo>
                    <a:pt x="12700" y="670560"/>
                  </a:lnTo>
                  <a:lnTo>
                    <a:pt x="8890" y="673100"/>
                  </a:lnTo>
                  <a:lnTo>
                    <a:pt x="3810" y="673100"/>
                  </a:lnTo>
                  <a:lnTo>
                    <a:pt x="2540" y="670560"/>
                  </a:lnTo>
                  <a:lnTo>
                    <a:pt x="0" y="664210"/>
                  </a:lnTo>
                  <a:lnTo>
                    <a:pt x="3810" y="654050"/>
                  </a:lnTo>
                  <a:lnTo>
                    <a:pt x="10160" y="647700"/>
                  </a:lnTo>
                  <a:lnTo>
                    <a:pt x="30480" y="633730"/>
                  </a:lnTo>
                  <a:lnTo>
                    <a:pt x="58420" y="610870"/>
                  </a:lnTo>
                  <a:lnTo>
                    <a:pt x="72390" y="600710"/>
                  </a:lnTo>
                  <a:lnTo>
                    <a:pt x="90170" y="594360"/>
                  </a:lnTo>
                  <a:lnTo>
                    <a:pt x="124460" y="586740"/>
                  </a:lnTo>
                  <a:lnTo>
                    <a:pt x="154940" y="586740"/>
                  </a:lnTo>
                  <a:lnTo>
                    <a:pt x="185420" y="584200"/>
                  </a:lnTo>
                  <a:lnTo>
                    <a:pt x="195580" y="580390"/>
                  </a:lnTo>
                  <a:lnTo>
                    <a:pt x="207010" y="572770"/>
                  </a:lnTo>
                  <a:lnTo>
                    <a:pt x="214630" y="556260"/>
                  </a:lnTo>
                  <a:lnTo>
                    <a:pt x="223520" y="538480"/>
                  </a:lnTo>
                  <a:lnTo>
                    <a:pt x="236220" y="514350"/>
                  </a:lnTo>
                  <a:lnTo>
                    <a:pt x="251460" y="488950"/>
                  </a:lnTo>
                  <a:lnTo>
                    <a:pt x="269240" y="461010"/>
                  </a:lnTo>
                  <a:lnTo>
                    <a:pt x="288290" y="433070"/>
                  </a:lnTo>
                  <a:lnTo>
                    <a:pt x="325120" y="374650"/>
                  </a:lnTo>
                  <a:lnTo>
                    <a:pt x="363220" y="317500"/>
                  </a:lnTo>
                  <a:lnTo>
                    <a:pt x="378460" y="288290"/>
                  </a:lnTo>
                  <a:lnTo>
                    <a:pt x="396240" y="265430"/>
                  </a:lnTo>
                  <a:lnTo>
                    <a:pt x="408940" y="245110"/>
                  </a:lnTo>
                  <a:lnTo>
                    <a:pt x="419100" y="226060"/>
                  </a:lnTo>
                  <a:lnTo>
                    <a:pt x="427990" y="212090"/>
                  </a:lnTo>
                  <a:lnTo>
                    <a:pt x="430530" y="203200"/>
                  </a:lnTo>
                  <a:lnTo>
                    <a:pt x="430530" y="198120"/>
                  </a:lnTo>
                  <a:lnTo>
                    <a:pt x="430530" y="190500"/>
                  </a:lnTo>
                  <a:lnTo>
                    <a:pt x="425450" y="181610"/>
                  </a:lnTo>
                  <a:lnTo>
                    <a:pt x="424180" y="172720"/>
                  </a:lnTo>
                  <a:lnTo>
                    <a:pt x="412750" y="144780"/>
                  </a:lnTo>
                  <a:lnTo>
                    <a:pt x="400050" y="116840"/>
                  </a:lnTo>
                  <a:lnTo>
                    <a:pt x="387350" y="88900"/>
                  </a:lnTo>
                  <a:lnTo>
                    <a:pt x="375920" y="63500"/>
                  </a:lnTo>
                  <a:lnTo>
                    <a:pt x="374650" y="50800"/>
                  </a:lnTo>
                  <a:lnTo>
                    <a:pt x="369570" y="41910"/>
                  </a:lnTo>
                  <a:lnTo>
                    <a:pt x="368300" y="3556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BF0872E5-3333-B91F-7AD6-FFA2B090A485}"/>
                </a:ext>
              </a:extLst>
            </p:cNvPr>
            <p:cNvSpPr/>
            <p:nvPr/>
          </p:nvSpPr>
          <p:spPr>
            <a:xfrm>
              <a:off x="3112770" y="2541397"/>
              <a:ext cx="533020" cy="702438"/>
            </a:xfrm>
            <a:custGeom>
              <a:avLst/>
              <a:gdLst/>
              <a:ahLst/>
              <a:cxnLst/>
              <a:rect l="0" t="0" r="0" b="0"/>
              <a:pathLst>
                <a:path w="533020" h="702438">
                  <a:moveTo>
                    <a:pt x="287147" y="30734"/>
                  </a:moveTo>
                  <a:lnTo>
                    <a:pt x="313182" y="28194"/>
                  </a:lnTo>
                  <a:lnTo>
                    <a:pt x="344170" y="23749"/>
                  </a:lnTo>
                  <a:lnTo>
                    <a:pt x="413258" y="13208"/>
                  </a:lnTo>
                  <a:lnTo>
                    <a:pt x="445008" y="6985"/>
                  </a:lnTo>
                  <a:lnTo>
                    <a:pt x="471043" y="2540"/>
                  </a:lnTo>
                  <a:lnTo>
                    <a:pt x="481584" y="889"/>
                  </a:lnTo>
                  <a:lnTo>
                    <a:pt x="489712" y="0"/>
                  </a:lnTo>
                  <a:lnTo>
                    <a:pt x="495554" y="0"/>
                  </a:lnTo>
                  <a:lnTo>
                    <a:pt x="497078" y="0"/>
                  </a:lnTo>
                  <a:lnTo>
                    <a:pt x="502793" y="7874"/>
                  </a:lnTo>
                  <a:lnTo>
                    <a:pt x="507619" y="21209"/>
                  </a:lnTo>
                  <a:lnTo>
                    <a:pt x="511048" y="37973"/>
                  </a:lnTo>
                  <a:lnTo>
                    <a:pt x="514223" y="55372"/>
                  </a:lnTo>
                  <a:lnTo>
                    <a:pt x="518287" y="90551"/>
                  </a:lnTo>
                  <a:lnTo>
                    <a:pt x="519049" y="104775"/>
                  </a:lnTo>
                  <a:lnTo>
                    <a:pt x="519811" y="115316"/>
                  </a:lnTo>
                  <a:lnTo>
                    <a:pt x="522224" y="133858"/>
                  </a:lnTo>
                  <a:lnTo>
                    <a:pt x="524764" y="153924"/>
                  </a:lnTo>
                  <a:lnTo>
                    <a:pt x="531241" y="197231"/>
                  </a:lnTo>
                  <a:lnTo>
                    <a:pt x="533019" y="218186"/>
                  </a:lnTo>
                  <a:lnTo>
                    <a:pt x="533019" y="239395"/>
                  </a:lnTo>
                  <a:lnTo>
                    <a:pt x="530352" y="258699"/>
                  </a:lnTo>
                  <a:lnTo>
                    <a:pt x="525653" y="276479"/>
                  </a:lnTo>
                  <a:lnTo>
                    <a:pt x="523113" y="279908"/>
                  </a:lnTo>
                  <a:lnTo>
                    <a:pt x="519811" y="286004"/>
                  </a:lnTo>
                  <a:lnTo>
                    <a:pt x="508508" y="301117"/>
                  </a:lnTo>
                  <a:lnTo>
                    <a:pt x="491490" y="321437"/>
                  </a:lnTo>
                  <a:lnTo>
                    <a:pt x="469519" y="345186"/>
                  </a:lnTo>
                  <a:lnTo>
                    <a:pt x="445008" y="371475"/>
                  </a:lnTo>
                  <a:lnTo>
                    <a:pt x="417449" y="401574"/>
                  </a:lnTo>
                  <a:lnTo>
                    <a:pt x="358013" y="463042"/>
                  </a:lnTo>
                  <a:lnTo>
                    <a:pt x="296164" y="524764"/>
                  </a:lnTo>
                  <a:lnTo>
                    <a:pt x="267589" y="553593"/>
                  </a:lnTo>
                  <a:lnTo>
                    <a:pt x="240919" y="579247"/>
                  </a:lnTo>
                  <a:lnTo>
                    <a:pt x="217170" y="602107"/>
                  </a:lnTo>
                  <a:lnTo>
                    <a:pt x="196977" y="620649"/>
                  </a:lnTo>
                  <a:lnTo>
                    <a:pt x="181483" y="633730"/>
                  </a:lnTo>
                  <a:lnTo>
                    <a:pt x="175641" y="639064"/>
                  </a:lnTo>
                  <a:lnTo>
                    <a:pt x="171577" y="641731"/>
                  </a:lnTo>
                  <a:lnTo>
                    <a:pt x="165100" y="654050"/>
                  </a:lnTo>
                  <a:lnTo>
                    <a:pt x="156972" y="664718"/>
                  </a:lnTo>
                  <a:lnTo>
                    <a:pt x="137541" y="678688"/>
                  </a:lnTo>
                  <a:lnTo>
                    <a:pt x="117983" y="688467"/>
                  </a:lnTo>
                  <a:lnTo>
                    <a:pt x="100076" y="693674"/>
                  </a:lnTo>
                  <a:lnTo>
                    <a:pt x="70866" y="697992"/>
                  </a:lnTo>
                  <a:lnTo>
                    <a:pt x="44831" y="700786"/>
                  </a:lnTo>
                  <a:lnTo>
                    <a:pt x="24384" y="702437"/>
                  </a:lnTo>
                  <a:lnTo>
                    <a:pt x="17907" y="701548"/>
                  </a:lnTo>
                  <a:lnTo>
                    <a:pt x="13843" y="699897"/>
                  </a:lnTo>
                  <a:lnTo>
                    <a:pt x="3302" y="697103"/>
                  </a:lnTo>
                  <a:lnTo>
                    <a:pt x="0" y="693674"/>
                  </a:lnTo>
                  <a:lnTo>
                    <a:pt x="889" y="688467"/>
                  </a:lnTo>
                  <a:lnTo>
                    <a:pt x="10541" y="687578"/>
                  </a:lnTo>
                  <a:lnTo>
                    <a:pt x="26035" y="687578"/>
                  </a:lnTo>
                  <a:lnTo>
                    <a:pt x="44831" y="687578"/>
                  </a:lnTo>
                  <a:lnTo>
                    <a:pt x="65913" y="686689"/>
                  </a:lnTo>
                  <a:lnTo>
                    <a:pt x="86360" y="684022"/>
                  </a:lnTo>
                  <a:lnTo>
                    <a:pt x="105029" y="679577"/>
                  </a:lnTo>
                  <a:lnTo>
                    <a:pt x="120396" y="671703"/>
                  </a:lnTo>
                  <a:lnTo>
                    <a:pt x="130302" y="660273"/>
                  </a:lnTo>
                  <a:lnTo>
                    <a:pt x="135001" y="652399"/>
                  </a:lnTo>
                  <a:lnTo>
                    <a:pt x="141605" y="642620"/>
                  </a:lnTo>
                  <a:lnTo>
                    <a:pt x="151384" y="630301"/>
                  </a:lnTo>
                  <a:lnTo>
                    <a:pt x="159512" y="623316"/>
                  </a:lnTo>
                  <a:lnTo>
                    <a:pt x="169164" y="615315"/>
                  </a:lnTo>
                  <a:lnTo>
                    <a:pt x="181483" y="605536"/>
                  </a:lnTo>
                  <a:lnTo>
                    <a:pt x="198501" y="591566"/>
                  </a:lnTo>
                  <a:lnTo>
                    <a:pt x="218059" y="573913"/>
                  </a:lnTo>
                  <a:lnTo>
                    <a:pt x="240030" y="552958"/>
                  </a:lnTo>
                  <a:lnTo>
                    <a:pt x="264287" y="529209"/>
                  </a:lnTo>
                  <a:lnTo>
                    <a:pt x="290449" y="503555"/>
                  </a:lnTo>
                  <a:lnTo>
                    <a:pt x="345059" y="447167"/>
                  </a:lnTo>
                  <a:lnTo>
                    <a:pt x="397764" y="388239"/>
                  </a:lnTo>
                  <a:lnTo>
                    <a:pt x="422402" y="360045"/>
                  </a:lnTo>
                  <a:lnTo>
                    <a:pt x="445770" y="331851"/>
                  </a:lnTo>
                  <a:lnTo>
                    <a:pt x="466852" y="306324"/>
                  </a:lnTo>
                  <a:lnTo>
                    <a:pt x="484124" y="282448"/>
                  </a:lnTo>
                  <a:lnTo>
                    <a:pt x="498729" y="262255"/>
                  </a:lnTo>
                  <a:lnTo>
                    <a:pt x="509270" y="244729"/>
                  </a:lnTo>
                  <a:lnTo>
                    <a:pt x="509270" y="241935"/>
                  </a:lnTo>
                  <a:lnTo>
                    <a:pt x="508508" y="234950"/>
                  </a:lnTo>
                  <a:lnTo>
                    <a:pt x="507619" y="225425"/>
                  </a:lnTo>
                  <a:lnTo>
                    <a:pt x="506095" y="213106"/>
                  </a:lnTo>
                  <a:lnTo>
                    <a:pt x="501142" y="183007"/>
                  </a:lnTo>
                  <a:lnTo>
                    <a:pt x="495554" y="149733"/>
                  </a:lnTo>
                  <a:lnTo>
                    <a:pt x="489712" y="116205"/>
                  </a:lnTo>
                  <a:lnTo>
                    <a:pt x="485013" y="86106"/>
                  </a:lnTo>
                  <a:lnTo>
                    <a:pt x="482346" y="74676"/>
                  </a:lnTo>
                  <a:lnTo>
                    <a:pt x="481584" y="66167"/>
                  </a:lnTo>
                  <a:lnTo>
                    <a:pt x="480060" y="59817"/>
                  </a:lnTo>
                  <a:lnTo>
                    <a:pt x="480060" y="57277"/>
                  </a:lnTo>
                  <a:lnTo>
                    <a:pt x="468630" y="61722"/>
                  </a:lnTo>
                  <a:lnTo>
                    <a:pt x="455676" y="65151"/>
                  </a:lnTo>
                  <a:lnTo>
                    <a:pt x="426212" y="67691"/>
                  </a:lnTo>
                  <a:lnTo>
                    <a:pt x="394589" y="66167"/>
                  </a:lnTo>
                  <a:lnTo>
                    <a:pt x="362966" y="60706"/>
                  </a:lnTo>
                  <a:lnTo>
                    <a:pt x="334264" y="54483"/>
                  </a:lnTo>
                  <a:lnTo>
                    <a:pt x="310007" y="45847"/>
                  </a:lnTo>
                  <a:lnTo>
                    <a:pt x="293624" y="37973"/>
                  </a:lnTo>
                  <a:lnTo>
                    <a:pt x="288925" y="33528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13B64A48-99EB-BDC0-9C2C-D453A5ABBAD7}"/>
                </a:ext>
              </a:extLst>
            </p:cNvPr>
            <p:cNvSpPr/>
            <p:nvPr/>
          </p:nvSpPr>
          <p:spPr>
            <a:xfrm>
              <a:off x="2765425" y="2465705"/>
              <a:ext cx="33275" cy="48388"/>
            </a:xfrm>
            <a:custGeom>
              <a:avLst/>
              <a:gdLst/>
              <a:ahLst/>
              <a:cxnLst/>
              <a:rect l="0" t="0" r="0" b="0"/>
              <a:pathLst>
                <a:path w="33275" h="48388">
                  <a:moveTo>
                    <a:pt x="11303" y="47498"/>
                  </a:moveTo>
                  <a:lnTo>
                    <a:pt x="5715" y="42164"/>
                  </a:lnTo>
                  <a:lnTo>
                    <a:pt x="1651" y="34163"/>
                  </a:lnTo>
                  <a:lnTo>
                    <a:pt x="0" y="24638"/>
                  </a:lnTo>
                  <a:lnTo>
                    <a:pt x="762" y="14859"/>
                  </a:lnTo>
                  <a:lnTo>
                    <a:pt x="4953" y="6985"/>
                  </a:lnTo>
                  <a:lnTo>
                    <a:pt x="9906" y="1778"/>
                  </a:lnTo>
                  <a:lnTo>
                    <a:pt x="16256" y="0"/>
                  </a:lnTo>
                  <a:lnTo>
                    <a:pt x="22733" y="889"/>
                  </a:lnTo>
                  <a:lnTo>
                    <a:pt x="28321" y="5969"/>
                  </a:lnTo>
                  <a:lnTo>
                    <a:pt x="31750" y="14224"/>
                  </a:lnTo>
                  <a:lnTo>
                    <a:pt x="33274" y="23749"/>
                  </a:lnTo>
                  <a:lnTo>
                    <a:pt x="32385" y="32512"/>
                  </a:lnTo>
                  <a:lnTo>
                    <a:pt x="29210" y="40513"/>
                  </a:lnTo>
                  <a:lnTo>
                    <a:pt x="24511" y="46609"/>
                  </a:lnTo>
                  <a:lnTo>
                    <a:pt x="17780" y="48387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13AAAD30-1720-5588-3511-A5EC0DD1AEEB}"/>
                </a:ext>
              </a:extLst>
            </p:cNvPr>
            <p:cNvSpPr/>
            <p:nvPr/>
          </p:nvSpPr>
          <p:spPr>
            <a:xfrm>
              <a:off x="2774442" y="2506218"/>
              <a:ext cx="16130" cy="6097"/>
            </a:xfrm>
            <a:custGeom>
              <a:avLst/>
              <a:gdLst/>
              <a:ahLst/>
              <a:cxnLst/>
              <a:rect l="0" t="0" r="0" b="0"/>
              <a:pathLst>
                <a:path w="16130" h="6097">
                  <a:moveTo>
                    <a:pt x="0" y="1651"/>
                  </a:moveTo>
                  <a:lnTo>
                    <a:pt x="9652" y="2540"/>
                  </a:lnTo>
                  <a:lnTo>
                    <a:pt x="16129" y="0"/>
                  </a:lnTo>
                  <a:lnTo>
                    <a:pt x="14605" y="1651"/>
                  </a:lnTo>
                  <a:lnTo>
                    <a:pt x="12827" y="2540"/>
                  </a:lnTo>
                  <a:lnTo>
                    <a:pt x="10541" y="6096"/>
                  </a:lnTo>
                  <a:lnTo>
                    <a:pt x="6477" y="4445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B155B11A-7342-CC06-67A9-2CB206B48BCF}"/>
                </a:ext>
              </a:extLst>
            </p:cNvPr>
            <p:cNvSpPr/>
            <p:nvPr/>
          </p:nvSpPr>
          <p:spPr>
            <a:xfrm>
              <a:off x="2768600" y="2490343"/>
              <a:ext cx="24512" cy="14860"/>
            </a:xfrm>
            <a:custGeom>
              <a:avLst/>
              <a:gdLst/>
              <a:ahLst/>
              <a:cxnLst/>
              <a:rect l="0" t="0" r="0" b="0"/>
              <a:pathLst>
                <a:path w="24512" h="14860">
                  <a:moveTo>
                    <a:pt x="4064" y="13335"/>
                  </a:moveTo>
                  <a:lnTo>
                    <a:pt x="0" y="7874"/>
                  </a:lnTo>
                  <a:lnTo>
                    <a:pt x="3175" y="2540"/>
                  </a:lnTo>
                  <a:lnTo>
                    <a:pt x="11430" y="0"/>
                  </a:lnTo>
                  <a:lnTo>
                    <a:pt x="20447" y="2540"/>
                  </a:lnTo>
                  <a:lnTo>
                    <a:pt x="24511" y="6985"/>
                  </a:lnTo>
                  <a:lnTo>
                    <a:pt x="20447" y="12319"/>
                  </a:lnTo>
                  <a:lnTo>
                    <a:pt x="12319" y="1485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138387CA-2B3E-6C28-AB91-82D9D6031435}"/>
                </a:ext>
              </a:extLst>
            </p:cNvPr>
            <p:cNvSpPr/>
            <p:nvPr/>
          </p:nvSpPr>
          <p:spPr>
            <a:xfrm>
              <a:off x="2768600" y="2490470"/>
              <a:ext cx="24131" cy="16511"/>
            </a:xfrm>
            <a:custGeom>
              <a:avLst/>
              <a:gdLst/>
              <a:ahLst/>
              <a:cxnLst/>
              <a:rect l="0" t="0" r="0" b="0"/>
              <a:pathLst>
                <a:path w="24131" h="16511">
                  <a:moveTo>
                    <a:pt x="13970" y="16510"/>
                  </a:moveTo>
                  <a:lnTo>
                    <a:pt x="20320" y="11430"/>
                  </a:lnTo>
                  <a:lnTo>
                    <a:pt x="24130" y="6350"/>
                  </a:lnTo>
                  <a:lnTo>
                    <a:pt x="20320" y="2540"/>
                  </a:lnTo>
                  <a:lnTo>
                    <a:pt x="11430" y="0"/>
                  </a:lnTo>
                  <a:lnTo>
                    <a:pt x="2540" y="2540"/>
                  </a:lnTo>
                  <a:lnTo>
                    <a:pt x="0" y="8890"/>
                  </a:lnTo>
                  <a:lnTo>
                    <a:pt x="5080" y="1397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EB5F6105-6550-91D6-989C-C18A9DB49CAA}"/>
                </a:ext>
              </a:extLst>
            </p:cNvPr>
            <p:cNvSpPr/>
            <p:nvPr/>
          </p:nvSpPr>
          <p:spPr>
            <a:xfrm>
              <a:off x="2424684" y="2059940"/>
              <a:ext cx="1651382" cy="1168147"/>
            </a:xfrm>
            <a:custGeom>
              <a:avLst/>
              <a:gdLst/>
              <a:ahLst/>
              <a:cxnLst/>
              <a:rect l="0" t="0" r="0" b="0"/>
              <a:pathLst>
                <a:path w="1651382" h="1168147">
                  <a:moveTo>
                    <a:pt x="338328" y="1079119"/>
                  </a:moveTo>
                  <a:lnTo>
                    <a:pt x="321056" y="1092327"/>
                  </a:lnTo>
                  <a:lnTo>
                    <a:pt x="308991" y="1103757"/>
                  </a:lnTo>
                  <a:lnTo>
                    <a:pt x="296799" y="1115187"/>
                  </a:lnTo>
                  <a:lnTo>
                    <a:pt x="279781" y="1124966"/>
                  </a:lnTo>
                  <a:lnTo>
                    <a:pt x="270764" y="1138936"/>
                  </a:lnTo>
                  <a:lnTo>
                    <a:pt x="260985" y="1147826"/>
                  </a:lnTo>
                  <a:lnTo>
                    <a:pt x="250444" y="1153160"/>
                  </a:lnTo>
                  <a:lnTo>
                    <a:pt x="238252" y="1154811"/>
                  </a:lnTo>
                  <a:lnTo>
                    <a:pt x="224409" y="1156716"/>
                  </a:lnTo>
                  <a:lnTo>
                    <a:pt x="207264" y="1157605"/>
                  </a:lnTo>
                  <a:lnTo>
                    <a:pt x="186182" y="1160145"/>
                  </a:lnTo>
                  <a:lnTo>
                    <a:pt x="160909" y="1165479"/>
                  </a:lnTo>
                  <a:lnTo>
                    <a:pt x="126746" y="1166495"/>
                  </a:lnTo>
                  <a:lnTo>
                    <a:pt x="111252" y="1166495"/>
                  </a:lnTo>
                  <a:lnTo>
                    <a:pt x="98298" y="1166495"/>
                  </a:lnTo>
                  <a:lnTo>
                    <a:pt x="81915" y="1168146"/>
                  </a:lnTo>
                  <a:lnTo>
                    <a:pt x="69850" y="1166495"/>
                  </a:lnTo>
                  <a:lnTo>
                    <a:pt x="61722" y="1162050"/>
                  </a:lnTo>
                  <a:lnTo>
                    <a:pt x="57658" y="1156716"/>
                  </a:lnTo>
                  <a:lnTo>
                    <a:pt x="58547" y="1149731"/>
                  </a:lnTo>
                  <a:lnTo>
                    <a:pt x="62611" y="1146175"/>
                  </a:lnTo>
                  <a:lnTo>
                    <a:pt x="70485" y="1142746"/>
                  </a:lnTo>
                  <a:lnTo>
                    <a:pt x="51816" y="1146175"/>
                  </a:lnTo>
                  <a:lnTo>
                    <a:pt x="36576" y="1147826"/>
                  </a:lnTo>
                  <a:lnTo>
                    <a:pt x="25146" y="1146175"/>
                  </a:lnTo>
                  <a:lnTo>
                    <a:pt x="21844" y="1142746"/>
                  </a:lnTo>
                  <a:lnTo>
                    <a:pt x="20193" y="1138301"/>
                  </a:lnTo>
                  <a:lnTo>
                    <a:pt x="21082" y="1133856"/>
                  </a:lnTo>
                  <a:lnTo>
                    <a:pt x="23368" y="1130300"/>
                  </a:lnTo>
                  <a:lnTo>
                    <a:pt x="30734" y="1127506"/>
                  </a:lnTo>
                  <a:lnTo>
                    <a:pt x="44450" y="1124077"/>
                  </a:lnTo>
                  <a:lnTo>
                    <a:pt x="29845" y="1125982"/>
                  </a:lnTo>
                  <a:lnTo>
                    <a:pt x="15240" y="1125982"/>
                  </a:lnTo>
                  <a:lnTo>
                    <a:pt x="5588" y="1123188"/>
                  </a:lnTo>
                  <a:lnTo>
                    <a:pt x="635" y="1120521"/>
                  </a:lnTo>
                  <a:lnTo>
                    <a:pt x="0" y="1115187"/>
                  </a:lnTo>
                  <a:lnTo>
                    <a:pt x="635" y="1111758"/>
                  </a:lnTo>
                  <a:lnTo>
                    <a:pt x="9652" y="1106551"/>
                  </a:lnTo>
                  <a:lnTo>
                    <a:pt x="25146" y="1102106"/>
                  </a:lnTo>
                  <a:lnTo>
                    <a:pt x="48641" y="1099312"/>
                  </a:lnTo>
                  <a:lnTo>
                    <a:pt x="73787" y="1095883"/>
                  </a:lnTo>
                  <a:lnTo>
                    <a:pt x="87757" y="1094232"/>
                  </a:lnTo>
                  <a:lnTo>
                    <a:pt x="100711" y="1089787"/>
                  </a:lnTo>
                  <a:lnTo>
                    <a:pt x="125857" y="1088009"/>
                  </a:lnTo>
                  <a:lnTo>
                    <a:pt x="151257" y="1081913"/>
                  </a:lnTo>
                  <a:lnTo>
                    <a:pt x="160909" y="1078357"/>
                  </a:lnTo>
                  <a:lnTo>
                    <a:pt x="174752" y="1078357"/>
                  </a:lnTo>
                  <a:lnTo>
                    <a:pt x="190246" y="1075563"/>
                  </a:lnTo>
                  <a:lnTo>
                    <a:pt x="219456" y="1066800"/>
                  </a:lnTo>
                  <a:lnTo>
                    <a:pt x="244729" y="1053719"/>
                  </a:lnTo>
                  <a:lnTo>
                    <a:pt x="269875" y="1026414"/>
                  </a:lnTo>
                  <a:lnTo>
                    <a:pt x="295910" y="993902"/>
                  </a:lnTo>
                  <a:lnTo>
                    <a:pt x="322834" y="956818"/>
                  </a:lnTo>
                  <a:lnTo>
                    <a:pt x="352044" y="913765"/>
                  </a:lnTo>
                  <a:lnTo>
                    <a:pt x="383794" y="866267"/>
                  </a:lnTo>
                  <a:lnTo>
                    <a:pt x="419735" y="813308"/>
                  </a:lnTo>
                  <a:lnTo>
                    <a:pt x="459486" y="755396"/>
                  </a:lnTo>
                  <a:lnTo>
                    <a:pt x="505079" y="693674"/>
                  </a:lnTo>
                  <a:lnTo>
                    <a:pt x="526288" y="656590"/>
                  </a:lnTo>
                  <a:lnTo>
                    <a:pt x="549656" y="618871"/>
                  </a:lnTo>
                  <a:lnTo>
                    <a:pt x="600329" y="539623"/>
                  </a:lnTo>
                  <a:lnTo>
                    <a:pt x="624586" y="500761"/>
                  </a:lnTo>
                  <a:lnTo>
                    <a:pt x="646557" y="463042"/>
                  </a:lnTo>
                  <a:lnTo>
                    <a:pt x="666115" y="425958"/>
                  </a:lnTo>
                  <a:lnTo>
                    <a:pt x="680847" y="391795"/>
                  </a:lnTo>
                  <a:lnTo>
                    <a:pt x="679069" y="368681"/>
                  </a:lnTo>
                  <a:lnTo>
                    <a:pt x="676656" y="351917"/>
                  </a:lnTo>
                  <a:lnTo>
                    <a:pt x="671068" y="341503"/>
                  </a:lnTo>
                  <a:lnTo>
                    <a:pt x="661162" y="336042"/>
                  </a:lnTo>
                  <a:lnTo>
                    <a:pt x="646557" y="333502"/>
                  </a:lnTo>
                  <a:lnTo>
                    <a:pt x="625475" y="334391"/>
                  </a:lnTo>
                  <a:lnTo>
                    <a:pt x="597027" y="337947"/>
                  </a:lnTo>
                  <a:lnTo>
                    <a:pt x="560451" y="341503"/>
                  </a:lnTo>
                  <a:lnTo>
                    <a:pt x="557276" y="344932"/>
                  </a:lnTo>
                  <a:lnTo>
                    <a:pt x="554609" y="354711"/>
                  </a:lnTo>
                  <a:lnTo>
                    <a:pt x="552323" y="368046"/>
                  </a:lnTo>
                  <a:lnTo>
                    <a:pt x="549656" y="384556"/>
                  </a:lnTo>
                  <a:lnTo>
                    <a:pt x="542417" y="424180"/>
                  </a:lnTo>
                  <a:lnTo>
                    <a:pt x="536829" y="443738"/>
                  </a:lnTo>
                  <a:lnTo>
                    <a:pt x="530352" y="463042"/>
                  </a:lnTo>
                  <a:lnTo>
                    <a:pt x="522097" y="473456"/>
                  </a:lnTo>
                  <a:lnTo>
                    <a:pt x="515747" y="477012"/>
                  </a:lnTo>
                  <a:lnTo>
                    <a:pt x="506603" y="477012"/>
                  </a:lnTo>
                  <a:lnTo>
                    <a:pt x="498475" y="473456"/>
                  </a:lnTo>
                  <a:lnTo>
                    <a:pt x="493776" y="472567"/>
                  </a:lnTo>
                  <a:lnTo>
                    <a:pt x="488823" y="472567"/>
                  </a:lnTo>
                  <a:lnTo>
                    <a:pt x="485521" y="470916"/>
                  </a:lnTo>
                  <a:lnTo>
                    <a:pt x="479044" y="467487"/>
                  </a:lnTo>
                  <a:lnTo>
                    <a:pt x="474091" y="463042"/>
                  </a:lnTo>
                  <a:lnTo>
                    <a:pt x="470916" y="457708"/>
                  </a:lnTo>
                  <a:lnTo>
                    <a:pt x="465963" y="459486"/>
                  </a:lnTo>
                  <a:lnTo>
                    <a:pt x="460375" y="463042"/>
                  </a:lnTo>
                  <a:lnTo>
                    <a:pt x="454533" y="466471"/>
                  </a:lnTo>
                  <a:lnTo>
                    <a:pt x="448056" y="467487"/>
                  </a:lnTo>
                  <a:lnTo>
                    <a:pt x="441579" y="466471"/>
                  </a:lnTo>
                  <a:lnTo>
                    <a:pt x="437515" y="466471"/>
                  </a:lnTo>
                  <a:lnTo>
                    <a:pt x="431038" y="469138"/>
                  </a:lnTo>
                  <a:lnTo>
                    <a:pt x="428498" y="485902"/>
                  </a:lnTo>
                  <a:lnTo>
                    <a:pt x="422910" y="499872"/>
                  </a:lnTo>
                  <a:lnTo>
                    <a:pt x="418846" y="504317"/>
                  </a:lnTo>
                  <a:lnTo>
                    <a:pt x="413258" y="506095"/>
                  </a:lnTo>
                  <a:lnTo>
                    <a:pt x="405892" y="505206"/>
                  </a:lnTo>
                  <a:lnTo>
                    <a:pt x="400939" y="499110"/>
                  </a:lnTo>
                  <a:lnTo>
                    <a:pt x="386334" y="483235"/>
                  </a:lnTo>
                  <a:lnTo>
                    <a:pt x="377317" y="477012"/>
                  </a:lnTo>
                  <a:lnTo>
                    <a:pt x="365252" y="472567"/>
                  </a:lnTo>
                  <a:lnTo>
                    <a:pt x="354457" y="470027"/>
                  </a:lnTo>
                  <a:lnTo>
                    <a:pt x="344805" y="470916"/>
                  </a:lnTo>
                  <a:lnTo>
                    <a:pt x="339217" y="472567"/>
                  </a:lnTo>
                  <a:lnTo>
                    <a:pt x="334264" y="476123"/>
                  </a:lnTo>
                  <a:lnTo>
                    <a:pt x="330200" y="478917"/>
                  </a:lnTo>
                  <a:lnTo>
                    <a:pt x="324485" y="479806"/>
                  </a:lnTo>
                  <a:lnTo>
                    <a:pt x="308991" y="477901"/>
                  </a:lnTo>
                  <a:lnTo>
                    <a:pt x="287147" y="472567"/>
                  </a:lnTo>
                  <a:lnTo>
                    <a:pt x="260985" y="464693"/>
                  </a:lnTo>
                  <a:lnTo>
                    <a:pt x="232410" y="453263"/>
                  </a:lnTo>
                  <a:lnTo>
                    <a:pt x="202438" y="438277"/>
                  </a:lnTo>
                  <a:lnTo>
                    <a:pt x="173863" y="419989"/>
                  </a:lnTo>
                  <a:lnTo>
                    <a:pt x="147828" y="398780"/>
                  </a:lnTo>
                  <a:lnTo>
                    <a:pt x="127635" y="373126"/>
                  </a:lnTo>
                  <a:lnTo>
                    <a:pt x="117856" y="343281"/>
                  </a:lnTo>
                  <a:lnTo>
                    <a:pt x="108839" y="308864"/>
                  </a:lnTo>
                  <a:lnTo>
                    <a:pt x="103886" y="273685"/>
                  </a:lnTo>
                  <a:lnTo>
                    <a:pt x="103251" y="236601"/>
                  </a:lnTo>
                  <a:lnTo>
                    <a:pt x="105664" y="211201"/>
                  </a:lnTo>
                  <a:lnTo>
                    <a:pt x="109728" y="187452"/>
                  </a:lnTo>
                  <a:lnTo>
                    <a:pt x="115316" y="165354"/>
                  </a:lnTo>
                  <a:lnTo>
                    <a:pt x="122682" y="144399"/>
                  </a:lnTo>
                  <a:lnTo>
                    <a:pt x="130810" y="124841"/>
                  </a:lnTo>
                  <a:lnTo>
                    <a:pt x="140462" y="107315"/>
                  </a:lnTo>
                  <a:lnTo>
                    <a:pt x="163322" y="76327"/>
                  </a:lnTo>
                  <a:lnTo>
                    <a:pt x="189357" y="50927"/>
                  </a:lnTo>
                  <a:lnTo>
                    <a:pt x="219456" y="31623"/>
                  </a:lnTo>
                  <a:lnTo>
                    <a:pt x="251968" y="16510"/>
                  </a:lnTo>
                  <a:lnTo>
                    <a:pt x="286258" y="7874"/>
                  </a:lnTo>
                  <a:lnTo>
                    <a:pt x="321056" y="3429"/>
                  </a:lnTo>
                  <a:lnTo>
                    <a:pt x="356997" y="3429"/>
                  </a:lnTo>
                  <a:lnTo>
                    <a:pt x="392811" y="7874"/>
                  </a:lnTo>
                  <a:lnTo>
                    <a:pt x="427863" y="16510"/>
                  </a:lnTo>
                  <a:lnTo>
                    <a:pt x="461264" y="28829"/>
                  </a:lnTo>
                  <a:lnTo>
                    <a:pt x="491998" y="45593"/>
                  </a:lnTo>
                  <a:lnTo>
                    <a:pt x="520446" y="65024"/>
                  </a:lnTo>
                  <a:lnTo>
                    <a:pt x="544957" y="88011"/>
                  </a:lnTo>
                  <a:lnTo>
                    <a:pt x="586486" y="93091"/>
                  </a:lnTo>
                  <a:lnTo>
                    <a:pt x="604393" y="93091"/>
                  </a:lnTo>
                  <a:lnTo>
                    <a:pt x="621411" y="91567"/>
                  </a:lnTo>
                  <a:lnTo>
                    <a:pt x="664464" y="65024"/>
                  </a:lnTo>
                  <a:lnTo>
                    <a:pt x="703580" y="44704"/>
                  </a:lnTo>
                  <a:lnTo>
                    <a:pt x="738505" y="28194"/>
                  </a:lnTo>
                  <a:lnTo>
                    <a:pt x="770382" y="15875"/>
                  </a:lnTo>
                  <a:lnTo>
                    <a:pt x="799592" y="6985"/>
                  </a:lnTo>
                  <a:lnTo>
                    <a:pt x="826516" y="1651"/>
                  </a:lnTo>
                  <a:lnTo>
                    <a:pt x="852297" y="0"/>
                  </a:lnTo>
                  <a:lnTo>
                    <a:pt x="878332" y="635"/>
                  </a:lnTo>
                  <a:lnTo>
                    <a:pt x="930529" y="7874"/>
                  </a:lnTo>
                  <a:lnTo>
                    <a:pt x="959104" y="13081"/>
                  </a:lnTo>
                  <a:lnTo>
                    <a:pt x="988441" y="20193"/>
                  </a:lnTo>
                  <a:lnTo>
                    <a:pt x="1020826" y="28194"/>
                  </a:lnTo>
                  <a:lnTo>
                    <a:pt x="1057529" y="35179"/>
                  </a:lnTo>
                  <a:lnTo>
                    <a:pt x="1097280" y="43053"/>
                  </a:lnTo>
                  <a:lnTo>
                    <a:pt x="1142873" y="50038"/>
                  </a:lnTo>
                  <a:lnTo>
                    <a:pt x="1154938" y="57912"/>
                  </a:lnTo>
                  <a:lnTo>
                    <a:pt x="1170432" y="70358"/>
                  </a:lnTo>
                  <a:lnTo>
                    <a:pt x="1186815" y="85217"/>
                  </a:lnTo>
                  <a:lnTo>
                    <a:pt x="1203833" y="103886"/>
                  </a:lnTo>
                  <a:lnTo>
                    <a:pt x="1240409" y="146939"/>
                  </a:lnTo>
                  <a:lnTo>
                    <a:pt x="1279652" y="195453"/>
                  </a:lnTo>
                  <a:lnTo>
                    <a:pt x="1318641" y="245491"/>
                  </a:lnTo>
                  <a:lnTo>
                    <a:pt x="1354328" y="292100"/>
                  </a:lnTo>
                  <a:lnTo>
                    <a:pt x="1371473" y="313309"/>
                  </a:lnTo>
                  <a:lnTo>
                    <a:pt x="1387094" y="332613"/>
                  </a:lnTo>
                  <a:lnTo>
                    <a:pt x="1400810" y="348488"/>
                  </a:lnTo>
                  <a:lnTo>
                    <a:pt x="1413129" y="361696"/>
                  </a:lnTo>
                  <a:lnTo>
                    <a:pt x="1429258" y="373126"/>
                  </a:lnTo>
                  <a:lnTo>
                    <a:pt x="1451229" y="382016"/>
                  </a:lnTo>
                  <a:lnTo>
                    <a:pt x="1477264" y="387985"/>
                  </a:lnTo>
                  <a:lnTo>
                    <a:pt x="1504188" y="393446"/>
                  </a:lnTo>
                  <a:lnTo>
                    <a:pt x="1530985" y="397764"/>
                  </a:lnTo>
                  <a:lnTo>
                    <a:pt x="1555369" y="403225"/>
                  </a:lnTo>
                  <a:lnTo>
                    <a:pt x="1575562" y="409194"/>
                  </a:lnTo>
                  <a:lnTo>
                    <a:pt x="1590421" y="418084"/>
                  </a:lnTo>
                  <a:lnTo>
                    <a:pt x="1596009" y="421513"/>
                  </a:lnTo>
                  <a:lnTo>
                    <a:pt x="1605788" y="425069"/>
                  </a:lnTo>
                  <a:lnTo>
                    <a:pt x="1628521" y="431292"/>
                  </a:lnTo>
                  <a:lnTo>
                    <a:pt x="1639062" y="434848"/>
                  </a:lnTo>
                  <a:lnTo>
                    <a:pt x="1647317" y="438277"/>
                  </a:lnTo>
                  <a:lnTo>
                    <a:pt x="1651381" y="442722"/>
                  </a:lnTo>
                  <a:lnTo>
                    <a:pt x="1649603" y="447929"/>
                  </a:lnTo>
                  <a:lnTo>
                    <a:pt x="1625346" y="456692"/>
                  </a:lnTo>
                  <a:lnTo>
                    <a:pt x="1598422" y="462153"/>
                  </a:lnTo>
                  <a:lnTo>
                    <a:pt x="1569085" y="465582"/>
                  </a:lnTo>
                  <a:lnTo>
                    <a:pt x="1538986" y="467487"/>
                  </a:lnTo>
                  <a:lnTo>
                    <a:pt x="1475740" y="465582"/>
                  </a:lnTo>
                  <a:lnTo>
                    <a:pt x="1413129" y="458597"/>
                  </a:lnTo>
                  <a:lnTo>
                    <a:pt x="1355979" y="448818"/>
                  </a:lnTo>
                  <a:lnTo>
                    <a:pt x="1330833" y="443738"/>
                  </a:lnTo>
                  <a:lnTo>
                    <a:pt x="1309751" y="439293"/>
                  </a:lnTo>
                  <a:lnTo>
                    <a:pt x="1291717" y="434848"/>
                  </a:lnTo>
                  <a:lnTo>
                    <a:pt x="1277874" y="432054"/>
                  </a:lnTo>
                  <a:lnTo>
                    <a:pt x="1269111" y="430403"/>
                  </a:lnTo>
                  <a:lnTo>
                    <a:pt x="1265682" y="430403"/>
                  </a:lnTo>
                  <a:lnTo>
                    <a:pt x="1247775" y="446278"/>
                  </a:lnTo>
                  <a:lnTo>
                    <a:pt x="1228344" y="461137"/>
                  </a:lnTo>
                  <a:lnTo>
                    <a:pt x="1204722" y="473456"/>
                  </a:lnTo>
                  <a:lnTo>
                    <a:pt x="1180338" y="484886"/>
                  </a:lnTo>
                  <a:lnTo>
                    <a:pt x="1154303" y="494665"/>
                  </a:lnTo>
                  <a:lnTo>
                    <a:pt x="1126617" y="501650"/>
                  </a:lnTo>
                  <a:lnTo>
                    <a:pt x="1068832" y="511429"/>
                  </a:lnTo>
                  <a:lnTo>
                    <a:pt x="1010285" y="513080"/>
                  </a:lnTo>
                  <a:lnTo>
                    <a:pt x="953262" y="509651"/>
                  </a:lnTo>
                  <a:lnTo>
                    <a:pt x="926338" y="505206"/>
                  </a:lnTo>
                  <a:lnTo>
                    <a:pt x="900303" y="498221"/>
                  </a:lnTo>
                  <a:lnTo>
                    <a:pt x="876935" y="491236"/>
                  </a:lnTo>
                  <a:lnTo>
                    <a:pt x="854964" y="481457"/>
                  </a:lnTo>
                  <a:lnTo>
                    <a:pt x="843534" y="484886"/>
                  </a:lnTo>
                  <a:lnTo>
                    <a:pt x="833882" y="491236"/>
                  </a:lnTo>
                  <a:lnTo>
                    <a:pt x="815721" y="507746"/>
                  </a:lnTo>
                  <a:lnTo>
                    <a:pt x="802005" y="526415"/>
                  </a:lnTo>
                  <a:lnTo>
                    <a:pt x="791464" y="544830"/>
                  </a:lnTo>
                  <a:lnTo>
                    <a:pt x="788162" y="551815"/>
                  </a:lnTo>
                  <a:lnTo>
                    <a:pt x="782447" y="562483"/>
                  </a:lnTo>
                  <a:lnTo>
                    <a:pt x="776732" y="576453"/>
                  </a:lnTo>
                  <a:lnTo>
                    <a:pt x="768604" y="592328"/>
                  </a:lnTo>
                  <a:lnTo>
                    <a:pt x="751586" y="627507"/>
                  </a:lnTo>
                  <a:lnTo>
                    <a:pt x="732028" y="660019"/>
                  </a:lnTo>
                  <a:lnTo>
                    <a:pt x="694563" y="718312"/>
                  </a:lnTo>
                  <a:lnTo>
                    <a:pt x="671703" y="745617"/>
                  </a:lnTo>
                  <a:lnTo>
                    <a:pt x="658876" y="756920"/>
                  </a:lnTo>
                  <a:lnTo>
                    <a:pt x="643382" y="767461"/>
                  </a:lnTo>
                  <a:lnTo>
                    <a:pt x="634492" y="784225"/>
                  </a:lnTo>
                  <a:lnTo>
                    <a:pt x="623062" y="802894"/>
                  </a:lnTo>
                  <a:lnTo>
                    <a:pt x="594487" y="842518"/>
                  </a:lnTo>
                  <a:lnTo>
                    <a:pt x="559562" y="883666"/>
                  </a:lnTo>
                  <a:lnTo>
                    <a:pt x="519811" y="926084"/>
                  </a:lnTo>
                  <a:lnTo>
                    <a:pt x="476504" y="968248"/>
                  </a:lnTo>
                  <a:lnTo>
                    <a:pt x="430276" y="1008761"/>
                  </a:lnTo>
                  <a:lnTo>
                    <a:pt x="383794" y="1046734"/>
                  </a:lnTo>
                  <a:close/>
                </a:path>
              </a:pathLst>
            </a:custGeom>
            <a:solidFill>
              <a:srgbClr val="E5BC99"/>
            </a:solidFill>
            <a:ln w="0" cap="flat" cmpd="sng" algn="ctr">
              <a:solidFill>
                <a:srgbClr val="E5BC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4B75B8D0-3559-174E-2335-BD4EF48E7273}"/>
                </a:ext>
              </a:extLst>
            </p:cNvPr>
            <p:cNvSpPr/>
            <p:nvPr/>
          </p:nvSpPr>
          <p:spPr>
            <a:xfrm>
              <a:off x="2769489" y="2467483"/>
              <a:ext cx="21972" cy="44832"/>
            </a:xfrm>
            <a:custGeom>
              <a:avLst/>
              <a:gdLst/>
              <a:ahLst/>
              <a:cxnLst/>
              <a:rect l="0" t="0" r="0" b="0"/>
              <a:pathLst>
                <a:path w="21972" h="44832">
                  <a:moveTo>
                    <a:pt x="9652" y="43180"/>
                  </a:moveTo>
                  <a:lnTo>
                    <a:pt x="4064" y="40386"/>
                  </a:lnTo>
                  <a:lnTo>
                    <a:pt x="889" y="36195"/>
                  </a:lnTo>
                  <a:lnTo>
                    <a:pt x="0" y="29845"/>
                  </a:lnTo>
                  <a:lnTo>
                    <a:pt x="3175" y="15875"/>
                  </a:lnTo>
                  <a:lnTo>
                    <a:pt x="9652" y="4191"/>
                  </a:lnTo>
                  <a:lnTo>
                    <a:pt x="13081" y="0"/>
                  </a:lnTo>
                  <a:lnTo>
                    <a:pt x="14605" y="762"/>
                  </a:lnTo>
                  <a:lnTo>
                    <a:pt x="20447" y="11430"/>
                  </a:lnTo>
                  <a:lnTo>
                    <a:pt x="21971" y="22860"/>
                  </a:lnTo>
                  <a:lnTo>
                    <a:pt x="20447" y="35179"/>
                  </a:lnTo>
                  <a:lnTo>
                    <a:pt x="15494" y="44831"/>
                  </a:lnTo>
                  <a:close/>
                </a:path>
              </a:pathLst>
            </a:custGeom>
            <a:solidFill>
              <a:srgbClr val="E5BC99"/>
            </a:solidFill>
            <a:ln w="0" cap="flat" cmpd="sng" algn="ctr">
              <a:solidFill>
                <a:srgbClr val="E5BC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BE1E87DF-36DB-C315-BBB5-37C0514AE45A}"/>
                </a:ext>
              </a:extLst>
            </p:cNvPr>
            <p:cNvSpPr/>
            <p:nvPr/>
          </p:nvSpPr>
          <p:spPr>
            <a:xfrm>
              <a:off x="2768600" y="2466340"/>
              <a:ext cx="21591" cy="44451"/>
            </a:xfrm>
            <a:custGeom>
              <a:avLst/>
              <a:gdLst/>
              <a:ahLst/>
              <a:cxnLst/>
              <a:rect l="0" t="0" r="0" b="0"/>
              <a:pathLst>
                <a:path w="21591" h="44451">
                  <a:moveTo>
                    <a:pt x="15240" y="44450"/>
                  </a:moveTo>
                  <a:lnTo>
                    <a:pt x="21590" y="35560"/>
                  </a:lnTo>
                  <a:lnTo>
                    <a:pt x="21590" y="24130"/>
                  </a:lnTo>
                  <a:lnTo>
                    <a:pt x="21590" y="12700"/>
                  </a:lnTo>
                  <a:lnTo>
                    <a:pt x="15240" y="2540"/>
                  </a:lnTo>
                  <a:lnTo>
                    <a:pt x="13970" y="0"/>
                  </a:lnTo>
                  <a:lnTo>
                    <a:pt x="11430" y="5080"/>
                  </a:lnTo>
                  <a:lnTo>
                    <a:pt x="5080" y="16510"/>
                  </a:lnTo>
                  <a:lnTo>
                    <a:pt x="0" y="30480"/>
                  </a:lnTo>
                  <a:lnTo>
                    <a:pt x="2540" y="38100"/>
                  </a:lnTo>
                  <a:lnTo>
                    <a:pt x="5080" y="41910"/>
                  </a:lnTo>
                  <a:lnTo>
                    <a:pt x="11430" y="4445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59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9C39CBBB-4685-6066-4D30-68F7461C18F7}"/>
                </a:ext>
              </a:extLst>
            </p:cNvPr>
            <p:cNvSpPr/>
            <p:nvPr/>
          </p:nvSpPr>
          <p:spPr>
            <a:xfrm>
              <a:off x="2424430" y="2058670"/>
              <a:ext cx="1651001" cy="1169671"/>
            </a:xfrm>
            <a:custGeom>
              <a:avLst/>
              <a:gdLst/>
              <a:ahLst/>
              <a:cxnLst/>
              <a:rect l="0" t="0" r="0" b="0"/>
              <a:pathLst>
                <a:path w="1651001" h="1169671">
                  <a:moveTo>
                    <a:pt x="337820" y="1080770"/>
                  </a:moveTo>
                  <a:lnTo>
                    <a:pt x="321310" y="1093470"/>
                  </a:lnTo>
                  <a:lnTo>
                    <a:pt x="309880" y="1104900"/>
                  </a:lnTo>
                  <a:lnTo>
                    <a:pt x="297180" y="1116330"/>
                  </a:lnTo>
                  <a:lnTo>
                    <a:pt x="279400" y="1125220"/>
                  </a:lnTo>
                  <a:lnTo>
                    <a:pt x="271780" y="1139190"/>
                  </a:lnTo>
                  <a:lnTo>
                    <a:pt x="260350" y="1149350"/>
                  </a:lnTo>
                  <a:lnTo>
                    <a:pt x="250190" y="1153160"/>
                  </a:lnTo>
                  <a:lnTo>
                    <a:pt x="238760" y="1155700"/>
                  </a:lnTo>
                  <a:lnTo>
                    <a:pt x="223520" y="1158240"/>
                  </a:lnTo>
                  <a:lnTo>
                    <a:pt x="207010" y="1158240"/>
                  </a:lnTo>
                  <a:lnTo>
                    <a:pt x="185420" y="1160780"/>
                  </a:lnTo>
                  <a:lnTo>
                    <a:pt x="161290" y="1167130"/>
                  </a:lnTo>
                  <a:lnTo>
                    <a:pt x="127000" y="1167130"/>
                  </a:lnTo>
                  <a:lnTo>
                    <a:pt x="111760" y="1167130"/>
                  </a:lnTo>
                  <a:lnTo>
                    <a:pt x="99060" y="1167130"/>
                  </a:lnTo>
                  <a:lnTo>
                    <a:pt x="82550" y="1169670"/>
                  </a:lnTo>
                  <a:lnTo>
                    <a:pt x="68580" y="1167130"/>
                  </a:lnTo>
                  <a:lnTo>
                    <a:pt x="62230" y="1163320"/>
                  </a:lnTo>
                  <a:lnTo>
                    <a:pt x="58420" y="1158240"/>
                  </a:lnTo>
                  <a:lnTo>
                    <a:pt x="58420" y="1150620"/>
                  </a:lnTo>
                  <a:lnTo>
                    <a:pt x="62230" y="1146810"/>
                  </a:lnTo>
                  <a:lnTo>
                    <a:pt x="71120" y="1144270"/>
                  </a:lnTo>
                  <a:lnTo>
                    <a:pt x="52070" y="1146810"/>
                  </a:lnTo>
                  <a:lnTo>
                    <a:pt x="36830" y="1149350"/>
                  </a:lnTo>
                  <a:lnTo>
                    <a:pt x="25400" y="1146810"/>
                  </a:lnTo>
                  <a:lnTo>
                    <a:pt x="21590" y="1144270"/>
                  </a:lnTo>
                  <a:lnTo>
                    <a:pt x="19050" y="1139190"/>
                  </a:lnTo>
                  <a:lnTo>
                    <a:pt x="21590" y="1135380"/>
                  </a:lnTo>
                  <a:lnTo>
                    <a:pt x="24130" y="1132840"/>
                  </a:lnTo>
                  <a:lnTo>
                    <a:pt x="30480" y="1127760"/>
                  </a:lnTo>
                  <a:lnTo>
                    <a:pt x="45720" y="1125220"/>
                  </a:lnTo>
                  <a:lnTo>
                    <a:pt x="30480" y="1127760"/>
                  </a:lnTo>
                  <a:lnTo>
                    <a:pt x="15240" y="1127760"/>
                  </a:lnTo>
                  <a:lnTo>
                    <a:pt x="6350" y="1122680"/>
                  </a:lnTo>
                  <a:lnTo>
                    <a:pt x="0" y="1121410"/>
                  </a:lnTo>
                  <a:lnTo>
                    <a:pt x="0" y="1116330"/>
                  </a:lnTo>
                  <a:lnTo>
                    <a:pt x="0" y="1113790"/>
                  </a:lnTo>
                  <a:lnTo>
                    <a:pt x="11430" y="1107440"/>
                  </a:lnTo>
                  <a:lnTo>
                    <a:pt x="25400" y="1102360"/>
                  </a:lnTo>
                  <a:lnTo>
                    <a:pt x="49530" y="1099820"/>
                  </a:lnTo>
                  <a:lnTo>
                    <a:pt x="73660" y="1097280"/>
                  </a:lnTo>
                  <a:lnTo>
                    <a:pt x="88900" y="1094740"/>
                  </a:lnTo>
                  <a:lnTo>
                    <a:pt x="101600" y="1090930"/>
                  </a:lnTo>
                  <a:lnTo>
                    <a:pt x="127000" y="1088390"/>
                  </a:lnTo>
                  <a:lnTo>
                    <a:pt x="151130" y="1083310"/>
                  </a:lnTo>
                  <a:lnTo>
                    <a:pt x="161290" y="1079500"/>
                  </a:lnTo>
                  <a:lnTo>
                    <a:pt x="173990" y="1079500"/>
                  </a:lnTo>
                  <a:lnTo>
                    <a:pt x="189230" y="1076960"/>
                  </a:lnTo>
                  <a:lnTo>
                    <a:pt x="219710" y="1066800"/>
                  </a:lnTo>
                  <a:lnTo>
                    <a:pt x="245110" y="1055370"/>
                  </a:lnTo>
                  <a:lnTo>
                    <a:pt x="269240" y="1027430"/>
                  </a:lnTo>
                  <a:lnTo>
                    <a:pt x="297180" y="995680"/>
                  </a:lnTo>
                  <a:lnTo>
                    <a:pt x="322580" y="957580"/>
                  </a:lnTo>
                  <a:lnTo>
                    <a:pt x="353060" y="915670"/>
                  </a:lnTo>
                  <a:lnTo>
                    <a:pt x="383540" y="867410"/>
                  </a:lnTo>
                  <a:lnTo>
                    <a:pt x="420370" y="815340"/>
                  </a:lnTo>
                  <a:lnTo>
                    <a:pt x="461010" y="756920"/>
                  </a:lnTo>
                  <a:lnTo>
                    <a:pt x="505460" y="694690"/>
                  </a:lnTo>
                  <a:lnTo>
                    <a:pt x="525780" y="657860"/>
                  </a:lnTo>
                  <a:lnTo>
                    <a:pt x="548640" y="619760"/>
                  </a:lnTo>
                  <a:lnTo>
                    <a:pt x="600710" y="541020"/>
                  </a:lnTo>
                  <a:lnTo>
                    <a:pt x="624840" y="501650"/>
                  </a:lnTo>
                  <a:lnTo>
                    <a:pt x="646430" y="463550"/>
                  </a:lnTo>
                  <a:lnTo>
                    <a:pt x="665480" y="426720"/>
                  </a:lnTo>
                  <a:lnTo>
                    <a:pt x="680720" y="393700"/>
                  </a:lnTo>
                  <a:lnTo>
                    <a:pt x="680720" y="370840"/>
                  </a:lnTo>
                  <a:lnTo>
                    <a:pt x="675640" y="351790"/>
                  </a:lnTo>
                  <a:lnTo>
                    <a:pt x="671830" y="342900"/>
                  </a:lnTo>
                  <a:lnTo>
                    <a:pt x="660400" y="337820"/>
                  </a:lnTo>
                  <a:lnTo>
                    <a:pt x="646430" y="336550"/>
                  </a:lnTo>
                  <a:lnTo>
                    <a:pt x="626110" y="336550"/>
                  </a:lnTo>
                  <a:lnTo>
                    <a:pt x="596900" y="337820"/>
                  </a:lnTo>
                  <a:lnTo>
                    <a:pt x="560070" y="342900"/>
                  </a:lnTo>
                  <a:lnTo>
                    <a:pt x="557530" y="345440"/>
                  </a:lnTo>
                  <a:lnTo>
                    <a:pt x="554990" y="356870"/>
                  </a:lnTo>
                  <a:lnTo>
                    <a:pt x="553720" y="368300"/>
                  </a:lnTo>
                  <a:lnTo>
                    <a:pt x="548640" y="384810"/>
                  </a:lnTo>
                  <a:lnTo>
                    <a:pt x="542290" y="424180"/>
                  </a:lnTo>
                  <a:lnTo>
                    <a:pt x="535940" y="445770"/>
                  </a:lnTo>
                  <a:lnTo>
                    <a:pt x="529590" y="463550"/>
                  </a:lnTo>
                  <a:lnTo>
                    <a:pt x="523240" y="476250"/>
                  </a:lnTo>
                  <a:lnTo>
                    <a:pt x="516890" y="477520"/>
                  </a:lnTo>
                  <a:lnTo>
                    <a:pt x="505460" y="477520"/>
                  </a:lnTo>
                  <a:lnTo>
                    <a:pt x="499110" y="476250"/>
                  </a:lnTo>
                  <a:lnTo>
                    <a:pt x="492760" y="473710"/>
                  </a:lnTo>
                  <a:lnTo>
                    <a:pt x="488950" y="473710"/>
                  </a:lnTo>
                  <a:lnTo>
                    <a:pt x="486410" y="471170"/>
                  </a:lnTo>
                  <a:lnTo>
                    <a:pt x="480060" y="468630"/>
                  </a:lnTo>
                  <a:lnTo>
                    <a:pt x="473710" y="463550"/>
                  </a:lnTo>
                  <a:lnTo>
                    <a:pt x="471170" y="459740"/>
                  </a:lnTo>
                  <a:lnTo>
                    <a:pt x="464820" y="462280"/>
                  </a:lnTo>
                  <a:lnTo>
                    <a:pt x="461010" y="463550"/>
                  </a:lnTo>
                  <a:lnTo>
                    <a:pt x="454660" y="468630"/>
                  </a:lnTo>
                  <a:lnTo>
                    <a:pt x="448310" y="468630"/>
                  </a:lnTo>
                  <a:lnTo>
                    <a:pt x="441960" y="468630"/>
                  </a:lnTo>
                  <a:lnTo>
                    <a:pt x="436880" y="468630"/>
                  </a:lnTo>
                  <a:lnTo>
                    <a:pt x="430530" y="471170"/>
                  </a:lnTo>
                  <a:lnTo>
                    <a:pt x="427990" y="487680"/>
                  </a:lnTo>
                  <a:lnTo>
                    <a:pt x="421640" y="501650"/>
                  </a:lnTo>
                  <a:lnTo>
                    <a:pt x="420370" y="505460"/>
                  </a:lnTo>
                  <a:lnTo>
                    <a:pt x="414020" y="508000"/>
                  </a:lnTo>
                  <a:lnTo>
                    <a:pt x="406400" y="505460"/>
                  </a:lnTo>
                  <a:lnTo>
                    <a:pt x="400050" y="501650"/>
                  </a:lnTo>
                  <a:lnTo>
                    <a:pt x="386080" y="485140"/>
                  </a:lnTo>
                  <a:lnTo>
                    <a:pt x="377190" y="477520"/>
                  </a:lnTo>
                  <a:lnTo>
                    <a:pt x="365760" y="473710"/>
                  </a:lnTo>
                  <a:lnTo>
                    <a:pt x="355600" y="471170"/>
                  </a:lnTo>
                  <a:lnTo>
                    <a:pt x="344170" y="471170"/>
                  </a:lnTo>
                  <a:lnTo>
                    <a:pt x="340360" y="473710"/>
                  </a:lnTo>
                  <a:lnTo>
                    <a:pt x="334010" y="477520"/>
                  </a:lnTo>
                  <a:lnTo>
                    <a:pt x="328930" y="480060"/>
                  </a:lnTo>
                  <a:lnTo>
                    <a:pt x="325120" y="480060"/>
                  </a:lnTo>
                  <a:lnTo>
                    <a:pt x="309880" y="480060"/>
                  </a:lnTo>
                  <a:lnTo>
                    <a:pt x="287020" y="473710"/>
                  </a:lnTo>
                  <a:lnTo>
                    <a:pt x="260350" y="466090"/>
                  </a:lnTo>
                  <a:lnTo>
                    <a:pt x="232410" y="454660"/>
                  </a:lnTo>
                  <a:lnTo>
                    <a:pt x="201930" y="440690"/>
                  </a:lnTo>
                  <a:lnTo>
                    <a:pt x="173990" y="421640"/>
                  </a:lnTo>
                  <a:lnTo>
                    <a:pt x="148590" y="401320"/>
                  </a:lnTo>
                  <a:lnTo>
                    <a:pt x="127000" y="375920"/>
                  </a:lnTo>
                  <a:lnTo>
                    <a:pt x="118110" y="345440"/>
                  </a:lnTo>
                  <a:lnTo>
                    <a:pt x="110490" y="309880"/>
                  </a:lnTo>
                  <a:lnTo>
                    <a:pt x="104140" y="275590"/>
                  </a:lnTo>
                  <a:lnTo>
                    <a:pt x="104140" y="238760"/>
                  </a:lnTo>
                  <a:lnTo>
                    <a:pt x="105410" y="212090"/>
                  </a:lnTo>
                  <a:lnTo>
                    <a:pt x="110490" y="189230"/>
                  </a:lnTo>
                  <a:lnTo>
                    <a:pt x="116840" y="166370"/>
                  </a:lnTo>
                  <a:lnTo>
                    <a:pt x="123190" y="144780"/>
                  </a:lnTo>
                  <a:lnTo>
                    <a:pt x="132080" y="125730"/>
                  </a:lnTo>
                  <a:lnTo>
                    <a:pt x="139700" y="107950"/>
                  </a:lnTo>
                  <a:lnTo>
                    <a:pt x="163830" y="77470"/>
                  </a:lnTo>
                  <a:lnTo>
                    <a:pt x="189230" y="52070"/>
                  </a:lnTo>
                  <a:lnTo>
                    <a:pt x="219710" y="33020"/>
                  </a:lnTo>
                  <a:lnTo>
                    <a:pt x="251460" y="16510"/>
                  </a:lnTo>
                  <a:lnTo>
                    <a:pt x="287020" y="10160"/>
                  </a:lnTo>
                  <a:lnTo>
                    <a:pt x="321310" y="5080"/>
                  </a:lnTo>
                  <a:lnTo>
                    <a:pt x="358140" y="5080"/>
                  </a:lnTo>
                  <a:lnTo>
                    <a:pt x="393700" y="10160"/>
                  </a:lnTo>
                  <a:lnTo>
                    <a:pt x="427990" y="16510"/>
                  </a:lnTo>
                  <a:lnTo>
                    <a:pt x="461010" y="30480"/>
                  </a:lnTo>
                  <a:lnTo>
                    <a:pt x="492760" y="46990"/>
                  </a:lnTo>
                  <a:lnTo>
                    <a:pt x="520700" y="66040"/>
                  </a:lnTo>
                  <a:lnTo>
                    <a:pt x="544830" y="88900"/>
                  </a:lnTo>
                  <a:lnTo>
                    <a:pt x="588010" y="93980"/>
                  </a:lnTo>
                  <a:lnTo>
                    <a:pt x="604520" y="93980"/>
                  </a:lnTo>
                  <a:lnTo>
                    <a:pt x="622300" y="93980"/>
                  </a:lnTo>
                  <a:lnTo>
                    <a:pt x="665480" y="66040"/>
                  </a:lnTo>
                  <a:lnTo>
                    <a:pt x="703580" y="44450"/>
                  </a:lnTo>
                  <a:lnTo>
                    <a:pt x="739140" y="27940"/>
                  </a:lnTo>
                  <a:lnTo>
                    <a:pt x="770890" y="16510"/>
                  </a:lnTo>
                  <a:lnTo>
                    <a:pt x="801370" y="7620"/>
                  </a:lnTo>
                  <a:lnTo>
                    <a:pt x="826770" y="2540"/>
                  </a:lnTo>
                  <a:lnTo>
                    <a:pt x="852170" y="0"/>
                  </a:lnTo>
                  <a:lnTo>
                    <a:pt x="878840" y="2540"/>
                  </a:lnTo>
                  <a:lnTo>
                    <a:pt x="929640" y="10160"/>
                  </a:lnTo>
                  <a:lnTo>
                    <a:pt x="960120" y="13970"/>
                  </a:lnTo>
                  <a:lnTo>
                    <a:pt x="988060" y="21590"/>
                  </a:lnTo>
                  <a:lnTo>
                    <a:pt x="1021080" y="27940"/>
                  </a:lnTo>
                  <a:lnTo>
                    <a:pt x="1056640" y="35560"/>
                  </a:lnTo>
                  <a:lnTo>
                    <a:pt x="1098550" y="44450"/>
                  </a:lnTo>
                  <a:lnTo>
                    <a:pt x="1143000" y="52070"/>
                  </a:lnTo>
                  <a:lnTo>
                    <a:pt x="1155700" y="58420"/>
                  </a:lnTo>
                  <a:lnTo>
                    <a:pt x="1170940" y="72390"/>
                  </a:lnTo>
                  <a:lnTo>
                    <a:pt x="1186180" y="86360"/>
                  </a:lnTo>
                  <a:lnTo>
                    <a:pt x="1203960" y="105410"/>
                  </a:lnTo>
                  <a:lnTo>
                    <a:pt x="1239520" y="147320"/>
                  </a:lnTo>
                  <a:lnTo>
                    <a:pt x="1278890" y="195580"/>
                  </a:lnTo>
                  <a:lnTo>
                    <a:pt x="1319530" y="247650"/>
                  </a:lnTo>
                  <a:lnTo>
                    <a:pt x="1353820" y="294640"/>
                  </a:lnTo>
                  <a:lnTo>
                    <a:pt x="1371600" y="314960"/>
                  </a:lnTo>
                  <a:lnTo>
                    <a:pt x="1386840" y="334010"/>
                  </a:lnTo>
                  <a:lnTo>
                    <a:pt x="1402080" y="350520"/>
                  </a:lnTo>
                  <a:lnTo>
                    <a:pt x="1414780" y="364490"/>
                  </a:lnTo>
                  <a:lnTo>
                    <a:pt x="1430020" y="375920"/>
                  </a:lnTo>
                  <a:lnTo>
                    <a:pt x="1451610" y="382270"/>
                  </a:lnTo>
                  <a:lnTo>
                    <a:pt x="1477010" y="389890"/>
                  </a:lnTo>
                  <a:lnTo>
                    <a:pt x="1504950" y="393700"/>
                  </a:lnTo>
                  <a:lnTo>
                    <a:pt x="1530350" y="398780"/>
                  </a:lnTo>
                  <a:lnTo>
                    <a:pt x="1557020" y="403860"/>
                  </a:lnTo>
                  <a:lnTo>
                    <a:pt x="1576070" y="410210"/>
                  </a:lnTo>
                  <a:lnTo>
                    <a:pt x="1591310" y="420370"/>
                  </a:lnTo>
                  <a:lnTo>
                    <a:pt x="1597660" y="421640"/>
                  </a:lnTo>
                  <a:lnTo>
                    <a:pt x="1606550" y="426720"/>
                  </a:lnTo>
                  <a:lnTo>
                    <a:pt x="1629410" y="434340"/>
                  </a:lnTo>
                  <a:lnTo>
                    <a:pt x="1640840" y="435610"/>
                  </a:lnTo>
                  <a:lnTo>
                    <a:pt x="1647190" y="440690"/>
                  </a:lnTo>
                  <a:lnTo>
                    <a:pt x="1651000" y="443230"/>
                  </a:lnTo>
                  <a:lnTo>
                    <a:pt x="1648460" y="449580"/>
                  </a:lnTo>
                  <a:lnTo>
                    <a:pt x="1625600" y="457200"/>
                  </a:lnTo>
                  <a:lnTo>
                    <a:pt x="1598930" y="463550"/>
                  </a:lnTo>
                  <a:lnTo>
                    <a:pt x="1569720" y="466090"/>
                  </a:lnTo>
                  <a:lnTo>
                    <a:pt x="1539240" y="468630"/>
                  </a:lnTo>
                  <a:lnTo>
                    <a:pt x="1477010" y="466090"/>
                  </a:lnTo>
                  <a:lnTo>
                    <a:pt x="1414780" y="459740"/>
                  </a:lnTo>
                  <a:lnTo>
                    <a:pt x="1356360" y="449580"/>
                  </a:lnTo>
                  <a:lnTo>
                    <a:pt x="1330960" y="445770"/>
                  </a:lnTo>
                  <a:lnTo>
                    <a:pt x="1310640" y="440690"/>
                  </a:lnTo>
                  <a:lnTo>
                    <a:pt x="1291590" y="435610"/>
                  </a:lnTo>
                  <a:lnTo>
                    <a:pt x="1278890" y="434340"/>
                  </a:lnTo>
                  <a:lnTo>
                    <a:pt x="1270000" y="431800"/>
                  </a:lnTo>
                  <a:lnTo>
                    <a:pt x="1266190" y="431800"/>
                  </a:lnTo>
                  <a:lnTo>
                    <a:pt x="1248410" y="448310"/>
                  </a:lnTo>
                  <a:lnTo>
                    <a:pt x="1229360" y="462280"/>
                  </a:lnTo>
                  <a:lnTo>
                    <a:pt x="1205230" y="476250"/>
                  </a:lnTo>
                  <a:lnTo>
                    <a:pt x="1179830" y="487680"/>
                  </a:lnTo>
                  <a:lnTo>
                    <a:pt x="1154430" y="496570"/>
                  </a:lnTo>
                  <a:lnTo>
                    <a:pt x="1126490" y="504190"/>
                  </a:lnTo>
                  <a:lnTo>
                    <a:pt x="1070610" y="513080"/>
                  </a:lnTo>
                  <a:lnTo>
                    <a:pt x="1009650" y="515620"/>
                  </a:lnTo>
                  <a:lnTo>
                    <a:pt x="953770" y="510540"/>
                  </a:lnTo>
                  <a:lnTo>
                    <a:pt x="925830" y="505460"/>
                  </a:lnTo>
                  <a:lnTo>
                    <a:pt x="900430" y="499110"/>
                  </a:lnTo>
                  <a:lnTo>
                    <a:pt x="876300" y="491490"/>
                  </a:lnTo>
                  <a:lnTo>
                    <a:pt x="854710" y="482600"/>
                  </a:lnTo>
                  <a:lnTo>
                    <a:pt x="844550" y="487680"/>
                  </a:lnTo>
                  <a:lnTo>
                    <a:pt x="833120" y="491490"/>
                  </a:lnTo>
                  <a:lnTo>
                    <a:pt x="816610" y="508000"/>
                  </a:lnTo>
                  <a:lnTo>
                    <a:pt x="802640" y="527050"/>
                  </a:lnTo>
                  <a:lnTo>
                    <a:pt x="792480" y="546100"/>
                  </a:lnTo>
                  <a:lnTo>
                    <a:pt x="787400" y="552450"/>
                  </a:lnTo>
                  <a:lnTo>
                    <a:pt x="783590" y="563880"/>
                  </a:lnTo>
                  <a:lnTo>
                    <a:pt x="777240" y="577850"/>
                  </a:lnTo>
                  <a:lnTo>
                    <a:pt x="768350" y="594360"/>
                  </a:lnTo>
                  <a:lnTo>
                    <a:pt x="751840" y="629920"/>
                  </a:lnTo>
                  <a:lnTo>
                    <a:pt x="731520" y="661670"/>
                  </a:lnTo>
                  <a:lnTo>
                    <a:pt x="695960" y="720090"/>
                  </a:lnTo>
                  <a:lnTo>
                    <a:pt x="671830" y="745490"/>
                  </a:lnTo>
                  <a:lnTo>
                    <a:pt x="659130" y="756920"/>
                  </a:lnTo>
                  <a:lnTo>
                    <a:pt x="643890" y="769620"/>
                  </a:lnTo>
                  <a:lnTo>
                    <a:pt x="635000" y="786130"/>
                  </a:lnTo>
                  <a:lnTo>
                    <a:pt x="622300" y="803910"/>
                  </a:lnTo>
                  <a:lnTo>
                    <a:pt x="594360" y="843280"/>
                  </a:lnTo>
                  <a:lnTo>
                    <a:pt x="560070" y="885190"/>
                  </a:lnTo>
                  <a:lnTo>
                    <a:pt x="519430" y="927100"/>
                  </a:lnTo>
                  <a:lnTo>
                    <a:pt x="476250" y="969010"/>
                  </a:lnTo>
                  <a:lnTo>
                    <a:pt x="430530" y="1009650"/>
                  </a:lnTo>
                  <a:lnTo>
                    <a:pt x="383540" y="104902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4A1F72AF-6D08-B415-988C-DE15BB472BF2}"/>
                </a:ext>
              </a:extLst>
            </p:cNvPr>
            <p:cNvSpPr/>
            <p:nvPr/>
          </p:nvSpPr>
          <p:spPr>
            <a:xfrm>
              <a:off x="2552319" y="2348484"/>
              <a:ext cx="565405" cy="217552"/>
            </a:xfrm>
            <a:custGeom>
              <a:avLst/>
              <a:gdLst/>
              <a:ahLst/>
              <a:cxnLst/>
              <a:rect l="0" t="0" r="0" b="0"/>
              <a:pathLst>
                <a:path w="565405" h="217552">
                  <a:moveTo>
                    <a:pt x="553212" y="103251"/>
                  </a:moveTo>
                  <a:lnTo>
                    <a:pt x="552323" y="80137"/>
                  </a:lnTo>
                  <a:lnTo>
                    <a:pt x="549021" y="63373"/>
                  </a:lnTo>
                  <a:lnTo>
                    <a:pt x="543433" y="52959"/>
                  </a:lnTo>
                  <a:lnTo>
                    <a:pt x="534416" y="47498"/>
                  </a:lnTo>
                  <a:lnTo>
                    <a:pt x="518922" y="44958"/>
                  </a:lnTo>
                  <a:lnTo>
                    <a:pt x="498729" y="45847"/>
                  </a:lnTo>
                  <a:lnTo>
                    <a:pt x="470027" y="49403"/>
                  </a:lnTo>
                  <a:lnTo>
                    <a:pt x="432816" y="52959"/>
                  </a:lnTo>
                  <a:lnTo>
                    <a:pt x="430276" y="56388"/>
                  </a:lnTo>
                  <a:lnTo>
                    <a:pt x="426974" y="65278"/>
                  </a:lnTo>
                  <a:lnTo>
                    <a:pt x="424688" y="79502"/>
                  </a:lnTo>
                  <a:lnTo>
                    <a:pt x="422021" y="96012"/>
                  </a:lnTo>
                  <a:lnTo>
                    <a:pt x="414782" y="135636"/>
                  </a:lnTo>
                  <a:lnTo>
                    <a:pt x="409194" y="155194"/>
                  </a:lnTo>
                  <a:lnTo>
                    <a:pt x="402717" y="173609"/>
                  </a:lnTo>
                  <a:lnTo>
                    <a:pt x="394462" y="184912"/>
                  </a:lnTo>
                  <a:lnTo>
                    <a:pt x="388112" y="188468"/>
                  </a:lnTo>
                  <a:lnTo>
                    <a:pt x="378968" y="188468"/>
                  </a:lnTo>
                  <a:lnTo>
                    <a:pt x="370840" y="184912"/>
                  </a:lnTo>
                  <a:lnTo>
                    <a:pt x="366141" y="183388"/>
                  </a:lnTo>
                  <a:lnTo>
                    <a:pt x="361950" y="184023"/>
                  </a:lnTo>
                  <a:lnTo>
                    <a:pt x="357886" y="182372"/>
                  </a:lnTo>
                  <a:lnTo>
                    <a:pt x="352044" y="178943"/>
                  </a:lnTo>
                  <a:lnTo>
                    <a:pt x="346456" y="174498"/>
                  </a:lnTo>
                  <a:lnTo>
                    <a:pt x="343281" y="169164"/>
                  </a:lnTo>
                  <a:lnTo>
                    <a:pt x="338328" y="170942"/>
                  </a:lnTo>
                  <a:lnTo>
                    <a:pt x="333629" y="173609"/>
                  </a:lnTo>
                  <a:lnTo>
                    <a:pt x="326898" y="177927"/>
                  </a:lnTo>
                  <a:lnTo>
                    <a:pt x="320421" y="178943"/>
                  </a:lnTo>
                  <a:lnTo>
                    <a:pt x="313944" y="177927"/>
                  </a:lnTo>
                  <a:lnTo>
                    <a:pt x="310769" y="177927"/>
                  </a:lnTo>
                  <a:lnTo>
                    <a:pt x="304038" y="180594"/>
                  </a:lnTo>
                  <a:lnTo>
                    <a:pt x="301752" y="197358"/>
                  </a:lnTo>
                  <a:lnTo>
                    <a:pt x="296164" y="211328"/>
                  </a:lnTo>
                  <a:lnTo>
                    <a:pt x="292100" y="215646"/>
                  </a:lnTo>
                  <a:lnTo>
                    <a:pt x="285623" y="217551"/>
                  </a:lnTo>
                  <a:lnTo>
                    <a:pt x="278892" y="216662"/>
                  </a:lnTo>
                  <a:lnTo>
                    <a:pt x="273304" y="209677"/>
                  </a:lnTo>
                  <a:lnTo>
                    <a:pt x="258699" y="194691"/>
                  </a:lnTo>
                  <a:lnTo>
                    <a:pt x="249682" y="188468"/>
                  </a:lnTo>
                  <a:lnTo>
                    <a:pt x="238252" y="183388"/>
                  </a:lnTo>
                  <a:lnTo>
                    <a:pt x="226822" y="181483"/>
                  </a:lnTo>
                  <a:lnTo>
                    <a:pt x="217170" y="181483"/>
                  </a:lnTo>
                  <a:lnTo>
                    <a:pt x="211582" y="184023"/>
                  </a:lnTo>
                  <a:lnTo>
                    <a:pt x="206629" y="187579"/>
                  </a:lnTo>
                  <a:lnTo>
                    <a:pt x="202565" y="190373"/>
                  </a:lnTo>
                  <a:lnTo>
                    <a:pt x="197612" y="191262"/>
                  </a:lnTo>
                  <a:lnTo>
                    <a:pt x="182245" y="189357"/>
                  </a:lnTo>
                  <a:lnTo>
                    <a:pt x="160147" y="184023"/>
                  </a:lnTo>
                  <a:lnTo>
                    <a:pt x="133350" y="175133"/>
                  </a:lnTo>
                  <a:lnTo>
                    <a:pt x="104775" y="164719"/>
                  </a:lnTo>
                  <a:lnTo>
                    <a:pt x="75565" y="149733"/>
                  </a:lnTo>
                  <a:lnTo>
                    <a:pt x="46228" y="131445"/>
                  </a:lnTo>
                  <a:lnTo>
                    <a:pt x="21082" y="109220"/>
                  </a:lnTo>
                  <a:lnTo>
                    <a:pt x="0" y="83693"/>
                  </a:lnTo>
                  <a:lnTo>
                    <a:pt x="0" y="82931"/>
                  </a:lnTo>
                  <a:lnTo>
                    <a:pt x="1397" y="82931"/>
                  </a:lnTo>
                  <a:lnTo>
                    <a:pt x="4953" y="85471"/>
                  </a:lnTo>
                  <a:lnTo>
                    <a:pt x="9652" y="89027"/>
                  </a:lnTo>
                  <a:lnTo>
                    <a:pt x="24257" y="99441"/>
                  </a:lnTo>
                  <a:lnTo>
                    <a:pt x="44704" y="113665"/>
                  </a:lnTo>
                  <a:lnTo>
                    <a:pt x="69850" y="128651"/>
                  </a:lnTo>
                  <a:lnTo>
                    <a:pt x="100965" y="143510"/>
                  </a:lnTo>
                  <a:lnTo>
                    <a:pt x="136652" y="156718"/>
                  </a:lnTo>
                  <a:lnTo>
                    <a:pt x="177292" y="164719"/>
                  </a:lnTo>
                  <a:lnTo>
                    <a:pt x="185547" y="147955"/>
                  </a:lnTo>
                  <a:lnTo>
                    <a:pt x="194310" y="133985"/>
                  </a:lnTo>
                  <a:lnTo>
                    <a:pt x="204216" y="124206"/>
                  </a:lnTo>
                  <a:lnTo>
                    <a:pt x="213868" y="117221"/>
                  </a:lnTo>
                  <a:lnTo>
                    <a:pt x="233553" y="110236"/>
                  </a:lnTo>
                  <a:lnTo>
                    <a:pt x="248158" y="110236"/>
                  </a:lnTo>
                  <a:lnTo>
                    <a:pt x="255397" y="120650"/>
                  </a:lnTo>
                  <a:lnTo>
                    <a:pt x="265176" y="130429"/>
                  </a:lnTo>
                  <a:lnTo>
                    <a:pt x="276606" y="138430"/>
                  </a:lnTo>
                  <a:lnTo>
                    <a:pt x="289433" y="144399"/>
                  </a:lnTo>
                  <a:lnTo>
                    <a:pt x="304038" y="146304"/>
                  </a:lnTo>
                  <a:lnTo>
                    <a:pt x="318135" y="145415"/>
                  </a:lnTo>
                  <a:lnTo>
                    <a:pt x="330962" y="140970"/>
                  </a:lnTo>
                  <a:lnTo>
                    <a:pt x="343281" y="131445"/>
                  </a:lnTo>
                  <a:lnTo>
                    <a:pt x="355600" y="137414"/>
                  </a:lnTo>
                  <a:lnTo>
                    <a:pt x="366141" y="142748"/>
                  </a:lnTo>
                  <a:lnTo>
                    <a:pt x="374904" y="145415"/>
                  </a:lnTo>
                  <a:lnTo>
                    <a:pt x="383921" y="146304"/>
                  </a:lnTo>
                  <a:lnTo>
                    <a:pt x="390398" y="144399"/>
                  </a:lnTo>
                  <a:lnTo>
                    <a:pt x="395351" y="139954"/>
                  </a:lnTo>
                  <a:lnTo>
                    <a:pt x="398653" y="132969"/>
                  </a:lnTo>
                  <a:lnTo>
                    <a:pt x="400050" y="122555"/>
                  </a:lnTo>
                  <a:lnTo>
                    <a:pt x="406781" y="109220"/>
                  </a:lnTo>
                  <a:lnTo>
                    <a:pt x="412369" y="93472"/>
                  </a:lnTo>
                  <a:lnTo>
                    <a:pt x="420497" y="59944"/>
                  </a:lnTo>
                  <a:lnTo>
                    <a:pt x="426212" y="26543"/>
                  </a:lnTo>
                  <a:lnTo>
                    <a:pt x="429641" y="11430"/>
                  </a:lnTo>
                  <a:lnTo>
                    <a:pt x="432816" y="0"/>
                  </a:lnTo>
                  <a:lnTo>
                    <a:pt x="435991" y="9779"/>
                  </a:lnTo>
                  <a:lnTo>
                    <a:pt x="441706" y="16764"/>
                  </a:lnTo>
                  <a:lnTo>
                    <a:pt x="454787" y="27559"/>
                  </a:lnTo>
                  <a:lnTo>
                    <a:pt x="470916" y="32639"/>
                  </a:lnTo>
                  <a:lnTo>
                    <a:pt x="489712" y="33528"/>
                  </a:lnTo>
                  <a:lnTo>
                    <a:pt x="525399" y="30099"/>
                  </a:lnTo>
                  <a:lnTo>
                    <a:pt x="540258" y="27559"/>
                  </a:lnTo>
                  <a:lnTo>
                    <a:pt x="551434" y="28194"/>
                  </a:lnTo>
                  <a:lnTo>
                    <a:pt x="558038" y="32639"/>
                  </a:lnTo>
                  <a:lnTo>
                    <a:pt x="562229" y="40513"/>
                  </a:lnTo>
                  <a:lnTo>
                    <a:pt x="564515" y="51943"/>
                  </a:lnTo>
                  <a:lnTo>
                    <a:pt x="565404" y="65278"/>
                  </a:lnTo>
                  <a:lnTo>
                    <a:pt x="564515" y="78486"/>
                  </a:lnTo>
                  <a:lnTo>
                    <a:pt x="562229" y="89916"/>
                  </a:lnTo>
                  <a:lnTo>
                    <a:pt x="558038" y="98806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C6619B17-A11A-3D93-3851-C833B9C4C478}"/>
                </a:ext>
              </a:extLst>
            </p:cNvPr>
            <p:cNvSpPr/>
            <p:nvPr/>
          </p:nvSpPr>
          <p:spPr>
            <a:xfrm>
              <a:off x="2769489" y="2467483"/>
              <a:ext cx="21972" cy="44832"/>
            </a:xfrm>
            <a:custGeom>
              <a:avLst/>
              <a:gdLst/>
              <a:ahLst/>
              <a:cxnLst/>
              <a:rect l="0" t="0" r="0" b="0"/>
              <a:pathLst>
                <a:path w="21972" h="44832">
                  <a:moveTo>
                    <a:pt x="9652" y="43180"/>
                  </a:moveTo>
                  <a:lnTo>
                    <a:pt x="4953" y="40386"/>
                  </a:lnTo>
                  <a:lnTo>
                    <a:pt x="1651" y="36195"/>
                  </a:lnTo>
                  <a:lnTo>
                    <a:pt x="0" y="29845"/>
                  </a:lnTo>
                  <a:lnTo>
                    <a:pt x="4064" y="14986"/>
                  </a:lnTo>
                  <a:lnTo>
                    <a:pt x="10541" y="3556"/>
                  </a:lnTo>
                  <a:lnTo>
                    <a:pt x="13716" y="0"/>
                  </a:lnTo>
                  <a:lnTo>
                    <a:pt x="15494" y="762"/>
                  </a:lnTo>
                  <a:lnTo>
                    <a:pt x="20447" y="11430"/>
                  </a:lnTo>
                  <a:lnTo>
                    <a:pt x="21971" y="22860"/>
                  </a:lnTo>
                  <a:lnTo>
                    <a:pt x="21082" y="35179"/>
                  </a:lnTo>
                  <a:lnTo>
                    <a:pt x="16383" y="44831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752C0D5F-0499-A82D-7CE6-60E245724646}"/>
                </a:ext>
              </a:extLst>
            </p:cNvPr>
            <p:cNvSpPr/>
            <p:nvPr/>
          </p:nvSpPr>
          <p:spPr>
            <a:xfrm>
              <a:off x="2523871" y="2362708"/>
              <a:ext cx="1552195" cy="863728"/>
            </a:xfrm>
            <a:custGeom>
              <a:avLst/>
              <a:gdLst/>
              <a:ahLst/>
              <a:cxnLst/>
              <a:rect l="0" t="0" r="0" b="0"/>
              <a:pathLst>
                <a:path w="1552195" h="863728">
                  <a:moveTo>
                    <a:pt x="239141" y="776351"/>
                  </a:moveTo>
                  <a:lnTo>
                    <a:pt x="222758" y="788670"/>
                  </a:lnTo>
                  <a:lnTo>
                    <a:pt x="209804" y="800989"/>
                  </a:lnTo>
                  <a:lnTo>
                    <a:pt x="197612" y="811784"/>
                  </a:lnTo>
                  <a:lnTo>
                    <a:pt x="180594" y="821309"/>
                  </a:lnTo>
                  <a:lnTo>
                    <a:pt x="171577" y="835533"/>
                  </a:lnTo>
                  <a:lnTo>
                    <a:pt x="161798" y="845058"/>
                  </a:lnTo>
                  <a:lnTo>
                    <a:pt x="151257" y="849503"/>
                  </a:lnTo>
                  <a:lnTo>
                    <a:pt x="139065" y="852043"/>
                  </a:lnTo>
                  <a:lnTo>
                    <a:pt x="125222" y="852932"/>
                  </a:lnTo>
                  <a:lnTo>
                    <a:pt x="108077" y="853948"/>
                  </a:lnTo>
                  <a:lnTo>
                    <a:pt x="87757" y="856488"/>
                  </a:lnTo>
                  <a:lnTo>
                    <a:pt x="61722" y="862711"/>
                  </a:lnTo>
                  <a:lnTo>
                    <a:pt x="27559" y="863727"/>
                  </a:lnTo>
                  <a:lnTo>
                    <a:pt x="12065" y="863727"/>
                  </a:lnTo>
                  <a:lnTo>
                    <a:pt x="0" y="863727"/>
                  </a:lnTo>
                  <a:lnTo>
                    <a:pt x="2413" y="862711"/>
                  </a:lnTo>
                  <a:lnTo>
                    <a:pt x="8001" y="861822"/>
                  </a:lnTo>
                  <a:lnTo>
                    <a:pt x="15240" y="859917"/>
                  </a:lnTo>
                  <a:lnTo>
                    <a:pt x="36576" y="855726"/>
                  </a:lnTo>
                  <a:lnTo>
                    <a:pt x="61722" y="848487"/>
                  </a:lnTo>
                  <a:lnTo>
                    <a:pt x="116205" y="833628"/>
                  </a:lnTo>
                  <a:lnTo>
                    <a:pt x="139954" y="824738"/>
                  </a:lnTo>
                  <a:lnTo>
                    <a:pt x="157734" y="816864"/>
                  </a:lnTo>
                  <a:lnTo>
                    <a:pt x="173228" y="802005"/>
                  </a:lnTo>
                  <a:lnTo>
                    <a:pt x="192659" y="787019"/>
                  </a:lnTo>
                  <a:lnTo>
                    <a:pt x="216281" y="768477"/>
                  </a:lnTo>
                  <a:lnTo>
                    <a:pt x="241554" y="749046"/>
                  </a:lnTo>
                  <a:lnTo>
                    <a:pt x="269240" y="728091"/>
                  </a:lnTo>
                  <a:lnTo>
                    <a:pt x="298577" y="705104"/>
                  </a:lnTo>
                  <a:lnTo>
                    <a:pt x="356235" y="654050"/>
                  </a:lnTo>
                  <a:lnTo>
                    <a:pt x="413258" y="595122"/>
                  </a:lnTo>
                  <a:lnTo>
                    <a:pt x="465328" y="534289"/>
                  </a:lnTo>
                  <a:lnTo>
                    <a:pt x="488823" y="505206"/>
                  </a:lnTo>
                  <a:lnTo>
                    <a:pt x="509905" y="477012"/>
                  </a:lnTo>
                  <a:lnTo>
                    <a:pt x="529463" y="450723"/>
                  </a:lnTo>
                  <a:lnTo>
                    <a:pt x="547370" y="427863"/>
                  </a:lnTo>
                  <a:lnTo>
                    <a:pt x="553212" y="417195"/>
                  </a:lnTo>
                  <a:lnTo>
                    <a:pt x="561975" y="400685"/>
                  </a:lnTo>
                  <a:lnTo>
                    <a:pt x="575183" y="378460"/>
                  </a:lnTo>
                  <a:lnTo>
                    <a:pt x="590677" y="352171"/>
                  </a:lnTo>
                  <a:lnTo>
                    <a:pt x="609092" y="322199"/>
                  </a:lnTo>
                  <a:lnTo>
                    <a:pt x="630428" y="289560"/>
                  </a:lnTo>
                  <a:lnTo>
                    <a:pt x="653923" y="254381"/>
                  </a:lnTo>
                  <a:lnTo>
                    <a:pt x="679958" y="219202"/>
                  </a:lnTo>
                  <a:lnTo>
                    <a:pt x="736981" y="147955"/>
                  </a:lnTo>
                  <a:lnTo>
                    <a:pt x="767969" y="114427"/>
                  </a:lnTo>
                  <a:lnTo>
                    <a:pt x="800481" y="82677"/>
                  </a:lnTo>
                  <a:lnTo>
                    <a:pt x="834517" y="55499"/>
                  </a:lnTo>
                  <a:lnTo>
                    <a:pt x="867918" y="31623"/>
                  </a:lnTo>
                  <a:lnTo>
                    <a:pt x="902970" y="13335"/>
                  </a:lnTo>
                  <a:lnTo>
                    <a:pt x="937895" y="889"/>
                  </a:lnTo>
                  <a:lnTo>
                    <a:pt x="944499" y="0"/>
                  </a:lnTo>
                  <a:lnTo>
                    <a:pt x="949198" y="889"/>
                  </a:lnTo>
                  <a:lnTo>
                    <a:pt x="950976" y="4445"/>
                  </a:lnTo>
                  <a:lnTo>
                    <a:pt x="951865" y="8890"/>
                  </a:lnTo>
                  <a:lnTo>
                    <a:pt x="947801" y="22860"/>
                  </a:lnTo>
                  <a:lnTo>
                    <a:pt x="940435" y="40513"/>
                  </a:lnTo>
                  <a:lnTo>
                    <a:pt x="923163" y="84582"/>
                  </a:lnTo>
                  <a:lnTo>
                    <a:pt x="916686" y="107442"/>
                  </a:lnTo>
                  <a:lnTo>
                    <a:pt x="915289" y="128524"/>
                  </a:lnTo>
                  <a:lnTo>
                    <a:pt x="923163" y="139954"/>
                  </a:lnTo>
                  <a:lnTo>
                    <a:pt x="935482" y="151384"/>
                  </a:lnTo>
                  <a:lnTo>
                    <a:pt x="954151" y="160274"/>
                  </a:lnTo>
                  <a:lnTo>
                    <a:pt x="966470" y="163703"/>
                  </a:lnTo>
                  <a:lnTo>
                    <a:pt x="980186" y="166370"/>
                  </a:lnTo>
                  <a:lnTo>
                    <a:pt x="995807" y="167259"/>
                  </a:lnTo>
                  <a:lnTo>
                    <a:pt x="1013587" y="165354"/>
                  </a:lnTo>
                  <a:lnTo>
                    <a:pt x="1033145" y="162814"/>
                  </a:lnTo>
                  <a:lnTo>
                    <a:pt x="1055116" y="157480"/>
                  </a:lnTo>
                  <a:lnTo>
                    <a:pt x="1079500" y="149606"/>
                  </a:lnTo>
                  <a:lnTo>
                    <a:pt x="1105535" y="138176"/>
                  </a:lnTo>
                  <a:lnTo>
                    <a:pt x="1134745" y="125095"/>
                  </a:lnTo>
                  <a:lnTo>
                    <a:pt x="1166495" y="107442"/>
                  </a:lnTo>
                  <a:lnTo>
                    <a:pt x="1208786" y="114427"/>
                  </a:lnTo>
                  <a:lnTo>
                    <a:pt x="1255141" y="120650"/>
                  </a:lnTo>
                  <a:lnTo>
                    <a:pt x="1303147" y="125095"/>
                  </a:lnTo>
                  <a:lnTo>
                    <a:pt x="1349629" y="128524"/>
                  </a:lnTo>
                  <a:lnTo>
                    <a:pt x="1391158" y="131191"/>
                  </a:lnTo>
                  <a:lnTo>
                    <a:pt x="1424559" y="132969"/>
                  </a:lnTo>
                  <a:lnTo>
                    <a:pt x="1438275" y="134620"/>
                  </a:lnTo>
                  <a:lnTo>
                    <a:pt x="1448816" y="135509"/>
                  </a:lnTo>
                  <a:lnTo>
                    <a:pt x="1455293" y="136525"/>
                  </a:lnTo>
                  <a:lnTo>
                    <a:pt x="1459357" y="138176"/>
                  </a:lnTo>
                  <a:lnTo>
                    <a:pt x="1466723" y="140970"/>
                  </a:lnTo>
                  <a:lnTo>
                    <a:pt x="1479804" y="140970"/>
                  </a:lnTo>
                  <a:lnTo>
                    <a:pt x="1513840" y="139065"/>
                  </a:lnTo>
                  <a:lnTo>
                    <a:pt x="1530223" y="138176"/>
                  </a:lnTo>
                  <a:lnTo>
                    <a:pt x="1543177" y="138176"/>
                  </a:lnTo>
                  <a:lnTo>
                    <a:pt x="1550416" y="140970"/>
                  </a:lnTo>
                  <a:lnTo>
                    <a:pt x="1552194" y="141605"/>
                  </a:lnTo>
                  <a:lnTo>
                    <a:pt x="1550416" y="144399"/>
                  </a:lnTo>
                  <a:lnTo>
                    <a:pt x="1526159" y="153035"/>
                  </a:lnTo>
                  <a:lnTo>
                    <a:pt x="1499235" y="159385"/>
                  </a:lnTo>
                  <a:lnTo>
                    <a:pt x="1470787" y="162814"/>
                  </a:lnTo>
                  <a:lnTo>
                    <a:pt x="1439799" y="163703"/>
                  </a:lnTo>
                  <a:lnTo>
                    <a:pt x="1376553" y="161925"/>
                  </a:lnTo>
                  <a:lnTo>
                    <a:pt x="1313942" y="154940"/>
                  </a:lnTo>
                  <a:lnTo>
                    <a:pt x="1256792" y="145161"/>
                  </a:lnTo>
                  <a:lnTo>
                    <a:pt x="1232535" y="140970"/>
                  </a:lnTo>
                  <a:lnTo>
                    <a:pt x="1210564" y="135509"/>
                  </a:lnTo>
                  <a:lnTo>
                    <a:pt x="1192530" y="132080"/>
                  </a:lnTo>
                  <a:lnTo>
                    <a:pt x="1178687" y="129286"/>
                  </a:lnTo>
                  <a:lnTo>
                    <a:pt x="1170559" y="126746"/>
                  </a:lnTo>
                  <a:lnTo>
                    <a:pt x="1166495" y="126746"/>
                  </a:lnTo>
                  <a:lnTo>
                    <a:pt x="1149477" y="143510"/>
                  </a:lnTo>
                  <a:lnTo>
                    <a:pt x="1129157" y="157480"/>
                  </a:lnTo>
                  <a:lnTo>
                    <a:pt x="1106424" y="170688"/>
                  </a:lnTo>
                  <a:lnTo>
                    <a:pt x="1081151" y="181229"/>
                  </a:lnTo>
                  <a:lnTo>
                    <a:pt x="1055751" y="191008"/>
                  </a:lnTo>
                  <a:lnTo>
                    <a:pt x="1028192" y="197993"/>
                  </a:lnTo>
                  <a:lnTo>
                    <a:pt x="970534" y="207772"/>
                  </a:lnTo>
                  <a:lnTo>
                    <a:pt x="911098" y="209423"/>
                  </a:lnTo>
                  <a:lnTo>
                    <a:pt x="854075" y="205867"/>
                  </a:lnTo>
                  <a:lnTo>
                    <a:pt x="827151" y="201549"/>
                  </a:lnTo>
                  <a:lnTo>
                    <a:pt x="802005" y="195453"/>
                  </a:lnTo>
                  <a:lnTo>
                    <a:pt x="777748" y="187452"/>
                  </a:lnTo>
                  <a:lnTo>
                    <a:pt x="756539" y="177673"/>
                  </a:lnTo>
                  <a:lnTo>
                    <a:pt x="745236" y="182118"/>
                  </a:lnTo>
                  <a:lnTo>
                    <a:pt x="734695" y="187452"/>
                  </a:lnTo>
                  <a:lnTo>
                    <a:pt x="717423" y="204343"/>
                  </a:lnTo>
                  <a:lnTo>
                    <a:pt x="702818" y="222631"/>
                  </a:lnTo>
                  <a:lnTo>
                    <a:pt x="692277" y="241046"/>
                  </a:lnTo>
                  <a:lnTo>
                    <a:pt x="688975" y="248285"/>
                  </a:lnTo>
                  <a:lnTo>
                    <a:pt x="684022" y="259715"/>
                  </a:lnTo>
                  <a:lnTo>
                    <a:pt x="677545" y="272796"/>
                  </a:lnTo>
                  <a:lnTo>
                    <a:pt x="670306" y="288798"/>
                  </a:lnTo>
                  <a:lnTo>
                    <a:pt x="652399" y="323977"/>
                  </a:lnTo>
                  <a:lnTo>
                    <a:pt x="632841" y="357251"/>
                  </a:lnTo>
                  <a:lnTo>
                    <a:pt x="595376" y="415544"/>
                  </a:lnTo>
                  <a:lnTo>
                    <a:pt x="573405" y="441833"/>
                  </a:lnTo>
                  <a:lnTo>
                    <a:pt x="559689" y="454152"/>
                  </a:lnTo>
                  <a:lnTo>
                    <a:pt x="544195" y="463931"/>
                  </a:lnTo>
                  <a:lnTo>
                    <a:pt x="535305" y="481457"/>
                  </a:lnTo>
                  <a:lnTo>
                    <a:pt x="523875" y="500126"/>
                  </a:lnTo>
                  <a:lnTo>
                    <a:pt x="495300" y="538734"/>
                  </a:lnTo>
                  <a:lnTo>
                    <a:pt x="461264" y="580263"/>
                  </a:lnTo>
                  <a:lnTo>
                    <a:pt x="421259" y="623316"/>
                  </a:lnTo>
                  <a:lnTo>
                    <a:pt x="377317" y="664591"/>
                  </a:lnTo>
                  <a:lnTo>
                    <a:pt x="331851" y="705993"/>
                  </a:lnTo>
                  <a:lnTo>
                    <a:pt x="285369" y="743077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A491371D-D3D8-E1E6-69A3-4E30EA3DC09C}"/>
                </a:ext>
              </a:extLst>
            </p:cNvPr>
            <p:cNvSpPr/>
            <p:nvPr/>
          </p:nvSpPr>
          <p:spPr>
            <a:xfrm>
              <a:off x="2629535" y="2099564"/>
              <a:ext cx="316485" cy="419863"/>
            </a:xfrm>
            <a:custGeom>
              <a:avLst/>
              <a:gdLst/>
              <a:ahLst/>
              <a:cxnLst/>
              <a:rect l="0" t="0" r="0" b="0"/>
              <a:pathLst>
                <a:path w="316485" h="419863">
                  <a:moveTo>
                    <a:pt x="312293" y="86106"/>
                  </a:moveTo>
                  <a:lnTo>
                    <a:pt x="316484" y="153035"/>
                  </a:lnTo>
                  <a:lnTo>
                    <a:pt x="316484" y="187452"/>
                  </a:lnTo>
                  <a:lnTo>
                    <a:pt x="315595" y="223520"/>
                  </a:lnTo>
                  <a:lnTo>
                    <a:pt x="312293" y="261239"/>
                  </a:lnTo>
                  <a:lnTo>
                    <a:pt x="307594" y="301879"/>
                  </a:lnTo>
                  <a:lnTo>
                    <a:pt x="300990" y="298323"/>
                  </a:lnTo>
                  <a:lnTo>
                    <a:pt x="294513" y="292989"/>
                  </a:lnTo>
                  <a:lnTo>
                    <a:pt x="283083" y="277114"/>
                  </a:lnTo>
                  <a:lnTo>
                    <a:pt x="274828" y="260350"/>
                  </a:lnTo>
                  <a:lnTo>
                    <a:pt x="271653" y="255270"/>
                  </a:lnTo>
                  <a:lnTo>
                    <a:pt x="270129" y="252476"/>
                  </a:lnTo>
                  <a:lnTo>
                    <a:pt x="258699" y="245491"/>
                  </a:lnTo>
                  <a:lnTo>
                    <a:pt x="247396" y="241046"/>
                  </a:lnTo>
                  <a:lnTo>
                    <a:pt x="234188" y="239395"/>
                  </a:lnTo>
                  <a:lnTo>
                    <a:pt x="221234" y="241046"/>
                  </a:lnTo>
                  <a:lnTo>
                    <a:pt x="209042" y="245491"/>
                  </a:lnTo>
                  <a:lnTo>
                    <a:pt x="196977" y="252476"/>
                  </a:lnTo>
                  <a:lnTo>
                    <a:pt x="186182" y="262255"/>
                  </a:lnTo>
                  <a:lnTo>
                    <a:pt x="177419" y="274574"/>
                  </a:lnTo>
                  <a:lnTo>
                    <a:pt x="173228" y="277114"/>
                  </a:lnTo>
                  <a:lnTo>
                    <a:pt x="166878" y="273685"/>
                  </a:lnTo>
                  <a:lnTo>
                    <a:pt x="151384" y="260350"/>
                  </a:lnTo>
                  <a:lnTo>
                    <a:pt x="144018" y="255270"/>
                  </a:lnTo>
                  <a:lnTo>
                    <a:pt x="138176" y="254254"/>
                  </a:lnTo>
                  <a:lnTo>
                    <a:pt x="136652" y="256159"/>
                  </a:lnTo>
                  <a:lnTo>
                    <a:pt x="135890" y="259715"/>
                  </a:lnTo>
                  <a:lnTo>
                    <a:pt x="135890" y="265684"/>
                  </a:lnTo>
                  <a:lnTo>
                    <a:pt x="136652" y="274574"/>
                  </a:lnTo>
                  <a:lnTo>
                    <a:pt x="137541" y="292227"/>
                  </a:lnTo>
                  <a:lnTo>
                    <a:pt x="135001" y="305308"/>
                  </a:lnTo>
                  <a:lnTo>
                    <a:pt x="129413" y="314198"/>
                  </a:lnTo>
                  <a:lnTo>
                    <a:pt x="122047" y="319532"/>
                  </a:lnTo>
                  <a:lnTo>
                    <a:pt x="113919" y="321183"/>
                  </a:lnTo>
                  <a:lnTo>
                    <a:pt x="105029" y="321183"/>
                  </a:lnTo>
                  <a:lnTo>
                    <a:pt x="89535" y="315087"/>
                  </a:lnTo>
                  <a:lnTo>
                    <a:pt x="85471" y="313182"/>
                  </a:lnTo>
                  <a:lnTo>
                    <a:pt x="81407" y="313182"/>
                  </a:lnTo>
                  <a:lnTo>
                    <a:pt x="75565" y="321183"/>
                  </a:lnTo>
                  <a:lnTo>
                    <a:pt x="71628" y="334391"/>
                  </a:lnTo>
                  <a:lnTo>
                    <a:pt x="69088" y="352806"/>
                  </a:lnTo>
                  <a:lnTo>
                    <a:pt x="65913" y="391668"/>
                  </a:lnTo>
                  <a:lnTo>
                    <a:pt x="64389" y="407543"/>
                  </a:lnTo>
                  <a:lnTo>
                    <a:pt x="61849" y="418973"/>
                  </a:lnTo>
                  <a:lnTo>
                    <a:pt x="58547" y="419862"/>
                  </a:lnTo>
                  <a:lnTo>
                    <a:pt x="53594" y="418973"/>
                  </a:lnTo>
                  <a:lnTo>
                    <a:pt x="38989" y="412750"/>
                  </a:lnTo>
                  <a:lnTo>
                    <a:pt x="23749" y="405638"/>
                  </a:lnTo>
                  <a:lnTo>
                    <a:pt x="18796" y="403098"/>
                  </a:lnTo>
                  <a:lnTo>
                    <a:pt x="16383" y="403098"/>
                  </a:lnTo>
                  <a:lnTo>
                    <a:pt x="12319" y="406654"/>
                  </a:lnTo>
                  <a:lnTo>
                    <a:pt x="9017" y="406654"/>
                  </a:lnTo>
                  <a:lnTo>
                    <a:pt x="6477" y="404114"/>
                  </a:lnTo>
                  <a:lnTo>
                    <a:pt x="4064" y="399669"/>
                  </a:lnTo>
                  <a:lnTo>
                    <a:pt x="1778" y="384556"/>
                  </a:lnTo>
                  <a:lnTo>
                    <a:pt x="0" y="365125"/>
                  </a:lnTo>
                  <a:lnTo>
                    <a:pt x="1778" y="322961"/>
                  </a:lnTo>
                  <a:lnTo>
                    <a:pt x="2413" y="306197"/>
                  </a:lnTo>
                  <a:lnTo>
                    <a:pt x="3175" y="296418"/>
                  </a:lnTo>
                  <a:lnTo>
                    <a:pt x="4064" y="284353"/>
                  </a:lnTo>
                  <a:lnTo>
                    <a:pt x="5588" y="268478"/>
                  </a:lnTo>
                  <a:lnTo>
                    <a:pt x="9017" y="253365"/>
                  </a:lnTo>
                  <a:lnTo>
                    <a:pt x="13843" y="241935"/>
                  </a:lnTo>
                  <a:lnTo>
                    <a:pt x="35687" y="216535"/>
                  </a:lnTo>
                  <a:lnTo>
                    <a:pt x="60960" y="196342"/>
                  </a:lnTo>
                  <a:lnTo>
                    <a:pt x="89535" y="178562"/>
                  </a:lnTo>
                  <a:lnTo>
                    <a:pt x="119634" y="163703"/>
                  </a:lnTo>
                  <a:lnTo>
                    <a:pt x="181483" y="136398"/>
                  </a:lnTo>
                  <a:lnTo>
                    <a:pt x="211582" y="123190"/>
                  </a:lnTo>
                  <a:lnTo>
                    <a:pt x="239141" y="108966"/>
                  </a:lnTo>
                  <a:lnTo>
                    <a:pt x="249682" y="99441"/>
                  </a:lnTo>
                  <a:lnTo>
                    <a:pt x="256413" y="87122"/>
                  </a:lnTo>
                  <a:lnTo>
                    <a:pt x="260223" y="72898"/>
                  </a:lnTo>
                  <a:lnTo>
                    <a:pt x="262890" y="57023"/>
                  </a:lnTo>
                  <a:lnTo>
                    <a:pt x="266065" y="26289"/>
                  </a:lnTo>
                  <a:lnTo>
                    <a:pt x="270129" y="12319"/>
                  </a:lnTo>
                  <a:lnTo>
                    <a:pt x="277495" y="0"/>
                  </a:lnTo>
                  <a:lnTo>
                    <a:pt x="279781" y="0"/>
                  </a:lnTo>
                  <a:lnTo>
                    <a:pt x="283083" y="1524"/>
                  </a:lnTo>
                  <a:lnTo>
                    <a:pt x="292989" y="9525"/>
                  </a:lnTo>
                  <a:lnTo>
                    <a:pt x="302641" y="17399"/>
                  </a:lnTo>
                  <a:lnTo>
                    <a:pt x="305054" y="20193"/>
                  </a:lnTo>
                  <a:lnTo>
                    <a:pt x="306705" y="20955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2A62D807-688F-1669-D852-1F42E5E0F3F1}"/>
                </a:ext>
              </a:extLst>
            </p:cNvPr>
            <p:cNvSpPr/>
            <p:nvPr/>
          </p:nvSpPr>
          <p:spPr>
            <a:xfrm>
              <a:off x="3829558" y="2465705"/>
              <a:ext cx="516637" cy="314199"/>
            </a:xfrm>
            <a:custGeom>
              <a:avLst/>
              <a:gdLst/>
              <a:ahLst/>
              <a:cxnLst/>
              <a:rect l="0" t="0" r="0" b="0"/>
              <a:pathLst>
                <a:path w="516637" h="314199">
                  <a:moveTo>
                    <a:pt x="511683" y="94996"/>
                  </a:moveTo>
                  <a:lnTo>
                    <a:pt x="505206" y="116205"/>
                  </a:lnTo>
                  <a:lnTo>
                    <a:pt x="487299" y="154813"/>
                  </a:lnTo>
                  <a:lnTo>
                    <a:pt x="465455" y="187452"/>
                  </a:lnTo>
                  <a:lnTo>
                    <a:pt x="438531" y="215646"/>
                  </a:lnTo>
                  <a:lnTo>
                    <a:pt x="410718" y="238506"/>
                  </a:lnTo>
                  <a:lnTo>
                    <a:pt x="383159" y="256159"/>
                  </a:lnTo>
                  <a:lnTo>
                    <a:pt x="356235" y="267589"/>
                  </a:lnTo>
                  <a:lnTo>
                    <a:pt x="331978" y="273685"/>
                  </a:lnTo>
                  <a:lnTo>
                    <a:pt x="336042" y="282448"/>
                  </a:lnTo>
                  <a:lnTo>
                    <a:pt x="338455" y="289687"/>
                  </a:lnTo>
                  <a:lnTo>
                    <a:pt x="340106" y="299212"/>
                  </a:lnTo>
                  <a:lnTo>
                    <a:pt x="337566" y="304673"/>
                  </a:lnTo>
                  <a:lnTo>
                    <a:pt x="332867" y="306197"/>
                  </a:lnTo>
                  <a:lnTo>
                    <a:pt x="316484" y="308102"/>
                  </a:lnTo>
                  <a:lnTo>
                    <a:pt x="308229" y="309753"/>
                  </a:lnTo>
                  <a:lnTo>
                    <a:pt x="299466" y="314198"/>
                  </a:lnTo>
                  <a:lnTo>
                    <a:pt x="282194" y="313436"/>
                  </a:lnTo>
                  <a:lnTo>
                    <a:pt x="262890" y="313436"/>
                  </a:lnTo>
                  <a:lnTo>
                    <a:pt x="217170" y="313436"/>
                  </a:lnTo>
                  <a:lnTo>
                    <a:pt x="118872" y="313436"/>
                  </a:lnTo>
                  <a:lnTo>
                    <a:pt x="74041" y="312547"/>
                  </a:lnTo>
                  <a:lnTo>
                    <a:pt x="53594" y="310642"/>
                  </a:lnTo>
                  <a:lnTo>
                    <a:pt x="35814" y="309753"/>
                  </a:lnTo>
                  <a:lnTo>
                    <a:pt x="21082" y="308102"/>
                  </a:lnTo>
                  <a:lnTo>
                    <a:pt x="10541" y="305562"/>
                  </a:lnTo>
                  <a:lnTo>
                    <a:pt x="2413" y="301879"/>
                  </a:lnTo>
                  <a:lnTo>
                    <a:pt x="0" y="298323"/>
                  </a:lnTo>
                  <a:lnTo>
                    <a:pt x="1524" y="292227"/>
                  </a:lnTo>
                  <a:lnTo>
                    <a:pt x="1524" y="288798"/>
                  </a:lnTo>
                  <a:lnTo>
                    <a:pt x="2413" y="281559"/>
                  </a:lnTo>
                  <a:lnTo>
                    <a:pt x="4064" y="277368"/>
                  </a:lnTo>
                  <a:lnTo>
                    <a:pt x="8255" y="271145"/>
                  </a:lnTo>
                  <a:lnTo>
                    <a:pt x="14605" y="262255"/>
                  </a:lnTo>
                  <a:lnTo>
                    <a:pt x="24384" y="249174"/>
                  </a:lnTo>
                  <a:lnTo>
                    <a:pt x="43053" y="205105"/>
                  </a:lnTo>
                  <a:lnTo>
                    <a:pt x="64135" y="166243"/>
                  </a:lnTo>
                  <a:lnTo>
                    <a:pt x="85471" y="131064"/>
                  </a:lnTo>
                  <a:lnTo>
                    <a:pt x="108077" y="99441"/>
                  </a:lnTo>
                  <a:lnTo>
                    <a:pt x="131699" y="71247"/>
                  </a:lnTo>
                  <a:lnTo>
                    <a:pt x="156083" y="45847"/>
                  </a:lnTo>
                  <a:lnTo>
                    <a:pt x="205867" y="0"/>
                  </a:lnTo>
                  <a:lnTo>
                    <a:pt x="219583" y="4445"/>
                  </a:lnTo>
                  <a:lnTo>
                    <a:pt x="236855" y="7874"/>
                  </a:lnTo>
                  <a:lnTo>
                    <a:pt x="256159" y="8763"/>
                  </a:lnTo>
                  <a:lnTo>
                    <a:pt x="277495" y="9779"/>
                  </a:lnTo>
                  <a:lnTo>
                    <a:pt x="325501" y="7874"/>
                  </a:lnTo>
                  <a:lnTo>
                    <a:pt x="375031" y="6985"/>
                  </a:lnTo>
                  <a:lnTo>
                    <a:pt x="423037" y="9779"/>
                  </a:lnTo>
                  <a:lnTo>
                    <a:pt x="445008" y="14224"/>
                  </a:lnTo>
                  <a:lnTo>
                    <a:pt x="465455" y="20193"/>
                  </a:lnTo>
                  <a:lnTo>
                    <a:pt x="482346" y="28194"/>
                  </a:lnTo>
                  <a:lnTo>
                    <a:pt x="497967" y="39497"/>
                  </a:lnTo>
                  <a:lnTo>
                    <a:pt x="509270" y="54483"/>
                  </a:lnTo>
                  <a:lnTo>
                    <a:pt x="516636" y="73152"/>
                  </a:lnTo>
                  <a:close/>
                </a:path>
              </a:pathLst>
            </a:custGeom>
            <a:solidFill>
              <a:srgbClr val="001E00"/>
            </a:solidFill>
            <a:ln w="0" cap="flat" cmpd="sng" algn="ctr">
              <a:solidFill>
                <a:srgbClr val="001E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5AB2EB3B-3903-D532-C91A-FC10D78C8633}"/>
                </a:ext>
              </a:extLst>
            </p:cNvPr>
            <p:cNvSpPr/>
            <p:nvPr/>
          </p:nvSpPr>
          <p:spPr>
            <a:xfrm>
              <a:off x="3830320" y="2465070"/>
              <a:ext cx="516891" cy="313691"/>
            </a:xfrm>
            <a:custGeom>
              <a:avLst/>
              <a:gdLst/>
              <a:ahLst/>
              <a:cxnLst/>
              <a:rect l="0" t="0" r="0" b="0"/>
              <a:pathLst>
                <a:path w="516891" h="313691">
                  <a:moveTo>
                    <a:pt x="516890" y="73660"/>
                  </a:moveTo>
                  <a:lnTo>
                    <a:pt x="508000" y="55880"/>
                  </a:lnTo>
                  <a:lnTo>
                    <a:pt x="496570" y="41910"/>
                  </a:lnTo>
                  <a:lnTo>
                    <a:pt x="482600" y="29210"/>
                  </a:lnTo>
                  <a:lnTo>
                    <a:pt x="464820" y="20320"/>
                  </a:lnTo>
                  <a:lnTo>
                    <a:pt x="443230" y="15240"/>
                  </a:lnTo>
                  <a:lnTo>
                    <a:pt x="421640" y="11430"/>
                  </a:lnTo>
                  <a:lnTo>
                    <a:pt x="374650" y="6350"/>
                  </a:lnTo>
                  <a:lnTo>
                    <a:pt x="325120" y="8890"/>
                  </a:lnTo>
                  <a:lnTo>
                    <a:pt x="278130" y="11430"/>
                  </a:lnTo>
                  <a:lnTo>
                    <a:pt x="256540" y="8890"/>
                  </a:lnTo>
                  <a:lnTo>
                    <a:pt x="236220" y="8890"/>
                  </a:lnTo>
                  <a:lnTo>
                    <a:pt x="219710" y="3810"/>
                  </a:lnTo>
                  <a:lnTo>
                    <a:pt x="204470" y="0"/>
                  </a:lnTo>
                  <a:lnTo>
                    <a:pt x="154940" y="45720"/>
                  </a:lnTo>
                  <a:lnTo>
                    <a:pt x="130810" y="71120"/>
                  </a:lnTo>
                  <a:lnTo>
                    <a:pt x="107950" y="99060"/>
                  </a:lnTo>
                  <a:lnTo>
                    <a:pt x="83820" y="132080"/>
                  </a:lnTo>
                  <a:lnTo>
                    <a:pt x="64770" y="167640"/>
                  </a:lnTo>
                  <a:lnTo>
                    <a:pt x="43180" y="207010"/>
                  </a:lnTo>
                  <a:lnTo>
                    <a:pt x="24130" y="251460"/>
                  </a:lnTo>
                  <a:lnTo>
                    <a:pt x="12700" y="262890"/>
                  </a:lnTo>
                  <a:lnTo>
                    <a:pt x="8890" y="271780"/>
                  </a:lnTo>
                  <a:lnTo>
                    <a:pt x="3810" y="279400"/>
                  </a:lnTo>
                  <a:lnTo>
                    <a:pt x="2540" y="280670"/>
                  </a:lnTo>
                  <a:lnTo>
                    <a:pt x="0" y="288290"/>
                  </a:lnTo>
                  <a:lnTo>
                    <a:pt x="0" y="293370"/>
                  </a:lnTo>
                  <a:lnTo>
                    <a:pt x="0" y="299720"/>
                  </a:lnTo>
                  <a:lnTo>
                    <a:pt x="2540" y="302260"/>
                  </a:lnTo>
                  <a:lnTo>
                    <a:pt x="10160" y="307340"/>
                  </a:lnTo>
                  <a:lnTo>
                    <a:pt x="21590" y="308610"/>
                  </a:lnTo>
                  <a:lnTo>
                    <a:pt x="34290" y="308610"/>
                  </a:lnTo>
                  <a:lnTo>
                    <a:pt x="53340" y="311150"/>
                  </a:lnTo>
                  <a:lnTo>
                    <a:pt x="73660" y="313690"/>
                  </a:lnTo>
                  <a:lnTo>
                    <a:pt x="118110" y="313690"/>
                  </a:lnTo>
                  <a:lnTo>
                    <a:pt x="217170" y="313690"/>
                  </a:lnTo>
                  <a:lnTo>
                    <a:pt x="262890" y="313690"/>
                  </a:lnTo>
                  <a:lnTo>
                    <a:pt x="281940" y="313690"/>
                  </a:lnTo>
                  <a:lnTo>
                    <a:pt x="299720" y="313690"/>
                  </a:lnTo>
                  <a:lnTo>
                    <a:pt x="307340" y="308610"/>
                  </a:lnTo>
                  <a:lnTo>
                    <a:pt x="316230" y="308610"/>
                  </a:lnTo>
                  <a:lnTo>
                    <a:pt x="331470" y="307340"/>
                  </a:lnTo>
                  <a:lnTo>
                    <a:pt x="335280" y="304800"/>
                  </a:lnTo>
                  <a:lnTo>
                    <a:pt x="340360" y="299720"/>
                  </a:lnTo>
                  <a:lnTo>
                    <a:pt x="337820" y="290830"/>
                  </a:lnTo>
                  <a:lnTo>
                    <a:pt x="335280" y="283210"/>
                  </a:lnTo>
                  <a:lnTo>
                    <a:pt x="331470" y="274320"/>
                  </a:lnTo>
                  <a:lnTo>
                    <a:pt x="355600" y="266700"/>
                  </a:lnTo>
                  <a:lnTo>
                    <a:pt x="383540" y="257810"/>
                  </a:lnTo>
                  <a:lnTo>
                    <a:pt x="411480" y="238760"/>
                  </a:lnTo>
                  <a:lnTo>
                    <a:pt x="436880" y="215900"/>
                  </a:lnTo>
                  <a:lnTo>
                    <a:pt x="464820" y="187960"/>
                  </a:lnTo>
                  <a:lnTo>
                    <a:pt x="486410" y="154940"/>
                  </a:lnTo>
                  <a:lnTo>
                    <a:pt x="504190" y="115570"/>
                  </a:lnTo>
                  <a:lnTo>
                    <a:pt x="510540" y="9525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DDF3C3F8-8E69-83A4-3833-AC09E66D278E}"/>
                </a:ext>
              </a:extLst>
            </p:cNvPr>
            <p:cNvSpPr/>
            <p:nvPr/>
          </p:nvSpPr>
          <p:spPr>
            <a:xfrm>
              <a:off x="2465324" y="3150743"/>
              <a:ext cx="57659" cy="8510"/>
            </a:xfrm>
            <a:custGeom>
              <a:avLst/>
              <a:gdLst/>
              <a:ahLst/>
              <a:cxnLst/>
              <a:rect l="0" t="0" r="0" b="0"/>
              <a:pathLst>
                <a:path w="57659" h="8510">
                  <a:moveTo>
                    <a:pt x="0" y="3429"/>
                  </a:moveTo>
                  <a:lnTo>
                    <a:pt x="3175" y="635"/>
                  </a:lnTo>
                  <a:lnTo>
                    <a:pt x="10541" y="0"/>
                  </a:lnTo>
                  <a:lnTo>
                    <a:pt x="20193" y="0"/>
                  </a:lnTo>
                  <a:lnTo>
                    <a:pt x="42164" y="1524"/>
                  </a:lnTo>
                  <a:lnTo>
                    <a:pt x="51816" y="2540"/>
                  </a:lnTo>
                  <a:lnTo>
                    <a:pt x="57658" y="2540"/>
                  </a:lnTo>
                  <a:lnTo>
                    <a:pt x="8763" y="6985"/>
                  </a:lnTo>
                  <a:lnTo>
                    <a:pt x="5588" y="6985"/>
                  </a:lnTo>
                  <a:lnTo>
                    <a:pt x="3175" y="8509"/>
                  </a:lnTo>
                  <a:close/>
                </a:path>
              </a:pathLst>
            </a:custGeom>
            <a:solidFill>
              <a:srgbClr val="F2C9AD"/>
            </a:solidFill>
            <a:ln w="0" cap="flat" cmpd="sng" algn="ctr">
              <a:solidFill>
                <a:srgbClr val="F2C9A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59DDB369-28F4-736B-AC99-14FDB0B10EF2}"/>
                </a:ext>
              </a:extLst>
            </p:cNvPr>
            <p:cNvSpPr/>
            <p:nvPr/>
          </p:nvSpPr>
          <p:spPr>
            <a:xfrm>
              <a:off x="2465070" y="3152140"/>
              <a:ext cx="58421" cy="6351"/>
            </a:xfrm>
            <a:custGeom>
              <a:avLst/>
              <a:gdLst/>
              <a:ahLst/>
              <a:cxnLst/>
              <a:rect l="0" t="0" r="0" b="0"/>
              <a:pathLst>
                <a:path w="58421" h="6351">
                  <a:moveTo>
                    <a:pt x="2540" y="6350"/>
                  </a:moveTo>
                  <a:lnTo>
                    <a:pt x="5080" y="6350"/>
                  </a:lnTo>
                  <a:lnTo>
                    <a:pt x="8890" y="6350"/>
                  </a:lnTo>
                  <a:lnTo>
                    <a:pt x="58420" y="1270"/>
                  </a:lnTo>
                  <a:lnTo>
                    <a:pt x="52070" y="1270"/>
                  </a:lnTo>
                  <a:lnTo>
                    <a:pt x="43180" y="0"/>
                  </a:lnTo>
                  <a:lnTo>
                    <a:pt x="20320" y="0"/>
                  </a:lnTo>
                  <a:lnTo>
                    <a:pt x="11430" y="0"/>
                  </a:lnTo>
                  <a:lnTo>
                    <a:pt x="2540" y="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6639ECDF-A7C0-B814-B7F1-166E6D9F1B54}"/>
                </a:ext>
              </a:extLst>
            </p:cNvPr>
            <p:cNvSpPr/>
            <p:nvPr/>
          </p:nvSpPr>
          <p:spPr>
            <a:xfrm>
              <a:off x="2570099" y="3125089"/>
              <a:ext cx="68454" cy="15876"/>
            </a:xfrm>
            <a:custGeom>
              <a:avLst/>
              <a:gdLst/>
              <a:ahLst/>
              <a:cxnLst/>
              <a:rect l="0" t="0" r="0" b="0"/>
              <a:pathLst>
                <a:path w="68454" h="15876">
                  <a:moveTo>
                    <a:pt x="9779" y="12319"/>
                  </a:moveTo>
                  <a:lnTo>
                    <a:pt x="4064" y="8890"/>
                  </a:lnTo>
                  <a:lnTo>
                    <a:pt x="889" y="6096"/>
                  </a:lnTo>
                  <a:lnTo>
                    <a:pt x="0" y="4445"/>
                  </a:lnTo>
                  <a:lnTo>
                    <a:pt x="3302" y="1651"/>
                  </a:lnTo>
                  <a:lnTo>
                    <a:pt x="12319" y="0"/>
                  </a:lnTo>
                  <a:lnTo>
                    <a:pt x="26035" y="0"/>
                  </a:lnTo>
                  <a:lnTo>
                    <a:pt x="41529" y="889"/>
                  </a:lnTo>
                  <a:lnTo>
                    <a:pt x="56261" y="2540"/>
                  </a:lnTo>
                  <a:lnTo>
                    <a:pt x="68453" y="4445"/>
                  </a:lnTo>
                  <a:lnTo>
                    <a:pt x="67564" y="7874"/>
                  </a:lnTo>
                  <a:lnTo>
                    <a:pt x="62611" y="10414"/>
                  </a:lnTo>
                  <a:lnTo>
                    <a:pt x="46355" y="13208"/>
                  </a:lnTo>
                  <a:lnTo>
                    <a:pt x="29337" y="14859"/>
                  </a:lnTo>
                  <a:lnTo>
                    <a:pt x="21971" y="15875"/>
                  </a:lnTo>
                  <a:lnTo>
                    <a:pt x="17907" y="15875"/>
                  </a:lnTo>
                  <a:close/>
                </a:path>
              </a:pathLst>
            </a:custGeom>
            <a:solidFill>
              <a:srgbClr val="F2C9AD"/>
            </a:solidFill>
            <a:ln w="0" cap="flat" cmpd="sng" algn="ctr">
              <a:solidFill>
                <a:srgbClr val="F2C9A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6DEF0FC9-685B-DF27-3B9B-67DDD8612B84}"/>
                </a:ext>
              </a:extLst>
            </p:cNvPr>
            <p:cNvSpPr/>
            <p:nvPr/>
          </p:nvSpPr>
          <p:spPr>
            <a:xfrm>
              <a:off x="2570480" y="3125470"/>
              <a:ext cx="67311" cy="13971"/>
            </a:xfrm>
            <a:custGeom>
              <a:avLst/>
              <a:gdLst/>
              <a:ahLst/>
              <a:cxnLst/>
              <a:rect l="0" t="0" r="0" b="0"/>
              <a:pathLst>
                <a:path w="67311" h="13971">
                  <a:moveTo>
                    <a:pt x="17780" y="13970"/>
                  </a:moveTo>
                  <a:lnTo>
                    <a:pt x="21590" y="13970"/>
                  </a:lnTo>
                  <a:lnTo>
                    <a:pt x="27940" y="13970"/>
                  </a:lnTo>
                  <a:lnTo>
                    <a:pt x="45720" y="12700"/>
                  </a:lnTo>
                  <a:lnTo>
                    <a:pt x="63500" y="10160"/>
                  </a:lnTo>
                  <a:lnTo>
                    <a:pt x="67310" y="7620"/>
                  </a:lnTo>
                  <a:lnTo>
                    <a:pt x="67310" y="5080"/>
                  </a:lnTo>
                  <a:lnTo>
                    <a:pt x="55880" y="2540"/>
                  </a:lnTo>
                  <a:lnTo>
                    <a:pt x="41910" y="0"/>
                  </a:lnTo>
                  <a:lnTo>
                    <a:pt x="26670" y="0"/>
                  </a:lnTo>
                  <a:lnTo>
                    <a:pt x="11430" y="0"/>
                  </a:lnTo>
                  <a:lnTo>
                    <a:pt x="2540" y="0"/>
                  </a:lnTo>
                  <a:lnTo>
                    <a:pt x="0" y="5080"/>
                  </a:lnTo>
                  <a:lnTo>
                    <a:pt x="0" y="5080"/>
                  </a:lnTo>
                  <a:lnTo>
                    <a:pt x="5080" y="7620"/>
                  </a:lnTo>
                  <a:lnTo>
                    <a:pt x="8890" y="1270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7980081E-6144-8F9D-3972-AC6AE533DB36}"/>
                </a:ext>
              </a:extLst>
            </p:cNvPr>
            <p:cNvSpPr/>
            <p:nvPr/>
          </p:nvSpPr>
          <p:spPr>
            <a:xfrm>
              <a:off x="3088513" y="3123184"/>
              <a:ext cx="98299" cy="16765"/>
            </a:xfrm>
            <a:custGeom>
              <a:avLst/>
              <a:gdLst/>
              <a:ahLst/>
              <a:cxnLst/>
              <a:rect l="0" t="0" r="0" b="0"/>
              <a:pathLst>
                <a:path w="98299" h="16765">
                  <a:moveTo>
                    <a:pt x="635" y="12319"/>
                  </a:moveTo>
                  <a:lnTo>
                    <a:pt x="0" y="10795"/>
                  </a:lnTo>
                  <a:lnTo>
                    <a:pt x="2286" y="8001"/>
                  </a:lnTo>
                  <a:lnTo>
                    <a:pt x="14605" y="2794"/>
                  </a:lnTo>
                  <a:lnTo>
                    <a:pt x="26670" y="0"/>
                  </a:lnTo>
                  <a:lnTo>
                    <a:pt x="51181" y="0"/>
                  </a:lnTo>
                  <a:lnTo>
                    <a:pt x="75565" y="3556"/>
                  </a:lnTo>
                  <a:lnTo>
                    <a:pt x="98298" y="4445"/>
                  </a:lnTo>
                  <a:lnTo>
                    <a:pt x="77216" y="6350"/>
                  </a:lnTo>
                  <a:lnTo>
                    <a:pt x="55245" y="8890"/>
                  </a:lnTo>
                  <a:lnTo>
                    <a:pt x="12827" y="15875"/>
                  </a:lnTo>
                  <a:lnTo>
                    <a:pt x="8763" y="16764"/>
                  </a:lnTo>
                  <a:lnTo>
                    <a:pt x="7239" y="15875"/>
                  </a:lnTo>
                  <a:lnTo>
                    <a:pt x="6350" y="16764"/>
                  </a:lnTo>
                  <a:close/>
                </a:path>
              </a:pathLst>
            </a:custGeom>
            <a:solidFill>
              <a:srgbClr val="E5BC99"/>
            </a:solidFill>
            <a:ln w="0" cap="flat" cmpd="sng" algn="ctr">
              <a:solidFill>
                <a:srgbClr val="E5BC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B14BA3AC-699E-8C7D-61B5-F84BAD1627AC}"/>
                </a:ext>
              </a:extLst>
            </p:cNvPr>
            <p:cNvSpPr/>
            <p:nvPr/>
          </p:nvSpPr>
          <p:spPr>
            <a:xfrm>
              <a:off x="3087370" y="3124200"/>
              <a:ext cx="99061" cy="15241"/>
            </a:xfrm>
            <a:custGeom>
              <a:avLst/>
              <a:gdLst/>
              <a:ahLst/>
              <a:cxnLst/>
              <a:rect l="0" t="0" r="0" b="0"/>
              <a:pathLst>
                <a:path w="99061" h="15241">
                  <a:moveTo>
                    <a:pt x="6350" y="15240"/>
                  </a:moveTo>
                  <a:lnTo>
                    <a:pt x="8890" y="15240"/>
                  </a:lnTo>
                  <a:lnTo>
                    <a:pt x="11430" y="15240"/>
                  </a:lnTo>
                  <a:lnTo>
                    <a:pt x="12700" y="15240"/>
                  </a:lnTo>
                  <a:lnTo>
                    <a:pt x="55880" y="8890"/>
                  </a:lnTo>
                  <a:lnTo>
                    <a:pt x="77470" y="6350"/>
                  </a:lnTo>
                  <a:lnTo>
                    <a:pt x="99060" y="3810"/>
                  </a:lnTo>
                  <a:lnTo>
                    <a:pt x="77470" y="1270"/>
                  </a:lnTo>
                  <a:lnTo>
                    <a:pt x="52070" y="0"/>
                  </a:lnTo>
                  <a:lnTo>
                    <a:pt x="27940" y="0"/>
                  </a:lnTo>
                  <a:lnTo>
                    <a:pt x="15240" y="1270"/>
                  </a:lnTo>
                  <a:lnTo>
                    <a:pt x="2540" y="6350"/>
                  </a:lnTo>
                  <a:lnTo>
                    <a:pt x="0" y="8890"/>
                  </a:lnTo>
                  <a:lnTo>
                    <a:pt x="2540" y="114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B691DBA4-B5A6-DDBE-C93D-624C0977D37E}"/>
                </a:ext>
              </a:extLst>
            </p:cNvPr>
            <p:cNvSpPr/>
            <p:nvPr/>
          </p:nvSpPr>
          <p:spPr>
            <a:xfrm>
              <a:off x="3039618" y="3129534"/>
              <a:ext cx="111507" cy="50039"/>
            </a:xfrm>
            <a:custGeom>
              <a:avLst/>
              <a:gdLst/>
              <a:ahLst/>
              <a:cxnLst/>
              <a:rect l="0" t="0" r="0" b="0"/>
              <a:pathLst>
                <a:path w="111507" h="50039">
                  <a:moveTo>
                    <a:pt x="7366" y="44958"/>
                  </a:moveTo>
                  <a:lnTo>
                    <a:pt x="1524" y="39624"/>
                  </a:lnTo>
                  <a:lnTo>
                    <a:pt x="0" y="35179"/>
                  </a:lnTo>
                  <a:lnTo>
                    <a:pt x="2413" y="30734"/>
                  </a:lnTo>
                  <a:lnTo>
                    <a:pt x="7366" y="26289"/>
                  </a:lnTo>
                  <a:lnTo>
                    <a:pt x="14605" y="21844"/>
                  </a:lnTo>
                  <a:lnTo>
                    <a:pt x="35687" y="14859"/>
                  </a:lnTo>
                  <a:lnTo>
                    <a:pt x="59436" y="8763"/>
                  </a:lnTo>
                  <a:lnTo>
                    <a:pt x="82804" y="4445"/>
                  </a:lnTo>
                  <a:lnTo>
                    <a:pt x="102489" y="889"/>
                  </a:lnTo>
                  <a:lnTo>
                    <a:pt x="108204" y="0"/>
                  </a:lnTo>
                  <a:lnTo>
                    <a:pt x="111506" y="0"/>
                  </a:lnTo>
                  <a:lnTo>
                    <a:pt x="100965" y="1651"/>
                  </a:lnTo>
                  <a:lnTo>
                    <a:pt x="88646" y="5969"/>
                  </a:lnTo>
                  <a:lnTo>
                    <a:pt x="62611" y="18415"/>
                  </a:lnTo>
                  <a:lnTo>
                    <a:pt x="38100" y="33274"/>
                  </a:lnTo>
                  <a:lnTo>
                    <a:pt x="28448" y="41148"/>
                  </a:lnTo>
                  <a:lnTo>
                    <a:pt x="21971" y="47498"/>
                  </a:lnTo>
                  <a:lnTo>
                    <a:pt x="19558" y="49149"/>
                  </a:lnTo>
                  <a:lnTo>
                    <a:pt x="18669" y="50038"/>
                  </a:lnTo>
                  <a:close/>
                </a:path>
              </a:pathLst>
            </a:custGeom>
            <a:solidFill>
              <a:srgbClr val="E5BC99"/>
            </a:solidFill>
            <a:ln w="0" cap="flat" cmpd="sng" algn="ctr">
              <a:solidFill>
                <a:srgbClr val="E5BC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3CC07BD5-026B-C234-0ED9-7399F97850C9}"/>
                </a:ext>
              </a:extLst>
            </p:cNvPr>
            <p:cNvSpPr/>
            <p:nvPr/>
          </p:nvSpPr>
          <p:spPr>
            <a:xfrm>
              <a:off x="3040380" y="3130550"/>
              <a:ext cx="111761" cy="49531"/>
            </a:xfrm>
            <a:custGeom>
              <a:avLst/>
              <a:gdLst/>
              <a:ahLst/>
              <a:cxnLst/>
              <a:rect l="0" t="0" r="0" b="0"/>
              <a:pathLst>
                <a:path w="111761" h="49531">
                  <a:moveTo>
                    <a:pt x="16510" y="49530"/>
                  </a:moveTo>
                  <a:lnTo>
                    <a:pt x="19050" y="49530"/>
                  </a:lnTo>
                  <a:lnTo>
                    <a:pt x="21590" y="46990"/>
                  </a:lnTo>
                  <a:lnTo>
                    <a:pt x="27940" y="39370"/>
                  </a:lnTo>
                  <a:lnTo>
                    <a:pt x="36830" y="33020"/>
                  </a:lnTo>
                  <a:lnTo>
                    <a:pt x="62230" y="16510"/>
                  </a:lnTo>
                  <a:lnTo>
                    <a:pt x="87630" y="5080"/>
                  </a:lnTo>
                  <a:lnTo>
                    <a:pt x="101600" y="0"/>
                  </a:lnTo>
                  <a:lnTo>
                    <a:pt x="111760" y="0"/>
                  </a:lnTo>
                  <a:lnTo>
                    <a:pt x="107950" y="0"/>
                  </a:lnTo>
                  <a:lnTo>
                    <a:pt x="101600" y="0"/>
                  </a:lnTo>
                  <a:lnTo>
                    <a:pt x="81280" y="2540"/>
                  </a:lnTo>
                  <a:lnTo>
                    <a:pt x="58420" y="7620"/>
                  </a:lnTo>
                  <a:lnTo>
                    <a:pt x="34290" y="13970"/>
                  </a:lnTo>
                  <a:lnTo>
                    <a:pt x="15240" y="21590"/>
                  </a:lnTo>
                  <a:lnTo>
                    <a:pt x="6350" y="25400"/>
                  </a:lnTo>
                  <a:lnTo>
                    <a:pt x="2540" y="30480"/>
                  </a:lnTo>
                  <a:lnTo>
                    <a:pt x="0" y="35560"/>
                  </a:lnTo>
                  <a:lnTo>
                    <a:pt x="0" y="39370"/>
                  </a:lnTo>
                  <a:lnTo>
                    <a:pt x="6350" y="4445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57D244A5-C6A9-863B-5036-8F6C32C3B7C9}"/>
                </a:ext>
              </a:extLst>
            </p:cNvPr>
            <p:cNvSpPr/>
            <p:nvPr/>
          </p:nvSpPr>
          <p:spPr>
            <a:xfrm>
              <a:off x="3064510" y="3147060"/>
              <a:ext cx="91441" cy="55881"/>
            </a:xfrm>
            <a:custGeom>
              <a:avLst/>
              <a:gdLst/>
              <a:ahLst/>
              <a:cxnLst/>
              <a:rect l="0" t="0" r="0" b="0"/>
              <a:pathLst>
                <a:path w="91441" h="55881">
                  <a:moveTo>
                    <a:pt x="91440" y="0"/>
                  </a:moveTo>
                  <a:lnTo>
                    <a:pt x="62230" y="13970"/>
                  </a:lnTo>
                  <a:lnTo>
                    <a:pt x="35560" y="30480"/>
                  </a:lnTo>
                  <a:lnTo>
                    <a:pt x="16510" y="44450"/>
                  </a:lnTo>
                  <a:lnTo>
                    <a:pt x="0" y="55880"/>
                  </a:lnTo>
                </a:path>
              </a:pathLst>
            </a:custGeom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E51AB55D-563D-12F2-9C07-93364D5EADE0}"/>
                </a:ext>
              </a:extLst>
            </p:cNvPr>
            <p:cNvSpPr/>
            <p:nvPr/>
          </p:nvSpPr>
          <p:spPr>
            <a:xfrm>
              <a:off x="3818128" y="2767584"/>
              <a:ext cx="874650" cy="432309"/>
            </a:xfrm>
            <a:custGeom>
              <a:avLst/>
              <a:gdLst/>
              <a:ahLst/>
              <a:cxnLst/>
              <a:rect l="0" t="0" r="0" b="0"/>
              <a:pathLst>
                <a:path w="874650" h="432309">
                  <a:moveTo>
                    <a:pt x="5588" y="22098"/>
                  </a:moveTo>
                  <a:lnTo>
                    <a:pt x="8890" y="14097"/>
                  </a:lnTo>
                  <a:lnTo>
                    <a:pt x="13843" y="5334"/>
                  </a:lnTo>
                  <a:lnTo>
                    <a:pt x="15494" y="889"/>
                  </a:lnTo>
                  <a:lnTo>
                    <a:pt x="16129" y="0"/>
                  </a:lnTo>
                  <a:lnTo>
                    <a:pt x="17907" y="0"/>
                  </a:lnTo>
                  <a:lnTo>
                    <a:pt x="21971" y="0"/>
                  </a:lnTo>
                  <a:lnTo>
                    <a:pt x="37465" y="0"/>
                  </a:lnTo>
                  <a:lnTo>
                    <a:pt x="62738" y="0"/>
                  </a:lnTo>
                  <a:lnTo>
                    <a:pt x="94361" y="0"/>
                  </a:lnTo>
                  <a:lnTo>
                    <a:pt x="132588" y="0"/>
                  </a:lnTo>
                  <a:lnTo>
                    <a:pt x="175641" y="1778"/>
                  </a:lnTo>
                  <a:lnTo>
                    <a:pt x="221361" y="5334"/>
                  </a:lnTo>
                  <a:lnTo>
                    <a:pt x="268478" y="10668"/>
                  </a:lnTo>
                  <a:lnTo>
                    <a:pt x="310896" y="11557"/>
                  </a:lnTo>
                  <a:lnTo>
                    <a:pt x="350647" y="15113"/>
                  </a:lnTo>
                  <a:lnTo>
                    <a:pt x="386461" y="21209"/>
                  </a:lnTo>
                  <a:lnTo>
                    <a:pt x="420624" y="30988"/>
                  </a:lnTo>
                  <a:lnTo>
                    <a:pt x="451485" y="41402"/>
                  </a:lnTo>
                  <a:lnTo>
                    <a:pt x="480060" y="54737"/>
                  </a:lnTo>
                  <a:lnTo>
                    <a:pt x="506095" y="68707"/>
                  </a:lnTo>
                  <a:lnTo>
                    <a:pt x="530479" y="83566"/>
                  </a:lnTo>
                  <a:lnTo>
                    <a:pt x="574294" y="115443"/>
                  </a:lnTo>
                  <a:lnTo>
                    <a:pt x="613537" y="147828"/>
                  </a:lnTo>
                  <a:lnTo>
                    <a:pt x="650113" y="176022"/>
                  </a:lnTo>
                  <a:lnTo>
                    <a:pt x="684149" y="198120"/>
                  </a:lnTo>
                  <a:lnTo>
                    <a:pt x="696341" y="207772"/>
                  </a:lnTo>
                  <a:lnTo>
                    <a:pt x="707771" y="214884"/>
                  </a:lnTo>
                  <a:lnTo>
                    <a:pt x="727329" y="225425"/>
                  </a:lnTo>
                  <a:lnTo>
                    <a:pt x="749300" y="234315"/>
                  </a:lnTo>
                  <a:lnTo>
                    <a:pt x="763143" y="241300"/>
                  </a:lnTo>
                  <a:lnTo>
                    <a:pt x="779526" y="250063"/>
                  </a:lnTo>
                  <a:lnTo>
                    <a:pt x="813435" y="261493"/>
                  </a:lnTo>
                  <a:lnTo>
                    <a:pt x="839470" y="273812"/>
                  </a:lnTo>
                  <a:lnTo>
                    <a:pt x="857377" y="285242"/>
                  </a:lnTo>
                  <a:lnTo>
                    <a:pt x="868807" y="297688"/>
                  </a:lnTo>
                  <a:lnTo>
                    <a:pt x="874649" y="308991"/>
                  </a:lnTo>
                  <a:lnTo>
                    <a:pt x="874649" y="320421"/>
                  </a:lnTo>
                  <a:lnTo>
                    <a:pt x="870585" y="331851"/>
                  </a:lnTo>
                  <a:lnTo>
                    <a:pt x="864108" y="341630"/>
                  </a:lnTo>
                  <a:lnTo>
                    <a:pt x="850138" y="352171"/>
                  </a:lnTo>
                  <a:lnTo>
                    <a:pt x="832231" y="360934"/>
                  </a:lnTo>
                  <a:lnTo>
                    <a:pt x="788289" y="377698"/>
                  </a:lnTo>
                  <a:lnTo>
                    <a:pt x="765429" y="386588"/>
                  </a:lnTo>
                  <a:lnTo>
                    <a:pt x="746125" y="396113"/>
                  </a:lnTo>
                  <a:lnTo>
                    <a:pt x="730631" y="409448"/>
                  </a:lnTo>
                  <a:lnTo>
                    <a:pt x="724789" y="416433"/>
                  </a:lnTo>
                  <a:lnTo>
                    <a:pt x="720979" y="425323"/>
                  </a:lnTo>
                  <a:lnTo>
                    <a:pt x="682625" y="426847"/>
                  </a:lnTo>
                  <a:lnTo>
                    <a:pt x="649224" y="429641"/>
                  </a:lnTo>
                  <a:lnTo>
                    <a:pt x="620014" y="431292"/>
                  </a:lnTo>
                  <a:lnTo>
                    <a:pt x="593979" y="432308"/>
                  </a:lnTo>
                  <a:lnTo>
                    <a:pt x="571119" y="432308"/>
                  </a:lnTo>
                  <a:lnTo>
                    <a:pt x="550037" y="430657"/>
                  </a:lnTo>
                  <a:lnTo>
                    <a:pt x="530479" y="426847"/>
                  </a:lnTo>
                  <a:lnTo>
                    <a:pt x="511683" y="421767"/>
                  </a:lnTo>
                  <a:lnTo>
                    <a:pt x="515747" y="415544"/>
                  </a:lnTo>
                  <a:lnTo>
                    <a:pt x="515747" y="410337"/>
                  </a:lnTo>
                  <a:lnTo>
                    <a:pt x="518160" y="401447"/>
                  </a:lnTo>
                  <a:lnTo>
                    <a:pt x="523113" y="398018"/>
                  </a:lnTo>
                  <a:lnTo>
                    <a:pt x="534543" y="393573"/>
                  </a:lnTo>
                  <a:lnTo>
                    <a:pt x="553212" y="389128"/>
                  </a:lnTo>
                  <a:lnTo>
                    <a:pt x="566166" y="387350"/>
                  </a:lnTo>
                  <a:lnTo>
                    <a:pt x="581660" y="384683"/>
                  </a:lnTo>
                  <a:lnTo>
                    <a:pt x="605282" y="374904"/>
                  </a:lnTo>
                  <a:lnTo>
                    <a:pt x="628142" y="364490"/>
                  </a:lnTo>
                  <a:lnTo>
                    <a:pt x="649224" y="351155"/>
                  </a:lnTo>
                  <a:lnTo>
                    <a:pt x="666242" y="334645"/>
                  </a:lnTo>
                  <a:lnTo>
                    <a:pt x="647573" y="324866"/>
                  </a:lnTo>
                  <a:lnTo>
                    <a:pt x="628777" y="315976"/>
                  </a:lnTo>
                  <a:lnTo>
                    <a:pt x="590677" y="304673"/>
                  </a:lnTo>
                  <a:lnTo>
                    <a:pt x="572897" y="301117"/>
                  </a:lnTo>
                  <a:lnTo>
                    <a:pt x="557276" y="297688"/>
                  </a:lnTo>
                  <a:lnTo>
                    <a:pt x="545084" y="295021"/>
                  </a:lnTo>
                  <a:lnTo>
                    <a:pt x="536194" y="293243"/>
                  </a:lnTo>
                  <a:lnTo>
                    <a:pt x="427990" y="264033"/>
                  </a:lnTo>
                  <a:lnTo>
                    <a:pt x="320548" y="231521"/>
                  </a:lnTo>
                  <a:lnTo>
                    <a:pt x="267589" y="216535"/>
                  </a:lnTo>
                  <a:lnTo>
                    <a:pt x="215519" y="203327"/>
                  </a:lnTo>
                  <a:lnTo>
                    <a:pt x="164338" y="193802"/>
                  </a:lnTo>
                  <a:lnTo>
                    <a:pt x="114808" y="187452"/>
                  </a:lnTo>
                  <a:lnTo>
                    <a:pt x="91059" y="183261"/>
                  </a:lnTo>
                  <a:lnTo>
                    <a:pt x="69088" y="172593"/>
                  </a:lnTo>
                  <a:lnTo>
                    <a:pt x="48895" y="156718"/>
                  </a:lnTo>
                  <a:lnTo>
                    <a:pt x="30861" y="136398"/>
                  </a:lnTo>
                  <a:lnTo>
                    <a:pt x="16129" y="113665"/>
                  </a:lnTo>
                  <a:lnTo>
                    <a:pt x="5588" y="88011"/>
                  </a:lnTo>
                  <a:lnTo>
                    <a:pt x="889" y="59817"/>
                  </a:lnTo>
                  <a:lnTo>
                    <a:pt x="0" y="31623"/>
                  </a:lnTo>
                  <a:close/>
                </a:path>
              </a:pathLst>
            </a:custGeom>
            <a:solidFill>
              <a:srgbClr val="D8B08C"/>
            </a:solidFill>
            <a:ln w="0" cap="flat" cmpd="sng" algn="ctr">
              <a:solidFill>
                <a:srgbClr val="D8B08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F3FB5DB7-D775-8050-C15D-42700D14E389}"/>
                </a:ext>
              </a:extLst>
            </p:cNvPr>
            <p:cNvSpPr/>
            <p:nvPr/>
          </p:nvSpPr>
          <p:spPr>
            <a:xfrm>
              <a:off x="3817620" y="2767330"/>
              <a:ext cx="876301" cy="433071"/>
            </a:xfrm>
            <a:custGeom>
              <a:avLst/>
              <a:gdLst/>
              <a:ahLst/>
              <a:cxnLst/>
              <a:rect l="0" t="0" r="0" b="0"/>
              <a:pathLst>
                <a:path w="876301" h="433071">
                  <a:moveTo>
                    <a:pt x="0" y="33020"/>
                  </a:moveTo>
                  <a:lnTo>
                    <a:pt x="1270" y="60960"/>
                  </a:lnTo>
                  <a:lnTo>
                    <a:pt x="6350" y="88900"/>
                  </a:lnTo>
                  <a:lnTo>
                    <a:pt x="16510" y="114300"/>
                  </a:lnTo>
                  <a:lnTo>
                    <a:pt x="31750" y="137160"/>
                  </a:lnTo>
                  <a:lnTo>
                    <a:pt x="49530" y="156210"/>
                  </a:lnTo>
                  <a:lnTo>
                    <a:pt x="68580" y="172720"/>
                  </a:lnTo>
                  <a:lnTo>
                    <a:pt x="92710" y="184150"/>
                  </a:lnTo>
                  <a:lnTo>
                    <a:pt x="115570" y="189230"/>
                  </a:lnTo>
                  <a:lnTo>
                    <a:pt x="165100" y="193040"/>
                  </a:lnTo>
                  <a:lnTo>
                    <a:pt x="217170" y="203200"/>
                  </a:lnTo>
                  <a:lnTo>
                    <a:pt x="269240" y="217170"/>
                  </a:lnTo>
                  <a:lnTo>
                    <a:pt x="320040" y="231140"/>
                  </a:lnTo>
                  <a:lnTo>
                    <a:pt x="427990" y="262890"/>
                  </a:lnTo>
                  <a:lnTo>
                    <a:pt x="537210" y="293370"/>
                  </a:lnTo>
                  <a:lnTo>
                    <a:pt x="546100" y="295910"/>
                  </a:lnTo>
                  <a:lnTo>
                    <a:pt x="557530" y="298450"/>
                  </a:lnTo>
                  <a:lnTo>
                    <a:pt x="574040" y="300990"/>
                  </a:lnTo>
                  <a:lnTo>
                    <a:pt x="591820" y="304800"/>
                  </a:lnTo>
                  <a:lnTo>
                    <a:pt x="628650" y="316230"/>
                  </a:lnTo>
                  <a:lnTo>
                    <a:pt x="647700" y="326390"/>
                  </a:lnTo>
                  <a:lnTo>
                    <a:pt x="666750" y="335280"/>
                  </a:lnTo>
                  <a:lnTo>
                    <a:pt x="650240" y="351790"/>
                  </a:lnTo>
                  <a:lnTo>
                    <a:pt x="628650" y="365760"/>
                  </a:lnTo>
                  <a:lnTo>
                    <a:pt x="607060" y="374650"/>
                  </a:lnTo>
                  <a:lnTo>
                    <a:pt x="582930" y="384810"/>
                  </a:lnTo>
                  <a:lnTo>
                    <a:pt x="566420" y="386080"/>
                  </a:lnTo>
                  <a:lnTo>
                    <a:pt x="552450" y="388620"/>
                  </a:lnTo>
                  <a:lnTo>
                    <a:pt x="535940" y="393700"/>
                  </a:lnTo>
                  <a:lnTo>
                    <a:pt x="523240" y="398780"/>
                  </a:lnTo>
                  <a:lnTo>
                    <a:pt x="518160" y="402590"/>
                  </a:lnTo>
                  <a:lnTo>
                    <a:pt x="516890" y="410210"/>
                  </a:lnTo>
                  <a:lnTo>
                    <a:pt x="516890" y="414020"/>
                  </a:lnTo>
                  <a:lnTo>
                    <a:pt x="511810" y="421640"/>
                  </a:lnTo>
                  <a:lnTo>
                    <a:pt x="530860" y="426720"/>
                  </a:lnTo>
                  <a:lnTo>
                    <a:pt x="551180" y="430530"/>
                  </a:lnTo>
                  <a:lnTo>
                    <a:pt x="572770" y="433070"/>
                  </a:lnTo>
                  <a:lnTo>
                    <a:pt x="594360" y="433070"/>
                  </a:lnTo>
                  <a:lnTo>
                    <a:pt x="619760" y="430530"/>
                  </a:lnTo>
                  <a:lnTo>
                    <a:pt x="650240" y="430530"/>
                  </a:lnTo>
                  <a:lnTo>
                    <a:pt x="681990" y="426720"/>
                  </a:lnTo>
                  <a:lnTo>
                    <a:pt x="721360" y="426720"/>
                  </a:lnTo>
                  <a:lnTo>
                    <a:pt x="725170" y="416560"/>
                  </a:lnTo>
                  <a:lnTo>
                    <a:pt x="731520" y="410210"/>
                  </a:lnTo>
                  <a:lnTo>
                    <a:pt x="746760" y="396240"/>
                  </a:lnTo>
                  <a:lnTo>
                    <a:pt x="765810" y="386080"/>
                  </a:lnTo>
                  <a:lnTo>
                    <a:pt x="789940" y="377190"/>
                  </a:lnTo>
                  <a:lnTo>
                    <a:pt x="833120" y="360680"/>
                  </a:lnTo>
                  <a:lnTo>
                    <a:pt x="849630" y="351790"/>
                  </a:lnTo>
                  <a:lnTo>
                    <a:pt x="864870" y="342900"/>
                  </a:lnTo>
                  <a:lnTo>
                    <a:pt x="871220" y="332740"/>
                  </a:lnTo>
                  <a:lnTo>
                    <a:pt x="876300" y="321310"/>
                  </a:lnTo>
                  <a:lnTo>
                    <a:pt x="876300" y="309880"/>
                  </a:lnTo>
                  <a:lnTo>
                    <a:pt x="869950" y="298450"/>
                  </a:lnTo>
                  <a:lnTo>
                    <a:pt x="858520" y="287020"/>
                  </a:lnTo>
                  <a:lnTo>
                    <a:pt x="839470" y="274320"/>
                  </a:lnTo>
                  <a:lnTo>
                    <a:pt x="812800" y="260350"/>
                  </a:lnTo>
                  <a:lnTo>
                    <a:pt x="778510" y="251460"/>
                  </a:lnTo>
                  <a:lnTo>
                    <a:pt x="763270" y="242570"/>
                  </a:lnTo>
                  <a:lnTo>
                    <a:pt x="749300" y="234950"/>
                  </a:lnTo>
                  <a:lnTo>
                    <a:pt x="727710" y="226060"/>
                  </a:lnTo>
                  <a:lnTo>
                    <a:pt x="707390" y="214630"/>
                  </a:lnTo>
                  <a:lnTo>
                    <a:pt x="697230" y="207010"/>
                  </a:lnTo>
                  <a:lnTo>
                    <a:pt x="684530" y="198120"/>
                  </a:lnTo>
                  <a:lnTo>
                    <a:pt x="650240" y="176530"/>
                  </a:lnTo>
                  <a:lnTo>
                    <a:pt x="613410" y="148590"/>
                  </a:lnTo>
                  <a:lnTo>
                    <a:pt x="574040" y="116840"/>
                  </a:lnTo>
                  <a:lnTo>
                    <a:pt x="530860" y="83820"/>
                  </a:lnTo>
                  <a:lnTo>
                    <a:pt x="508000" y="69850"/>
                  </a:lnTo>
                  <a:lnTo>
                    <a:pt x="480060" y="55880"/>
                  </a:lnTo>
                  <a:lnTo>
                    <a:pt x="452120" y="41910"/>
                  </a:lnTo>
                  <a:lnTo>
                    <a:pt x="421640" y="30480"/>
                  </a:lnTo>
                  <a:lnTo>
                    <a:pt x="387350" y="20320"/>
                  </a:lnTo>
                  <a:lnTo>
                    <a:pt x="350520" y="16510"/>
                  </a:lnTo>
                  <a:lnTo>
                    <a:pt x="312420" y="11430"/>
                  </a:lnTo>
                  <a:lnTo>
                    <a:pt x="269240" y="11430"/>
                  </a:lnTo>
                  <a:lnTo>
                    <a:pt x="220980" y="5080"/>
                  </a:lnTo>
                  <a:lnTo>
                    <a:pt x="176530" y="2540"/>
                  </a:lnTo>
                  <a:lnTo>
                    <a:pt x="133350" y="0"/>
                  </a:lnTo>
                  <a:lnTo>
                    <a:pt x="93980" y="0"/>
                  </a:lnTo>
                  <a:lnTo>
                    <a:pt x="64770" y="0"/>
                  </a:lnTo>
                  <a:lnTo>
                    <a:pt x="38100" y="0"/>
                  </a:lnTo>
                  <a:lnTo>
                    <a:pt x="22860" y="0"/>
                  </a:lnTo>
                  <a:lnTo>
                    <a:pt x="19050" y="0"/>
                  </a:lnTo>
                  <a:lnTo>
                    <a:pt x="16510" y="0"/>
                  </a:lnTo>
                  <a:lnTo>
                    <a:pt x="16510" y="2540"/>
                  </a:lnTo>
                  <a:lnTo>
                    <a:pt x="15240" y="5080"/>
                  </a:lnTo>
                  <a:lnTo>
                    <a:pt x="10160" y="13970"/>
                  </a:lnTo>
                  <a:lnTo>
                    <a:pt x="6350" y="2286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65464EDE-83A9-40DB-F596-05EFCDEB930B}"/>
                </a:ext>
              </a:extLst>
            </p:cNvPr>
            <p:cNvSpPr/>
            <p:nvPr/>
          </p:nvSpPr>
          <p:spPr>
            <a:xfrm>
              <a:off x="4672330" y="2480564"/>
              <a:ext cx="799847" cy="750952"/>
            </a:xfrm>
            <a:custGeom>
              <a:avLst/>
              <a:gdLst/>
              <a:ahLst/>
              <a:cxnLst/>
              <a:rect l="0" t="0" r="0" b="0"/>
              <a:pathLst>
                <a:path w="799847" h="750952">
                  <a:moveTo>
                    <a:pt x="124587" y="1905"/>
                  </a:moveTo>
                  <a:lnTo>
                    <a:pt x="149733" y="0"/>
                  </a:lnTo>
                  <a:lnTo>
                    <a:pt x="177292" y="6350"/>
                  </a:lnTo>
                  <a:lnTo>
                    <a:pt x="208280" y="16764"/>
                  </a:lnTo>
                  <a:lnTo>
                    <a:pt x="240792" y="34544"/>
                  </a:lnTo>
                  <a:lnTo>
                    <a:pt x="275082" y="56388"/>
                  </a:lnTo>
                  <a:lnTo>
                    <a:pt x="310769" y="82042"/>
                  </a:lnTo>
                  <a:lnTo>
                    <a:pt x="347345" y="111125"/>
                  </a:lnTo>
                  <a:lnTo>
                    <a:pt x="384810" y="142748"/>
                  </a:lnTo>
                  <a:lnTo>
                    <a:pt x="459740" y="210566"/>
                  </a:lnTo>
                  <a:lnTo>
                    <a:pt x="532130" y="280924"/>
                  </a:lnTo>
                  <a:lnTo>
                    <a:pt x="567182" y="314452"/>
                  </a:lnTo>
                  <a:lnTo>
                    <a:pt x="599694" y="346837"/>
                  </a:lnTo>
                  <a:lnTo>
                    <a:pt x="630428" y="376936"/>
                  </a:lnTo>
                  <a:lnTo>
                    <a:pt x="659130" y="403225"/>
                  </a:lnTo>
                  <a:lnTo>
                    <a:pt x="671957" y="413004"/>
                  </a:lnTo>
                  <a:lnTo>
                    <a:pt x="686689" y="419989"/>
                  </a:lnTo>
                  <a:lnTo>
                    <a:pt x="716788" y="427863"/>
                  </a:lnTo>
                  <a:lnTo>
                    <a:pt x="742823" y="433197"/>
                  </a:lnTo>
                  <a:lnTo>
                    <a:pt x="753364" y="435864"/>
                  </a:lnTo>
                  <a:lnTo>
                    <a:pt x="760730" y="439293"/>
                  </a:lnTo>
                  <a:lnTo>
                    <a:pt x="780288" y="457962"/>
                  </a:lnTo>
                  <a:lnTo>
                    <a:pt x="787527" y="467487"/>
                  </a:lnTo>
                  <a:lnTo>
                    <a:pt x="794004" y="478155"/>
                  </a:lnTo>
                  <a:lnTo>
                    <a:pt x="798068" y="489585"/>
                  </a:lnTo>
                  <a:lnTo>
                    <a:pt x="799846" y="503555"/>
                  </a:lnTo>
                  <a:lnTo>
                    <a:pt x="798957" y="518541"/>
                  </a:lnTo>
                  <a:lnTo>
                    <a:pt x="795782" y="537083"/>
                  </a:lnTo>
                  <a:lnTo>
                    <a:pt x="761492" y="566293"/>
                  </a:lnTo>
                  <a:lnTo>
                    <a:pt x="732282" y="591693"/>
                  </a:lnTo>
                  <a:lnTo>
                    <a:pt x="719074" y="602996"/>
                  </a:lnTo>
                  <a:lnTo>
                    <a:pt x="710311" y="615442"/>
                  </a:lnTo>
                  <a:lnTo>
                    <a:pt x="702945" y="626110"/>
                  </a:lnTo>
                  <a:lnTo>
                    <a:pt x="698881" y="636651"/>
                  </a:lnTo>
                  <a:lnTo>
                    <a:pt x="693928" y="657733"/>
                  </a:lnTo>
                  <a:lnTo>
                    <a:pt x="689864" y="676148"/>
                  </a:lnTo>
                  <a:lnTo>
                    <a:pt x="684276" y="692023"/>
                  </a:lnTo>
                  <a:lnTo>
                    <a:pt x="677799" y="705358"/>
                  </a:lnTo>
                  <a:lnTo>
                    <a:pt x="670433" y="715772"/>
                  </a:lnTo>
                  <a:lnTo>
                    <a:pt x="661416" y="724662"/>
                  </a:lnTo>
                  <a:lnTo>
                    <a:pt x="651764" y="732536"/>
                  </a:lnTo>
                  <a:lnTo>
                    <a:pt x="640334" y="737870"/>
                  </a:lnTo>
                  <a:lnTo>
                    <a:pt x="626618" y="742061"/>
                  </a:lnTo>
                  <a:lnTo>
                    <a:pt x="610235" y="743966"/>
                  </a:lnTo>
                  <a:lnTo>
                    <a:pt x="590677" y="744855"/>
                  </a:lnTo>
                  <a:lnTo>
                    <a:pt x="566293" y="743966"/>
                  </a:lnTo>
                  <a:lnTo>
                    <a:pt x="552577" y="745871"/>
                  </a:lnTo>
                  <a:lnTo>
                    <a:pt x="537083" y="748411"/>
                  </a:lnTo>
                  <a:lnTo>
                    <a:pt x="520700" y="750951"/>
                  </a:lnTo>
                  <a:lnTo>
                    <a:pt x="505968" y="750062"/>
                  </a:lnTo>
                  <a:lnTo>
                    <a:pt x="501269" y="747522"/>
                  </a:lnTo>
                  <a:lnTo>
                    <a:pt x="500380" y="743077"/>
                  </a:lnTo>
                  <a:lnTo>
                    <a:pt x="502793" y="736981"/>
                  </a:lnTo>
                  <a:lnTo>
                    <a:pt x="506857" y="729107"/>
                  </a:lnTo>
                  <a:lnTo>
                    <a:pt x="518287" y="713232"/>
                  </a:lnTo>
                  <a:lnTo>
                    <a:pt x="529717" y="699897"/>
                  </a:lnTo>
                  <a:lnTo>
                    <a:pt x="560451" y="664718"/>
                  </a:lnTo>
                  <a:lnTo>
                    <a:pt x="585851" y="632206"/>
                  </a:lnTo>
                  <a:lnTo>
                    <a:pt x="593852" y="616331"/>
                  </a:lnTo>
                  <a:lnTo>
                    <a:pt x="599694" y="600456"/>
                  </a:lnTo>
                  <a:lnTo>
                    <a:pt x="601980" y="583692"/>
                  </a:lnTo>
                  <a:lnTo>
                    <a:pt x="599694" y="566928"/>
                  </a:lnTo>
                  <a:lnTo>
                    <a:pt x="585851" y="536194"/>
                  </a:lnTo>
                  <a:lnTo>
                    <a:pt x="563880" y="506349"/>
                  </a:lnTo>
                  <a:lnTo>
                    <a:pt x="535305" y="477266"/>
                  </a:lnTo>
                  <a:lnTo>
                    <a:pt x="501269" y="449072"/>
                  </a:lnTo>
                  <a:lnTo>
                    <a:pt x="463804" y="423418"/>
                  </a:lnTo>
                  <a:lnTo>
                    <a:pt x="423799" y="398780"/>
                  </a:lnTo>
                  <a:lnTo>
                    <a:pt x="383286" y="375920"/>
                  </a:lnTo>
                  <a:lnTo>
                    <a:pt x="344170" y="355727"/>
                  </a:lnTo>
                  <a:lnTo>
                    <a:pt x="302006" y="335407"/>
                  </a:lnTo>
                  <a:lnTo>
                    <a:pt x="260477" y="316992"/>
                  </a:lnTo>
                  <a:lnTo>
                    <a:pt x="179959" y="283464"/>
                  </a:lnTo>
                  <a:lnTo>
                    <a:pt x="100076" y="250825"/>
                  </a:lnTo>
                  <a:lnTo>
                    <a:pt x="20447" y="215646"/>
                  </a:lnTo>
                  <a:lnTo>
                    <a:pt x="9906" y="199898"/>
                  </a:lnTo>
                  <a:lnTo>
                    <a:pt x="3175" y="183134"/>
                  </a:lnTo>
                  <a:lnTo>
                    <a:pt x="0" y="167259"/>
                  </a:lnTo>
                  <a:lnTo>
                    <a:pt x="0" y="149733"/>
                  </a:lnTo>
                  <a:lnTo>
                    <a:pt x="3175" y="132969"/>
                  </a:lnTo>
                  <a:lnTo>
                    <a:pt x="8128" y="117221"/>
                  </a:lnTo>
                  <a:lnTo>
                    <a:pt x="25400" y="85471"/>
                  </a:lnTo>
                  <a:lnTo>
                    <a:pt x="47371" y="57277"/>
                  </a:lnTo>
                  <a:lnTo>
                    <a:pt x="73406" y="32639"/>
                  </a:lnTo>
                  <a:lnTo>
                    <a:pt x="100076" y="14224"/>
                  </a:lnTo>
                  <a:lnTo>
                    <a:pt x="112395" y="7239"/>
                  </a:lnTo>
                  <a:close/>
                </a:path>
              </a:pathLst>
            </a:custGeom>
            <a:solidFill>
              <a:srgbClr val="E5BC99"/>
            </a:solidFill>
            <a:ln w="0" cap="flat" cmpd="sng" algn="ctr">
              <a:solidFill>
                <a:srgbClr val="E5BC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0E7FD955-20AF-5D75-5653-792DFB4F2225}"/>
                </a:ext>
              </a:extLst>
            </p:cNvPr>
            <p:cNvSpPr/>
            <p:nvPr/>
          </p:nvSpPr>
          <p:spPr>
            <a:xfrm>
              <a:off x="4672330" y="2480310"/>
              <a:ext cx="800101" cy="750571"/>
            </a:xfrm>
            <a:custGeom>
              <a:avLst/>
              <a:gdLst/>
              <a:ahLst/>
              <a:cxnLst/>
              <a:rect l="0" t="0" r="0" b="0"/>
              <a:pathLst>
                <a:path w="800101" h="750571">
                  <a:moveTo>
                    <a:pt x="124460" y="2540"/>
                  </a:moveTo>
                  <a:lnTo>
                    <a:pt x="149860" y="0"/>
                  </a:lnTo>
                  <a:lnTo>
                    <a:pt x="177800" y="7620"/>
                  </a:lnTo>
                  <a:lnTo>
                    <a:pt x="208280" y="16510"/>
                  </a:lnTo>
                  <a:lnTo>
                    <a:pt x="240030" y="35560"/>
                  </a:lnTo>
                  <a:lnTo>
                    <a:pt x="275590" y="55880"/>
                  </a:lnTo>
                  <a:lnTo>
                    <a:pt x="311150" y="82550"/>
                  </a:lnTo>
                  <a:lnTo>
                    <a:pt x="347980" y="111760"/>
                  </a:lnTo>
                  <a:lnTo>
                    <a:pt x="384810" y="142240"/>
                  </a:lnTo>
                  <a:lnTo>
                    <a:pt x="459740" y="209550"/>
                  </a:lnTo>
                  <a:lnTo>
                    <a:pt x="530860" y="281940"/>
                  </a:lnTo>
                  <a:lnTo>
                    <a:pt x="567690" y="314960"/>
                  </a:lnTo>
                  <a:lnTo>
                    <a:pt x="600710" y="347980"/>
                  </a:lnTo>
                  <a:lnTo>
                    <a:pt x="629920" y="378460"/>
                  </a:lnTo>
                  <a:lnTo>
                    <a:pt x="657860" y="403860"/>
                  </a:lnTo>
                  <a:lnTo>
                    <a:pt x="670560" y="412750"/>
                  </a:lnTo>
                  <a:lnTo>
                    <a:pt x="685800" y="420370"/>
                  </a:lnTo>
                  <a:lnTo>
                    <a:pt x="716280" y="429260"/>
                  </a:lnTo>
                  <a:lnTo>
                    <a:pt x="741680" y="434340"/>
                  </a:lnTo>
                  <a:lnTo>
                    <a:pt x="753110" y="435610"/>
                  </a:lnTo>
                  <a:lnTo>
                    <a:pt x="762000" y="440690"/>
                  </a:lnTo>
                  <a:lnTo>
                    <a:pt x="781050" y="457200"/>
                  </a:lnTo>
                  <a:lnTo>
                    <a:pt x="787400" y="468630"/>
                  </a:lnTo>
                  <a:lnTo>
                    <a:pt x="793750" y="477520"/>
                  </a:lnTo>
                  <a:lnTo>
                    <a:pt x="797560" y="490220"/>
                  </a:lnTo>
                  <a:lnTo>
                    <a:pt x="800100" y="504190"/>
                  </a:lnTo>
                  <a:lnTo>
                    <a:pt x="797560" y="518160"/>
                  </a:lnTo>
                  <a:lnTo>
                    <a:pt x="796290" y="538480"/>
                  </a:lnTo>
                  <a:lnTo>
                    <a:pt x="762000" y="566420"/>
                  </a:lnTo>
                  <a:lnTo>
                    <a:pt x="731520" y="591820"/>
                  </a:lnTo>
                  <a:lnTo>
                    <a:pt x="718820" y="603250"/>
                  </a:lnTo>
                  <a:lnTo>
                    <a:pt x="709930" y="615950"/>
                  </a:lnTo>
                  <a:lnTo>
                    <a:pt x="703580" y="627380"/>
                  </a:lnTo>
                  <a:lnTo>
                    <a:pt x="698500" y="636270"/>
                  </a:lnTo>
                  <a:lnTo>
                    <a:pt x="694690" y="657860"/>
                  </a:lnTo>
                  <a:lnTo>
                    <a:pt x="690880" y="675640"/>
                  </a:lnTo>
                  <a:lnTo>
                    <a:pt x="684530" y="692150"/>
                  </a:lnTo>
                  <a:lnTo>
                    <a:pt x="678180" y="706120"/>
                  </a:lnTo>
                  <a:lnTo>
                    <a:pt x="670560" y="715010"/>
                  </a:lnTo>
                  <a:lnTo>
                    <a:pt x="662940" y="725170"/>
                  </a:lnTo>
                  <a:lnTo>
                    <a:pt x="651510" y="731520"/>
                  </a:lnTo>
                  <a:lnTo>
                    <a:pt x="641350" y="739140"/>
                  </a:lnTo>
                  <a:lnTo>
                    <a:pt x="626110" y="742950"/>
                  </a:lnTo>
                  <a:lnTo>
                    <a:pt x="610870" y="742950"/>
                  </a:lnTo>
                  <a:lnTo>
                    <a:pt x="591820" y="745490"/>
                  </a:lnTo>
                  <a:lnTo>
                    <a:pt x="565150" y="742950"/>
                  </a:lnTo>
                  <a:lnTo>
                    <a:pt x="552450" y="745490"/>
                  </a:lnTo>
                  <a:lnTo>
                    <a:pt x="537210" y="748030"/>
                  </a:lnTo>
                  <a:lnTo>
                    <a:pt x="520700" y="750570"/>
                  </a:lnTo>
                  <a:lnTo>
                    <a:pt x="505460" y="750570"/>
                  </a:lnTo>
                  <a:lnTo>
                    <a:pt x="501650" y="748030"/>
                  </a:lnTo>
                  <a:lnTo>
                    <a:pt x="501650" y="742950"/>
                  </a:lnTo>
                  <a:lnTo>
                    <a:pt x="502920" y="736600"/>
                  </a:lnTo>
                  <a:lnTo>
                    <a:pt x="508000" y="728980"/>
                  </a:lnTo>
                  <a:lnTo>
                    <a:pt x="518160" y="713740"/>
                  </a:lnTo>
                  <a:lnTo>
                    <a:pt x="529590" y="699770"/>
                  </a:lnTo>
                  <a:lnTo>
                    <a:pt x="561340" y="664210"/>
                  </a:lnTo>
                  <a:lnTo>
                    <a:pt x="585470" y="631190"/>
                  </a:lnTo>
                  <a:lnTo>
                    <a:pt x="593090" y="617220"/>
                  </a:lnTo>
                  <a:lnTo>
                    <a:pt x="600710" y="601980"/>
                  </a:lnTo>
                  <a:lnTo>
                    <a:pt x="601980" y="585470"/>
                  </a:lnTo>
                  <a:lnTo>
                    <a:pt x="600710" y="566420"/>
                  </a:lnTo>
                  <a:lnTo>
                    <a:pt x="585470" y="535940"/>
                  </a:lnTo>
                  <a:lnTo>
                    <a:pt x="563880" y="505460"/>
                  </a:lnTo>
                  <a:lnTo>
                    <a:pt x="535940" y="477520"/>
                  </a:lnTo>
                  <a:lnTo>
                    <a:pt x="501650" y="449580"/>
                  </a:lnTo>
                  <a:lnTo>
                    <a:pt x="464820" y="424180"/>
                  </a:lnTo>
                  <a:lnTo>
                    <a:pt x="424180" y="398780"/>
                  </a:lnTo>
                  <a:lnTo>
                    <a:pt x="382270" y="375920"/>
                  </a:lnTo>
                  <a:lnTo>
                    <a:pt x="344170" y="356870"/>
                  </a:lnTo>
                  <a:lnTo>
                    <a:pt x="303530" y="335280"/>
                  </a:lnTo>
                  <a:lnTo>
                    <a:pt x="260350" y="317500"/>
                  </a:lnTo>
                  <a:lnTo>
                    <a:pt x="180340" y="284480"/>
                  </a:lnTo>
                  <a:lnTo>
                    <a:pt x="100330" y="251460"/>
                  </a:lnTo>
                  <a:lnTo>
                    <a:pt x="21590" y="214630"/>
                  </a:lnTo>
                  <a:lnTo>
                    <a:pt x="10160" y="200660"/>
                  </a:lnTo>
                  <a:lnTo>
                    <a:pt x="3810" y="184150"/>
                  </a:lnTo>
                  <a:lnTo>
                    <a:pt x="0" y="167640"/>
                  </a:lnTo>
                  <a:lnTo>
                    <a:pt x="0" y="149860"/>
                  </a:lnTo>
                  <a:lnTo>
                    <a:pt x="3810" y="133350"/>
                  </a:lnTo>
                  <a:lnTo>
                    <a:pt x="7620" y="116840"/>
                  </a:lnTo>
                  <a:lnTo>
                    <a:pt x="25400" y="86360"/>
                  </a:lnTo>
                  <a:lnTo>
                    <a:pt x="46990" y="58420"/>
                  </a:lnTo>
                  <a:lnTo>
                    <a:pt x="72390" y="33020"/>
                  </a:lnTo>
                  <a:lnTo>
                    <a:pt x="100330" y="13970"/>
                  </a:lnTo>
                  <a:lnTo>
                    <a:pt x="111760" y="762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2891C188-0BFA-F622-9B84-16FE0B8A6826}"/>
                </a:ext>
              </a:extLst>
            </p:cNvPr>
            <p:cNvSpPr/>
            <p:nvPr/>
          </p:nvSpPr>
          <p:spPr>
            <a:xfrm>
              <a:off x="4655312" y="2616073"/>
              <a:ext cx="813690" cy="615443"/>
            </a:xfrm>
            <a:custGeom>
              <a:avLst/>
              <a:gdLst/>
              <a:ahLst/>
              <a:cxnLst/>
              <a:rect l="0" t="0" r="0" b="0"/>
              <a:pathLst>
                <a:path w="813690" h="615443">
                  <a:moveTo>
                    <a:pt x="75565" y="15240"/>
                  </a:moveTo>
                  <a:lnTo>
                    <a:pt x="142240" y="45974"/>
                  </a:lnTo>
                  <a:lnTo>
                    <a:pt x="212217" y="82042"/>
                  </a:lnTo>
                  <a:lnTo>
                    <a:pt x="283845" y="122555"/>
                  </a:lnTo>
                  <a:lnTo>
                    <a:pt x="356235" y="166624"/>
                  </a:lnTo>
                  <a:lnTo>
                    <a:pt x="427101" y="213233"/>
                  </a:lnTo>
                  <a:lnTo>
                    <a:pt x="495554" y="262509"/>
                  </a:lnTo>
                  <a:lnTo>
                    <a:pt x="559054" y="311658"/>
                  </a:lnTo>
                  <a:lnTo>
                    <a:pt x="616712" y="361061"/>
                  </a:lnTo>
                  <a:lnTo>
                    <a:pt x="619887" y="365506"/>
                  </a:lnTo>
                  <a:lnTo>
                    <a:pt x="624840" y="372491"/>
                  </a:lnTo>
                  <a:lnTo>
                    <a:pt x="630428" y="382270"/>
                  </a:lnTo>
                  <a:lnTo>
                    <a:pt x="635381" y="395351"/>
                  </a:lnTo>
                  <a:lnTo>
                    <a:pt x="638683" y="409575"/>
                  </a:lnTo>
                  <a:lnTo>
                    <a:pt x="640969" y="426974"/>
                  </a:lnTo>
                  <a:lnTo>
                    <a:pt x="640969" y="445643"/>
                  </a:lnTo>
                  <a:lnTo>
                    <a:pt x="637794" y="464947"/>
                  </a:lnTo>
                  <a:lnTo>
                    <a:pt x="629539" y="486918"/>
                  </a:lnTo>
                  <a:lnTo>
                    <a:pt x="618998" y="507111"/>
                  </a:lnTo>
                  <a:lnTo>
                    <a:pt x="607695" y="524891"/>
                  </a:lnTo>
                  <a:lnTo>
                    <a:pt x="595630" y="540639"/>
                  </a:lnTo>
                  <a:lnTo>
                    <a:pt x="585724" y="553974"/>
                  </a:lnTo>
                  <a:lnTo>
                    <a:pt x="578358" y="563499"/>
                  </a:lnTo>
                  <a:lnTo>
                    <a:pt x="575945" y="569849"/>
                  </a:lnTo>
                  <a:lnTo>
                    <a:pt x="576834" y="571373"/>
                  </a:lnTo>
                  <a:lnTo>
                    <a:pt x="579247" y="572389"/>
                  </a:lnTo>
                  <a:lnTo>
                    <a:pt x="585724" y="573278"/>
                  </a:lnTo>
                  <a:lnTo>
                    <a:pt x="593852" y="574929"/>
                  </a:lnTo>
                  <a:lnTo>
                    <a:pt x="614934" y="580263"/>
                  </a:lnTo>
                  <a:lnTo>
                    <a:pt x="638683" y="580263"/>
                  </a:lnTo>
                  <a:lnTo>
                    <a:pt x="649224" y="575818"/>
                  </a:lnTo>
                  <a:lnTo>
                    <a:pt x="658876" y="568833"/>
                  </a:lnTo>
                  <a:lnTo>
                    <a:pt x="667893" y="556514"/>
                  </a:lnTo>
                  <a:lnTo>
                    <a:pt x="676910" y="539750"/>
                  </a:lnTo>
                  <a:lnTo>
                    <a:pt x="690753" y="502031"/>
                  </a:lnTo>
                  <a:lnTo>
                    <a:pt x="706247" y="464058"/>
                  </a:lnTo>
                  <a:lnTo>
                    <a:pt x="715010" y="448183"/>
                  </a:lnTo>
                  <a:lnTo>
                    <a:pt x="726440" y="434975"/>
                  </a:lnTo>
                  <a:lnTo>
                    <a:pt x="742823" y="422783"/>
                  </a:lnTo>
                  <a:lnTo>
                    <a:pt x="758317" y="412115"/>
                  </a:lnTo>
                  <a:lnTo>
                    <a:pt x="773557" y="405130"/>
                  </a:lnTo>
                  <a:lnTo>
                    <a:pt x="786765" y="399796"/>
                  </a:lnTo>
                  <a:lnTo>
                    <a:pt x="798830" y="396240"/>
                  </a:lnTo>
                  <a:lnTo>
                    <a:pt x="806958" y="396240"/>
                  </a:lnTo>
                  <a:lnTo>
                    <a:pt x="811911" y="398145"/>
                  </a:lnTo>
                  <a:lnTo>
                    <a:pt x="813689" y="401574"/>
                  </a:lnTo>
                  <a:lnTo>
                    <a:pt x="779399" y="431419"/>
                  </a:lnTo>
                  <a:lnTo>
                    <a:pt x="749300" y="457073"/>
                  </a:lnTo>
                  <a:lnTo>
                    <a:pt x="736981" y="468503"/>
                  </a:lnTo>
                  <a:lnTo>
                    <a:pt x="727329" y="479933"/>
                  </a:lnTo>
                  <a:lnTo>
                    <a:pt x="720852" y="490601"/>
                  </a:lnTo>
                  <a:lnTo>
                    <a:pt x="716788" y="502031"/>
                  </a:lnTo>
                  <a:lnTo>
                    <a:pt x="711835" y="522986"/>
                  </a:lnTo>
                  <a:lnTo>
                    <a:pt x="706882" y="540639"/>
                  </a:lnTo>
                  <a:lnTo>
                    <a:pt x="701294" y="556514"/>
                  </a:lnTo>
                  <a:lnTo>
                    <a:pt x="694817" y="569849"/>
                  </a:lnTo>
                  <a:lnTo>
                    <a:pt x="687451" y="581152"/>
                  </a:lnTo>
                  <a:lnTo>
                    <a:pt x="679323" y="590042"/>
                  </a:lnTo>
                  <a:lnTo>
                    <a:pt x="669671" y="597027"/>
                  </a:lnTo>
                  <a:lnTo>
                    <a:pt x="658241" y="603123"/>
                  </a:lnTo>
                  <a:lnTo>
                    <a:pt x="643636" y="607568"/>
                  </a:lnTo>
                  <a:lnTo>
                    <a:pt x="628142" y="609346"/>
                  </a:lnTo>
                  <a:lnTo>
                    <a:pt x="608457" y="609346"/>
                  </a:lnTo>
                  <a:lnTo>
                    <a:pt x="583311" y="609346"/>
                  </a:lnTo>
                  <a:lnTo>
                    <a:pt x="570230" y="610362"/>
                  </a:lnTo>
                  <a:lnTo>
                    <a:pt x="554863" y="613791"/>
                  </a:lnTo>
                  <a:lnTo>
                    <a:pt x="538607" y="615442"/>
                  </a:lnTo>
                  <a:lnTo>
                    <a:pt x="522986" y="615442"/>
                  </a:lnTo>
                  <a:lnTo>
                    <a:pt x="518922" y="612902"/>
                  </a:lnTo>
                  <a:lnTo>
                    <a:pt x="518287" y="607568"/>
                  </a:lnTo>
                  <a:lnTo>
                    <a:pt x="519811" y="601472"/>
                  </a:lnTo>
                  <a:lnTo>
                    <a:pt x="524764" y="593598"/>
                  </a:lnTo>
                  <a:lnTo>
                    <a:pt x="536194" y="577723"/>
                  </a:lnTo>
                  <a:lnTo>
                    <a:pt x="547624" y="564388"/>
                  </a:lnTo>
                  <a:lnTo>
                    <a:pt x="577469" y="530225"/>
                  </a:lnTo>
                  <a:lnTo>
                    <a:pt x="602869" y="497586"/>
                  </a:lnTo>
                  <a:lnTo>
                    <a:pt x="611759" y="481711"/>
                  </a:lnTo>
                  <a:lnTo>
                    <a:pt x="617601" y="464947"/>
                  </a:lnTo>
                  <a:lnTo>
                    <a:pt x="618998" y="449199"/>
                  </a:lnTo>
                  <a:lnTo>
                    <a:pt x="616712" y="431419"/>
                  </a:lnTo>
                  <a:lnTo>
                    <a:pt x="603504" y="400685"/>
                  </a:lnTo>
                  <a:lnTo>
                    <a:pt x="581533" y="370840"/>
                  </a:lnTo>
                  <a:lnTo>
                    <a:pt x="552323" y="341757"/>
                  </a:lnTo>
                  <a:lnTo>
                    <a:pt x="518922" y="314452"/>
                  </a:lnTo>
                  <a:lnTo>
                    <a:pt x="481457" y="287909"/>
                  </a:lnTo>
                  <a:lnTo>
                    <a:pt x="441706" y="263271"/>
                  </a:lnTo>
                  <a:lnTo>
                    <a:pt x="400939" y="241427"/>
                  </a:lnTo>
                  <a:lnTo>
                    <a:pt x="362077" y="221107"/>
                  </a:lnTo>
                  <a:lnTo>
                    <a:pt x="319659" y="199898"/>
                  </a:lnTo>
                  <a:lnTo>
                    <a:pt x="278257" y="182499"/>
                  </a:lnTo>
                  <a:lnTo>
                    <a:pt x="196977" y="148844"/>
                  </a:lnTo>
                  <a:lnTo>
                    <a:pt x="117983" y="115316"/>
                  </a:lnTo>
                  <a:lnTo>
                    <a:pt x="38354" y="81153"/>
                  </a:lnTo>
                  <a:lnTo>
                    <a:pt x="26924" y="65278"/>
                  </a:lnTo>
                  <a:lnTo>
                    <a:pt x="17907" y="51943"/>
                  </a:lnTo>
                  <a:lnTo>
                    <a:pt x="10541" y="40640"/>
                  </a:lnTo>
                  <a:lnTo>
                    <a:pt x="4953" y="30988"/>
                  </a:lnTo>
                  <a:lnTo>
                    <a:pt x="889" y="22225"/>
                  </a:lnTo>
                  <a:lnTo>
                    <a:pt x="0" y="15240"/>
                  </a:lnTo>
                  <a:lnTo>
                    <a:pt x="0" y="9906"/>
                  </a:lnTo>
                  <a:lnTo>
                    <a:pt x="1651" y="4445"/>
                  </a:lnTo>
                  <a:lnTo>
                    <a:pt x="5588" y="1905"/>
                  </a:lnTo>
                  <a:lnTo>
                    <a:pt x="11430" y="0"/>
                  </a:lnTo>
                  <a:lnTo>
                    <a:pt x="17907" y="0"/>
                  </a:lnTo>
                  <a:lnTo>
                    <a:pt x="26924" y="0"/>
                  </a:lnTo>
                  <a:lnTo>
                    <a:pt x="48006" y="5461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D07D18F5-060D-74CC-4C0A-B2CC6E6D36CA}"/>
                </a:ext>
              </a:extLst>
            </p:cNvPr>
            <p:cNvSpPr/>
            <p:nvPr/>
          </p:nvSpPr>
          <p:spPr>
            <a:xfrm>
              <a:off x="3852418" y="1947164"/>
              <a:ext cx="995681" cy="761493"/>
            </a:xfrm>
            <a:custGeom>
              <a:avLst/>
              <a:gdLst/>
              <a:ahLst/>
              <a:cxnLst/>
              <a:rect l="0" t="0" r="0" b="0"/>
              <a:pathLst>
                <a:path w="995681" h="761493">
                  <a:moveTo>
                    <a:pt x="183769" y="514985"/>
                  </a:moveTo>
                  <a:lnTo>
                    <a:pt x="183769" y="510540"/>
                  </a:lnTo>
                  <a:lnTo>
                    <a:pt x="179705" y="497332"/>
                  </a:lnTo>
                  <a:lnTo>
                    <a:pt x="170688" y="479806"/>
                  </a:lnTo>
                  <a:lnTo>
                    <a:pt x="157734" y="456819"/>
                  </a:lnTo>
                  <a:lnTo>
                    <a:pt x="142240" y="430403"/>
                  </a:lnTo>
                  <a:lnTo>
                    <a:pt x="124460" y="401320"/>
                  </a:lnTo>
                  <a:lnTo>
                    <a:pt x="84582" y="338963"/>
                  </a:lnTo>
                  <a:lnTo>
                    <a:pt x="46228" y="273685"/>
                  </a:lnTo>
                  <a:lnTo>
                    <a:pt x="29845" y="242951"/>
                  </a:lnTo>
                  <a:lnTo>
                    <a:pt x="16129" y="213868"/>
                  </a:lnTo>
                  <a:lnTo>
                    <a:pt x="5588" y="187579"/>
                  </a:lnTo>
                  <a:lnTo>
                    <a:pt x="0" y="164719"/>
                  </a:lnTo>
                  <a:lnTo>
                    <a:pt x="0" y="146050"/>
                  </a:lnTo>
                  <a:lnTo>
                    <a:pt x="1524" y="138176"/>
                  </a:lnTo>
                  <a:lnTo>
                    <a:pt x="5588" y="132080"/>
                  </a:lnTo>
                  <a:lnTo>
                    <a:pt x="31623" y="114427"/>
                  </a:lnTo>
                  <a:lnTo>
                    <a:pt x="56769" y="97663"/>
                  </a:lnTo>
                  <a:lnTo>
                    <a:pt x="102489" y="69469"/>
                  </a:lnTo>
                  <a:lnTo>
                    <a:pt x="146304" y="46609"/>
                  </a:lnTo>
                  <a:lnTo>
                    <a:pt x="190246" y="31750"/>
                  </a:lnTo>
                  <a:lnTo>
                    <a:pt x="221234" y="23749"/>
                  </a:lnTo>
                  <a:lnTo>
                    <a:pt x="249682" y="15875"/>
                  </a:lnTo>
                  <a:lnTo>
                    <a:pt x="277241" y="9525"/>
                  </a:lnTo>
                  <a:lnTo>
                    <a:pt x="305816" y="5334"/>
                  </a:lnTo>
                  <a:lnTo>
                    <a:pt x="336677" y="1651"/>
                  </a:lnTo>
                  <a:lnTo>
                    <a:pt x="371729" y="0"/>
                  </a:lnTo>
                  <a:lnTo>
                    <a:pt x="412369" y="889"/>
                  </a:lnTo>
                  <a:lnTo>
                    <a:pt x="435864" y="2540"/>
                  </a:lnTo>
                  <a:lnTo>
                    <a:pt x="461264" y="4445"/>
                  </a:lnTo>
                  <a:lnTo>
                    <a:pt x="496189" y="17526"/>
                  </a:lnTo>
                  <a:lnTo>
                    <a:pt x="530352" y="35179"/>
                  </a:lnTo>
                  <a:lnTo>
                    <a:pt x="562864" y="57277"/>
                  </a:lnTo>
                  <a:lnTo>
                    <a:pt x="592963" y="81788"/>
                  </a:lnTo>
                  <a:lnTo>
                    <a:pt x="620522" y="109220"/>
                  </a:lnTo>
                  <a:lnTo>
                    <a:pt x="643382" y="138176"/>
                  </a:lnTo>
                  <a:lnTo>
                    <a:pt x="660654" y="169164"/>
                  </a:lnTo>
                  <a:lnTo>
                    <a:pt x="671830" y="199898"/>
                  </a:lnTo>
                  <a:lnTo>
                    <a:pt x="728853" y="274574"/>
                  </a:lnTo>
                  <a:lnTo>
                    <a:pt x="785876" y="345948"/>
                  </a:lnTo>
                  <a:lnTo>
                    <a:pt x="813435" y="378460"/>
                  </a:lnTo>
                  <a:lnTo>
                    <a:pt x="839470" y="409321"/>
                  </a:lnTo>
                  <a:lnTo>
                    <a:pt x="863854" y="436753"/>
                  </a:lnTo>
                  <a:lnTo>
                    <a:pt x="886587" y="460502"/>
                  </a:lnTo>
                  <a:lnTo>
                    <a:pt x="894842" y="465582"/>
                  </a:lnTo>
                  <a:lnTo>
                    <a:pt x="907923" y="473583"/>
                  </a:lnTo>
                  <a:lnTo>
                    <a:pt x="924941" y="482346"/>
                  </a:lnTo>
                  <a:lnTo>
                    <a:pt x="943610" y="492887"/>
                  </a:lnTo>
                  <a:lnTo>
                    <a:pt x="962406" y="502666"/>
                  </a:lnTo>
                  <a:lnTo>
                    <a:pt x="977900" y="513207"/>
                  </a:lnTo>
                  <a:lnTo>
                    <a:pt x="989965" y="521970"/>
                  </a:lnTo>
                  <a:lnTo>
                    <a:pt x="995680" y="529971"/>
                  </a:lnTo>
                  <a:lnTo>
                    <a:pt x="981075" y="528955"/>
                  </a:lnTo>
                  <a:lnTo>
                    <a:pt x="964692" y="532765"/>
                  </a:lnTo>
                  <a:lnTo>
                    <a:pt x="947801" y="538734"/>
                  </a:lnTo>
                  <a:lnTo>
                    <a:pt x="929894" y="547624"/>
                  </a:lnTo>
                  <a:lnTo>
                    <a:pt x="894842" y="573913"/>
                  </a:lnTo>
                  <a:lnTo>
                    <a:pt x="877824" y="589788"/>
                  </a:lnTo>
                  <a:lnTo>
                    <a:pt x="862330" y="607441"/>
                  </a:lnTo>
                  <a:lnTo>
                    <a:pt x="849122" y="625856"/>
                  </a:lnTo>
                  <a:lnTo>
                    <a:pt x="838581" y="645160"/>
                  </a:lnTo>
                  <a:lnTo>
                    <a:pt x="830453" y="665480"/>
                  </a:lnTo>
                  <a:lnTo>
                    <a:pt x="826516" y="684784"/>
                  </a:lnTo>
                  <a:lnTo>
                    <a:pt x="825754" y="705104"/>
                  </a:lnTo>
                  <a:lnTo>
                    <a:pt x="828929" y="725297"/>
                  </a:lnTo>
                  <a:lnTo>
                    <a:pt x="837946" y="743966"/>
                  </a:lnTo>
                  <a:lnTo>
                    <a:pt x="851789" y="761492"/>
                  </a:lnTo>
                  <a:lnTo>
                    <a:pt x="850011" y="761492"/>
                  </a:lnTo>
                  <a:lnTo>
                    <a:pt x="850011" y="758825"/>
                  </a:lnTo>
                  <a:lnTo>
                    <a:pt x="851789" y="756285"/>
                  </a:lnTo>
                  <a:lnTo>
                    <a:pt x="830453" y="752602"/>
                  </a:lnTo>
                  <a:lnTo>
                    <a:pt x="811022" y="747522"/>
                  </a:lnTo>
                  <a:lnTo>
                    <a:pt x="773557" y="731647"/>
                  </a:lnTo>
                  <a:lnTo>
                    <a:pt x="736981" y="709549"/>
                  </a:lnTo>
                  <a:lnTo>
                    <a:pt x="702818" y="684784"/>
                  </a:lnTo>
                  <a:lnTo>
                    <a:pt x="668528" y="660400"/>
                  </a:lnTo>
                  <a:lnTo>
                    <a:pt x="634492" y="636397"/>
                  </a:lnTo>
                  <a:lnTo>
                    <a:pt x="598551" y="617093"/>
                  </a:lnTo>
                  <a:lnTo>
                    <a:pt x="560451" y="604012"/>
                  </a:lnTo>
                  <a:lnTo>
                    <a:pt x="540004" y="599567"/>
                  </a:lnTo>
                  <a:lnTo>
                    <a:pt x="518922" y="595122"/>
                  </a:lnTo>
                  <a:lnTo>
                    <a:pt x="501904" y="592582"/>
                  </a:lnTo>
                  <a:lnTo>
                    <a:pt x="496189" y="591693"/>
                  </a:lnTo>
                  <a:lnTo>
                    <a:pt x="493776" y="591693"/>
                  </a:lnTo>
                  <a:lnTo>
                    <a:pt x="483870" y="592582"/>
                  </a:lnTo>
                  <a:lnTo>
                    <a:pt x="470916" y="592582"/>
                  </a:lnTo>
                  <a:lnTo>
                    <a:pt x="456311" y="592582"/>
                  </a:lnTo>
                  <a:lnTo>
                    <a:pt x="438404" y="592582"/>
                  </a:lnTo>
                  <a:lnTo>
                    <a:pt x="397764" y="589788"/>
                  </a:lnTo>
                  <a:lnTo>
                    <a:pt x="353060" y="583692"/>
                  </a:lnTo>
                  <a:lnTo>
                    <a:pt x="305816" y="573913"/>
                  </a:lnTo>
                  <a:lnTo>
                    <a:pt x="260223" y="559943"/>
                  </a:lnTo>
                  <a:lnTo>
                    <a:pt x="218059" y="541274"/>
                  </a:lnTo>
                  <a:lnTo>
                    <a:pt x="199263" y="529971"/>
                  </a:lnTo>
                  <a:lnTo>
                    <a:pt x="183007" y="517525"/>
                  </a:lnTo>
                  <a:close/>
                </a:path>
              </a:pathLst>
            </a:custGeom>
            <a:solidFill>
              <a:srgbClr val="003F00"/>
            </a:solidFill>
            <a:ln w="0" cap="flat" cmpd="sng" algn="ctr">
              <a:solidFill>
                <a:srgbClr val="003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2B88CAE0-4635-9351-4405-2EAF2CD1892E}"/>
                </a:ext>
              </a:extLst>
            </p:cNvPr>
            <p:cNvSpPr/>
            <p:nvPr/>
          </p:nvSpPr>
          <p:spPr>
            <a:xfrm>
              <a:off x="3851910" y="1946910"/>
              <a:ext cx="996951" cy="762001"/>
            </a:xfrm>
            <a:custGeom>
              <a:avLst/>
              <a:gdLst/>
              <a:ahLst/>
              <a:cxnLst/>
              <a:rect l="0" t="0" r="0" b="0"/>
              <a:pathLst>
                <a:path w="996951" h="762001">
                  <a:moveTo>
                    <a:pt x="182880" y="518160"/>
                  </a:moveTo>
                  <a:lnTo>
                    <a:pt x="200660" y="529590"/>
                  </a:lnTo>
                  <a:lnTo>
                    <a:pt x="219710" y="541020"/>
                  </a:lnTo>
                  <a:lnTo>
                    <a:pt x="260350" y="560070"/>
                  </a:lnTo>
                  <a:lnTo>
                    <a:pt x="306070" y="574040"/>
                  </a:lnTo>
                  <a:lnTo>
                    <a:pt x="353060" y="582930"/>
                  </a:lnTo>
                  <a:lnTo>
                    <a:pt x="397510" y="589280"/>
                  </a:lnTo>
                  <a:lnTo>
                    <a:pt x="439420" y="591820"/>
                  </a:lnTo>
                  <a:lnTo>
                    <a:pt x="455930" y="591820"/>
                  </a:lnTo>
                  <a:lnTo>
                    <a:pt x="471170" y="591820"/>
                  </a:lnTo>
                  <a:lnTo>
                    <a:pt x="483870" y="591820"/>
                  </a:lnTo>
                  <a:lnTo>
                    <a:pt x="495300" y="591820"/>
                  </a:lnTo>
                  <a:lnTo>
                    <a:pt x="496570" y="591820"/>
                  </a:lnTo>
                  <a:lnTo>
                    <a:pt x="502920" y="591820"/>
                  </a:lnTo>
                  <a:lnTo>
                    <a:pt x="518160" y="594360"/>
                  </a:lnTo>
                  <a:lnTo>
                    <a:pt x="539750" y="599440"/>
                  </a:lnTo>
                  <a:lnTo>
                    <a:pt x="561340" y="603250"/>
                  </a:lnTo>
                  <a:lnTo>
                    <a:pt x="598170" y="617220"/>
                  </a:lnTo>
                  <a:lnTo>
                    <a:pt x="635000" y="636270"/>
                  </a:lnTo>
                  <a:lnTo>
                    <a:pt x="669290" y="659130"/>
                  </a:lnTo>
                  <a:lnTo>
                    <a:pt x="703580" y="685800"/>
                  </a:lnTo>
                  <a:lnTo>
                    <a:pt x="737870" y="711200"/>
                  </a:lnTo>
                  <a:lnTo>
                    <a:pt x="774700" y="731520"/>
                  </a:lnTo>
                  <a:lnTo>
                    <a:pt x="811530" y="748030"/>
                  </a:lnTo>
                  <a:lnTo>
                    <a:pt x="830580" y="753110"/>
                  </a:lnTo>
                  <a:lnTo>
                    <a:pt x="852170" y="756920"/>
                  </a:lnTo>
                  <a:lnTo>
                    <a:pt x="849630" y="759460"/>
                  </a:lnTo>
                  <a:lnTo>
                    <a:pt x="849630" y="762000"/>
                  </a:lnTo>
                  <a:lnTo>
                    <a:pt x="852170" y="762000"/>
                  </a:lnTo>
                  <a:lnTo>
                    <a:pt x="839470" y="742950"/>
                  </a:lnTo>
                  <a:lnTo>
                    <a:pt x="828040" y="725170"/>
                  </a:lnTo>
                  <a:lnTo>
                    <a:pt x="826770" y="706120"/>
                  </a:lnTo>
                  <a:lnTo>
                    <a:pt x="826770" y="685800"/>
                  </a:lnTo>
                  <a:lnTo>
                    <a:pt x="830580" y="666750"/>
                  </a:lnTo>
                  <a:lnTo>
                    <a:pt x="839470" y="645160"/>
                  </a:lnTo>
                  <a:lnTo>
                    <a:pt x="849630" y="627380"/>
                  </a:lnTo>
                  <a:lnTo>
                    <a:pt x="863600" y="608330"/>
                  </a:lnTo>
                  <a:lnTo>
                    <a:pt x="877570" y="589280"/>
                  </a:lnTo>
                  <a:lnTo>
                    <a:pt x="895350" y="574040"/>
                  </a:lnTo>
                  <a:lnTo>
                    <a:pt x="929640" y="547370"/>
                  </a:lnTo>
                  <a:lnTo>
                    <a:pt x="948690" y="538480"/>
                  </a:lnTo>
                  <a:lnTo>
                    <a:pt x="966470" y="533400"/>
                  </a:lnTo>
                  <a:lnTo>
                    <a:pt x="981710" y="529590"/>
                  </a:lnTo>
                  <a:lnTo>
                    <a:pt x="996950" y="529590"/>
                  </a:lnTo>
                  <a:lnTo>
                    <a:pt x="990600" y="521970"/>
                  </a:lnTo>
                  <a:lnTo>
                    <a:pt x="979170" y="513080"/>
                  </a:lnTo>
                  <a:lnTo>
                    <a:pt x="962660" y="504190"/>
                  </a:lnTo>
                  <a:lnTo>
                    <a:pt x="944880" y="494030"/>
                  </a:lnTo>
                  <a:lnTo>
                    <a:pt x="925830" y="482600"/>
                  </a:lnTo>
                  <a:lnTo>
                    <a:pt x="908050" y="473710"/>
                  </a:lnTo>
                  <a:lnTo>
                    <a:pt x="895350" y="466090"/>
                  </a:lnTo>
                  <a:lnTo>
                    <a:pt x="886460" y="462280"/>
                  </a:lnTo>
                  <a:lnTo>
                    <a:pt x="864870" y="435610"/>
                  </a:lnTo>
                  <a:lnTo>
                    <a:pt x="839470" y="410210"/>
                  </a:lnTo>
                  <a:lnTo>
                    <a:pt x="814070" y="378460"/>
                  </a:lnTo>
                  <a:lnTo>
                    <a:pt x="786130" y="345440"/>
                  </a:lnTo>
                  <a:lnTo>
                    <a:pt x="728980" y="275590"/>
                  </a:lnTo>
                  <a:lnTo>
                    <a:pt x="671830" y="200660"/>
                  </a:lnTo>
                  <a:lnTo>
                    <a:pt x="660400" y="167640"/>
                  </a:lnTo>
                  <a:lnTo>
                    <a:pt x="643890" y="138430"/>
                  </a:lnTo>
                  <a:lnTo>
                    <a:pt x="622300" y="110490"/>
                  </a:lnTo>
                  <a:lnTo>
                    <a:pt x="594360" y="82550"/>
                  </a:lnTo>
                  <a:lnTo>
                    <a:pt x="563880" y="58420"/>
                  </a:lnTo>
                  <a:lnTo>
                    <a:pt x="532130" y="35560"/>
                  </a:lnTo>
                  <a:lnTo>
                    <a:pt x="496570" y="16510"/>
                  </a:lnTo>
                  <a:lnTo>
                    <a:pt x="462280" y="5080"/>
                  </a:lnTo>
                  <a:lnTo>
                    <a:pt x="436880" y="2540"/>
                  </a:lnTo>
                  <a:lnTo>
                    <a:pt x="412750" y="0"/>
                  </a:lnTo>
                  <a:lnTo>
                    <a:pt x="372110" y="0"/>
                  </a:lnTo>
                  <a:lnTo>
                    <a:pt x="337820" y="2540"/>
                  </a:lnTo>
                  <a:lnTo>
                    <a:pt x="306070" y="5080"/>
                  </a:lnTo>
                  <a:lnTo>
                    <a:pt x="278130" y="10160"/>
                  </a:lnTo>
                  <a:lnTo>
                    <a:pt x="248920" y="16510"/>
                  </a:lnTo>
                  <a:lnTo>
                    <a:pt x="220980" y="24130"/>
                  </a:lnTo>
                  <a:lnTo>
                    <a:pt x="191770" y="33020"/>
                  </a:lnTo>
                  <a:lnTo>
                    <a:pt x="146050" y="46990"/>
                  </a:lnTo>
                  <a:lnTo>
                    <a:pt x="102870" y="69850"/>
                  </a:lnTo>
                  <a:lnTo>
                    <a:pt x="58420" y="97790"/>
                  </a:lnTo>
                  <a:lnTo>
                    <a:pt x="31750" y="114300"/>
                  </a:lnTo>
                  <a:lnTo>
                    <a:pt x="6350" y="133350"/>
                  </a:lnTo>
                  <a:lnTo>
                    <a:pt x="2540" y="138430"/>
                  </a:lnTo>
                  <a:lnTo>
                    <a:pt x="0" y="147320"/>
                  </a:lnTo>
                  <a:lnTo>
                    <a:pt x="0" y="166370"/>
                  </a:lnTo>
                  <a:lnTo>
                    <a:pt x="6350" y="186690"/>
                  </a:lnTo>
                  <a:lnTo>
                    <a:pt x="16510" y="214630"/>
                  </a:lnTo>
                  <a:lnTo>
                    <a:pt x="30480" y="242570"/>
                  </a:lnTo>
                  <a:lnTo>
                    <a:pt x="46990" y="273050"/>
                  </a:lnTo>
                  <a:lnTo>
                    <a:pt x="86360" y="337820"/>
                  </a:lnTo>
                  <a:lnTo>
                    <a:pt x="124460" y="401320"/>
                  </a:lnTo>
                  <a:lnTo>
                    <a:pt x="142240" y="431800"/>
                  </a:lnTo>
                  <a:lnTo>
                    <a:pt x="158750" y="457200"/>
                  </a:lnTo>
                  <a:lnTo>
                    <a:pt x="171450" y="480060"/>
                  </a:lnTo>
                  <a:lnTo>
                    <a:pt x="180340" y="496570"/>
                  </a:lnTo>
                  <a:lnTo>
                    <a:pt x="185420" y="510540"/>
                  </a:lnTo>
                  <a:lnTo>
                    <a:pt x="185420" y="51562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55A6B995-DC1D-78F2-C9E2-2E086AA6D375}"/>
                </a:ext>
              </a:extLst>
            </p:cNvPr>
            <p:cNvSpPr/>
            <p:nvPr/>
          </p:nvSpPr>
          <p:spPr>
            <a:xfrm>
              <a:off x="3692906" y="2321306"/>
              <a:ext cx="186183" cy="198883"/>
            </a:xfrm>
            <a:custGeom>
              <a:avLst/>
              <a:gdLst/>
              <a:ahLst/>
              <a:cxnLst/>
              <a:rect l="0" t="0" r="0" b="0"/>
              <a:pathLst>
                <a:path w="186183" h="198883">
                  <a:moveTo>
                    <a:pt x="33401" y="0"/>
                  </a:moveTo>
                  <a:lnTo>
                    <a:pt x="48895" y="14097"/>
                  </a:lnTo>
                  <a:lnTo>
                    <a:pt x="68199" y="30734"/>
                  </a:lnTo>
                  <a:lnTo>
                    <a:pt x="115570" y="68707"/>
                  </a:lnTo>
                  <a:lnTo>
                    <a:pt x="139065" y="86360"/>
                  </a:lnTo>
                  <a:lnTo>
                    <a:pt x="160147" y="101219"/>
                  </a:lnTo>
                  <a:lnTo>
                    <a:pt x="176530" y="112649"/>
                  </a:lnTo>
                  <a:lnTo>
                    <a:pt x="182118" y="117094"/>
                  </a:lnTo>
                  <a:lnTo>
                    <a:pt x="186182" y="118745"/>
                  </a:lnTo>
                  <a:lnTo>
                    <a:pt x="179705" y="135509"/>
                  </a:lnTo>
                  <a:lnTo>
                    <a:pt x="170942" y="154813"/>
                  </a:lnTo>
                  <a:lnTo>
                    <a:pt x="148717" y="198120"/>
                  </a:lnTo>
                  <a:lnTo>
                    <a:pt x="136652" y="198882"/>
                  </a:lnTo>
                  <a:lnTo>
                    <a:pt x="117094" y="197231"/>
                  </a:lnTo>
                  <a:lnTo>
                    <a:pt x="93472" y="194437"/>
                  </a:lnTo>
                  <a:lnTo>
                    <a:pt x="68199" y="191008"/>
                  </a:lnTo>
                  <a:lnTo>
                    <a:pt x="43942" y="185801"/>
                  </a:lnTo>
                  <a:lnTo>
                    <a:pt x="22860" y="180467"/>
                  </a:lnTo>
                  <a:lnTo>
                    <a:pt x="7366" y="174371"/>
                  </a:lnTo>
                  <a:lnTo>
                    <a:pt x="0" y="169037"/>
                  </a:lnTo>
                  <a:lnTo>
                    <a:pt x="0" y="166497"/>
                  </a:lnTo>
                  <a:lnTo>
                    <a:pt x="889" y="160147"/>
                  </a:lnTo>
                  <a:lnTo>
                    <a:pt x="4064" y="141859"/>
                  </a:lnTo>
                  <a:lnTo>
                    <a:pt x="8128" y="117094"/>
                  </a:lnTo>
                  <a:lnTo>
                    <a:pt x="13716" y="88011"/>
                  </a:lnTo>
                  <a:lnTo>
                    <a:pt x="19558" y="58928"/>
                  </a:lnTo>
                  <a:lnTo>
                    <a:pt x="26035" y="32512"/>
                  </a:lnTo>
                  <a:lnTo>
                    <a:pt x="30099" y="11303"/>
                  </a:lnTo>
                  <a:lnTo>
                    <a:pt x="32512" y="4318"/>
                  </a:lnTo>
                  <a:close/>
                </a:path>
              </a:pathLst>
            </a:custGeom>
            <a:solidFill>
              <a:srgbClr val="333333"/>
            </a:solidFill>
            <a:ln w="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416ADCC3-FAF2-739A-ECE2-20614EBF281A}"/>
                </a:ext>
              </a:extLst>
            </p:cNvPr>
            <p:cNvSpPr/>
            <p:nvPr/>
          </p:nvSpPr>
          <p:spPr>
            <a:xfrm>
              <a:off x="3691890" y="2320290"/>
              <a:ext cx="187961" cy="200661"/>
            </a:xfrm>
            <a:custGeom>
              <a:avLst/>
              <a:gdLst/>
              <a:ahLst/>
              <a:cxnLst/>
              <a:rect l="0" t="0" r="0" b="0"/>
              <a:pathLst>
                <a:path w="187961" h="200661">
                  <a:moveTo>
                    <a:pt x="35560" y="0"/>
                  </a:moveTo>
                  <a:lnTo>
                    <a:pt x="49530" y="16510"/>
                  </a:lnTo>
                  <a:lnTo>
                    <a:pt x="69850" y="33020"/>
                  </a:lnTo>
                  <a:lnTo>
                    <a:pt x="116840" y="69850"/>
                  </a:lnTo>
                  <a:lnTo>
                    <a:pt x="140970" y="88900"/>
                  </a:lnTo>
                  <a:lnTo>
                    <a:pt x="162560" y="102870"/>
                  </a:lnTo>
                  <a:lnTo>
                    <a:pt x="176530" y="114300"/>
                  </a:lnTo>
                  <a:lnTo>
                    <a:pt x="184150" y="118110"/>
                  </a:lnTo>
                  <a:lnTo>
                    <a:pt x="187960" y="120650"/>
                  </a:lnTo>
                  <a:lnTo>
                    <a:pt x="181610" y="137160"/>
                  </a:lnTo>
                  <a:lnTo>
                    <a:pt x="172720" y="156210"/>
                  </a:lnTo>
                  <a:lnTo>
                    <a:pt x="148590" y="200660"/>
                  </a:lnTo>
                  <a:lnTo>
                    <a:pt x="138430" y="200660"/>
                  </a:lnTo>
                  <a:lnTo>
                    <a:pt x="119380" y="198120"/>
                  </a:lnTo>
                  <a:lnTo>
                    <a:pt x="95250" y="195580"/>
                  </a:lnTo>
                  <a:lnTo>
                    <a:pt x="69850" y="190500"/>
                  </a:lnTo>
                  <a:lnTo>
                    <a:pt x="45720" y="186690"/>
                  </a:lnTo>
                  <a:lnTo>
                    <a:pt x="24130" y="181610"/>
                  </a:lnTo>
                  <a:lnTo>
                    <a:pt x="8890" y="173990"/>
                  </a:lnTo>
                  <a:lnTo>
                    <a:pt x="0" y="170180"/>
                  </a:lnTo>
                  <a:lnTo>
                    <a:pt x="0" y="167640"/>
                  </a:lnTo>
                  <a:lnTo>
                    <a:pt x="2540" y="160020"/>
                  </a:lnTo>
                  <a:lnTo>
                    <a:pt x="5080" y="142240"/>
                  </a:lnTo>
                  <a:lnTo>
                    <a:pt x="8890" y="118110"/>
                  </a:lnTo>
                  <a:lnTo>
                    <a:pt x="15240" y="88900"/>
                  </a:lnTo>
                  <a:lnTo>
                    <a:pt x="20320" y="60960"/>
                  </a:lnTo>
                  <a:lnTo>
                    <a:pt x="26670" y="34290"/>
                  </a:lnTo>
                  <a:lnTo>
                    <a:pt x="30480" y="11430"/>
                  </a:lnTo>
                  <a:lnTo>
                    <a:pt x="33020" y="508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B80FCE02-1D00-34A6-3C55-BD579E0A2174}"/>
                </a:ext>
              </a:extLst>
            </p:cNvPr>
            <p:cNvSpPr/>
            <p:nvPr/>
          </p:nvSpPr>
          <p:spPr>
            <a:xfrm>
              <a:off x="3858006" y="2014093"/>
              <a:ext cx="797307" cy="242825"/>
            </a:xfrm>
            <a:custGeom>
              <a:avLst/>
              <a:gdLst/>
              <a:ahLst/>
              <a:cxnLst/>
              <a:rect l="0" t="0" r="0" b="0"/>
              <a:pathLst>
                <a:path w="797307" h="242825">
                  <a:moveTo>
                    <a:pt x="65913" y="242824"/>
                  </a:moveTo>
                  <a:lnTo>
                    <a:pt x="45593" y="220091"/>
                  </a:lnTo>
                  <a:lnTo>
                    <a:pt x="30099" y="198882"/>
                  </a:lnTo>
                  <a:lnTo>
                    <a:pt x="18669" y="178562"/>
                  </a:lnTo>
                  <a:lnTo>
                    <a:pt x="11430" y="158369"/>
                  </a:lnTo>
                  <a:lnTo>
                    <a:pt x="3175" y="118745"/>
                  </a:lnTo>
                  <a:lnTo>
                    <a:pt x="0" y="76581"/>
                  </a:lnTo>
                  <a:lnTo>
                    <a:pt x="18669" y="58928"/>
                  </a:lnTo>
                  <a:lnTo>
                    <a:pt x="46228" y="43053"/>
                  </a:lnTo>
                  <a:lnTo>
                    <a:pt x="78994" y="29972"/>
                  </a:lnTo>
                  <a:lnTo>
                    <a:pt x="117983" y="20193"/>
                  </a:lnTo>
                  <a:lnTo>
                    <a:pt x="161036" y="11303"/>
                  </a:lnTo>
                  <a:lnTo>
                    <a:pt x="208407" y="5334"/>
                  </a:lnTo>
                  <a:lnTo>
                    <a:pt x="257048" y="889"/>
                  </a:lnTo>
                  <a:lnTo>
                    <a:pt x="307594" y="0"/>
                  </a:lnTo>
                  <a:lnTo>
                    <a:pt x="358013" y="0"/>
                  </a:lnTo>
                  <a:lnTo>
                    <a:pt x="408305" y="1778"/>
                  </a:lnTo>
                  <a:lnTo>
                    <a:pt x="457200" y="6223"/>
                  </a:lnTo>
                  <a:lnTo>
                    <a:pt x="503682" y="13208"/>
                  </a:lnTo>
                  <a:lnTo>
                    <a:pt x="545846" y="21082"/>
                  </a:lnTo>
                  <a:lnTo>
                    <a:pt x="584200" y="30734"/>
                  </a:lnTo>
                  <a:lnTo>
                    <a:pt x="615823" y="42291"/>
                  </a:lnTo>
                  <a:lnTo>
                    <a:pt x="641858" y="55372"/>
                  </a:lnTo>
                  <a:lnTo>
                    <a:pt x="662940" y="65151"/>
                  </a:lnTo>
                  <a:lnTo>
                    <a:pt x="681736" y="72136"/>
                  </a:lnTo>
                  <a:lnTo>
                    <a:pt x="715899" y="81915"/>
                  </a:lnTo>
                  <a:lnTo>
                    <a:pt x="732917" y="88011"/>
                  </a:lnTo>
                  <a:lnTo>
                    <a:pt x="751713" y="94996"/>
                  </a:lnTo>
                  <a:lnTo>
                    <a:pt x="772922" y="106426"/>
                  </a:lnTo>
                  <a:lnTo>
                    <a:pt x="797306" y="120650"/>
                  </a:lnTo>
                  <a:lnTo>
                    <a:pt x="773557" y="121539"/>
                  </a:lnTo>
                  <a:lnTo>
                    <a:pt x="753364" y="122174"/>
                  </a:lnTo>
                  <a:lnTo>
                    <a:pt x="720852" y="124968"/>
                  </a:lnTo>
                  <a:lnTo>
                    <a:pt x="693928" y="124968"/>
                  </a:lnTo>
                  <a:lnTo>
                    <a:pt x="679323" y="123190"/>
                  </a:lnTo>
                  <a:lnTo>
                    <a:pt x="664718" y="119634"/>
                  </a:lnTo>
                  <a:lnTo>
                    <a:pt x="632206" y="117983"/>
                  </a:lnTo>
                  <a:lnTo>
                    <a:pt x="594741" y="115189"/>
                  </a:lnTo>
                  <a:lnTo>
                    <a:pt x="554101" y="113665"/>
                  </a:lnTo>
                  <a:lnTo>
                    <a:pt x="511048" y="111760"/>
                  </a:lnTo>
                  <a:lnTo>
                    <a:pt x="419735" y="111760"/>
                  </a:lnTo>
                  <a:lnTo>
                    <a:pt x="326898" y="117983"/>
                  </a:lnTo>
                  <a:lnTo>
                    <a:pt x="281559" y="124079"/>
                  </a:lnTo>
                  <a:lnTo>
                    <a:pt x="238252" y="131953"/>
                  </a:lnTo>
                  <a:lnTo>
                    <a:pt x="198501" y="142494"/>
                  </a:lnTo>
                  <a:lnTo>
                    <a:pt x="161798" y="155702"/>
                  </a:lnTo>
                  <a:lnTo>
                    <a:pt x="129413" y="172593"/>
                  </a:lnTo>
                  <a:lnTo>
                    <a:pt x="101600" y="192786"/>
                  </a:lnTo>
                  <a:lnTo>
                    <a:pt x="80518" y="215646"/>
                  </a:lnTo>
                  <a:lnTo>
                    <a:pt x="72263" y="228854"/>
                  </a:lnTo>
                  <a:close/>
                </a:path>
              </a:pathLst>
            </a:custGeom>
            <a:solidFill>
              <a:srgbClr val="333333"/>
            </a:solidFill>
            <a:ln w="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8EDDD26C-6E4F-5F26-56CF-4A91B8A3D50D}"/>
                </a:ext>
              </a:extLst>
            </p:cNvPr>
            <p:cNvSpPr/>
            <p:nvPr/>
          </p:nvSpPr>
          <p:spPr>
            <a:xfrm>
              <a:off x="3858260" y="2015490"/>
              <a:ext cx="796291" cy="241301"/>
            </a:xfrm>
            <a:custGeom>
              <a:avLst/>
              <a:gdLst/>
              <a:ahLst/>
              <a:cxnLst/>
              <a:rect l="0" t="0" r="0" b="0"/>
              <a:pathLst>
                <a:path w="796291" h="241301">
                  <a:moveTo>
                    <a:pt x="67310" y="241300"/>
                  </a:moveTo>
                  <a:lnTo>
                    <a:pt x="45720" y="218440"/>
                  </a:lnTo>
                  <a:lnTo>
                    <a:pt x="30480" y="196850"/>
                  </a:lnTo>
                  <a:lnTo>
                    <a:pt x="19050" y="176530"/>
                  </a:lnTo>
                  <a:lnTo>
                    <a:pt x="10160" y="157480"/>
                  </a:lnTo>
                  <a:lnTo>
                    <a:pt x="2540" y="118110"/>
                  </a:lnTo>
                  <a:lnTo>
                    <a:pt x="0" y="76200"/>
                  </a:lnTo>
                  <a:lnTo>
                    <a:pt x="19050" y="57150"/>
                  </a:lnTo>
                  <a:lnTo>
                    <a:pt x="45720" y="41910"/>
                  </a:lnTo>
                  <a:lnTo>
                    <a:pt x="80010" y="29210"/>
                  </a:lnTo>
                  <a:lnTo>
                    <a:pt x="118110" y="17780"/>
                  </a:lnTo>
                  <a:lnTo>
                    <a:pt x="161290" y="11430"/>
                  </a:lnTo>
                  <a:lnTo>
                    <a:pt x="208280" y="3810"/>
                  </a:lnTo>
                  <a:lnTo>
                    <a:pt x="256540" y="0"/>
                  </a:lnTo>
                  <a:lnTo>
                    <a:pt x="307340" y="0"/>
                  </a:lnTo>
                  <a:lnTo>
                    <a:pt x="356870" y="0"/>
                  </a:lnTo>
                  <a:lnTo>
                    <a:pt x="408940" y="0"/>
                  </a:lnTo>
                  <a:lnTo>
                    <a:pt x="455930" y="3810"/>
                  </a:lnTo>
                  <a:lnTo>
                    <a:pt x="504190" y="11430"/>
                  </a:lnTo>
                  <a:lnTo>
                    <a:pt x="544830" y="20320"/>
                  </a:lnTo>
                  <a:lnTo>
                    <a:pt x="582930" y="29210"/>
                  </a:lnTo>
                  <a:lnTo>
                    <a:pt x="615950" y="41910"/>
                  </a:lnTo>
                  <a:lnTo>
                    <a:pt x="641350" y="53340"/>
                  </a:lnTo>
                  <a:lnTo>
                    <a:pt x="662940" y="64770"/>
                  </a:lnTo>
                  <a:lnTo>
                    <a:pt x="681990" y="71120"/>
                  </a:lnTo>
                  <a:lnTo>
                    <a:pt x="716280" y="81280"/>
                  </a:lnTo>
                  <a:lnTo>
                    <a:pt x="731520" y="85090"/>
                  </a:lnTo>
                  <a:lnTo>
                    <a:pt x="750570" y="92710"/>
                  </a:lnTo>
                  <a:lnTo>
                    <a:pt x="772160" y="104140"/>
                  </a:lnTo>
                  <a:lnTo>
                    <a:pt x="796290" y="118110"/>
                  </a:lnTo>
                  <a:lnTo>
                    <a:pt x="772160" y="120650"/>
                  </a:lnTo>
                  <a:lnTo>
                    <a:pt x="753110" y="120650"/>
                  </a:lnTo>
                  <a:lnTo>
                    <a:pt x="721360" y="123190"/>
                  </a:lnTo>
                  <a:lnTo>
                    <a:pt x="693420" y="123190"/>
                  </a:lnTo>
                  <a:lnTo>
                    <a:pt x="680720" y="123190"/>
                  </a:lnTo>
                  <a:lnTo>
                    <a:pt x="665480" y="118110"/>
                  </a:lnTo>
                  <a:lnTo>
                    <a:pt x="632460" y="115570"/>
                  </a:lnTo>
                  <a:lnTo>
                    <a:pt x="594360" y="113030"/>
                  </a:lnTo>
                  <a:lnTo>
                    <a:pt x="553720" y="111760"/>
                  </a:lnTo>
                  <a:lnTo>
                    <a:pt x="510540" y="111760"/>
                  </a:lnTo>
                  <a:lnTo>
                    <a:pt x="419100" y="111760"/>
                  </a:lnTo>
                  <a:lnTo>
                    <a:pt x="327660" y="115570"/>
                  </a:lnTo>
                  <a:lnTo>
                    <a:pt x="281940" y="123190"/>
                  </a:lnTo>
                  <a:lnTo>
                    <a:pt x="238760" y="129540"/>
                  </a:lnTo>
                  <a:lnTo>
                    <a:pt x="198120" y="140970"/>
                  </a:lnTo>
                  <a:lnTo>
                    <a:pt x="161290" y="153670"/>
                  </a:lnTo>
                  <a:lnTo>
                    <a:pt x="129540" y="171450"/>
                  </a:lnTo>
                  <a:lnTo>
                    <a:pt x="101600" y="190500"/>
                  </a:lnTo>
                  <a:lnTo>
                    <a:pt x="80010" y="213360"/>
                  </a:lnTo>
                  <a:lnTo>
                    <a:pt x="71120" y="22733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A91A05A0-D135-D083-DEBE-E08747CD2DB3}"/>
                </a:ext>
              </a:extLst>
            </p:cNvPr>
            <p:cNvSpPr/>
            <p:nvPr/>
          </p:nvSpPr>
          <p:spPr>
            <a:xfrm>
              <a:off x="3816477" y="2405761"/>
              <a:ext cx="69978" cy="106554"/>
            </a:xfrm>
            <a:custGeom>
              <a:avLst/>
              <a:gdLst/>
              <a:ahLst/>
              <a:cxnLst/>
              <a:rect l="0" t="0" r="0" b="0"/>
              <a:pathLst>
                <a:path w="69978" h="106554">
                  <a:moveTo>
                    <a:pt x="56134" y="0"/>
                  </a:moveTo>
                  <a:lnTo>
                    <a:pt x="61976" y="0"/>
                  </a:lnTo>
                  <a:lnTo>
                    <a:pt x="66675" y="2667"/>
                  </a:lnTo>
                  <a:lnTo>
                    <a:pt x="69342" y="6985"/>
                  </a:lnTo>
                  <a:lnTo>
                    <a:pt x="69977" y="13335"/>
                  </a:lnTo>
                  <a:lnTo>
                    <a:pt x="66675" y="30099"/>
                  </a:lnTo>
                  <a:lnTo>
                    <a:pt x="58547" y="50165"/>
                  </a:lnTo>
                  <a:lnTo>
                    <a:pt x="46482" y="69723"/>
                  </a:lnTo>
                  <a:lnTo>
                    <a:pt x="31877" y="88138"/>
                  </a:lnTo>
                  <a:lnTo>
                    <a:pt x="16383" y="101346"/>
                  </a:lnTo>
                  <a:lnTo>
                    <a:pt x="0" y="106553"/>
                  </a:lnTo>
                  <a:lnTo>
                    <a:pt x="4953" y="99441"/>
                  </a:lnTo>
                  <a:lnTo>
                    <a:pt x="11430" y="87122"/>
                  </a:lnTo>
                  <a:lnTo>
                    <a:pt x="19558" y="72263"/>
                  </a:lnTo>
                  <a:lnTo>
                    <a:pt x="27686" y="56388"/>
                  </a:lnTo>
                  <a:lnTo>
                    <a:pt x="43942" y="22860"/>
                  </a:lnTo>
                  <a:lnTo>
                    <a:pt x="51181" y="977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0C9038D1-BC55-8A4C-9BE9-BC789FF3010E}"/>
                </a:ext>
              </a:extLst>
            </p:cNvPr>
            <p:cNvSpPr/>
            <p:nvPr/>
          </p:nvSpPr>
          <p:spPr>
            <a:xfrm>
              <a:off x="3575812" y="2082800"/>
              <a:ext cx="715011" cy="431293"/>
            </a:xfrm>
            <a:custGeom>
              <a:avLst/>
              <a:gdLst/>
              <a:ahLst/>
              <a:cxnLst/>
              <a:rect l="0" t="0" r="0" b="0"/>
              <a:pathLst>
                <a:path w="715011" h="431293">
                  <a:moveTo>
                    <a:pt x="30734" y="24638"/>
                  </a:moveTo>
                  <a:lnTo>
                    <a:pt x="57658" y="24638"/>
                  </a:lnTo>
                  <a:lnTo>
                    <a:pt x="82042" y="24638"/>
                  </a:lnTo>
                  <a:lnTo>
                    <a:pt x="104013" y="25527"/>
                  </a:lnTo>
                  <a:lnTo>
                    <a:pt x="140589" y="26289"/>
                  </a:lnTo>
                  <a:lnTo>
                    <a:pt x="169799" y="27178"/>
                  </a:lnTo>
                  <a:lnTo>
                    <a:pt x="195199" y="25527"/>
                  </a:lnTo>
                  <a:lnTo>
                    <a:pt x="218694" y="21844"/>
                  </a:lnTo>
                  <a:lnTo>
                    <a:pt x="241554" y="13208"/>
                  </a:lnTo>
                  <a:lnTo>
                    <a:pt x="268351" y="0"/>
                  </a:lnTo>
                  <a:lnTo>
                    <a:pt x="286258" y="17653"/>
                  </a:lnTo>
                  <a:lnTo>
                    <a:pt x="304165" y="38608"/>
                  </a:lnTo>
                  <a:lnTo>
                    <a:pt x="336042" y="85471"/>
                  </a:lnTo>
                  <a:lnTo>
                    <a:pt x="366776" y="137414"/>
                  </a:lnTo>
                  <a:lnTo>
                    <a:pt x="396875" y="189992"/>
                  </a:lnTo>
                  <a:lnTo>
                    <a:pt x="429387" y="241300"/>
                  </a:lnTo>
                  <a:lnTo>
                    <a:pt x="446659" y="264033"/>
                  </a:lnTo>
                  <a:lnTo>
                    <a:pt x="465963" y="286004"/>
                  </a:lnTo>
                  <a:lnTo>
                    <a:pt x="485648" y="305308"/>
                  </a:lnTo>
                  <a:lnTo>
                    <a:pt x="507492" y="322072"/>
                  </a:lnTo>
                  <a:lnTo>
                    <a:pt x="531241" y="336296"/>
                  </a:lnTo>
                  <a:lnTo>
                    <a:pt x="556387" y="346710"/>
                  </a:lnTo>
                  <a:lnTo>
                    <a:pt x="560451" y="347726"/>
                  </a:lnTo>
                  <a:lnTo>
                    <a:pt x="567817" y="349377"/>
                  </a:lnTo>
                  <a:lnTo>
                    <a:pt x="588010" y="353695"/>
                  </a:lnTo>
                  <a:lnTo>
                    <a:pt x="614045" y="360045"/>
                  </a:lnTo>
                  <a:lnTo>
                    <a:pt x="641858" y="367030"/>
                  </a:lnTo>
                  <a:lnTo>
                    <a:pt x="668528" y="376809"/>
                  </a:lnTo>
                  <a:lnTo>
                    <a:pt x="692277" y="386334"/>
                  </a:lnTo>
                  <a:lnTo>
                    <a:pt x="708660" y="397764"/>
                  </a:lnTo>
                  <a:lnTo>
                    <a:pt x="712470" y="404114"/>
                  </a:lnTo>
                  <a:lnTo>
                    <a:pt x="715010" y="411099"/>
                  </a:lnTo>
                  <a:lnTo>
                    <a:pt x="714248" y="407543"/>
                  </a:lnTo>
                  <a:lnTo>
                    <a:pt x="700405" y="418973"/>
                  </a:lnTo>
                  <a:lnTo>
                    <a:pt x="679958" y="425958"/>
                  </a:lnTo>
                  <a:lnTo>
                    <a:pt x="654812" y="429514"/>
                  </a:lnTo>
                  <a:lnTo>
                    <a:pt x="625475" y="431292"/>
                  </a:lnTo>
                  <a:lnTo>
                    <a:pt x="592963" y="429514"/>
                  </a:lnTo>
                  <a:lnTo>
                    <a:pt x="558800" y="425958"/>
                  </a:lnTo>
                  <a:lnTo>
                    <a:pt x="487934" y="413639"/>
                  </a:lnTo>
                  <a:lnTo>
                    <a:pt x="419735" y="397764"/>
                  </a:lnTo>
                  <a:lnTo>
                    <a:pt x="388747" y="389890"/>
                  </a:lnTo>
                  <a:lnTo>
                    <a:pt x="361823" y="381889"/>
                  </a:lnTo>
                  <a:lnTo>
                    <a:pt x="339217" y="374904"/>
                  </a:lnTo>
                  <a:lnTo>
                    <a:pt x="321183" y="369570"/>
                  </a:lnTo>
                  <a:lnTo>
                    <a:pt x="310642" y="365125"/>
                  </a:lnTo>
                  <a:lnTo>
                    <a:pt x="306451" y="363474"/>
                  </a:lnTo>
                  <a:lnTo>
                    <a:pt x="306451" y="367030"/>
                  </a:lnTo>
                  <a:lnTo>
                    <a:pt x="306451" y="363474"/>
                  </a:lnTo>
                  <a:lnTo>
                    <a:pt x="306451" y="367030"/>
                  </a:lnTo>
                  <a:lnTo>
                    <a:pt x="304165" y="363474"/>
                  </a:lnTo>
                  <a:lnTo>
                    <a:pt x="296799" y="358140"/>
                  </a:lnTo>
                  <a:lnTo>
                    <a:pt x="285369" y="350266"/>
                  </a:lnTo>
                  <a:lnTo>
                    <a:pt x="270764" y="339725"/>
                  </a:lnTo>
                  <a:lnTo>
                    <a:pt x="252857" y="327406"/>
                  </a:lnTo>
                  <a:lnTo>
                    <a:pt x="231775" y="312547"/>
                  </a:lnTo>
                  <a:lnTo>
                    <a:pt x="209804" y="294767"/>
                  </a:lnTo>
                  <a:lnTo>
                    <a:pt x="185293" y="274574"/>
                  </a:lnTo>
                  <a:lnTo>
                    <a:pt x="160147" y="251714"/>
                  </a:lnTo>
                  <a:lnTo>
                    <a:pt x="135001" y="227076"/>
                  </a:lnTo>
                  <a:lnTo>
                    <a:pt x="108966" y="199771"/>
                  </a:lnTo>
                  <a:lnTo>
                    <a:pt x="84582" y="169799"/>
                  </a:lnTo>
                  <a:lnTo>
                    <a:pt x="60071" y="137414"/>
                  </a:lnTo>
                  <a:lnTo>
                    <a:pt x="38100" y="101981"/>
                  </a:lnTo>
                  <a:lnTo>
                    <a:pt x="17907" y="65151"/>
                  </a:lnTo>
                  <a:lnTo>
                    <a:pt x="0" y="24638"/>
                  </a:lnTo>
                  <a:close/>
                </a:path>
              </a:pathLst>
            </a:custGeom>
            <a:solidFill>
              <a:srgbClr val="333333"/>
            </a:solidFill>
            <a:ln w="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92B19FB9-6B8A-0AA4-3B95-5833DCA06DD5}"/>
                </a:ext>
              </a:extLst>
            </p:cNvPr>
            <p:cNvSpPr/>
            <p:nvPr/>
          </p:nvSpPr>
          <p:spPr>
            <a:xfrm>
              <a:off x="3576320" y="2082800"/>
              <a:ext cx="715011" cy="430531"/>
            </a:xfrm>
            <a:custGeom>
              <a:avLst/>
              <a:gdLst/>
              <a:ahLst/>
              <a:cxnLst/>
              <a:rect l="0" t="0" r="0" b="0"/>
              <a:pathLst>
                <a:path w="715011" h="430531">
                  <a:moveTo>
                    <a:pt x="0" y="25400"/>
                  </a:moveTo>
                  <a:lnTo>
                    <a:pt x="16510" y="64770"/>
                  </a:lnTo>
                  <a:lnTo>
                    <a:pt x="38100" y="101600"/>
                  </a:lnTo>
                  <a:lnTo>
                    <a:pt x="59690" y="137160"/>
                  </a:lnTo>
                  <a:lnTo>
                    <a:pt x="83820" y="170180"/>
                  </a:lnTo>
                  <a:lnTo>
                    <a:pt x="107950" y="199390"/>
                  </a:lnTo>
                  <a:lnTo>
                    <a:pt x="135890" y="228600"/>
                  </a:lnTo>
                  <a:lnTo>
                    <a:pt x="158750" y="251460"/>
                  </a:lnTo>
                  <a:lnTo>
                    <a:pt x="185420" y="274320"/>
                  </a:lnTo>
                  <a:lnTo>
                    <a:pt x="208280" y="295910"/>
                  </a:lnTo>
                  <a:lnTo>
                    <a:pt x="232410" y="312420"/>
                  </a:lnTo>
                  <a:lnTo>
                    <a:pt x="251460" y="327660"/>
                  </a:lnTo>
                  <a:lnTo>
                    <a:pt x="270510" y="340360"/>
                  </a:lnTo>
                  <a:lnTo>
                    <a:pt x="284480" y="351790"/>
                  </a:lnTo>
                  <a:lnTo>
                    <a:pt x="297180" y="358140"/>
                  </a:lnTo>
                  <a:lnTo>
                    <a:pt x="303530" y="363220"/>
                  </a:lnTo>
                  <a:lnTo>
                    <a:pt x="306070" y="368300"/>
                  </a:lnTo>
                  <a:lnTo>
                    <a:pt x="306070" y="363220"/>
                  </a:lnTo>
                  <a:lnTo>
                    <a:pt x="306070" y="368300"/>
                  </a:lnTo>
                  <a:lnTo>
                    <a:pt x="306070" y="363220"/>
                  </a:lnTo>
                  <a:lnTo>
                    <a:pt x="309880" y="365760"/>
                  </a:lnTo>
                  <a:lnTo>
                    <a:pt x="320040" y="369570"/>
                  </a:lnTo>
                  <a:lnTo>
                    <a:pt x="337820" y="374650"/>
                  </a:lnTo>
                  <a:lnTo>
                    <a:pt x="361950" y="382270"/>
                  </a:lnTo>
                  <a:lnTo>
                    <a:pt x="387350" y="388620"/>
                  </a:lnTo>
                  <a:lnTo>
                    <a:pt x="419100" y="397510"/>
                  </a:lnTo>
                  <a:lnTo>
                    <a:pt x="488950" y="414020"/>
                  </a:lnTo>
                  <a:lnTo>
                    <a:pt x="557530" y="425450"/>
                  </a:lnTo>
                  <a:lnTo>
                    <a:pt x="591820" y="427990"/>
                  </a:lnTo>
                  <a:lnTo>
                    <a:pt x="623570" y="430530"/>
                  </a:lnTo>
                  <a:lnTo>
                    <a:pt x="654050" y="427990"/>
                  </a:lnTo>
                  <a:lnTo>
                    <a:pt x="680720" y="425450"/>
                  </a:lnTo>
                  <a:lnTo>
                    <a:pt x="699770" y="419100"/>
                  </a:lnTo>
                  <a:lnTo>
                    <a:pt x="715010" y="407670"/>
                  </a:lnTo>
                  <a:lnTo>
                    <a:pt x="715010" y="411480"/>
                  </a:lnTo>
                  <a:lnTo>
                    <a:pt x="712470" y="405130"/>
                  </a:lnTo>
                  <a:lnTo>
                    <a:pt x="708660" y="397510"/>
                  </a:lnTo>
                  <a:lnTo>
                    <a:pt x="690880" y="386080"/>
                  </a:lnTo>
                  <a:lnTo>
                    <a:pt x="666750" y="377190"/>
                  </a:lnTo>
                  <a:lnTo>
                    <a:pt x="641350" y="368300"/>
                  </a:lnTo>
                  <a:lnTo>
                    <a:pt x="613410" y="360680"/>
                  </a:lnTo>
                  <a:lnTo>
                    <a:pt x="588010" y="354330"/>
                  </a:lnTo>
                  <a:lnTo>
                    <a:pt x="567690" y="349250"/>
                  </a:lnTo>
                  <a:lnTo>
                    <a:pt x="560070" y="346710"/>
                  </a:lnTo>
                  <a:lnTo>
                    <a:pt x="554990" y="346710"/>
                  </a:lnTo>
                  <a:lnTo>
                    <a:pt x="532130" y="335280"/>
                  </a:lnTo>
                  <a:lnTo>
                    <a:pt x="508000" y="321310"/>
                  </a:lnTo>
                  <a:lnTo>
                    <a:pt x="483870" y="304800"/>
                  </a:lnTo>
                  <a:lnTo>
                    <a:pt x="464820" y="285750"/>
                  </a:lnTo>
                  <a:lnTo>
                    <a:pt x="445770" y="265430"/>
                  </a:lnTo>
                  <a:lnTo>
                    <a:pt x="427990" y="242570"/>
                  </a:lnTo>
                  <a:lnTo>
                    <a:pt x="396240" y="190500"/>
                  </a:lnTo>
                  <a:lnTo>
                    <a:pt x="365760" y="137160"/>
                  </a:lnTo>
                  <a:lnTo>
                    <a:pt x="335280" y="86360"/>
                  </a:lnTo>
                  <a:lnTo>
                    <a:pt x="303530" y="39370"/>
                  </a:lnTo>
                  <a:lnTo>
                    <a:pt x="285750" y="17780"/>
                  </a:lnTo>
                  <a:lnTo>
                    <a:pt x="266700" y="0"/>
                  </a:lnTo>
                  <a:lnTo>
                    <a:pt x="241300" y="13970"/>
                  </a:lnTo>
                  <a:lnTo>
                    <a:pt x="217170" y="20320"/>
                  </a:lnTo>
                  <a:lnTo>
                    <a:pt x="193040" y="25400"/>
                  </a:lnTo>
                  <a:lnTo>
                    <a:pt x="170180" y="27940"/>
                  </a:lnTo>
                  <a:lnTo>
                    <a:pt x="139700" y="25400"/>
                  </a:lnTo>
                  <a:lnTo>
                    <a:pt x="102870" y="25400"/>
                  </a:lnTo>
                  <a:lnTo>
                    <a:pt x="81280" y="25400"/>
                  </a:lnTo>
                  <a:lnTo>
                    <a:pt x="58420" y="25400"/>
                  </a:lnTo>
                  <a:lnTo>
                    <a:pt x="30480" y="2540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37F0191D-34B9-4834-9C40-603E88A0934C}"/>
                </a:ext>
              </a:extLst>
            </p:cNvPr>
            <p:cNvSpPr/>
            <p:nvPr/>
          </p:nvSpPr>
          <p:spPr>
            <a:xfrm>
              <a:off x="3637534" y="2133727"/>
              <a:ext cx="235967" cy="216663"/>
            </a:xfrm>
            <a:custGeom>
              <a:avLst/>
              <a:gdLst/>
              <a:ahLst/>
              <a:cxnLst/>
              <a:rect l="0" t="0" r="0" b="0"/>
              <a:pathLst>
                <a:path w="235967" h="216663">
                  <a:moveTo>
                    <a:pt x="0" y="1905"/>
                  </a:moveTo>
                  <a:lnTo>
                    <a:pt x="1524" y="0"/>
                  </a:lnTo>
                  <a:lnTo>
                    <a:pt x="7366" y="2540"/>
                  </a:lnTo>
                  <a:lnTo>
                    <a:pt x="15494" y="8890"/>
                  </a:lnTo>
                  <a:lnTo>
                    <a:pt x="25273" y="16764"/>
                  </a:lnTo>
                  <a:lnTo>
                    <a:pt x="43942" y="33528"/>
                  </a:lnTo>
                  <a:lnTo>
                    <a:pt x="51308" y="39624"/>
                  </a:lnTo>
                  <a:lnTo>
                    <a:pt x="55372" y="41529"/>
                  </a:lnTo>
                  <a:lnTo>
                    <a:pt x="78867" y="72263"/>
                  </a:lnTo>
                  <a:lnTo>
                    <a:pt x="102489" y="98552"/>
                  </a:lnTo>
                  <a:lnTo>
                    <a:pt x="126238" y="121666"/>
                  </a:lnTo>
                  <a:lnTo>
                    <a:pt x="149606" y="142621"/>
                  </a:lnTo>
                  <a:lnTo>
                    <a:pt x="193548" y="178689"/>
                  </a:lnTo>
                  <a:lnTo>
                    <a:pt x="235966" y="216662"/>
                  </a:lnTo>
                  <a:lnTo>
                    <a:pt x="164338" y="175133"/>
                  </a:lnTo>
                  <a:lnTo>
                    <a:pt x="130302" y="153289"/>
                  </a:lnTo>
                  <a:lnTo>
                    <a:pt x="98425" y="128651"/>
                  </a:lnTo>
                  <a:lnTo>
                    <a:pt x="69088" y="101346"/>
                  </a:lnTo>
                  <a:lnTo>
                    <a:pt x="42291" y="71247"/>
                  </a:lnTo>
                  <a:lnTo>
                    <a:pt x="18796" y="3873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1C15D44B-A28D-D3E7-E0A4-89EBF11FFE9B}"/>
                </a:ext>
              </a:extLst>
            </p:cNvPr>
            <p:cNvSpPr/>
            <p:nvPr/>
          </p:nvSpPr>
          <p:spPr>
            <a:xfrm>
              <a:off x="3767836" y="2399792"/>
              <a:ext cx="44578" cy="97537"/>
            </a:xfrm>
            <a:custGeom>
              <a:avLst/>
              <a:gdLst/>
              <a:ahLst/>
              <a:cxnLst/>
              <a:rect l="0" t="0" r="0" b="0"/>
              <a:pathLst>
                <a:path w="44578" h="97537">
                  <a:moveTo>
                    <a:pt x="1524" y="91440"/>
                  </a:moveTo>
                  <a:lnTo>
                    <a:pt x="4699" y="78232"/>
                  </a:lnTo>
                  <a:lnTo>
                    <a:pt x="10541" y="60579"/>
                  </a:lnTo>
                  <a:lnTo>
                    <a:pt x="16129" y="41148"/>
                  </a:lnTo>
                  <a:lnTo>
                    <a:pt x="23368" y="23749"/>
                  </a:lnTo>
                  <a:lnTo>
                    <a:pt x="29845" y="8636"/>
                  </a:lnTo>
                  <a:lnTo>
                    <a:pt x="36576" y="635"/>
                  </a:lnTo>
                  <a:lnTo>
                    <a:pt x="38989" y="0"/>
                  </a:lnTo>
                  <a:lnTo>
                    <a:pt x="41275" y="1651"/>
                  </a:lnTo>
                  <a:lnTo>
                    <a:pt x="44577" y="12954"/>
                  </a:lnTo>
                  <a:lnTo>
                    <a:pt x="43053" y="24384"/>
                  </a:lnTo>
                  <a:lnTo>
                    <a:pt x="36576" y="36068"/>
                  </a:lnTo>
                  <a:lnTo>
                    <a:pt x="27559" y="48133"/>
                  </a:lnTo>
                  <a:lnTo>
                    <a:pt x="7874" y="72898"/>
                  </a:lnTo>
                  <a:lnTo>
                    <a:pt x="1524" y="85217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695E8395-6141-9B71-6710-EB3A74E87F4B}"/>
                </a:ext>
              </a:extLst>
            </p:cNvPr>
            <p:cNvSpPr/>
            <p:nvPr/>
          </p:nvSpPr>
          <p:spPr>
            <a:xfrm>
              <a:off x="3630295" y="2184781"/>
              <a:ext cx="602616" cy="312548"/>
            </a:xfrm>
            <a:custGeom>
              <a:avLst/>
              <a:gdLst/>
              <a:ahLst/>
              <a:cxnLst/>
              <a:rect l="0" t="0" r="0" b="0"/>
              <a:pathLst>
                <a:path w="602616" h="312548">
                  <a:moveTo>
                    <a:pt x="212217" y="225425"/>
                  </a:moveTo>
                  <a:lnTo>
                    <a:pt x="211328" y="224536"/>
                  </a:lnTo>
                  <a:lnTo>
                    <a:pt x="205740" y="220980"/>
                  </a:lnTo>
                  <a:lnTo>
                    <a:pt x="197612" y="213995"/>
                  </a:lnTo>
                  <a:lnTo>
                    <a:pt x="185547" y="205232"/>
                  </a:lnTo>
                  <a:lnTo>
                    <a:pt x="171577" y="194691"/>
                  </a:lnTo>
                  <a:lnTo>
                    <a:pt x="155321" y="181483"/>
                  </a:lnTo>
                  <a:lnTo>
                    <a:pt x="118745" y="150622"/>
                  </a:lnTo>
                  <a:lnTo>
                    <a:pt x="81280" y="114554"/>
                  </a:lnTo>
                  <a:lnTo>
                    <a:pt x="45339" y="76581"/>
                  </a:lnTo>
                  <a:lnTo>
                    <a:pt x="17018" y="37973"/>
                  </a:lnTo>
                  <a:lnTo>
                    <a:pt x="6477" y="18669"/>
                  </a:lnTo>
                  <a:lnTo>
                    <a:pt x="0" y="0"/>
                  </a:lnTo>
                  <a:lnTo>
                    <a:pt x="2286" y="1905"/>
                  </a:lnTo>
                  <a:lnTo>
                    <a:pt x="8763" y="6223"/>
                  </a:lnTo>
                  <a:lnTo>
                    <a:pt x="18669" y="15113"/>
                  </a:lnTo>
                  <a:lnTo>
                    <a:pt x="31623" y="26543"/>
                  </a:lnTo>
                  <a:lnTo>
                    <a:pt x="48006" y="40513"/>
                  </a:lnTo>
                  <a:lnTo>
                    <a:pt x="66675" y="55372"/>
                  </a:lnTo>
                  <a:lnTo>
                    <a:pt x="86868" y="73152"/>
                  </a:lnTo>
                  <a:lnTo>
                    <a:pt x="109728" y="92456"/>
                  </a:lnTo>
                  <a:lnTo>
                    <a:pt x="160147" y="131318"/>
                  </a:lnTo>
                  <a:lnTo>
                    <a:pt x="214757" y="170053"/>
                  </a:lnTo>
                  <a:lnTo>
                    <a:pt x="270764" y="205232"/>
                  </a:lnTo>
                  <a:lnTo>
                    <a:pt x="298577" y="220980"/>
                  </a:lnTo>
                  <a:lnTo>
                    <a:pt x="326898" y="233426"/>
                  </a:lnTo>
                  <a:lnTo>
                    <a:pt x="337439" y="237744"/>
                  </a:lnTo>
                  <a:lnTo>
                    <a:pt x="355346" y="243205"/>
                  </a:lnTo>
                  <a:lnTo>
                    <a:pt x="378968" y="250190"/>
                  </a:lnTo>
                  <a:lnTo>
                    <a:pt x="409194" y="258064"/>
                  </a:lnTo>
                  <a:lnTo>
                    <a:pt x="446659" y="267589"/>
                  </a:lnTo>
                  <a:lnTo>
                    <a:pt x="491363" y="280924"/>
                  </a:lnTo>
                  <a:lnTo>
                    <a:pt x="542671" y="295148"/>
                  </a:lnTo>
                  <a:lnTo>
                    <a:pt x="571881" y="303657"/>
                  </a:lnTo>
                  <a:lnTo>
                    <a:pt x="602615" y="312547"/>
                  </a:lnTo>
                  <a:lnTo>
                    <a:pt x="540893" y="310007"/>
                  </a:lnTo>
                  <a:lnTo>
                    <a:pt x="481457" y="304673"/>
                  </a:lnTo>
                  <a:lnTo>
                    <a:pt x="425323" y="296672"/>
                  </a:lnTo>
                  <a:lnTo>
                    <a:pt x="372618" y="286258"/>
                  </a:lnTo>
                  <a:lnTo>
                    <a:pt x="324612" y="274828"/>
                  </a:lnTo>
                  <a:lnTo>
                    <a:pt x="281559" y="259715"/>
                  </a:lnTo>
                  <a:lnTo>
                    <a:pt x="244094" y="24384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AFA9D743-3922-ADD3-A41C-2D306CE09213}"/>
                </a:ext>
              </a:extLst>
            </p:cNvPr>
            <p:cNvSpPr/>
            <p:nvPr/>
          </p:nvSpPr>
          <p:spPr>
            <a:xfrm>
              <a:off x="3897757" y="2372233"/>
              <a:ext cx="243333" cy="77598"/>
            </a:xfrm>
            <a:custGeom>
              <a:avLst/>
              <a:gdLst/>
              <a:ahLst/>
              <a:cxnLst/>
              <a:rect l="0" t="0" r="0" b="0"/>
              <a:pathLst>
                <a:path w="243333" h="77598">
                  <a:moveTo>
                    <a:pt x="0" y="0"/>
                  </a:moveTo>
                  <a:lnTo>
                    <a:pt x="9144" y="1016"/>
                  </a:lnTo>
                  <a:lnTo>
                    <a:pt x="21971" y="3810"/>
                  </a:lnTo>
                  <a:lnTo>
                    <a:pt x="32512" y="6350"/>
                  </a:lnTo>
                  <a:lnTo>
                    <a:pt x="36068" y="8001"/>
                  </a:lnTo>
                  <a:lnTo>
                    <a:pt x="36703" y="8001"/>
                  </a:lnTo>
                  <a:lnTo>
                    <a:pt x="63500" y="8890"/>
                  </a:lnTo>
                  <a:lnTo>
                    <a:pt x="85471" y="11684"/>
                  </a:lnTo>
                  <a:lnTo>
                    <a:pt x="104267" y="17780"/>
                  </a:lnTo>
                  <a:lnTo>
                    <a:pt x="122936" y="26543"/>
                  </a:lnTo>
                  <a:lnTo>
                    <a:pt x="144018" y="37084"/>
                  </a:lnTo>
                  <a:lnTo>
                    <a:pt x="170053" y="48514"/>
                  </a:lnTo>
                  <a:lnTo>
                    <a:pt x="201930" y="62738"/>
                  </a:lnTo>
                  <a:lnTo>
                    <a:pt x="221361" y="69723"/>
                  </a:lnTo>
                  <a:lnTo>
                    <a:pt x="243332" y="77597"/>
                  </a:lnTo>
                  <a:lnTo>
                    <a:pt x="202565" y="73152"/>
                  </a:lnTo>
                  <a:lnTo>
                    <a:pt x="168656" y="67056"/>
                  </a:lnTo>
                  <a:lnTo>
                    <a:pt x="139319" y="59944"/>
                  </a:lnTo>
                  <a:lnTo>
                    <a:pt x="112395" y="51308"/>
                  </a:lnTo>
                  <a:lnTo>
                    <a:pt x="61214" y="28194"/>
                  </a:lnTo>
                  <a:lnTo>
                    <a:pt x="32512" y="1422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FDDE743F-CC51-82C8-4171-528AEE2C778B}"/>
                </a:ext>
              </a:extLst>
            </p:cNvPr>
            <p:cNvSpPr/>
            <p:nvPr/>
          </p:nvSpPr>
          <p:spPr>
            <a:xfrm>
              <a:off x="3950716" y="2080895"/>
              <a:ext cx="354839" cy="83567"/>
            </a:xfrm>
            <a:custGeom>
              <a:avLst/>
              <a:gdLst/>
              <a:ahLst/>
              <a:cxnLst/>
              <a:rect l="0" t="0" r="0" b="0"/>
              <a:pathLst>
                <a:path w="354839" h="83567">
                  <a:moveTo>
                    <a:pt x="17907" y="68707"/>
                  </a:moveTo>
                  <a:lnTo>
                    <a:pt x="37465" y="55372"/>
                  </a:lnTo>
                  <a:lnTo>
                    <a:pt x="78994" y="35433"/>
                  </a:lnTo>
                  <a:lnTo>
                    <a:pt x="122936" y="21209"/>
                  </a:lnTo>
                  <a:lnTo>
                    <a:pt x="168402" y="12319"/>
                  </a:lnTo>
                  <a:lnTo>
                    <a:pt x="216408" y="6223"/>
                  </a:lnTo>
                  <a:lnTo>
                    <a:pt x="263525" y="3683"/>
                  </a:lnTo>
                  <a:lnTo>
                    <a:pt x="354838" y="0"/>
                  </a:lnTo>
                  <a:lnTo>
                    <a:pt x="338455" y="1905"/>
                  </a:lnTo>
                  <a:lnTo>
                    <a:pt x="318897" y="2794"/>
                  </a:lnTo>
                  <a:lnTo>
                    <a:pt x="297688" y="4445"/>
                  </a:lnTo>
                  <a:lnTo>
                    <a:pt x="274320" y="7239"/>
                  </a:lnTo>
                  <a:lnTo>
                    <a:pt x="221361" y="13208"/>
                  </a:lnTo>
                  <a:lnTo>
                    <a:pt x="166878" y="22987"/>
                  </a:lnTo>
                  <a:lnTo>
                    <a:pt x="113919" y="34417"/>
                  </a:lnTo>
                  <a:lnTo>
                    <a:pt x="65024" y="48387"/>
                  </a:lnTo>
                  <a:lnTo>
                    <a:pt x="43942" y="56388"/>
                  </a:lnTo>
                  <a:lnTo>
                    <a:pt x="26162" y="65151"/>
                  </a:lnTo>
                  <a:lnTo>
                    <a:pt x="11430" y="74041"/>
                  </a:lnTo>
                  <a:lnTo>
                    <a:pt x="0" y="8356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E33B67E3-8E2E-698F-6CB5-F60838AC94EE}"/>
                </a:ext>
              </a:extLst>
            </p:cNvPr>
            <p:cNvSpPr/>
            <p:nvPr/>
          </p:nvSpPr>
          <p:spPr>
            <a:xfrm>
              <a:off x="3937000" y="2039620"/>
              <a:ext cx="285370" cy="61469"/>
            </a:xfrm>
            <a:custGeom>
              <a:avLst/>
              <a:gdLst/>
              <a:ahLst/>
              <a:cxnLst/>
              <a:rect l="0" t="0" r="0" b="0"/>
              <a:pathLst>
                <a:path w="285370" h="61469">
                  <a:moveTo>
                    <a:pt x="38100" y="41275"/>
                  </a:moveTo>
                  <a:lnTo>
                    <a:pt x="72263" y="28956"/>
                  </a:lnTo>
                  <a:lnTo>
                    <a:pt x="108077" y="19304"/>
                  </a:lnTo>
                  <a:lnTo>
                    <a:pt x="144653" y="12319"/>
                  </a:lnTo>
                  <a:lnTo>
                    <a:pt x="217170" y="3556"/>
                  </a:lnTo>
                  <a:lnTo>
                    <a:pt x="285369" y="0"/>
                  </a:lnTo>
                  <a:lnTo>
                    <a:pt x="249682" y="3556"/>
                  </a:lnTo>
                  <a:lnTo>
                    <a:pt x="213106" y="10541"/>
                  </a:lnTo>
                  <a:lnTo>
                    <a:pt x="139065" y="29845"/>
                  </a:lnTo>
                  <a:lnTo>
                    <a:pt x="67310" y="50165"/>
                  </a:lnTo>
                  <a:lnTo>
                    <a:pt x="33401" y="57150"/>
                  </a:lnTo>
                  <a:lnTo>
                    <a:pt x="0" y="60833"/>
                  </a:lnTo>
                  <a:lnTo>
                    <a:pt x="2413" y="61468"/>
                  </a:lnTo>
                  <a:lnTo>
                    <a:pt x="5588" y="5715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28AADF20-C767-C724-16FC-EBE95143F773}"/>
                </a:ext>
              </a:extLst>
            </p:cNvPr>
            <p:cNvSpPr/>
            <p:nvPr/>
          </p:nvSpPr>
          <p:spPr>
            <a:xfrm>
              <a:off x="4244340" y="2057146"/>
              <a:ext cx="313183" cy="39625"/>
            </a:xfrm>
            <a:custGeom>
              <a:avLst/>
              <a:gdLst/>
              <a:ahLst/>
              <a:cxnLst/>
              <a:rect l="0" t="0" r="0" b="0"/>
              <a:pathLst>
                <a:path w="313183" h="39625">
                  <a:moveTo>
                    <a:pt x="74041" y="1778"/>
                  </a:moveTo>
                  <a:lnTo>
                    <a:pt x="119761" y="5334"/>
                  </a:lnTo>
                  <a:lnTo>
                    <a:pt x="165354" y="10668"/>
                  </a:lnTo>
                  <a:lnTo>
                    <a:pt x="207518" y="18669"/>
                  </a:lnTo>
                  <a:lnTo>
                    <a:pt x="215773" y="19304"/>
                  </a:lnTo>
                  <a:lnTo>
                    <a:pt x="228600" y="20193"/>
                  </a:lnTo>
                  <a:lnTo>
                    <a:pt x="264541" y="23749"/>
                  </a:lnTo>
                  <a:lnTo>
                    <a:pt x="283337" y="26543"/>
                  </a:lnTo>
                  <a:lnTo>
                    <a:pt x="298577" y="29972"/>
                  </a:lnTo>
                  <a:lnTo>
                    <a:pt x="309372" y="34417"/>
                  </a:lnTo>
                  <a:lnTo>
                    <a:pt x="313182" y="39624"/>
                  </a:lnTo>
                  <a:lnTo>
                    <a:pt x="313182" y="36957"/>
                  </a:lnTo>
                  <a:lnTo>
                    <a:pt x="309372" y="37973"/>
                  </a:lnTo>
                  <a:lnTo>
                    <a:pt x="298577" y="36957"/>
                  </a:lnTo>
                  <a:lnTo>
                    <a:pt x="283337" y="36068"/>
                  </a:lnTo>
                  <a:lnTo>
                    <a:pt x="262890" y="35433"/>
                  </a:lnTo>
                  <a:lnTo>
                    <a:pt x="239395" y="32639"/>
                  </a:lnTo>
                  <a:lnTo>
                    <a:pt x="213360" y="29972"/>
                  </a:lnTo>
                  <a:lnTo>
                    <a:pt x="156337" y="24638"/>
                  </a:lnTo>
                  <a:lnTo>
                    <a:pt x="100076" y="18669"/>
                  </a:lnTo>
                  <a:lnTo>
                    <a:pt x="74041" y="15875"/>
                  </a:lnTo>
                  <a:lnTo>
                    <a:pt x="50673" y="13208"/>
                  </a:lnTo>
                  <a:lnTo>
                    <a:pt x="30226" y="10668"/>
                  </a:lnTo>
                  <a:lnTo>
                    <a:pt x="14732" y="9779"/>
                  </a:lnTo>
                  <a:lnTo>
                    <a:pt x="4064" y="7874"/>
                  </a:lnTo>
                  <a:lnTo>
                    <a:pt x="0" y="7874"/>
                  </a:lnTo>
                  <a:lnTo>
                    <a:pt x="10541" y="6223"/>
                  </a:lnTo>
                  <a:lnTo>
                    <a:pt x="19685" y="3429"/>
                  </a:lnTo>
                  <a:lnTo>
                    <a:pt x="26035" y="1778"/>
                  </a:lnTo>
                  <a:lnTo>
                    <a:pt x="30226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C8CD91A6-7B69-F63E-9896-CD81EC40BE81}"/>
                </a:ext>
              </a:extLst>
            </p:cNvPr>
            <p:cNvSpPr/>
            <p:nvPr/>
          </p:nvSpPr>
          <p:spPr>
            <a:xfrm>
              <a:off x="3095752" y="2285111"/>
              <a:ext cx="96013" cy="191009"/>
            </a:xfrm>
            <a:custGeom>
              <a:avLst/>
              <a:gdLst/>
              <a:ahLst/>
              <a:cxnLst/>
              <a:rect l="0" t="0" r="0" b="0"/>
              <a:pathLst>
                <a:path w="96013" h="191009">
                  <a:moveTo>
                    <a:pt x="6477" y="171704"/>
                  </a:moveTo>
                  <a:lnTo>
                    <a:pt x="15367" y="147955"/>
                  </a:lnTo>
                  <a:lnTo>
                    <a:pt x="25273" y="122555"/>
                  </a:lnTo>
                  <a:lnTo>
                    <a:pt x="37211" y="96012"/>
                  </a:lnTo>
                  <a:lnTo>
                    <a:pt x="65024" y="44069"/>
                  </a:lnTo>
                  <a:lnTo>
                    <a:pt x="80518" y="20320"/>
                  </a:lnTo>
                  <a:lnTo>
                    <a:pt x="96012" y="0"/>
                  </a:lnTo>
                  <a:lnTo>
                    <a:pt x="62611" y="58928"/>
                  </a:lnTo>
                  <a:lnTo>
                    <a:pt x="48641" y="88138"/>
                  </a:lnTo>
                  <a:lnTo>
                    <a:pt x="36576" y="115316"/>
                  </a:lnTo>
                  <a:lnTo>
                    <a:pt x="25273" y="140970"/>
                  </a:lnTo>
                  <a:lnTo>
                    <a:pt x="15367" y="162179"/>
                  </a:lnTo>
                  <a:lnTo>
                    <a:pt x="7366" y="179578"/>
                  </a:lnTo>
                  <a:lnTo>
                    <a:pt x="0" y="19100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F6ED4A32-0CFF-6EC1-73B7-00E697E288AF}"/>
                </a:ext>
              </a:extLst>
            </p:cNvPr>
            <p:cNvSpPr/>
            <p:nvPr/>
          </p:nvSpPr>
          <p:spPr>
            <a:xfrm>
              <a:off x="2980182" y="2333625"/>
              <a:ext cx="5589" cy="74804"/>
            </a:xfrm>
            <a:custGeom>
              <a:avLst/>
              <a:gdLst/>
              <a:ahLst/>
              <a:cxnLst/>
              <a:rect l="0" t="0" r="0" b="0"/>
              <a:pathLst>
                <a:path w="5589" h="74804">
                  <a:moveTo>
                    <a:pt x="1778" y="59817"/>
                  </a:moveTo>
                  <a:lnTo>
                    <a:pt x="2413" y="43942"/>
                  </a:lnTo>
                  <a:lnTo>
                    <a:pt x="2413" y="24638"/>
                  </a:lnTo>
                  <a:lnTo>
                    <a:pt x="3302" y="0"/>
                  </a:lnTo>
                  <a:lnTo>
                    <a:pt x="5588" y="32639"/>
                  </a:lnTo>
                  <a:lnTo>
                    <a:pt x="5588" y="66802"/>
                  </a:lnTo>
                  <a:lnTo>
                    <a:pt x="5588" y="67818"/>
                  </a:lnTo>
                  <a:lnTo>
                    <a:pt x="3302" y="70358"/>
                  </a:lnTo>
                  <a:lnTo>
                    <a:pt x="0" y="7480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CD6DA775-2C24-E4E7-9B31-B0F67EC6A177}"/>
                </a:ext>
              </a:extLst>
            </p:cNvPr>
            <p:cNvSpPr/>
            <p:nvPr/>
          </p:nvSpPr>
          <p:spPr>
            <a:xfrm>
              <a:off x="3244469" y="2440940"/>
              <a:ext cx="126239" cy="120651"/>
            </a:xfrm>
            <a:custGeom>
              <a:avLst/>
              <a:gdLst/>
              <a:ahLst/>
              <a:cxnLst/>
              <a:rect l="0" t="0" r="0" b="0"/>
              <a:pathLst>
                <a:path w="126239" h="120651">
                  <a:moveTo>
                    <a:pt x="29337" y="84582"/>
                  </a:moveTo>
                  <a:lnTo>
                    <a:pt x="59436" y="51054"/>
                  </a:lnTo>
                  <a:lnTo>
                    <a:pt x="91948" y="21209"/>
                  </a:lnTo>
                  <a:lnTo>
                    <a:pt x="109220" y="9779"/>
                  </a:lnTo>
                  <a:lnTo>
                    <a:pt x="126238" y="0"/>
                  </a:lnTo>
                  <a:lnTo>
                    <a:pt x="115697" y="10795"/>
                  </a:lnTo>
                  <a:lnTo>
                    <a:pt x="105156" y="19431"/>
                  </a:lnTo>
                  <a:lnTo>
                    <a:pt x="87249" y="37084"/>
                  </a:lnTo>
                  <a:lnTo>
                    <a:pt x="57912" y="68707"/>
                  </a:lnTo>
                  <a:lnTo>
                    <a:pt x="44831" y="83693"/>
                  </a:lnTo>
                  <a:lnTo>
                    <a:pt x="34290" y="98806"/>
                  </a:lnTo>
                  <a:lnTo>
                    <a:pt x="23749" y="104902"/>
                  </a:lnTo>
                  <a:lnTo>
                    <a:pt x="15494" y="110236"/>
                  </a:lnTo>
                  <a:lnTo>
                    <a:pt x="0" y="12065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4EA9AAF8-F47A-6C0E-6470-CE964C4E5525}"/>
                </a:ext>
              </a:extLst>
            </p:cNvPr>
            <p:cNvSpPr/>
            <p:nvPr/>
          </p:nvSpPr>
          <p:spPr>
            <a:xfrm>
              <a:off x="2498090" y="3191510"/>
              <a:ext cx="92711" cy="11431"/>
            </a:xfrm>
            <a:custGeom>
              <a:avLst/>
              <a:gdLst/>
              <a:ahLst/>
              <a:cxnLst/>
              <a:rect l="0" t="0" r="0" b="0"/>
              <a:pathLst>
                <a:path w="92711" h="11431">
                  <a:moveTo>
                    <a:pt x="92710" y="0"/>
                  </a:moveTo>
                  <a:lnTo>
                    <a:pt x="92710" y="0"/>
                  </a:lnTo>
                  <a:lnTo>
                    <a:pt x="68580" y="0"/>
                  </a:lnTo>
                  <a:lnTo>
                    <a:pt x="46990" y="3810"/>
                  </a:lnTo>
                  <a:lnTo>
                    <a:pt x="0" y="11430"/>
                  </a:lnTo>
                </a:path>
              </a:pathLst>
            </a:custGeom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FA3F8A3F-9D61-A5AE-0A4A-BB3BB8975FC0}"/>
                </a:ext>
              </a:extLst>
            </p:cNvPr>
            <p:cNvSpPr/>
            <p:nvPr/>
          </p:nvSpPr>
          <p:spPr>
            <a:xfrm>
              <a:off x="2470150" y="3167380"/>
              <a:ext cx="99061" cy="16511"/>
            </a:xfrm>
            <a:custGeom>
              <a:avLst/>
              <a:gdLst/>
              <a:ahLst/>
              <a:cxnLst/>
              <a:rect l="0" t="0" r="0" b="0"/>
              <a:pathLst>
                <a:path w="99061" h="16511">
                  <a:moveTo>
                    <a:pt x="99060" y="0"/>
                  </a:moveTo>
                  <a:lnTo>
                    <a:pt x="90170" y="0"/>
                  </a:lnTo>
                  <a:lnTo>
                    <a:pt x="86360" y="2540"/>
                  </a:lnTo>
                  <a:lnTo>
                    <a:pt x="81280" y="2540"/>
                  </a:lnTo>
                  <a:lnTo>
                    <a:pt x="78740" y="2540"/>
                  </a:lnTo>
                  <a:lnTo>
                    <a:pt x="72390" y="5080"/>
                  </a:lnTo>
                  <a:lnTo>
                    <a:pt x="66040" y="5080"/>
                  </a:lnTo>
                  <a:lnTo>
                    <a:pt x="62230" y="7620"/>
                  </a:lnTo>
                  <a:lnTo>
                    <a:pt x="0" y="16510"/>
                  </a:lnTo>
                </a:path>
              </a:pathLst>
            </a:custGeom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66E97A5C-924F-F1CE-E1E8-6B2696E9F217}"/>
                </a:ext>
              </a:extLst>
            </p:cNvPr>
            <p:cNvSpPr/>
            <p:nvPr/>
          </p:nvSpPr>
          <p:spPr>
            <a:xfrm>
              <a:off x="2669540" y="3130550"/>
              <a:ext cx="11431" cy="27941"/>
            </a:xfrm>
            <a:custGeom>
              <a:avLst/>
              <a:gdLst/>
              <a:ahLst/>
              <a:cxnLst/>
              <a:rect l="0" t="0" r="0" b="0"/>
              <a:pathLst>
                <a:path w="11431" h="27941">
                  <a:moveTo>
                    <a:pt x="11430" y="27940"/>
                  </a:moveTo>
                  <a:lnTo>
                    <a:pt x="6350" y="22860"/>
                  </a:lnTo>
                  <a:lnTo>
                    <a:pt x="5080" y="16510"/>
                  </a:lnTo>
                  <a:lnTo>
                    <a:pt x="2540" y="8890"/>
                  </a:lnTo>
                  <a:lnTo>
                    <a:pt x="0" y="0"/>
                  </a:lnTo>
                </a:path>
              </a:pathLst>
            </a:custGeom>
            <a:ln w="2159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982D1F81-E999-F621-564E-EDF0B90204C4}"/>
                </a:ext>
              </a:extLst>
            </p:cNvPr>
            <p:cNvSpPr/>
            <p:nvPr/>
          </p:nvSpPr>
          <p:spPr>
            <a:xfrm>
              <a:off x="2872740" y="2489454"/>
              <a:ext cx="41530" cy="41403"/>
            </a:xfrm>
            <a:custGeom>
              <a:avLst/>
              <a:gdLst/>
              <a:ahLst/>
              <a:cxnLst/>
              <a:rect l="0" t="0" r="0" b="0"/>
              <a:pathLst>
                <a:path w="41530" h="41403">
                  <a:moveTo>
                    <a:pt x="13208" y="15875"/>
                  </a:moveTo>
                  <a:lnTo>
                    <a:pt x="24384" y="0"/>
                  </a:lnTo>
                  <a:lnTo>
                    <a:pt x="31623" y="7874"/>
                  </a:lnTo>
                  <a:lnTo>
                    <a:pt x="38354" y="19304"/>
                  </a:lnTo>
                  <a:lnTo>
                    <a:pt x="41529" y="31623"/>
                  </a:lnTo>
                  <a:lnTo>
                    <a:pt x="40767" y="41402"/>
                  </a:lnTo>
                  <a:lnTo>
                    <a:pt x="37465" y="39624"/>
                  </a:lnTo>
                  <a:lnTo>
                    <a:pt x="33401" y="37973"/>
                  </a:lnTo>
                  <a:lnTo>
                    <a:pt x="27813" y="33528"/>
                  </a:lnTo>
                  <a:lnTo>
                    <a:pt x="23749" y="27178"/>
                  </a:lnTo>
                  <a:lnTo>
                    <a:pt x="19685" y="27178"/>
                  </a:lnTo>
                  <a:lnTo>
                    <a:pt x="13843" y="30734"/>
                  </a:lnTo>
                  <a:lnTo>
                    <a:pt x="7366" y="34163"/>
                  </a:lnTo>
                  <a:lnTo>
                    <a:pt x="0" y="36068"/>
                  </a:lnTo>
                  <a:lnTo>
                    <a:pt x="1778" y="32639"/>
                  </a:lnTo>
                  <a:lnTo>
                    <a:pt x="889" y="29083"/>
                  </a:lnTo>
                  <a:close/>
                </a:path>
              </a:pathLst>
            </a:custGeom>
            <a:solidFill>
              <a:srgbClr val="D1A884"/>
            </a:solidFill>
            <a:ln w="0" cap="flat" cmpd="sng" algn="ctr">
              <a:solidFill>
                <a:srgbClr val="D1A88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2E58EAA0-128D-C53C-D0FD-3EEBFCF876F9}"/>
                </a:ext>
              </a:extLst>
            </p:cNvPr>
            <p:cNvSpPr/>
            <p:nvPr/>
          </p:nvSpPr>
          <p:spPr>
            <a:xfrm>
              <a:off x="2512441" y="2059940"/>
              <a:ext cx="413894" cy="552705"/>
            </a:xfrm>
            <a:custGeom>
              <a:avLst/>
              <a:gdLst/>
              <a:ahLst/>
              <a:cxnLst/>
              <a:rect l="0" t="0" r="0" b="0"/>
              <a:pathLst>
                <a:path w="413894" h="552705">
                  <a:moveTo>
                    <a:pt x="78740" y="443738"/>
                  </a:moveTo>
                  <a:lnTo>
                    <a:pt x="79629" y="474472"/>
                  </a:lnTo>
                  <a:lnTo>
                    <a:pt x="78105" y="491871"/>
                  </a:lnTo>
                  <a:lnTo>
                    <a:pt x="74676" y="511429"/>
                  </a:lnTo>
                  <a:lnTo>
                    <a:pt x="69088" y="530860"/>
                  </a:lnTo>
                  <a:lnTo>
                    <a:pt x="60960" y="552704"/>
                  </a:lnTo>
                  <a:lnTo>
                    <a:pt x="43053" y="527304"/>
                  </a:lnTo>
                  <a:lnTo>
                    <a:pt x="31623" y="500761"/>
                  </a:lnTo>
                  <a:lnTo>
                    <a:pt x="23495" y="473456"/>
                  </a:lnTo>
                  <a:lnTo>
                    <a:pt x="18669" y="446278"/>
                  </a:lnTo>
                  <a:lnTo>
                    <a:pt x="15494" y="421513"/>
                  </a:lnTo>
                  <a:lnTo>
                    <a:pt x="13843" y="397764"/>
                  </a:lnTo>
                  <a:lnTo>
                    <a:pt x="11430" y="379349"/>
                  </a:lnTo>
                  <a:lnTo>
                    <a:pt x="8890" y="364236"/>
                  </a:lnTo>
                  <a:lnTo>
                    <a:pt x="5588" y="347726"/>
                  </a:lnTo>
                  <a:lnTo>
                    <a:pt x="2413" y="328168"/>
                  </a:lnTo>
                  <a:lnTo>
                    <a:pt x="0" y="285115"/>
                  </a:lnTo>
                  <a:lnTo>
                    <a:pt x="1524" y="238506"/>
                  </a:lnTo>
                  <a:lnTo>
                    <a:pt x="8128" y="191008"/>
                  </a:lnTo>
                  <a:lnTo>
                    <a:pt x="19431" y="145034"/>
                  </a:lnTo>
                  <a:lnTo>
                    <a:pt x="26670" y="124841"/>
                  </a:lnTo>
                  <a:lnTo>
                    <a:pt x="35687" y="105537"/>
                  </a:lnTo>
                  <a:lnTo>
                    <a:pt x="45466" y="88773"/>
                  </a:lnTo>
                  <a:lnTo>
                    <a:pt x="57658" y="74803"/>
                  </a:lnTo>
                  <a:lnTo>
                    <a:pt x="69977" y="63373"/>
                  </a:lnTo>
                  <a:lnTo>
                    <a:pt x="84582" y="55372"/>
                  </a:lnTo>
                  <a:lnTo>
                    <a:pt x="109728" y="43942"/>
                  </a:lnTo>
                  <a:lnTo>
                    <a:pt x="130937" y="31623"/>
                  </a:lnTo>
                  <a:lnTo>
                    <a:pt x="151384" y="20193"/>
                  </a:lnTo>
                  <a:lnTo>
                    <a:pt x="173228" y="9525"/>
                  </a:lnTo>
                  <a:lnTo>
                    <a:pt x="199390" y="2540"/>
                  </a:lnTo>
                  <a:lnTo>
                    <a:pt x="213995" y="635"/>
                  </a:lnTo>
                  <a:lnTo>
                    <a:pt x="231013" y="0"/>
                  </a:lnTo>
                  <a:lnTo>
                    <a:pt x="249682" y="0"/>
                  </a:lnTo>
                  <a:lnTo>
                    <a:pt x="271653" y="1651"/>
                  </a:lnTo>
                  <a:lnTo>
                    <a:pt x="295275" y="4445"/>
                  </a:lnTo>
                  <a:lnTo>
                    <a:pt x="322834" y="9525"/>
                  </a:lnTo>
                  <a:lnTo>
                    <a:pt x="340741" y="12319"/>
                  </a:lnTo>
                  <a:lnTo>
                    <a:pt x="360299" y="18415"/>
                  </a:lnTo>
                  <a:lnTo>
                    <a:pt x="378206" y="25400"/>
                  </a:lnTo>
                  <a:lnTo>
                    <a:pt x="393700" y="33274"/>
                  </a:lnTo>
                  <a:lnTo>
                    <a:pt x="397764" y="37719"/>
                  </a:lnTo>
                  <a:lnTo>
                    <a:pt x="401066" y="46609"/>
                  </a:lnTo>
                  <a:lnTo>
                    <a:pt x="405130" y="71247"/>
                  </a:lnTo>
                  <a:lnTo>
                    <a:pt x="406654" y="96647"/>
                  </a:lnTo>
                  <a:lnTo>
                    <a:pt x="407416" y="108331"/>
                  </a:lnTo>
                  <a:lnTo>
                    <a:pt x="407416" y="115316"/>
                  </a:lnTo>
                  <a:lnTo>
                    <a:pt x="408305" y="124841"/>
                  </a:lnTo>
                  <a:lnTo>
                    <a:pt x="409194" y="136525"/>
                  </a:lnTo>
                  <a:lnTo>
                    <a:pt x="411607" y="162814"/>
                  </a:lnTo>
                  <a:lnTo>
                    <a:pt x="413258" y="186563"/>
                  </a:lnTo>
                  <a:lnTo>
                    <a:pt x="413893" y="195453"/>
                  </a:lnTo>
                  <a:lnTo>
                    <a:pt x="413893" y="201422"/>
                  </a:lnTo>
                  <a:lnTo>
                    <a:pt x="412369" y="212852"/>
                  </a:lnTo>
                  <a:lnTo>
                    <a:pt x="412369" y="227076"/>
                  </a:lnTo>
                  <a:lnTo>
                    <a:pt x="412369" y="256921"/>
                  </a:lnTo>
                  <a:lnTo>
                    <a:pt x="412369" y="271145"/>
                  </a:lnTo>
                  <a:lnTo>
                    <a:pt x="411607" y="282575"/>
                  </a:lnTo>
                  <a:lnTo>
                    <a:pt x="410718" y="291338"/>
                  </a:lnTo>
                  <a:lnTo>
                    <a:pt x="409194" y="295783"/>
                  </a:lnTo>
                  <a:lnTo>
                    <a:pt x="397764" y="277114"/>
                  </a:lnTo>
                  <a:lnTo>
                    <a:pt x="386334" y="262255"/>
                  </a:lnTo>
                  <a:lnTo>
                    <a:pt x="375031" y="249936"/>
                  </a:lnTo>
                  <a:lnTo>
                    <a:pt x="362712" y="241935"/>
                  </a:lnTo>
                  <a:lnTo>
                    <a:pt x="351282" y="235966"/>
                  </a:lnTo>
                  <a:lnTo>
                    <a:pt x="340106" y="233172"/>
                  </a:lnTo>
                  <a:lnTo>
                    <a:pt x="328676" y="233172"/>
                  </a:lnTo>
                  <a:lnTo>
                    <a:pt x="317246" y="236601"/>
                  </a:lnTo>
                  <a:lnTo>
                    <a:pt x="313182" y="239395"/>
                  </a:lnTo>
                  <a:lnTo>
                    <a:pt x="309118" y="246380"/>
                  </a:lnTo>
                  <a:lnTo>
                    <a:pt x="299466" y="263144"/>
                  </a:lnTo>
                  <a:lnTo>
                    <a:pt x="289560" y="278130"/>
                  </a:lnTo>
                  <a:lnTo>
                    <a:pt x="284734" y="282575"/>
                  </a:lnTo>
                  <a:lnTo>
                    <a:pt x="279781" y="283464"/>
                  </a:lnTo>
                  <a:lnTo>
                    <a:pt x="267589" y="274574"/>
                  </a:lnTo>
                  <a:lnTo>
                    <a:pt x="255270" y="262255"/>
                  </a:lnTo>
                  <a:lnTo>
                    <a:pt x="244094" y="251714"/>
                  </a:lnTo>
                  <a:lnTo>
                    <a:pt x="238252" y="248920"/>
                  </a:lnTo>
                  <a:lnTo>
                    <a:pt x="234188" y="248920"/>
                  </a:lnTo>
                  <a:lnTo>
                    <a:pt x="231775" y="252476"/>
                  </a:lnTo>
                  <a:lnTo>
                    <a:pt x="230124" y="259715"/>
                  </a:lnTo>
                  <a:lnTo>
                    <a:pt x="230124" y="279908"/>
                  </a:lnTo>
                  <a:lnTo>
                    <a:pt x="230124" y="302768"/>
                  </a:lnTo>
                  <a:lnTo>
                    <a:pt x="229489" y="312293"/>
                  </a:lnTo>
                  <a:lnTo>
                    <a:pt x="228600" y="318643"/>
                  </a:lnTo>
                  <a:lnTo>
                    <a:pt x="226060" y="320294"/>
                  </a:lnTo>
                  <a:lnTo>
                    <a:pt x="223647" y="319532"/>
                  </a:lnTo>
                  <a:lnTo>
                    <a:pt x="218694" y="309753"/>
                  </a:lnTo>
                  <a:lnTo>
                    <a:pt x="204978" y="280670"/>
                  </a:lnTo>
                  <a:lnTo>
                    <a:pt x="198501" y="272034"/>
                  </a:lnTo>
                  <a:lnTo>
                    <a:pt x="196088" y="271145"/>
                  </a:lnTo>
                  <a:lnTo>
                    <a:pt x="192659" y="273685"/>
                  </a:lnTo>
                  <a:lnTo>
                    <a:pt x="190246" y="279908"/>
                  </a:lnTo>
                  <a:lnTo>
                    <a:pt x="188722" y="291338"/>
                  </a:lnTo>
                  <a:lnTo>
                    <a:pt x="187960" y="307213"/>
                  </a:lnTo>
                  <a:lnTo>
                    <a:pt x="187071" y="329057"/>
                  </a:lnTo>
                  <a:lnTo>
                    <a:pt x="185293" y="338836"/>
                  </a:lnTo>
                  <a:lnTo>
                    <a:pt x="183769" y="348488"/>
                  </a:lnTo>
                  <a:lnTo>
                    <a:pt x="178054" y="369570"/>
                  </a:lnTo>
                  <a:lnTo>
                    <a:pt x="172466" y="387350"/>
                  </a:lnTo>
                  <a:lnTo>
                    <a:pt x="170053" y="391795"/>
                  </a:lnTo>
                  <a:lnTo>
                    <a:pt x="169164" y="393446"/>
                  </a:lnTo>
                  <a:lnTo>
                    <a:pt x="168275" y="395986"/>
                  </a:lnTo>
                  <a:lnTo>
                    <a:pt x="165100" y="391795"/>
                  </a:lnTo>
                  <a:lnTo>
                    <a:pt x="160147" y="382905"/>
                  </a:lnTo>
                  <a:lnTo>
                    <a:pt x="153670" y="371475"/>
                  </a:lnTo>
                  <a:lnTo>
                    <a:pt x="148082" y="360807"/>
                  </a:lnTo>
                  <a:lnTo>
                    <a:pt x="142240" y="351917"/>
                  </a:lnTo>
                  <a:lnTo>
                    <a:pt x="139065" y="347726"/>
                  </a:lnTo>
                  <a:lnTo>
                    <a:pt x="137287" y="350266"/>
                  </a:lnTo>
                  <a:lnTo>
                    <a:pt x="135890" y="392430"/>
                  </a:lnTo>
                  <a:lnTo>
                    <a:pt x="134112" y="435737"/>
                  </a:lnTo>
                  <a:lnTo>
                    <a:pt x="132588" y="458597"/>
                  </a:lnTo>
                  <a:lnTo>
                    <a:pt x="129413" y="483235"/>
                  </a:lnTo>
                  <a:lnTo>
                    <a:pt x="123571" y="509651"/>
                  </a:lnTo>
                  <a:lnTo>
                    <a:pt x="116205" y="537845"/>
                  </a:lnTo>
                  <a:lnTo>
                    <a:pt x="113919" y="532384"/>
                  </a:lnTo>
                  <a:lnTo>
                    <a:pt x="110617" y="519430"/>
                  </a:lnTo>
                  <a:lnTo>
                    <a:pt x="106553" y="499872"/>
                  </a:lnTo>
                  <a:lnTo>
                    <a:pt x="101600" y="477901"/>
                  </a:lnTo>
                  <a:lnTo>
                    <a:pt x="96647" y="455803"/>
                  </a:lnTo>
                  <a:lnTo>
                    <a:pt x="91059" y="437388"/>
                  </a:lnTo>
                  <a:lnTo>
                    <a:pt x="85471" y="423418"/>
                  </a:lnTo>
                  <a:lnTo>
                    <a:pt x="78105" y="418973"/>
                  </a:lnTo>
                  <a:close/>
                </a:path>
              </a:pathLst>
            </a:custGeom>
            <a:solidFill>
              <a:srgbClr val="7F3F00"/>
            </a:solidFill>
            <a:ln w="0" cap="flat" cmpd="sng" algn="ctr">
              <a:solidFill>
                <a:srgbClr val="7F3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FD852256-28C6-70A4-05E2-FC0162114C70}"/>
                </a:ext>
              </a:extLst>
            </p:cNvPr>
            <p:cNvSpPr/>
            <p:nvPr/>
          </p:nvSpPr>
          <p:spPr>
            <a:xfrm>
              <a:off x="2513330" y="2058670"/>
              <a:ext cx="412751" cy="554991"/>
            </a:xfrm>
            <a:custGeom>
              <a:avLst/>
              <a:gdLst/>
              <a:ahLst/>
              <a:cxnLst/>
              <a:rect l="0" t="0" r="0" b="0"/>
              <a:pathLst>
                <a:path w="412751" h="554991">
                  <a:moveTo>
                    <a:pt x="77470" y="420370"/>
                  </a:moveTo>
                  <a:lnTo>
                    <a:pt x="85090" y="424180"/>
                  </a:lnTo>
                  <a:lnTo>
                    <a:pt x="90170" y="438150"/>
                  </a:lnTo>
                  <a:lnTo>
                    <a:pt x="96520" y="457200"/>
                  </a:lnTo>
                  <a:lnTo>
                    <a:pt x="100330" y="480060"/>
                  </a:lnTo>
                  <a:lnTo>
                    <a:pt x="105410" y="501650"/>
                  </a:lnTo>
                  <a:lnTo>
                    <a:pt x="109220" y="519430"/>
                  </a:lnTo>
                  <a:lnTo>
                    <a:pt x="113030" y="533400"/>
                  </a:lnTo>
                  <a:lnTo>
                    <a:pt x="115570" y="538480"/>
                  </a:lnTo>
                  <a:lnTo>
                    <a:pt x="121920" y="510540"/>
                  </a:lnTo>
                  <a:lnTo>
                    <a:pt x="128270" y="485140"/>
                  </a:lnTo>
                  <a:lnTo>
                    <a:pt x="130810" y="459740"/>
                  </a:lnTo>
                  <a:lnTo>
                    <a:pt x="133350" y="435610"/>
                  </a:lnTo>
                  <a:lnTo>
                    <a:pt x="134620" y="393700"/>
                  </a:lnTo>
                  <a:lnTo>
                    <a:pt x="137160" y="351790"/>
                  </a:lnTo>
                  <a:lnTo>
                    <a:pt x="137160" y="350520"/>
                  </a:lnTo>
                  <a:lnTo>
                    <a:pt x="142240" y="351790"/>
                  </a:lnTo>
                  <a:lnTo>
                    <a:pt x="148590" y="361950"/>
                  </a:lnTo>
                  <a:lnTo>
                    <a:pt x="152400" y="373380"/>
                  </a:lnTo>
                  <a:lnTo>
                    <a:pt x="158750" y="384810"/>
                  </a:lnTo>
                  <a:lnTo>
                    <a:pt x="165100" y="393700"/>
                  </a:lnTo>
                  <a:lnTo>
                    <a:pt x="167640" y="396240"/>
                  </a:lnTo>
                  <a:lnTo>
                    <a:pt x="167640" y="393700"/>
                  </a:lnTo>
                  <a:lnTo>
                    <a:pt x="170180" y="393700"/>
                  </a:lnTo>
                  <a:lnTo>
                    <a:pt x="171450" y="389890"/>
                  </a:lnTo>
                  <a:lnTo>
                    <a:pt x="177800" y="370840"/>
                  </a:lnTo>
                  <a:lnTo>
                    <a:pt x="182880" y="350520"/>
                  </a:lnTo>
                  <a:lnTo>
                    <a:pt x="184150" y="340360"/>
                  </a:lnTo>
                  <a:lnTo>
                    <a:pt x="186690" y="331470"/>
                  </a:lnTo>
                  <a:lnTo>
                    <a:pt x="186690" y="308610"/>
                  </a:lnTo>
                  <a:lnTo>
                    <a:pt x="189230" y="292100"/>
                  </a:lnTo>
                  <a:lnTo>
                    <a:pt x="189230" y="281940"/>
                  </a:lnTo>
                  <a:lnTo>
                    <a:pt x="190500" y="275590"/>
                  </a:lnTo>
                  <a:lnTo>
                    <a:pt x="195580" y="273050"/>
                  </a:lnTo>
                  <a:lnTo>
                    <a:pt x="198120" y="273050"/>
                  </a:lnTo>
                  <a:lnTo>
                    <a:pt x="204470" y="281940"/>
                  </a:lnTo>
                  <a:lnTo>
                    <a:pt x="217170" y="309880"/>
                  </a:lnTo>
                  <a:lnTo>
                    <a:pt x="223520" y="320040"/>
                  </a:lnTo>
                  <a:lnTo>
                    <a:pt x="226060" y="322580"/>
                  </a:lnTo>
                  <a:lnTo>
                    <a:pt x="227330" y="320040"/>
                  </a:lnTo>
                  <a:lnTo>
                    <a:pt x="227330" y="312420"/>
                  </a:lnTo>
                  <a:lnTo>
                    <a:pt x="229870" y="303530"/>
                  </a:lnTo>
                  <a:lnTo>
                    <a:pt x="229870" y="281940"/>
                  </a:lnTo>
                  <a:lnTo>
                    <a:pt x="229870" y="261620"/>
                  </a:lnTo>
                  <a:lnTo>
                    <a:pt x="232410" y="254000"/>
                  </a:lnTo>
                  <a:lnTo>
                    <a:pt x="233680" y="250190"/>
                  </a:lnTo>
                  <a:lnTo>
                    <a:pt x="236220" y="250190"/>
                  </a:lnTo>
                  <a:lnTo>
                    <a:pt x="242570" y="252730"/>
                  </a:lnTo>
                  <a:lnTo>
                    <a:pt x="254000" y="264160"/>
                  </a:lnTo>
                  <a:lnTo>
                    <a:pt x="266700" y="275590"/>
                  </a:lnTo>
                  <a:lnTo>
                    <a:pt x="279400" y="284480"/>
                  </a:lnTo>
                  <a:lnTo>
                    <a:pt x="283210" y="284480"/>
                  </a:lnTo>
                  <a:lnTo>
                    <a:pt x="288290" y="280670"/>
                  </a:lnTo>
                  <a:lnTo>
                    <a:pt x="298450" y="264160"/>
                  </a:lnTo>
                  <a:lnTo>
                    <a:pt x="307340" y="247650"/>
                  </a:lnTo>
                  <a:lnTo>
                    <a:pt x="311150" y="240030"/>
                  </a:lnTo>
                  <a:lnTo>
                    <a:pt x="316230" y="238760"/>
                  </a:lnTo>
                  <a:lnTo>
                    <a:pt x="328930" y="233680"/>
                  </a:lnTo>
                  <a:lnTo>
                    <a:pt x="339090" y="233680"/>
                  </a:lnTo>
                  <a:lnTo>
                    <a:pt x="350520" y="238760"/>
                  </a:lnTo>
                  <a:lnTo>
                    <a:pt x="360680" y="242570"/>
                  </a:lnTo>
                  <a:lnTo>
                    <a:pt x="374650" y="252730"/>
                  </a:lnTo>
                  <a:lnTo>
                    <a:pt x="384810" y="264160"/>
                  </a:lnTo>
                  <a:lnTo>
                    <a:pt x="397510" y="278130"/>
                  </a:lnTo>
                  <a:lnTo>
                    <a:pt x="408940" y="295910"/>
                  </a:lnTo>
                  <a:lnTo>
                    <a:pt x="410210" y="292100"/>
                  </a:lnTo>
                  <a:lnTo>
                    <a:pt x="410210" y="284480"/>
                  </a:lnTo>
                  <a:lnTo>
                    <a:pt x="410210" y="273050"/>
                  </a:lnTo>
                  <a:lnTo>
                    <a:pt x="410210" y="259080"/>
                  </a:lnTo>
                  <a:lnTo>
                    <a:pt x="410210" y="228600"/>
                  </a:lnTo>
                  <a:lnTo>
                    <a:pt x="410210" y="214630"/>
                  </a:lnTo>
                  <a:lnTo>
                    <a:pt x="412750" y="203200"/>
                  </a:lnTo>
                  <a:lnTo>
                    <a:pt x="412750" y="195580"/>
                  </a:lnTo>
                  <a:lnTo>
                    <a:pt x="412750" y="186690"/>
                  </a:lnTo>
                  <a:lnTo>
                    <a:pt x="410210" y="163830"/>
                  </a:lnTo>
                  <a:lnTo>
                    <a:pt x="408940" y="138430"/>
                  </a:lnTo>
                  <a:lnTo>
                    <a:pt x="408940" y="125730"/>
                  </a:lnTo>
                  <a:lnTo>
                    <a:pt x="406400" y="116840"/>
                  </a:lnTo>
                  <a:lnTo>
                    <a:pt x="406400" y="110490"/>
                  </a:lnTo>
                  <a:lnTo>
                    <a:pt x="406400" y="97790"/>
                  </a:lnTo>
                  <a:lnTo>
                    <a:pt x="403860" y="72390"/>
                  </a:lnTo>
                  <a:lnTo>
                    <a:pt x="400050" y="46990"/>
                  </a:lnTo>
                  <a:lnTo>
                    <a:pt x="397510" y="40640"/>
                  </a:lnTo>
                  <a:lnTo>
                    <a:pt x="393700" y="35560"/>
                  </a:lnTo>
                  <a:lnTo>
                    <a:pt x="375920" y="26670"/>
                  </a:lnTo>
                  <a:lnTo>
                    <a:pt x="359410" y="19050"/>
                  </a:lnTo>
                  <a:lnTo>
                    <a:pt x="339090" y="13970"/>
                  </a:lnTo>
                  <a:lnTo>
                    <a:pt x="322580" y="10160"/>
                  </a:lnTo>
                  <a:lnTo>
                    <a:pt x="294640" y="5080"/>
                  </a:lnTo>
                  <a:lnTo>
                    <a:pt x="270510" y="2540"/>
                  </a:lnTo>
                  <a:lnTo>
                    <a:pt x="248920" y="0"/>
                  </a:lnTo>
                  <a:lnTo>
                    <a:pt x="229870" y="0"/>
                  </a:lnTo>
                  <a:lnTo>
                    <a:pt x="212090" y="2540"/>
                  </a:lnTo>
                  <a:lnTo>
                    <a:pt x="198120" y="2540"/>
                  </a:lnTo>
                  <a:lnTo>
                    <a:pt x="171450" y="10160"/>
                  </a:lnTo>
                  <a:lnTo>
                    <a:pt x="149860" y="21590"/>
                  </a:lnTo>
                  <a:lnTo>
                    <a:pt x="130810" y="33020"/>
                  </a:lnTo>
                  <a:lnTo>
                    <a:pt x="109220" y="44450"/>
                  </a:lnTo>
                  <a:lnTo>
                    <a:pt x="83820" y="55880"/>
                  </a:lnTo>
                  <a:lnTo>
                    <a:pt x="68580" y="63500"/>
                  </a:lnTo>
                  <a:lnTo>
                    <a:pt x="57150" y="74930"/>
                  </a:lnTo>
                  <a:lnTo>
                    <a:pt x="44450" y="88900"/>
                  </a:lnTo>
                  <a:lnTo>
                    <a:pt x="34290" y="107950"/>
                  </a:lnTo>
                  <a:lnTo>
                    <a:pt x="25400" y="125730"/>
                  </a:lnTo>
                  <a:lnTo>
                    <a:pt x="19050" y="147320"/>
                  </a:lnTo>
                  <a:lnTo>
                    <a:pt x="7620" y="191770"/>
                  </a:lnTo>
                  <a:lnTo>
                    <a:pt x="0" y="240030"/>
                  </a:lnTo>
                  <a:lnTo>
                    <a:pt x="0" y="287020"/>
                  </a:lnTo>
                  <a:lnTo>
                    <a:pt x="1270" y="328930"/>
                  </a:lnTo>
                  <a:lnTo>
                    <a:pt x="3810" y="350520"/>
                  </a:lnTo>
                  <a:lnTo>
                    <a:pt x="7620" y="365760"/>
                  </a:lnTo>
                  <a:lnTo>
                    <a:pt x="10160" y="379730"/>
                  </a:lnTo>
                  <a:lnTo>
                    <a:pt x="12700" y="398780"/>
                  </a:lnTo>
                  <a:lnTo>
                    <a:pt x="15240" y="421640"/>
                  </a:lnTo>
                  <a:lnTo>
                    <a:pt x="19050" y="448310"/>
                  </a:lnTo>
                  <a:lnTo>
                    <a:pt x="22860" y="476250"/>
                  </a:lnTo>
                  <a:lnTo>
                    <a:pt x="31750" y="501650"/>
                  </a:lnTo>
                  <a:lnTo>
                    <a:pt x="43180" y="529590"/>
                  </a:lnTo>
                  <a:lnTo>
                    <a:pt x="59690" y="554990"/>
                  </a:lnTo>
                  <a:lnTo>
                    <a:pt x="68580" y="532130"/>
                  </a:lnTo>
                  <a:lnTo>
                    <a:pt x="74930" y="513080"/>
                  </a:lnTo>
                  <a:lnTo>
                    <a:pt x="77470" y="494030"/>
                  </a:lnTo>
                  <a:lnTo>
                    <a:pt x="78740" y="476250"/>
                  </a:lnTo>
                  <a:lnTo>
                    <a:pt x="77470" y="44577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F9F5EF18-4BF0-6146-6CD3-5EFF0DA41D91}"/>
                </a:ext>
              </a:extLst>
            </p:cNvPr>
            <p:cNvSpPr/>
            <p:nvPr/>
          </p:nvSpPr>
          <p:spPr>
            <a:xfrm>
              <a:off x="2880995" y="2496439"/>
              <a:ext cx="27560" cy="29084"/>
            </a:xfrm>
            <a:custGeom>
              <a:avLst/>
              <a:gdLst/>
              <a:ahLst/>
              <a:cxnLst/>
              <a:rect l="0" t="0" r="0" b="0"/>
              <a:pathLst>
                <a:path w="27560" h="29084">
                  <a:moveTo>
                    <a:pt x="7239" y="17653"/>
                  </a:moveTo>
                  <a:lnTo>
                    <a:pt x="12192" y="11430"/>
                  </a:lnTo>
                  <a:lnTo>
                    <a:pt x="17018" y="0"/>
                  </a:lnTo>
                  <a:lnTo>
                    <a:pt x="25146" y="19304"/>
                  </a:lnTo>
                  <a:lnTo>
                    <a:pt x="27559" y="26543"/>
                  </a:lnTo>
                  <a:lnTo>
                    <a:pt x="26035" y="29083"/>
                  </a:lnTo>
                  <a:lnTo>
                    <a:pt x="21082" y="25654"/>
                  </a:lnTo>
                  <a:lnTo>
                    <a:pt x="18669" y="22987"/>
                  </a:lnTo>
                  <a:lnTo>
                    <a:pt x="15494" y="18669"/>
                  </a:lnTo>
                  <a:lnTo>
                    <a:pt x="8763" y="20193"/>
                  </a:lnTo>
                  <a:lnTo>
                    <a:pt x="0" y="2374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C5323AB5-3048-B71E-1700-5E41559FDF5A}"/>
                </a:ext>
              </a:extLst>
            </p:cNvPr>
            <p:cNvSpPr/>
            <p:nvPr/>
          </p:nvSpPr>
          <p:spPr>
            <a:xfrm>
              <a:off x="2553081" y="2068576"/>
              <a:ext cx="370079" cy="495682"/>
            </a:xfrm>
            <a:custGeom>
              <a:avLst/>
              <a:gdLst/>
              <a:ahLst/>
              <a:cxnLst/>
              <a:rect l="0" t="0" r="0" b="0"/>
              <a:pathLst>
                <a:path w="370079" h="495682">
                  <a:moveTo>
                    <a:pt x="8001" y="388239"/>
                  </a:moveTo>
                  <a:lnTo>
                    <a:pt x="1524" y="375920"/>
                  </a:lnTo>
                  <a:lnTo>
                    <a:pt x="0" y="361950"/>
                  </a:lnTo>
                  <a:lnTo>
                    <a:pt x="2413" y="346075"/>
                  </a:lnTo>
                  <a:lnTo>
                    <a:pt x="9779" y="329311"/>
                  </a:lnTo>
                  <a:lnTo>
                    <a:pt x="19431" y="311658"/>
                  </a:lnTo>
                  <a:lnTo>
                    <a:pt x="31750" y="292227"/>
                  </a:lnTo>
                  <a:lnTo>
                    <a:pt x="61849" y="255524"/>
                  </a:lnTo>
                  <a:lnTo>
                    <a:pt x="95250" y="218440"/>
                  </a:lnTo>
                  <a:lnTo>
                    <a:pt x="126238" y="184912"/>
                  </a:lnTo>
                  <a:lnTo>
                    <a:pt x="139065" y="169037"/>
                  </a:lnTo>
                  <a:lnTo>
                    <a:pt x="150495" y="155829"/>
                  </a:lnTo>
                  <a:lnTo>
                    <a:pt x="158750" y="144399"/>
                  </a:lnTo>
                  <a:lnTo>
                    <a:pt x="162814" y="134874"/>
                  </a:lnTo>
                  <a:lnTo>
                    <a:pt x="165989" y="126873"/>
                  </a:lnTo>
                  <a:lnTo>
                    <a:pt x="170053" y="117094"/>
                  </a:lnTo>
                  <a:lnTo>
                    <a:pt x="182118" y="95250"/>
                  </a:lnTo>
                  <a:lnTo>
                    <a:pt x="197612" y="70485"/>
                  </a:lnTo>
                  <a:lnTo>
                    <a:pt x="215519" y="45847"/>
                  </a:lnTo>
                  <a:lnTo>
                    <a:pt x="234188" y="24003"/>
                  </a:lnTo>
                  <a:lnTo>
                    <a:pt x="252984" y="7874"/>
                  </a:lnTo>
                  <a:lnTo>
                    <a:pt x="262001" y="2794"/>
                  </a:lnTo>
                  <a:lnTo>
                    <a:pt x="270002" y="0"/>
                  </a:lnTo>
                  <a:lnTo>
                    <a:pt x="278130" y="889"/>
                  </a:lnTo>
                  <a:lnTo>
                    <a:pt x="284861" y="4445"/>
                  </a:lnTo>
                  <a:lnTo>
                    <a:pt x="288671" y="5334"/>
                  </a:lnTo>
                  <a:lnTo>
                    <a:pt x="295402" y="7239"/>
                  </a:lnTo>
                  <a:lnTo>
                    <a:pt x="314706" y="12319"/>
                  </a:lnTo>
                  <a:lnTo>
                    <a:pt x="337566" y="22987"/>
                  </a:lnTo>
                  <a:lnTo>
                    <a:pt x="348996" y="30988"/>
                  </a:lnTo>
                  <a:lnTo>
                    <a:pt x="358648" y="41402"/>
                  </a:lnTo>
                  <a:lnTo>
                    <a:pt x="366014" y="97790"/>
                  </a:lnTo>
                  <a:lnTo>
                    <a:pt x="369443" y="148844"/>
                  </a:lnTo>
                  <a:lnTo>
                    <a:pt x="370078" y="170942"/>
                  </a:lnTo>
                  <a:lnTo>
                    <a:pt x="370078" y="191135"/>
                  </a:lnTo>
                  <a:lnTo>
                    <a:pt x="369443" y="207010"/>
                  </a:lnTo>
                  <a:lnTo>
                    <a:pt x="368554" y="219329"/>
                  </a:lnTo>
                  <a:lnTo>
                    <a:pt x="357124" y="225425"/>
                  </a:lnTo>
                  <a:lnTo>
                    <a:pt x="348996" y="226314"/>
                  </a:lnTo>
                  <a:lnTo>
                    <a:pt x="343408" y="222885"/>
                  </a:lnTo>
                  <a:lnTo>
                    <a:pt x="337566" y="216535"/>
                  </a:lnTo>
                  <a:lnTo>
                    <a:pt x="331089" y="210566"/>
                  </a:lnTo>
                  <a:lnTo>
                    <a:pt x="321437" y="204216"/>
                  </a:lnTo>
                  <a:lnTo>
                    <a:pt x="308229" y="200787"/>
                  </a:lnTo>
                  <a:lnTo>
                    <a:pt x="300101" y="200787"/>
                  </a:lnTo>
                  <a:lnTo>
                    <a:pt x="290449" y="201676"/>
                  </a:lnTo>
                  <a:lnTo>
                    <a:pt x="288036" y="207772"/>
                  </a:lnTo>
                  <a:lnTo>
                    <a:pt x="283083" y="214884"/>
                  </a:lnTo>
                  <a:lnTo>
                    <a:pt x="270891" y="228981"/>
                  </a:lnTo>
                  <a:lnTo>
                    <a:pt x="257937" y="240284"/>
                  </a:lnTo>
                  <a:lnTo>
                    <a:pt x="252095" y="243840"/>
                  </a:lnTo>
                  <a:lnTo>
                    <a:pt x="248920" y="245745"/>
                  </a:lnTo>
                  <a:lnTo>
                    <a:pt x="245618" y="244729"/>
                  </a:lnTo>
                  <a:lnTo>
                    <a:pt x="241554" y="239649"/>
                  </a:lnTo>
                  <a:lnTo>
                    <a:pt x="230124" y="226314"/>
                  </a:lnTo>
                  <a:lnTo>
                    <a:pt x="223647" y="219329"/>
                  </a:lnTo>
                  <a:lnTo>
                    <a:pt x="216408" y="213995"/>
                  </a:lnTo>
                  <a:lnTo>
                    <a:pt x="208153" y="212090"/>
                  </a:lnTo>
                  <a:lnTo>
                    <a:pt x="200025" y="214884"/>
                  </a:lnTo>
                  <a:lnTo>
                    <a:pt x="197612" y="216535"/>
                  </a:lnTo>
                  <a:lnTo>
                    <a:pt x="194437" y="220091"/>
                  </a:lnTo>
                  <a:lnTo>
                    <a:pt x="190373" y="225425"/>
                  </a:lnTo>
                  <a:lnTo>
                    <a:pt x="187960" y="231521"/>
                  </a:lnTo>
                  <a:lnTo>
                    <a:pt x="186182" y="251079"/>
                  </a:lnTo>
                  <a:lnTo>
                    <a:pt x="186182" y="271272"/>
                  </a:lnTo>
                  <a:lnTo>
                    <a:pt x="187071" y="284353"/>
                  </a:lnTo>
                  <a:lnTo>
                    <a:pt x="187960" y="287147"/>
                  </a:lnTo>
                  <a:lnTo>
                    <a:pt x="187960" y="284353"/>
                  </a:lnTo>
                  <a:lnTo>
                    <a:pt x="186182" y="283464"/>
                  </a:lnTo>
                  <a:lnTo>
                    <a:pt x="182118" y="278257"/>
                  </a:lnTo>
                  <a:lnTo>
                    <a:pt x="170053" y="262509"/>
                  </a:lnTo>
                  <a:lnTo>
                    <a:pt x="163449" y="253619"/>
                  </a:lnTo>
                  <a:lnTo>
                    <a:pt x="157861" y="245745"/>
                  </a:lnTo>
                  <a:lnTo>
                    <a:pt x="153797" y="241300"/>
                  </a:lnTo>
                  <a:lnTo>
                    <a:pt x="152019" y="240284"/>
                  </a:lnTo>
                  <a:lnTo>
                    <a:pt x="149606" y="269494"/>
                  </a:lnTo>
                  <a:lnTo>
                    <a:pt x="146431" y="301117"/>
                  </a:lnTo>
                  <a:lnTo>
                    <a:pt x="141478" y="333756"/>
                  </a:lnTo>
                  <a:lnTo>
                    <a:pt x="135890" y="363601"/>
                  </a:lnTo>
                  <a:lnTo>
                    <a:pt x="126873" y="331216"/>
                  </a:lnTo>
                  <a:lnTo>
                    <a:pt x="118872" y="303657"/>
                  </a:lnTo>
                  <a:lnTo>
                    <a:pt x="114808" y="293243"/>
                  </a:lnTo>
                  <a:lnTo>
                    <a:pt x="110744" y="286258"/>
                  </a:lnTo>
                  <a:lnTo>
                    <a:pt x="106553" y="282702"/>
                  </a:lnTo>
                  <a:lnTo>
                    <a:pt x="102489" y="282702"/>
                  </a:lnTo>
                  <a:lnTo>
                    <a:pt x="98425" y="288798"/>
                  </a:lnTo>
                  <a:lnTo>
                    <a:pt x="95250" y="298577"/>
                  </a:lnTo>
                  <a:lnTo>
                    <a:pt x="92837" y="312547"/>
                  </a:lnTo>
                  <a:lnTo>
                    <a:pt x="91948" y="327406"/>
                  </a:lnTo>
                  <a:lnTo>
                    <a:pt x="91948" y="363601"/>
                  </a:lnTo>
                  <a:lnTo>
                    <a:pt x="92837" y="399669"/>
                  </a:lnTo>
                  <a:lnTo>
                    <a:pt x="92837" y="431292"/>
                  </a:lnTo>
                  <a:lnTo>
                    <a:pt x="92837" y="443738"/>
                  </a:lnTo>
                  <a:lnTo>
                    <a:pt x="91059" y="451612"/>
                  </a:lnTo>
                  <a:lnTo>
                    <a:pt x="87884" y="456057"/>
                  </a:lnTo>
                  <a:lnTo>
                    <a:pt x="84582" y="454406"/>
                  </a:lnTo>
                  <a:lnTo>
                    <a:pt x="78867" y="448056"/>
                  </a:lnTo>
                  <a:lnTo>
                    <a:pt x="72390" y="434086"/>
                  </a:lnTo>
                  <a:lnTo>
                    <a:pt x="70866" y="429641"/>
                  </a:lnTo>
                  <a:lnTo>
                    <a:pt x="68326" y="418338"/>
                  </a:lnTo>
                  <a:lnTo>
                    <a:pt x="57785" y="386588"/>
                  </a:lnTo>
                  <a:lnTo>
                    <a:pt x="52197" y="372364"/>
                  </a:lnTo>
                  <a:lnTo>
                    <a:pt x="47244" y="364490"/>
                  </a:lnTo>
                  <a:lnTo>
                    <a:pt x="42291" y="363601"/>
                  </a:lnTo>
                  <a:lnTo>
                    <a:pt x="40767" y="367284"/>
                  </a:lnTo>
                  <a:lnTo>
                    <a:pt x="39878" y="373380"/>
                  </a:lnTo>
                  <a:lnTo>
                    <a:pt x="37465" y="393573"/>
                  </a:lnTo>
                  <a:lnTo>
                    <a:pt x="35814" y="410337"/>
                  </a:lnTo>
                  <a:lnTo>
                    <a:pt x="34925" y="437642"/>
                  </a:lnTo>
                  <a:lnTo>
                    <a:pt x="34036" y="462280"/>
                  </a:lnTo>
                  <a:lnTo>
                    <a:pt x="33401" y="476250"/>
                  </a:lnTo>
                  <a:lnTo>
                    <a:pt x="31750" y="492125"/>
                  </a:lnTo>
                  <a:lnTo>
                    <a:pt x="30226" y="495681"/>
                  </a:lnTo>
                  <a:lnTo>
                    <a:pt x="26797" y="494919"/>
                  </a:lnTo>
                  <a:lnTo>
                    <a:pt x="19431" y="487680"/>
                  </a:lnTo>
                  <a:lnTo>
                    <a:pt x="11430" y="475361"/>
                  </a:lnTo>
                  <a:lnTo>
                    <a:pt x="6477" y="463931"/>
                  </a:lnTo>
                  <a:lnTo>
                    <a:pt x="4826" y="445516"/>
                  </a:lnTo>
                  <a:lnTo>
                    <a:pt x="7366" y="426212"/>
                  </a:lnTo>
                  <a:lnTo>
                    <a:pt x="8890" y="406908"/>
                  </a:lnTo>
                  <a:close/>
                </a:path>
              </a:pathLst>
            </a:custGeom>
            <a:solidFill>
              <a:srgbClr val="563500"/>
            </a:solidFill>
            <a:ln w="0" cap="flat" cmpd="sng" algn="ctr">
              <a:solidFill>
                <a:srgbClr val="5635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C1E524F4-F989-42EC-320A-E8F5CB2F47A4}"/>
                </a:ext>
              </a:extLst>
            </p:cNvPr>
            <p:cNvSpPr/>
            <p:nvPr/>
          </p:nvSpPr>
          <p:spPr>
            <a:xfrm>
              <a:off x="2751582" y="2455926"/>
              <a:ext cx="60961" cy="71502"/>
            </a:xfrm>
            <a:custGeom>
              <a:avLst/>
              <a:gdLst/>
              <a:ahLst/>
              <a:cxnLst/>
              <a:rect l="0" t="0" r="0" b="0"/>
              <a:pathLst>
                <a:path w="60961" h="71502">
                  <a:moveTo>
                    <a:pt x="12954" y="67056"/>
                  </a:moveTo>
                  <a:lnTo>
                    <a:pt x="0" y="71501"/>
                  </a:lnTo>
                  <a:lnTo>
                    <a:pt x="1524" y="67056"/>
                  </a:lnTo>
                  <a:lnTo>
                    <a:pt x="4064" y="57277"/>
                  </a:lnTo>
                  <a:lnTo>
                    <a:pt x="9652" y="29972"/>
                  </a:lnTo>
                  <a:lnTo>
                    <a:pt x="14605" y="15748"/>
                  </a:lnTo>
                  <a:lnTo>
                    <a:pt x="20193" y="6223"/>
                  </a:lnTo>
                  <a:lnTo>
                    <a:pt x="27559" y="0"/>
                  </a:lnTo>
                  <a:lnTo>
                    <a:pt x="36576" y="889"/>
                  </a:lnTo>
                  <a:lnTo>
                    <a:pt x="42164" y="6223"/>
                  </a:lnTo>
                  <a:lnTo>
                    <a:pt x="45593" y="13208"/>
                  </a:lnTo>
                  <a:lnTo>
                    <a:pt x="51181" y="28194"/>
                  </a:lnTo>
                  <a:lnTo>
                    <a:pt x="56134" y="31877"/>
                  </a:lnTo>
                  <a:lnTo>
                    <a:pt x="60960" y="33528"/>
                  </a:lnTo>
                  <a:lnTo>
                    <a:pt x="53594" y="38862"/>
                  </a:lnTo>
                  <a:lnTo>
                    <a:pt x="45593" y="51181"/>
                  </a:lnTo>
                  <a:lnTo>
                    <a:pt x="31623" y="62611"/>
                  </a:lnTo>
                  <a:lnTo>
                    <a:pt x="22860" y="66167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03147FC7-CB1B-1B44-4B55-A5F84B16F3AF}"/>
                </a:ext>
              </a:extLst>
            </p:cNvPr>
            <p:cNvSpPr/>
            <p:nvPr/>
          </p:nvSpPr>
          <p:spPr>
            <a:xfrm>
              <a:off x="2768600" y="2466594"/>
              <a:ext cx="25147" cy="45721"/>
            </a:xfrm>
            <a:custGeom>
              <a:avLst/>
              <a:gdLst/>
              <a:ahLst/>
              <a:cxnLst/>
              <a:rect l="0" t="0" r="0" b="0"/>
              <a:pathLst>
                <a:path w="25147" h="45721">
                  <a:moveTo>
                    <a:pt x="7366" y="44958"/>
                  </a:moveTo>
                  <a:lnTo>
                    <a:pt x="3175" y="40513"/>
                  </a:lnTo>
                  <a:lnTo>
                    <a:pt x="0" y="30734"/>
                  </a:lnTo>
                  <a:lnTo>
                    <a:pt x="889" y="22860"/>
                  </a:lnTo>
                  <a:lnTo>
                    <a:pt x="4064" y="13970"/>
                  </a:lnTo>
                  <a:lnTo>
                    <a:pt x="9017" y="6096"/>
                  </a:lnTo>
                  <a:lnTo>
                    <a:pt x="13970" y="0"/>
                  </a:lnTo>
                  <a:lnTo>
                    <a:pt x="17272" y="1651"/>
                  </a:lnTo>
                  <a:lnTo>
                    <a:pt x="21336" y="7874"/>
                  </a:lnTo>
                  <a:lnTo>
                    <a:pt x="25146" y="24638"/>
                  </a:lnTo>
                  <a:lnTo>
                    <a:pt x="21971" y="38735"/>
                  </a:lnTo>
                  <a:lnTo>
                    <a:pt x="19558" y="44069"/>
                  </a:lnTo>
                  <a:lnTo>
                    <a:pt x="17272" y="45720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1E899E02-8042-2A54-ECAC-8AD2353EBA83}"/>
                </a:ext>
              </a:extLst>
            </p:cNvPr>
            <p:cNvSpPr/>
            <p:nvPr/>
          </p:nvSpPr>
          <p:spPr>
            <a:xfrm>
              <a:off x="2747518" y="2460371"/>
              <a:ext cx="28449" cy="68708"/>
            </a:xfrm>
            <a:custGeom>
              <a:avLst/>
              <a:gdLst/>
              <a:ahLst/>
              <a:cxnLst/>
              <a:rect l="0" t="0" r="0" b="0"/>
              <a:pathLst>
                <a:path w="28449" h="68708">
                  <a:moveTo>
                    <a:pt x="889" y="67056"/>
                  </a:moveTo>
                  <a:lnTo>
                    <a:pt x="0" y="59817"/>
                  </a:lnTo>
                  <a:lnTo>
                    <a:pt x="1651" y="50292"/>
                  </a:lnTo>
                  <a:lnTo>
                    <a:pt x="4953" y="36957"/>
                  </a:lnTo>
                  <a:lnTo>
                    <a:pt x="9017" y="23749"/>
                  </a:lnTo>
                  <a:lnTo>
                    <a:pt x="14605" y="12319"/>
                  </a:lnTo>
                  <a:lnTo>
                    <a:pt x="21082" y="3429"/>
                  </a:lnTo>
                  <a:lnTo>
                    <a:pt x="28448" y="0"/>
                  </a:lnTo>
                  <a:lnTo>
                    <a:pt x="26924" y="889"/>
                  </a:lnTo>
                  <a:lnTo>
                    <a:pt x="26035" y="5334"/>
                  </a:lnTo>
                  <a:lnTo>
                    <a:pt x="20193" y="16764"/>
                  </a:lnTo>
                  <a:lnTo>
                    <a:pt x="15494" y="29972"/>
                  </a:lnTo>
                  <a:lnTo>
                    <a:pt x="13716" y="34417"/>
                  </a:lnTo>
                  <a:lnTo>
                    <a:pt x="12954" y="36957"/>
                  </a:lnTo>
                  <a:lnTo>
                    <a:pt x="8128" y="54737"/>
                  </a:lnTo>
                  <a:lnTo>
                    <a:pt x="3175" y="68707"/>
                  </a:lnTo>
                  <a:close/>
                </a:path>
              </a:pathLst>
            </a:custGeom>
            <a:solidFill>
              <a:srgbClr val="7F3F00"/>
            </a:solidFill>
            <a:ln w="0" cap="flat" cmpd="sng" algn="ctr">
              <a:solidFill>
                <a:srgbClr val="7F3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1C1861AC-6CD5-68DE-8C36-38FB5E217F1A}"/>
                </a:ext>
              </a:extLst>
            </p:cNvPr>
            <p:cNvSpPr/>
            <p:nvPr/>
          </p:nvSpPr>
          <p:spPr>
            <a:xfrm>
              <a:off x="2747010" y="2459990"/>
              <a:ext cx="27941" cy="69851"/>
            </a:xfrm>
            <a:custGeom>
              <a:avLst/>
              <a:gdLst/>
              <a:ahLst/>
              <a:cxnLst/>
              <a:rect l="0" t="0" r="0" b="0"/>
              <a:pathLst>
                <a:path w="27941" h="69851">
                  <a:moveTo>
                    <a:pt x="2540" y="69850"/>
                  </a:moveTo>
                  <a:lnTo>
                    <a:pt x="8890" y="55880"/>
                  </a:lnTo>
                  <a:lnTo>
                    <a:pt x="13970" y="36830"/>
                  </a:lnTo>
                  <a:lnTo>
                    <a:pt x="13970" y="34290"/>
                  </a:lnTo>
                  <a:lnTo>
                    <a:pt x="15240" y="30480"/>
                  </a:lnTo>
                  <a:lnTo>
                    <a:pt x="20320" y="16510"/>
                  </a:lnTo>
                  <a:lnTo>
                    <a:pt x="26670" y="5080"/>
                  </a:lnTo>
                  <a:lnTo>
                    <a:pt x="27940" y="2540"/>
                  </a:lnTo>
                  <a:lnTo>
                    <a:pt x="27940" y="0"/>
                  </a:lnTo>
                  <a:lnTo>
                    <a:pt x="21590" y="5080"/>
                  </a:lnTo>
                  <a:lnTo>
                    <a:pt x="15240" y="11430"/>
                  </a:lnTo>
                  <a:lnTo>
                    <a:pt x="8890" y="22860"/>
                  </a:lnTo>
                  <a:lnTo>
                    <a:pt x="5080" y="36830"/>
                  </a:lnTo>
                  <a:lnTo>
                    <a:pt x="2540" y="50800"/>
                  </a:lnTo>
                  <a:lnTo>
                    <a:pt x="0" y="60960"/>
                  </a:lnTo>
                  <a:lnTo>
                    <a:pt x="0" y="6731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7535D4C2-AB02-D04C-516F-38EAB6CAB4FB}"/>
                </a:ext>
              </a:extLst>
            </p:cNvPr>
            <p:cNvSpPr/>
            <p:nvPr/>
          </p:nvSpPr>
          <p:spPr>
            <a:xfrm>
              <a:off x="2845181" y="2516632"/>
              <a:ext cx="7367" cy="23115"/>
            </a:xfrm>
            <a:custGeom>
              <a:avLst/>
              <a:gdLst/>
              <a:ahLst/>
              <a:cxnLst/>
              <a:rect l="0" t="0" r="0" b="0"/>
              <a:pathLst>
                <a:path w="7367" h="23115">
                  <a:moveTo>
                    <a:pt x="635" y="21209"/>
                  </a:moveTo>
                  <a:lnTo>
                    <a:pt x="0" y="15240"/>
                  </a:lnTo>
                  <a:lnTo>
                    <a:pt x="0" y="8001"/>
                  </a:lnTo>
                  <a:lnTo>
                    <a:pt x="2413" y="1016"/>
                  </a:lnTo>
                  <a:lnTo>
                    <a:pt x="4826" y="0"/>
                  </a:lnTo>
                  <a:lnTo>
                    <a:pt x="7366" y="0"/>
                  </a:lnTo>
                  <a:lnTo>
                    <a:pt x="3937" y="10795"/>
                  </a:lnTo>
                  <a:lnTo>
                    <a:pt x="3302" y="2311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19C681A2-528B-B4F9-EE19-A223B4597C7B}"/>
                </a:ext>
              </a:extLst>
            </p:cNvPr>
            <p:cNvSpPr/>
            <p:nvPr/>
          </p:nvSpPr>
          <p:spPr>
            <a:xfrm>
              <a:off x="3819017" y="2799207"/>
              <a:ext cx="863220" cy="400686"/>
            </a:xfrm>
            <a:custGeom>
              <a:avLst/>
              <a:gdLst/>
              <a:ahLst/>
              <a:cxnLst/>
              <a:rect l="0" t="0" r="0" b="0"/>
              <a:pathLst>
                <a:path w="863220" h="400686">
                  <a:moveTo>
                    <a:pt x="5588" y="13335"/>
                  </a:moveTo>
                  <a:lnTo>
                    <a:pt x="12954" y="26543"/>
                  </a:lnTo>
                  <a:lnTo>
                    <a:pt x="34925" y="50292"/>
                  </a:lnTo>
                  <a:lnTo>
                    <a:pt x="63246" y="71501"/>
                  </a:lnTo>
                  <a:lnTo>
                    <a:pt x="98425" y="90805"/>
                  </a:lnTo>
                  <a:lnTo>
                    <a:pt x="138176" y="108331"/>
                  </a:lnTo>
                  <a:lnTo>
                    <a:pt x="183007" y="124206"/>
                  </a:lnTo>
                  <a:lnTo>
                    <a:pt x="231902" y="139954"/>
                  </a:lnTo>
                  <a:lnTo>
                    <a:pt x="283083" y="154178"/>
                  </a:lnTo>
                  <a:lnTo>
                    <a:pt x="392811" y="181483"/>
                  </a:lnTo>
                  <a:lnTo>
                    <a:pt x="504317" y="208661"/>
                  </a:lnTo>
                  <a:lnTo>
                    <a:pt x="559689" y="222885"/>
                  </a:lnTo>
                  <a:lnTo>
                    <a:pt x="612648" y="238760"/>
                  </a:lnTo>
                  <a:lnTo>
                    <a:pt x="662940" y="254635"/>
                  </a:lnTo>
                  <a:lnTo>
                    <a:pt x="710946" y="273050"/>
                  </a:lnTo>
                  <a:lnTo>
                    <a:pt x="718312" y="281813"/>
                  </a:lnTo>
                  <a:lnTo>
                    <a:pt x="720090" y="290703"/>
                  </a:lnTo>
                  <a:lnTo>
                    <a:pt x="716534" y="300228"/>
                  </a:lnTo>
                  <a:lnTo>
                    <a:pt x="709295" y="309118"/>
                  </a:lnTo>
                  <a:lnTo>
                    <a:pt x="698754" y="318897"/>
                  </a:lnTo>
                  <a:lnTo>
                    <a:pt x="685800" y="328422"/>
                  </a:lnTo>
                  <a:lnTo>
                    <a:pt x="655701" y="345186"/>
                  </a:lnTo>
                  <a:lnTo>
                    <a:pt x="626364" y="358521"/>
                  </a:lnTo>
                  <a:lnTo>
                    <a:pt x="615823" y="364490"/>
                  </a:lnTo>
                  <a:lnTo>
                    <a:pt x="606806" y="368935"/>
                  </a:lnTo>
                  <a:lnTo>
                    <a:pt x="602742" y="372491"/>
                  </a:lnTo>
                  <a:lnTo>
                    <a:pt x="604393" y="374269"/>
                  </a:lnTo>
                  <a:lnTo>
                    <a:pt x="610870" y="375285"/>
                  </a:lnTo>
                  <a:lnTo>
                    <a:pt x="624713" y="373380"/>
                  </a:lnTo>
                  <a:lnTo>
                    <a:pt x="663829" y="367284"/>
                  </a:lnTo>
                  <a:lnTo>
                    <a:pt x="704596" y="357505"/>
                  </a:lnTo>
                  <a:lnTo>
                    <a:pt x="745236" y="347091"/>
                  </a:lnTo>
                  <a:lnTo>
                    <a:pt x="782701" y="335407"/>
                  </a:lnTo>
                  <a:lnTo>
                    <a:pt x="816102" y="324993"/>
                  </a:lnTo>
                  <a:lnTo>
                    <a:pt x="829818" y="319532"/>
                  </a:lnTo>
                  <a:lnTo>
                    <a:pt x="841883" y="316103"/>
                  </a:lnTo>
                  <a:lnTo>
                    <a:pt x="851789" y="312547"/>
                  </a:lnTo>
                  <a:lnTo>
                    <a:pt x="858266" y="310896"/>
                  </a:lnTo>
                  <a:lnTo>
                    <a:pt x="862330" y="310007"/>
                  </a:lnTo>
                  <a:lnTo>
                    <a:pt x="863219" y="310007"/>
                  </a:lnTo>
                  <a:lnTo>
                    <a:pt x="850011" y="320548"/>
                  </a:lnTo>
                  <a:lnTo>
                    <a:pt x="832231" y="329311"/>
                  </a:lnTo>
                  <a:lnTo>
                    <a:pt x="787400" y="346075"/>
                  </a:lnTo>
                  <a:lnTo>
                    <a:pt x="765429" y="354965"/>
                  </a:lnTo>
                  <a:lnTo>
                    <a:pt x="745871" y="364490"/>
                  </a:lnTo>
                  <a:lnTo>
                    <a:pt x="729742" y="377825"/>
                  </a:lnTo>
                  <a:lnTo>
                    <a:pt x="723900" y="384810"/>
                  </a:lnTo>
                  <a:lnTo>
                    <a:pt x="720725" y="393700"/>
                  </a:lnTo>
                  <a:lnTo>
                    <a:pt x="682625" y="395224"/>
                  </a:lnTo>
                  <a:lnTo>
                    <a:pt x="649224" y="398018"/>
                  </a:lnTo>
                  <a:lnTo>
                    <a:pt x="619887" y="399669"/>
                  </a:lnTo>
                  <a:lnTo>
                    <a:pt x="593852" y="400685"/>
                  </a:lnTo>
                  <a:lnTo>
                    <a:pt x="570230" y="400685"/>
                  </a:lnTo>
                  <a:lnTo>
                    <a:pt x="550037" y="399034"/>
                  </a:lnTo>
                  <a:lnTo>
                    <a:pt x="530352" y="395224"/>
                  </a:lnTo>
                  <a:lnTo>
                    <a:pt x="511683" y="390144"/>
                  </a:lnTo>
                  <a:lnTo>
                    <a:pt x="514858" y="383921"/>
                  </a:lnTo>
                  <a:lnTo>
                    <a:pt x="515747" y="378714"/>
                  </a:lnTo>
                  <a:lnTo>
                    <a:pt x="518160" y="369824"/>
                  </a:lnTo>
                  <a:lnTo>
                    <a:pt x="523113" y="366395"/>
                  </a:lnTo>
                  <a:lnTo>
                    <a:pt x="534543" y="361950"/>
                  </a:lnTo>
                  <a:lnTo>
                    <a:pt x="553212" y="357505"/>
                  </a:lnTo>
                  <a:lnTo>
                    <a:pt x="566166" y="355727"/>
                  </a:lnTo>
                  <a:lnTo>
                    <a:pt x="581660" y="353060"/>
                  </a:lnTo>
                  <a:lnTo>
                    <a:pt x="605282" y="343281"/>
                  </a:lnTo>
                  <a:lnTo>
                    <a:pt x="627888" y="332867"/>
                  </a:lnTo>
                  <a:lnTo>
                    <a:pt x="648335" y="319532"/>
                  </a:lnTo>
                  <a:lnTo>
                    <a:pt x="665353" y="303022"/>
                  </a:lnTo>
                  <a:lnTo>
                    <a:pt x="647446" y="293243"/>
                  </a:lnTo>
                  <a:lnTo>
                    <a:pt x="627888" y="284353"/>
                  </a:lnTo>
                  <a:lnTo>
                    <a:pt x="589788" y="273050"/>
                  </a:lnTo>
                  <a:lnTo>
                    <a:pt x="572643" y="269494"/>
                  </a:lnTo>
                  <a:lnTo>
                    <a:pt x="557276" y="266065"/>
                  </a:lnTo>
                  <a:lnTo>
                    <a:pt x="544195" y="263398"/>
                  </a:lnTo>
                  <a:lnTo>
                    <a:pt x="535305" y="261620"/>
                  </a:lnTo>
                  <a:lnTo>
                    <a:pt x="427101" y="232410"/>
                  </a:lnTo>
                  <a:lnTo>
                    <a:pt x="320548" y="199898"/>
                  </a:lnTo>
                  <a:lnTo>
                    <a:pt x="267589" y="184912"/>
                  </a:lnTo>
                  <a:lnTo>
                    <a:pt x="215519" y="171704"/>
                  </a:lnTo>
                  <a:lnTo>
                    <a:pt x="164211" y="162179"/>
                  </a:lnTo>
                  <a:lnTo>
                    <a:pt x="113919" y="155829"/>
                  </a:lnTo>
                  <a:lnTo>
                    <a:pt x="91059" y="151638"/>
                  </a:lnTo>
                  <a:lnTo>
                    <a:pt x="69088" y="140970"/>
                  </a:lnTo>
                  <a:lnTo>
                    <a:pt x="48641" y="125095"/>
                  </a:lnTo>
                  <a:lnTo>
                    <a:pt x="30861" y="104775"/>
                  </a:lnTo>
                  <a:lnTo>
                    <a:pt x="16129" y="82042"/>
                  </a:lnTo>
                  <a:lnTo>
                    <a:pt x="5588" y="56388"/>
                  </a:lnTo>
                  <a:lnTo>
                    <a:pt x="0" y="28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8763"/>
            </a:solidFill>
            <a:ln w="0" cap="flat" cmpd="sng" algn="ctr">
              <a:solidFill>
                <a:srgbClr val="B587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4C4310A3-6DE9-2AAF-6F5E-EAA06CDA87FB}"/>
                </a:ext>
              </a:extLst>
            </p:cNvPr>
            <p:cNvSpPr/>
            <p:nvPr/>
          </p:nvSpPr>
          <p:spPr>
            <a:xfrm>
              <a:off x="2499360" y="2041271"/>
              <a:ext cx="331217" cy="384811"/>
            </a:xfrm>
            <a:custGeom>
              <a:avLst/>
              <a:gdLst/>
              <a:ahLst/>
              <a:cxnLst/>
              <a:rect l="0" t="0" r="0" b="0"/>
              <a:pathLst>
                <a:path w="331217" h="384811">
                  <a:moveTo>
                    <a:pt x="16256" y="384810"/>
                  </a:moveTo>
                  <a:lnTo>
                    <a:pt x="6350" y="383921"/>
                  </a:lnTo>
                  <a:lnTo>
                    <a:pt x="1651" y="377825"/>
                  </a:lnTo>
                  <a:lnTo>
                    <a:pt x="0" y="368046"/>
                  </a:lnTo>
                  <a:lnTo>
                    <a:pt x="4064" y="354076"/>
                  </a:lnTo>
                  <a:lnTo>
                    <a:pt x="2540" y="337312"/>
                  </a:lnTo>
                  <a:lnTo>
                    <a:pt x="762" y="318643"/>
                  </a:lnTo>
                  <a:lnTo>
                    <a:pt x="0" y="278384"/>
                  </a:lnTo>
                  <a:lnTo>
                    <a:pt x="1651" y="242189"/>
                  </a:lnTo>
                  <a:lnTo>
                    <a:pt x="2540" y="228092"/>
                  </a:lnTo>
                  <a:lnTo>
                    <a:pt x="4064" y="217551"/>
                  </a:lnTo>
                  <a:lnTo>
                    <a:pt x="11303" y="185928"/>
                  </a:lnTo>
                  <a:lnTo>
                    <a:pt x="21209" y="156718"/>
                  </a:lnTo>
                  <a:lnTo>
                    <a:pt x="33274" y="130429"/>
                  </a:lnTo>
                  <a:lnTo>
                    <a:pt x="47117" y="106680"/>
                  </a:lnTo>
                  <a:lnTo>
                    <a:pt x="62611" y="86487"/>
                  </a:lnTo>
                  <a:lnTo>
                    <a:pt x="79756" y="67818"/>
                  </a:lnTo>
                  <a:lnTo>
                    <a:pt x="99187" y="52832"/>
                  </a:lnTo>
                  <a:lnTo>
                    <a:pt x="118745" y="39624"/>
                  </a:lnTo>
                  <a:lnTo>
                    <a:pt x="139192" y="28194"/>
                  </a:lnTo>
                  <a:lnTo>
                    <a:pt x="161163" y="20320"/>
                  </a:lnTo>
                  <a:lnTo>
                    <a:pt x="205740" y="8890"/>
                  </a:lnTo>
                  <a:lnTo>
                    <a:pt x="250571" y="5334"/>
                  </a:lnTo>
                  <a:lnTo>
                    <a:pt x="295275" y="8890"/>
                  </a:lnTo>
                  <a:lnTo>
                    <a:pt x="305181" y="889"/>
                  </a:lnTo>
                  <a:lnTo>
                    <a:pt x="314071" y="0"/>
                  </a:lnTo>
                  <a:lnTo>
                    <a:pt x="323088" y="4445"/>
                  </a:lnTo>
                  <a:lnTo>
                    <a:pt x="329565" y="15875"/>
                  </a:lnTo>
                  <a:lnTo>
                    <a:pt x="331216" y="29083"/>
                  </a:lnTo>
                  <a:lnTo>
                    <a:pt x="331216" y="44958"/>
                  </a:lnTo>
                  <a:lnTo>
                    <a:pt x="330327" y="62611"/>
                  </a:lnTo>
                  <a:lnTo>
                    <a:pt x="327152" y="82931"/>
                  </a:lnTo>
                  <a:lnTo>
                    <a:pt x="319024" y="104775"/>
                  </a:lnTo>
                  <a:lnTo>
                    <a:pt x="305816" y="129540"/>
                  </a:lnTo>
                  <a:lnTo>
                    <a:pt x="287147" y="155194"/>
                  </a:lnTo>
                  <a:lnTo>
                    <a:pt x="259588" y="182372"/>
                  </a:lnTo>
                  <a:lnTo>
                    <a:pt x="234315" y="218440"/>
                  </a:lnTo>
                  <a:lnTo>
                    <a:pt x="205105" y="254635"/>
                  </a:lnTo>
                  <a:lnTo>
                    <a:pt x="173228" y="288798"/>
                  </a:lnTo>
                  <a:lnTo>
                    <a:pt x="139827" y="320548"/>
                  </a:lnTo>
                  <a:lnTo>
                    <a:pt x="106553" y="347726"/>
                  </a:lnTo>
                  <a:lnTo>
                    <a:pt x="73152" y="368935"/>
                  </a:lnTo>
                  <a:lnTo>
                    <a:pt x="57912" y="375920"/>
                  </a:lnTo>
                  <a:lnTo>
                    <a:pt x="43180" y="381254"/>
                  </a:lnTo>
                  <a:lnTo>
                    <a:pt x="29210" y="384810"/>
                  </a:lnTo>
                  <a:close/>
                </a:path>
              </a:pathLst>
            </a:custGeom>
            <a:solidFill>
              <a:srgbClr val="003F00"/>
            </a:solidFill>
            <a:ln w="0" cap="flat" cmpd="sng" algn="ctr">
              <a:solidFill>
                <a:srgbClr val="003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D9F76969-4967-F906-57DF-8881BCAADD86}"/>
                </a:ext>
              </a:extLst>
            </p:cNvPr>
            <p:cNvSpPr/>
            <p:nvPr/>
          </p:nvSpPr>
          <p:spPr>
            <a:xfrm>
              <a:off x="2499360" y="2040890"/>
              <a:ext cx="331471" cy="383541"/>
            </a:xfrm>
            <a:custGeom>
              <a:avLst/>
              <a:gdLst/>
              <a:ahLst/>
              <a:cxnLst/>
              <a:rect l="0" t="0" r="0" b="0"/>
              <a:pathLst>
                <a:path w="331471" h="383541">
                  <a:moveTo>
                    <a:pt x="15240" y="383540"/>
                  </a:moveTo>
                  <a:lnTo>
                    <a:pt x="7620" y="383540"/>
                  </a:lnTo>
                  <a:lnTo>
                    <a:pt x="2540" y="377190"/>
                  </a:lnTo>
                  <a:lnTo>
                    <a:pt x="0" y="368300"/>
                  </a:lnTo>
                  <a:lnTo>
                    <a:pt x="5080" y="354330"/>
                  </a:lnTo>
                  <a:lnTo>
                    <a:pt x="2540" y="337820"/>
                  </a:lnTo>
                  <a:lnTo>
                    <a:pt x="0" y="318770"/>
                  </a:lnTo>
                  <a:lnTo>
                    <a:pt x="0" y="279400"/>
                  </a:lnTo>
                  <a:lnTo>
                    <a:pt x="2540" y="241300"/>
                  </a:lnTo>
                  <a:lnTo>
                    <a:pt x="2540" y="227330"/>
                  </a:lnTo>
                  <a:lnTo>
                    <a:pt x="5080" y="218440"/>
                  </a:lnTo>
                  <a:lnTo>
                    <a:pt x="11430" y="185420"/>
                  </a:lnTo>
                  <a:lnTo>
                    <a:pt x="21590" y="157480"/>
                  </a:lnTo>
                  <a:lnTo>
                    <a:pt x="33020" y="129540"/>
                  </a:lnTo>
                  <a:lnTo>
                    <a:pt x="48260" y="106680"/>
                  </a:lnTo>
                  <a:lnTo>
                    <a:pt x="63500" y="86360"/>
                  </a:lnTo>
                  <a:lnTo>
                    <a:pt x="80010" y="67310"/>
                  </a:lnTo>
                  <a:lnTo>
                    <a:pt x="99060" y="53340"/>
                  </a:lnTo>
                  <a:lnTo>
                    <a:pt x="119380" y="39370"/>
                  </a:lnTo>
                  <a:lnTo>
                    <a:pt x="138430" y="27940"/>
                  </a:lnTo>
                  <a:lnTo>
                    <a:pt x="162560" y="20320"/>
                  </a:lnTo>
                  <a:lnTo>
                    <a:pt x="204470" y="8890"/>
                  </a:lnTo>
                  <a:lnTo>
                    <a:pt x="250190" y="6350"/>
                  </a:lnTo>
                  <a:lnTo>
                    <a:pt x="295910" y="8890"/>
                  </a:lnTo>
                  <a:lnTo>
                    <a:pt x="303530" y="2540"/>
                  </a:lnTo>
                  <a:lnTo>
                    <a:pt x="314960" y="0"/>
                  </a:lnTo>
                  <a:lnTo>
                    <a:pt x="323850" y="3810"/>
                  </a:lnTo>
                  <a:lnTo>
                    <a:pt x="330200" y="16510"/>
                  </a:lnTo>
                  <a:lnTo>
                    <a:pt x="331470" y="30480"/>
                  </a:lnTo>
                  <a:lnTo>
                    <a:pt x="331470" y="45720"/>
                  </a:lnTo>
                  <a:lnTo>
                    <a:pt x="330200" y="62230"/>
                  </a:lnTo>
                  <a:lnTo>
                    <a:pt x="327660" y="83820"/>
                  </a:lnTo>
                  <a:lnTo>
                    <a:pt x="318770" y="104140"/>
                  </a:lnTo>
                  <a:lnTo>
                    <a:pt x="306070" y="129540"/>
                  </a:lnTo>
                  <a:lnTo>
                    <a:pt x="287020" y="156210"/>
                  </a:lnTo>
                  <a:lnTo>
                    <a:pt x="259080" y="184150"/>
                  </a:lnTo>
                  <a:lnTo>
                    <a:pt x="234950" y="218440"/>
                  </a:lnTo>
                  <a:lnTo>
                    <a:pt x="204470" y="256540"/>
                  </a:lnTo>
                  <a:lnTo>
                    <a:pt x="172720" y="288290"/>
                  </a:lnTo>
                  <a:lnTo>
                    <a:pt x="140970" y="321310"/>
                  </a:lnTo>
                  <a:lnTo>
                    <a:pt x="106680" y="349250"/>
                  </a:lnTo>
                  <a:lnTo>
                    <a:pt x="73660" y="369570"/>
                  </a:lnTo>
                  <a:lnTo>
                    <a:pt x="58420" y="377190"/>
                  </a:lnTo>
                  <a:lnTo>
                    <a:pt x="43180" y="382270"/>
                  </a:lnTo>
                  <a:lnTo>
                    <a:pt x="29210" y="38354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81FEB5AE-D0F7-3ABE-2408-D6EC6B910A27}"/>
                </a:ext>
              </a:extLst>
            </p:cNvPr>
            <p:cNvSpPr/>
            <p:nvPr/>
          </p:nvSpPr>
          <p:spPr>
            <a:xfrm>
              <a:off x="2499360" y="2044827"/>
              <a:ext cx="316358" cy="369825"/>
            </a:xfrm>
            <a:custGeom>
              <a:avLst/>
              <a:gdLst/>
              <a:ahLst/>
              <a:cxnLst/>
              <a:rect l="0" t="0" r="0" b="0"/>
              <a:pathLst>
                <a:path w="316358" h="369825">
                  <a:moveTo>
                    <a:pt x="9906" y="356616"/>
                  </a:moveTo>
                  <a:lnTo>
                    <a:pt x="21971" y="350520"/>
                  </a:lnTo>
                  <a:lnTo>
                    <a:pt x="48768" y="334645"/>
                  </a:lnTo>
                  <a:lnTo>
                    <a:pt x="78105" y="315087"/>
                  </a:lnTo>
                  <a:lnTo>
                    <a:pt x="109728" y="291338"/>
                  </a:lnTo>
                  <a:lnTo>
                    <a:pt x="141605" y="265938"/>
                  </a:lnTo>
                  <a:lnTo>
                    <a:pt x="170815" y="238633"/>
                  </a:lnTo>
                  <a:lnTo>
                    <a:pt x="196850" y="210566"/>
                  </a:lnTo>
                  <a:lnTo>
                    <a:pt x="217170" y="182372"/>
                  </a:lnTo>
                  <a:lnTo>
                    <a:pt x="232664" y="161163"/>
                  </a:lnTo>
                  <a:lnTo>
                    <a:pt x="249809" y="140843"/>
                  </a:lnTo>
                  <a:lnTo>
                    <a:pt x="267716" y="119634"/>
                  </a:lnTo>
                  <a:lnTo>
                    <a:pt x="280670" y="97790"/>
                  </a:lnTo>
                  <a:lnTo>
                    <a:pt x="283210" y="89916"/>
                  </a:lnTo>
                  <a:lnTo>
                    <a:pt x="286512" y="78486"/>
                  </a:lnTo>
                  <a:lnTo>
                    <a:pt x="290576" y="50292"/>
                  </a:lnTo>
                  <a:lnTo>
                    <a:pt x="294386" y="22098"/>
                  </a:lnTo>
                  <a:lnTo>
                    <a:pt x="297053" y="10668"/>
                  </a:lnTo>
                  <a:lnTo>
                    <a:pt x="299339" y="2794"/>
                  </a:lnTo>
                  <a:lnTo>
                    <a:pt x="304292" y="0"/>
                  </a:lnTo>
                  <a:lnTo>
                    <a:pt x="308356" y="0"/>
                  </a:lnTo>
                  <a:lnTo>
                    <a:pt x="312547" y="1778"/>
                  </a:lnTo>
                  <a:lnTo>
                    <a:pt x="314833" y="6223"/>
                  </a:lnTo>
                  <a:lnTo>
                    <a:pt x="316357" y="19558"/>
                  </a:lnTo>
                  <a:lnTo>
                    <a:pt x="315722" y="36957"/>
                  </a:lnTo>
                  <a:lnTo>
                    <a:pt x="309118" y="76581"/>
                  </a:lnTo>
                  <a:lnTo>
                    <a:pt x="303403" y="93345"/>
                  </a:lnTo>
                  <a:lnTo>
                    <a:pt x="299339" y="104775"/>
                  </a:lnTo>
                  <a:lnTo>
                    <a:pt x="253746" y="171577"/>
                  </a:lnTo>
                  <a:lnTo>
                    <a:pt x="204216" y="232410"/>
                  </a:lnTo>
                  <a:lnTo>
                    <a:pt x="178181" y="259715"/>
                  </a:lnTo>
                  <a:lnTo>
                    <a:pt x="151257" y="285242"/>
                  </a:lnTo>
                  <a:lnTo>
                    <a:pt x="122047" y="310007"/>
                  </a:lnTo>
                  <a:lnTo>
                    <a:pt x="91821" y="332740"/>
                  </a:lnTo>
                  <a:lnTo>
                    <a:pt x="85471" y="338201"/>
                  </a:lnTo>
                  <a:lnTo>
                    <a:pt x="74041" y="345186"/>
                  </a:lnTo>
                  <a:lnTo>
                    <a:pt x="46482" y="360934"/>
                  </a:lnTo>
                  <a:lnTo>
                    <a:pt x="30988" y="367030"/>
                  </a:lnTo>
                  <a:lnTo>
                    <a:pt x="17780" y="369824"/>
                  </a:lnTo>
                  <a:lnTo>
                    <a:pt x="6350" y="367919"/>
                  </a:lnTo>
                  <a:lnTo>
                    <a:pt x="3175" y="365379"/>
                  </a:lnTo>
                  <a:lnTo>
                    <a:pt x="0" y="360934"/>
                  </a:lnTo>
                  <a:close/>
                </a:path>
              </a:pathLst>
            </a:custGeom>
            <a:solidFill>
              <a:srgbClr val="007C00"/>
            </a:solidFill>
            <a:ln w="0" cap="flat" cmpd="sng" algn="ctr">
              <a:solidFill>
                <a:srgbClr val="007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F1C5B855-13C0-D0FA-2910-EF84960AD2E6}"/>
                </a:ext>
              </a:extLst>
            </p:cNvPr>
            <p:cNvSpPr/>
            <p:nvPr/>
          </p:nvSpPr>
          <p:spPr>
            <a:xfrm>
              <a:off x="2609977" y="2066036"/>
              <a:ext cx="153036" cy="62358"/>
            </a:xfrm>
            <a:custGeom>
              <a:avLst/>
              <a:gdLst/>
              <a:ahLst/>
              <a:cxnLst/>
              <a:rect l="0" t="0" r="0" b="0"/>
              <a:pathLst>
                <a:path w="153036" h="62358">
                  <a:moveTo>
                    <a:pt x="0" y="62357"/>
                  </a:moveTo>
                  <a:lnTo>
                    <a:pt x="2540" y="57277"/>
                  </a:lnTo>
                  <a:lnTo>
                    <a:pt x="6477" y="50927"/>
                  </a:lnTo>
                  <a:lnTo>
                    <a:pt x="20447" y="37846"/>
                  </a:lnTo>
                  <a:lnTo>
                    <a:pt x="35052" y="26543"/>
                  </a:lnTo>
                  <a:lnTo>
                    <a:pt x="41529" y="21082"/>
                  </a:lnTo>
                  <a:lnTo>
                    <a:pt x="46482" y="17653"/>
                  </a:lnTo>
                  <a:lnTo>
                    <a:pt x="61976" y="10414"/>
                  </a:lnTo>
                  <a:lnTo>
                    <a:pt x="82169" y="5334"/>
                  </a:lnTo>
                  <a:lnTo>
                    <a:pt x="104140" y="1778"/>
                  </a:lnTo>
                  <a:lnTo>
                    <a:pt x="126111" y="0"/>
                  </a:lnTo>
                  <a:lnTo>
                    <a:pt x="142494" y="0"/>
                  </a:lnTo>
                  <a:lnTo>
                    <a:pt x="148971" y="889"/>
                  </a:lnTo>
                  <a:lnTo>
                    <a:pt x="152146" y="1778"/>
                  </a:lnTo>
                  <a:lnTo>
                    <a:pt x="153035" y="2540"/>
                  </a:lnTo>
                  <a:lnTo>
                    <a:pt x="150495" y="4318"/>
                  </a:lnTo>
                  <a:lnTo>
                    <a:pt x="144018" y="6985"/>
                  </a:lnTo>
                  <a:lnTo>
                    <a:pt x="134239" y="8763"/>
                  </a:lnTo>
                  <a:lnTo>
                    <a:pt x="121158" y="13208"/>
                  </a:lnTo>
                  <a:lnTo>
                    <a:pt x="105029" y="18542"/>
                  </a:lnTo>
                  <a:lnTo>
                    <a:pt x="66675" y="34417"/>
                  </a:lnTo>
                  <a:lnTo>
                    <a:pt x="29210" y="50292"/>
                  </a:lnTo>
                  <a:lnTo>
                    <a:pt x="13081" y="57277"/>
                  </a:lnTo>
                  <a:close/>
                </a:path>
              </a:pathLst>
            </a:custGeom>
            <a:solidFill>
              <a:srgbClr val="007C00"/>
            </a:solidFill>
            <a:ln w="0" cap="flat" cmpd="sng" algn="ctr">
              <a:solidFill>
                <a:srgbClr val="007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62EF0E88-25B9-3EE3-6420-1873C4F268FD}"/>
                </a:ext>
              </a:extLst>
            </p:cNvPr>
            <p:cNvSpPr/>
            <p:nvPr/>
          </p:nvSpPr>
          <p:spPr>
            <a:xfrm>
              <a:off x="1989201" y="3202686"/>
              <a:ext cx="6097652" cy="103633"/>
            </a:xfrm>
            <a:custGeom>
              <a:avLst/>
              <a:gdLst/>
              <a:ahLst/>
              <a:cxnLst/>
              <a:rect l="0" t="0" r="0" b="0"/>
              <a:pathLst>
                <a:path w="6097652" h="103633">
                  <a:moveTo>
                    <a:pt x="0" y="0"/>
                  </a:moveTo>
                  <a:lnTo>
                    <a:pt x="6097651" y="0"/>
                  </a:lnTo>
                  <a:lnTo>
                    <a:pt x="6097651" y="103632"/>
                  </a:lnTo>
                  <a:lnTo>
                    <a:pt x="0" y="103632"/>
                  </a:lnTo>
                  <a:close/>
                </a:path>
              </a:pathLst>
            </a:custGeom>
            <a:solidFill>
              <a:srgbClr val="999999"/>
            </a:solidFill>
            <a:ln w="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11467A35-58AD-6673-DFAA-D8D7EBC1D7B0}"/>
                </a:ext>
              </a:extLst>
            </p:cNvPr>
            <p:cNvSpPr/>
            <p:nvPr/>
          </p:nvSpPr>
          <p:spPr>
            <a:xfrm>
              <a:off x="1990090" y="3202940"/>
              <a:ext cx="6097271" cy="102871"/>
            </a:xfrm>
            <a:custGeom>
              <a:avLst/>
              <a:gdLst/>
              <a:ahLst/>
              <a:cxnLst/>
              <a:rect l="0" t="0" r="0" b="0"/>
              <a:pathLst>
                <a:path w="6097271" h="102871">
                  <a:moveTo>
                    <a:pt x="0" y="102870"/>
                  </a:moveTo>
                  <a:lnTo>
                    <a:pt x="6097270" y="102870"/>
                  </a:lnTo>
                  <a:lnTo>
                    <a:pt x="60972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0"/>
              </a:schemeClr>
            </a:solidFill>
            <a:ln w="21463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6362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icture 4">
            <a:extLst>
              <a:ext uri="{FF2B5EF4-FFF2-40B4-BE49-F238E27FC236}">
                <a16:creationId xmlns:a16="http://schemas.microsoft.com/office/drawing/2014/main" id="{E81638E2-9037-A5B7-B596-6DB52368D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863" y="1153965"/>
            <a:ext cx="5006932" cy="5536767"/>
          </a:xfrm>
          <a:custGeom>
            <a:avLst/>
            <a:gdLst>
              <a:gd name="connsiteX0" fmla="*/ 4570229 w 4570515"/>
              <a:gd name="connsiteY0" fmla="*/ 763192 h 2758286"/>
              <a:gd name="connsiteX1" fmla="*/ 4540684 w 4570515"/>
              <a:gd name="connsiteY1" fmla="*/ 1372800 h 2758286"/>
              <a:gd name="connsiteX2" fmla="*/ 4504322 w 4570515"/>
              <a:gd name="connsiteY2" fmla="*/ 1868676 h 2758286"/>
              <a:gd name="connsiteX3" fmla="*/ 4404325 w 4570515"/>
              <a:gd name="connsiteY3" fmla="*/ 2603390 h 2758286"/>
              <a:gd name="connsiteX4" fmla="*/ 4240694 w 4570515"/>
              <a:gd name="connsiteY4" fmla="*/ 2755792 h 2758286"/>
              <a:gd name="connsiteX5" fmla="*/ 3974793 w 4570515"/>
              <a:gd name="connsiteY5" fmla="*/ 2751243 h 2758286"/>
              <a:gd name="connsiteX6" fmla="*/ 3604350 w 4570515"/>
              <a:gd name="connsiteY6" fmla="*/ 2746694 h 2758286"/>
              <a:gd name="connsiteX7" fmla="*/ 3249816 w 4570515"/>
              <a:gd name="connsiteY7" fmla="*/ 2739870 h 2758286"/>
              <a:gd name="connsiteX8" fmla="*/ 2395298 w 4570515"/>
              <a:gd name="connsiteY8" fmla="*/ 2689827 h 2758286"/>
              <a:gd name="connsiteX9" fmla="*/ 1981674 w 4570515"/>
              <a:gd name="connsiteY9" fmla="*/ 2664806 h 2758286"/>
              <a:gd name="connsiteX10" fmla="*/ 1345331 w 4570515"/>
              <a:gd name="connsiteY10" fmla="*/ 2646609 h 2758286"/>
              <a:gd name="connsiteX11" fmla="*/ 620354 w 4570515"/>
              <a:gd name="connsiteY11" fmla="*/ 2617038 h 2758286"/>
              <a:gd name="connsiteX12" fmla="*/ 365816 w 4570515"/>
              <a:gd name="connsiteY12" fmla="*/ 2592017 h 2758286"/>
              <a:gd name="connsiteX13" fmla="*/ 190822 w 4570515"/>
              <a:gd name="connsiteY13" fmla="*/ 2551073 h 2758286"/>
              <a:gd name="connsiteX14" fmla="*/ 149914 w 4570515"/>
              <a:gd name="connsiteY14" fmla="*/ 2498756 h 2758286"/>
              <a:gd name="connsiteX15" fmla="*/ 120370 w 4570515"/>
              <a:gd name="connsiteY15" fmla="*/ 2243994 h 2758286"/>
              <a:gd name="connsiteX16" fmla="*/ 97643 w 4570515"/>
              <a:gd name="connsiteY16" fmla="*/ 1841380 h 2758286"/>
              <a:gd name="connsiteX17" fmla="*/ 79462 w 4570515"/>
              <a:gd name="connsiteY17" fmla="*/ 1507005 h 2758286"/>
              <a:gd name="connsiteX18" fmla="*/ 49917 w 4570515"/>
              <a:gd name="connsiteY18" fmla="*/ 1236321 h 2758286"/>
              <a:gd name="connsiteX19" fmla="*/ 20373 w 4570515"/>
              <a:gd name="connsiteY19" fmla="*/ 867826 h 2758286"/>
              <a:gd name="connsiteX20" fmla="*/ 2191 w 4570515"/>
              <a:gd name="connsiteY20" fmla="*/ 547099 h 2758286"/>
              <a:gd name="connsiteX21" fmla="*/ 29463 w 4570515"/>
              <a:gd name="connsiteY21" fmla="*/ 228647 h 2758286"/>
              <a:gd name="connsiteX22" fmla="*/ 47645 w 4570515"/>
              <a:gd name="connsiteY22" fmla="*/ 171781 h 2758286"/>
              <a:gd name="connsiteX23" fmla="*/ 152187 w 4570515"/>
              <a:gd name="connsiteY23" fmla="*/ 101266 h 2758286"/>
              <a:gd name="connsiteX24" fmla="*/ 527175 w 4570515"/>
              <a:gd name="connsiteY24" fmla="*/ 119463 h 2758286"/>
              <a:gd name="connsiteX25" fmla="*/ 843074 w 4570515"/>
              <a:gd name="connsiteY25" fmla="*/ 133111 h 2758286"/>
              <a:gd name="connsiteX26" fmla="*/ 1808952 w 4570515"/>
              <a:gd name="connsiteY26" fmla="*/ 117189 h 2758286"/>
              <a:gd name="connsiteX27" fmla="*/ 2358935 w 4570515"/>
              <a:gd name="connsiteY27" fmla="*/ 103541 h 2758286"/>
              <a:gd name="connsiteX28" fmla="*/ 2920281 w 4570515"/>
              <a:gd name="connsiteY28" fmla="*/ 76245 h 2758286"/>
              <a:gd name="connsiteX29" fmla="*/ 3404357 w 4570515"/>
              <a:gd name="connsiteY29" fmla="*/ 46674 h 2758286"/>
              <a:gd name="connsiteX30" fmla="*/ 3761163 w 4570515"/>
              <a:gd name="connsiteY30" fmla="*/ 8005 h 2758286"/>
              <a:gd name="connsiteX31" fmla="*/ 4479323 w 4570515"/>
              <a:gd name="connsiteY31" fmla="*/ 103541 h 2758286"/>
              <a:gd name="connsiteX32" fmla="*/ 4549775 w 4570515"/>
              <a:gd name="connsiteY32" fmla="*/ 194527 h 2758286"/>
              <a:gd name="connsiteX33" fmla="*/ 4570229 w 4570515"/>
              <a:gd name="connsiteY33" fmla="*/ 763192 h 27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0515" h="2758286">
                <a:moveTo>
                  <a:pt x="4570229" y="763192"/>
                </a:moveTo>
                <a:cubicBezTo>
                  <a:pt x="4572501" y="967911"/>
                  <a:pt x="4561138" y="1170356"/>
                  <a:pt x="4540684" y="1372800"/>
                </a:cubicBezTo>
                <a:cubicBezTo>
                  <a:pt x="4527048" y="1536576"/>
                  <a:pt x="4515685" y="1702626"/>
                  <a:pt x="4504322" y="1868676"/>
                </a:cubicBezTo>
                <a:cubicBezTo>
                  <a:pt x="4486140" y="2114339"/>
                  <a:pt x="4454323" y="2360002"/>
                  <a:pt x="4404325" y="2603390"/>
                </a:cubicBezTo>
                <a:cubicBezTo>
                  <a:pt x="4379326" y="2721673"/>
                  <a:pt x="4361144" y="2744419"/>
                  <a:pt x="4240694" y="2755792"/>
                </a:cubicBezTo>
                <a:cubicBezTo>
                  <a:pt x="4152060" y="2762616"/>
                  <a:pt x="4063427" y="2753518"/>
                  <a:pt x="3974793" y="2751243"/>
                </a:cubicBezTo>
                <a:cubicBezTo>
                  <a:pt x="3852070" y="2748969"/>
                  <a:pt x="3727074" y="2746694"/>
                  <a:pt x="3604350" y="2746694"/>
                </a:cubicBezTo>
                <a:cubicBezTo>
                  <a:pt x="3486172" y="2744419"/>
                  <a:pt x="3367994" y="2746694"/>
                  <a:pt x="3249816" y="2739870"/>
                </a:cubicBezTo>
                <a:cubicBezTo>
                  <a:pt x="2965734" y="2723947"/>
                  <a:pt x="2679380" y="2708025"/>
                  <a:pt x="2395298" y="2689827"/>
                </a:cubicBezTo>
                <a:cubicBezTo>
                  <a:pt x="2256666" y="2680729"/>
                  <a:pt x="2120306" y="2673905"/>
                  <a:pt x="1981674" y="2664806"/>
                </a:cubicBezTo>
                <a:cubicBezTo>
                  <a:pt x="1770317" y="2651158"/>
                  <a:pt x="1556688" y="2639785"/>
                  <a:pt x="1345331" y="2646609"/>
                </a:cubicBezTo>
                <a:cubicBezTo>
                  <a:pt x="1104429" y="2651158"/>
                  <a:pt x="861255" y="2642060"/>
                  <a:pt x="620354" y="2617038"/>
                </a:cubicBezTo>
                <a:cubicBezTo>
                  <a:pt x="536266" y="2607940"/>
                  <a:pt x="449905" y="2603390"/>
                  <a:pt x="365816" y="2592017"/>
                </a:cubicBezTo>
                <a:cubicBezTo>
                  <a:pt x="306727" y="2582918"/>
                  <a:pt x="249911" y="2566996"/>
                  <a:pt x="190822" y="2551073"/>
                </a:cubicBezTo>
                <a:cubicBezTo>
                  <a:pt x="168095" y="2544249"/>
                  <a:pt x="149914" y="2523777"/>
                  <a:pt x="149914" y="2498756"/>
                </a:cubicBezTo>
                <a:cubicBezTo>
                  <a:pt x="140823" y="2414594"/>
                  <a:pt x="127188" y="2330431"/>
                  <a:pt x="120370" y="2243994"/>
                </a:cubicBezTo>
                <a:cubicBezTo>
                  <a:pt x="111279" y="2109789"/>
                  <a:pt x="104461" y="1975585"/>
                  <a:pt x="97643" y="1841380"/>
                </a:cubicBezTo>
                <a:cubicBezTo>
                  <a:pt x="90825" y="1729922"/>
                  <a:pt x="88552" y="1618463"/>
                  <a:pt x="79462" y="1507005"/>
                </a:cubicBezTo>
                <a:cubicBezTo>
                  <a:pt x="72644" y="1416019"/>
                  <a:pt x="56735" y="1327307"/>
                  <a:pt x="49917" y="1236321"/>
                </a:cubicBezTo>
                <a:cubicBezTo>
                  <a:pt x="38554" y="1113489"/>
                  <a:pt x="29463" y="990658"/>
                  <a:pt x="20373" y="867826"/>
                </a:cubicBezTo>
                <a:cubicBezTo>
                  <a:pt x="13555" y="760917"/>
                  <a:pt x="6737" y="654008"/>
                  <a:pt x="2191" y="547099"/>
                </a:cubicBezTo>
                <a:cubicBezTo>
                  <a:pt x="-4626" y="440190"/>
                  <a:pt x="4464" y="333281"/>
                  <a:pt x="29463" y="228647"/>
                </a:cubicBezTo>
                <a:cubicBezTo>
                  <a:pt x="34009" y="208175"/>
                  <a:pt x="40827" y="189978"/>
                  <a:pt x="47645" y="171781"/>
                </a:cubicBezTo>
                <a:cubicBezTo>
                  <a:pt x="61281" y="126287"/>
                  <a:pt x="104461" y="96717"/>
                  <a:pt x="152187" y="101266"/>
                </a:cubicBezTo>
                <a:cubicBezTo>
                  <a:pt x="277183" y="108090"/>
                  <a:pt x="402179" y="114914"/>
                  <a:pt x="527175" y="119463"/>
                </a:cubicBezTo>
                <a:cubicBezTo>
                  <a:pt x="631717" y="124013"/>
                  <a:pt x="738532" y="130837"/>
                  <a:pt x="843074" y="133111"/>
                </a:cubicBezTo>
                <a:cubicBezTo>
                  <a:pt x="1165791" y="139935"/>
                  <a:pt x="1486235" y="130837"/>
                  <a:pt x="1808952" y="117189"/>
                </a:cubicBezTo>
                <a:cubicBezTo>
                  <a:pt x="1993037" y="110365"/>
                  <a:pt x="2177123" y="110365"/>
                  <a:pt x="2358935" y="103541"/>
                </a:cubicBezTo>
                <a:cubicBezTo>
                  <a:pt x="2545293" y="96717"/>
                  <a:pt x="2731650" y="87618"/>
                  <a:pt x="2920281" y="76245"/>
                </a:cubicBezTo>
                <a:cubicBezTo>
                  <a:pt x="3081640" y="67146"/>
                  <a:pt x="3242998" y="60322"/>
                  <a:pt x="3404357" y="46674"/>
                </a:cubicBezTo>
                <a:cubicBezTo>
                  <a:pt x="3522535" y="35301"/>
                  <a:pt x="3642985" y="19379"/>
                  <a:pt x="3761163" y="8005"/>
                </a:cubicBezTo>
                <a:cubicBezTo>
                  <a:pt x="4004337" y="-17016"/>
                  <a:pt x="4249784" y="17104"/>
                  <a:pt x="4479323" y="103541"/>
                </a:cubicBezTo>
                <a:cubicBezTo>
                  <a:pt x="4522503" y="119463"/>
                  <a:pt x="4547502" y="146759"/>
                  <a:pt x="4549775" y="194527"/>
                </a:cubicBezTo>
                <a:cubicBezTo>
                  <a:pt x="4554320" y="365127"/>
                  <a:pt x="4561138" y="531177"/>
                  <a:pt x="4570229" y="763192"/>
                </a:cubicBezTo>
                <a:close/>
              </a:path>
            </a:pathLst>
          </a:custGeom>
          <a:solidFill>
            <a:srgbClr val="F5B292"/>
          </a:solidFill>
          <a:ln w="226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1C44D-08FB-09DB-C014-3AA75301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Huskar</a:t>
            </a:r>
            <a:r>
              <a:rPr lang="en-US" dirty="0"/>
              <a:t> Pit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A69EC-2118-D8D9-A996-2F9C9F1BC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557970"/>
            <a:ext cx="4730595" cy="4728756"/>
          </a:xfrm>
        </p:spPr>
        <p:txBody>
          <a:bodyPr/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4th of July 1838,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children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</a:t>
            </a: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drowned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the </a:t>
            </a:r>
            <a:r>
              <a:rPr lang="en-GB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Huskar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Pit (mine), in South Yorkshire flooded.</a:t>
            </a:r>
          </a:p>
          <a:p>
            <a:endParaRPr lang="en-GB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list of names.</a:t>
            </a:r>
          </a:p>
          <a:p>
            <a:endParaRPr lang="en-GB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 to write them out in order of their age - oldest first.</a:t>
            </a:r>
          </a:p>
        </p:txBody>
      </p:sp>
      <p:pic>
        <p:nvPicPr>
          <p:cNvPr id="357" name="Picture 356" descr="A stone monument with text">
            <a:extLst>
              <a:ext uri="{FF2B5EF4-FFF2-40B4-BE49-F238E27FC236}">
                <a16:creationId xmlns:a16="http://schemas.microsoft.com/office/drawing/2014/main" id="{B2CEB24C-0446-D8EB-710F-317A78FFA8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5280"/>
          <a:stretch/>
        </p:blipFill>
        <p:spPr>
          <a:xfrm>
            <a:off x="5798634" y="589914"/>
            <a:ext cx="5432012" cy="59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5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348A-DC04-3743-94C9-49D400C5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Huskar</a:t>
            </a:r>
            <a:r>
              <a:rPr lang="en-GB" dirty="0"/>
              <a:t> Pit Memorial</a:t>
            </a:r>
          </a:p>
        </p:txBody>
      </p:sp>
      <p:pic>
        <p:nvPicPr>
          <p:cNvPr id="3" name="Picture 2" descr="A stone monument with text">
            <a:extLst>
              <a:ext uri="{FF2B5EF4-FFF2-40B4-BE49-F238E27FC236}">
                <a16:creationId xmlns:a16="http://schemas.microsoft.com/office/drawing/2014/main" id="{62D81D7D-9EEC-4F57-2189-18A6B67D6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5969" r="6665" b="5280"/>
          <a:stretch/>
        </p:blipFill>
        <p:spPr>
          <a:xfrm rot="5400000">
            <a:off x="2093902" y="-737610"/>
            <a:ext cx="6602115" cy="839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69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3D1EC1-BB1C-C857-9CC7-BF8A7FAA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Write your list in the table below</a:t>
            </a:r>
          </a:p>
        </p:txBody>
      </p:sp>
      <p:graphicFrame>
        <p:nvGraphicFramePr>
          <p:cNvPr id="6" name="Table 6" descr="Table">
            <a:extLst>
              <a:ext uri="{FF2B5EF4-FFF2-40B4-BE49-F238E27FC236}">
                <a16:creationId xmlns:a16="http://schemas.microsoft.com/office/drawing/2014/main" id="{F880CE42-AB31-846F-138B-BD165B5DBF58}"/>
              </a:ext>
            </a:extLst>
          </p:cNvPr>
          <p:cNvGraphicFramePr>
            <a:graphicFrameLocks noGrp="1"/>
          </p:cNvGraphicFramePr>
          <p:nvPr/>
        </p:nvGraphicFramePr>
        <p:xfrm>
          <a:off x="832919" y="1210339"/>
          <a:ext cx="10045147" cy="4789698"/>
        </p:xfrm>
        <a:graphic>
          <a:graphicData uri="http://schemas.openxmlformats.org/drawingml/2006/table">
            <a:tbl>
              <a:tblPr firstRow="1"/>
              <a:tblGrid>
                <a:gridCol w="3688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2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54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First Name</a:t>
                      </a:r>
                      <a:endParaRPr lang="en-US" sz="1600" b="1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Surname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Age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0646"/>
                  </a:ext>
                </a:extLst>
              </a:tr>
              <a:tr h="390827"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241"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52"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78"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436"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774"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682"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527"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527"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338909"/>
                  </a:ext>
                </a:extLst>
              </a:tr>
              <a:tr h="401527"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193893"/>
                  </a:ext>
                </a:extLst>
              </a:tr>
              <a:tr h="401527"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/>
                      </a:endParaRPr>
                    </a:p>
                  </a:txBody>
                  <a:tcPr marL="60960" marR="60960" marT="30480" marB="3048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301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134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53F7D-216E-56CE-5D6D-67777A46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you do?</a:t>
            </a:r>
          </a:p>
        </p:txBody>
      </p:sp>
      <p:graphicFrame>
        <p:nvGraphicFramePr>
          <p:cNvPr id="8" name="Table 7" descr="Table">
            <a:extLst>
              <a:ext uri="{FF2B5EF4-FFF2-40B4-BE49-F238E27FC236}">
                <a16:creationId xmlns:a16="http://schemas.microsoft.com/office/drawing/2014/main" id="{116A887E-5D2A-726D-23BE-3C03309F3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89461"/>
              </p:ext>
            </p:extLst>
          </p:nvPr>
        </p:nvGraphicFramePr>
        <p:xfrm>
          <a:off x="783407" y="1370665"/>
          <a:ext cx="9984949" cy="5227885"/>
        </p:xfrm>
        <a:graphic>
          <a:graphicData uri="http://schemas.openxmlformats.org/drawingml/2006/table">
            <a:tbl>
              <a:tblPr firstRow="1"/>
              <a:tblGrid>
                <a:gridCol w="3717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9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7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dirty="0">
                          <a:solidFill>
                            <a:srgbClr val="000000"/>
                          </a:solidFill>
                          <a:latin typeface="+mn-lt"/>
                        </a:rPr>
                        <a:t>First Name</a:t>
                      </a:r>
                      <a:endParaRPr lang="en-US" sz="1600" b="1" dirty="0">
                        <a:latin typeface="+mn-lt"/>
                      </a:endParaRPr>
                    </a:p>
                    <a:p>
                      <a:pPr algn="l">
                        <a:defRPr/>
                      </a:pPr>
                      <a:endParaRPr lang="en-US" sz="1600" b="1" dirty="0">
                        <a:latin typeface="Arial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4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b="1" u="none" dirty="0">
                          <a:solidFill>
                            <a:srgbClr val="000000"/>
                          </a:solidFill>
                          <a:latin typeface="+mn-lt"/>
                        </a:rPr>
                        <a:t>Surname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4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b="1" u="none" dirty="0">
                          <a:solidFill>
                            <a:srgbClr val="000000"/>
                          </a:solidFill>
                          <a:latin typeface="+mn-lt"/>
                        </a:rPr>
                        <a:t>Age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626049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Hannah 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Taylor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17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Ellen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Parker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Elizabeth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Hollings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Elizabeth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+mn-lt"/>
                        </a:rPr>
                        <a:t>Carr</a:t>
                      </a:r>
                      <a:endParaRPr lang="en-US" sz="1800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13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Hannah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Webster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13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Elizabeth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Clarkson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11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Catherine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Garnett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11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Sarah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Jukes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Mary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Sellers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Ann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Moss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0247356"/>
                  </a:ext>
                </a:extLst>
              </a:tr>
              <a:tr h="42261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latin typeface="+mn-lt"/>
                        </a:rPr>
                        <a:t>Sarah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Newton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983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054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icture 4">
            <a:extLst>
              <a:ext uri="{FF2B5EF4-FFF2-40B4-BE49-F238E27FC236}">
                <a16:creationId xmlns:a16="http://schemas.microsoft.com/office/drawing/2014/main" id="{E81638E2-9037-A5B7-B596-6DB52368D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187" y="1534752"/>
            <a:ext cx="4204044" cy="3969835"/>
          </a:xfrm>
          <a:custGeom>
            <a:avLst/>
            <a:gdLst>
              <a:gd name="connsiteX0" fmla="*/ 4570229 w 4570515"/>
              <a:gd name="connsiteY0" fmla="*/ 763192 h 2758286"/>
              <a:gd name="connsiteX1" fmla="*/ 4540684 w 4570515"/>
              <a:gd name="connsiteY1" fmla="*/ 1372800 h 2758286"/>
              <a:gd name="connsiteX2" fmla="*/ 4504322 w 4570515"/>
              <a:gd name="connsiteY2" fmla="*/ 1868676 h 2758286"/>
              <a:gd name="connsiteX3" fmla="*/ 4404325 w 4570515"/>
              <a:gd name="connsiteY3" fmla="*/ 2603390 h 2758286"/>
              <a:gd name="connsiteX4" fmla="*/ 4240694 w 4570515"/>
              <a:gd name="connsiteY4" fmla="*/ 2755792 h 2758286"/>
              <a:gd name="connsiteX5" fmla="*/ 3974793 w 4570515"/>
              <a:gd name="connsiteY5" fmla="*/ 2751243 h 2758286"/>
              <a:gd name="connsiteX6" fmla="*/ 3604350 w 4570515"/>
              <a:gd name="connsiteY6" fmla="*/ 2746694 h 2758286"/>
              <a:gd name="connsiteX7" fmla="*/ 3249816 w 4570515"/>
              <a:gd name="connsiteY7" fmla="*/ 2739870 h 2758286"/>
              <a:gd name="connsiteX8" fmla="*/ 2395298 w 4570515"/>
              <a:gd name="connsiteY8" fmla="*/ 2689827 h 2758286"/>
              <a:gd name="connsiteX9" fmla="*/ 1981674 w 4570515"/>
              <a:gd name="connsiteY9" fmla="*/ 2664806 h 2758286"/>
              <a:gd name="connsiteX10" fmla="*/ 1345331 w 4570515"/>
              <a:gd name="connsiteY10" fmla="*/ 2646609 h 2758286"/>
              <a:gd name="connsiteX11" fmla="*/ 620354 w 4570515"/>
              <a:gd name="connsiteY11" fmla="*/ 2617038 h 2758286"/>
              <a:gd name="connsiteX12" fmla="*/ 365816 w 4570515"/>
              <a:gd name="connsiteY12" fmla="*/ 2592017 h 2758286"/>
              <a:gd name="connsiteX13" fmla="*/ 190822 w 4570515"/>
              <a:gd name="connsiteY13" fmla="*/ 2551073 h 2758286"/>
              <a:gd name="connsiteX14" fmla="*/ 149914 w 4570515"/>
              <a:gd name="connsiteY14" fmla="*/ 2498756 h 2758286"/>
              <a:gd name="connsiteX15" fmla="*/ 120370 w 4570515"/>
              <a:gd name="connsiteY15" fmla="*/ 2243994 h 2758286"/>
              <a:gd name="connsiteX16" fmla="*/ 97643 w 4570515"/>
              <a:gd name="connsiteY16" fmla="*/ 1841380 h 2758286"/>
              <a:gd name="connsiteX17" fmla="*/ 79462 w 4570515"/>
              <a:gd name="connsiteY17" fmla="*/ 1507005 h 2758286"/>
              <a:gd name="connsiteX18" fmla="*/ 49917 w 4570515"/>
              <a:gd name="connsiteY18" fmla="*/ 1236321 h 2758286"/>
              <a:gd name="connsiteX19" fmla="*/ 20373 w 4570515"/>
              <a:gd name="connsiteY19" fmla="*/ 867826 h 2758286"/>
              <a:gd name="connsiteX20" fmla="*/ 2191 w 4570515"/>
              <a:gd name="connsiteY20" fmla="*/ 547099 h 2758286"/>
              <a:gd name="connsiteX21" fmla="*/ 29463 w 4570515"/>
              <a:gd name="connsiteY21" fmla="*/ 228647 h 2758286"/>
              <a:gd name="connsiteX22" fmla="*/ 47645 w 4570515"/>
              <a:gd name="connsiteY22" fmla="*/ 171781 h 2758286"/>
              <a:gd name="connsiteX23" fmla="*/ 152187 w 4570515"/>
              <a:gd name="connsiteY23" fmla="*/ 101266 h 2758286"/>
              <a:gd name="connsiteX24" fmla="*/ 527175 w 4570515"/>
              <a:gd name="connsiteY24" fmla="*/ 119463 h 2758286"/>
              <a:gd name="connsiteX25" fmla="*/ 843074 w 4570515"/>
              <a:gd name="connsiteY25" fmla="*/ 133111 h 2758286"/>
              <a:gd name="connsiteX26" fmla="*/ 1808952 w 4570515"/>
              <a:gd name="connsiteY26" fmla="*/ 117189 h 2758286"/>
              <a:gd name="connsiteX27" fmla="*/ 2358935 w 4570515"/>
              <a:gd name="connsiteY27" fmla="*/ 103541 h 2758286"/>
              <a:gd name="connsiteX28" fmla="*/ 2920281 w 4570515"/>
              <a:gd name="connsiteY28" fmla="*/ 76245 h 2758286"/>
              <a:gd name="connsiteX29" fmla="*/ 3404357 w 4570515"/>
              <a:gd name="connsiteY29" fmla="*/ 46674 h 2758286"/>
              <a:gd name="connsiteX30" fmla="*/ 3761163 w 4570515"/>
              <a:gd name="connsiteY30" fmla="*/ 8005 h 2758286"/>
              <a:gd name="connsiteX31" fmla="*/ 4479323 w 4570515"/>
              <a:gd name="connsiteY31" fmla="*/ 103541 h 2758286"/>
              <a:gd name="connsiteX32" fmla="*/ 4549775 w 4570515"/>
              <a:gd name="connsiteY32" fmla="*/ 194527 h 2758286"/>
              <a:gd name="connsiteX33" fmla="*/ 4570229 w 4570515"/>
              <a:gd name="connsiteY33" fmla="*/ 763192 h 27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70515" h="2758286">
                <a:moveTo>
                  <a:pt x="4570229" y="763192"/>
                </a:moveTo>
                <a:cubicBezTo>
                  <a:pt x="4572501" y="967911"/>
                  <a:pt x="4561138" y="1170356"/>
                  <a:pt x="4540684" y="1372800"/>
                </a:cubicBezTo>
                <a:cubicBezTo>
                  <a:pt x="4527048" y="1536576"/>
                  <a:pt x="4515685" y="1702626"/>
                  <a:pt x="4504322" y="1868676"/>
                </a:cubicBezTo>
                <a:cubicBezTo>
                  <a:pt x="4486140" y="2114339"/>
                  <a:pt x="4454323" y="2360002"/>
                  <a:pt x="4404325" y="2603390"/>
                </a:cubicBezTo>
                <a:cubicBezTo>
                  <a:pt x="4379326" y="2721673"/>
                  <a:pt x="4361144" y="2744419"/>
                  <a:pt x="4240694" y="2755792"/>
                </a:cubicBezTo>
                <a:cubicBezTo>
                  <a:pt x="4152060" y="2762616"/>
                  <a:pt x="4063427" y="2753518"/>
                  <a:pt x="3974793" y="2751243"/>
                </a:cubicBezTo>
                <a:cubicBezTo>
                  <a:pt x="3852070" y="2748969"/>
                  <a:pt x="3727074" y="2746694"/>
                  <a:pt x="3604350" y="2746694"/>
                </a:cubicBezTo>
                <a:cubicBezTo>
                  <a:pt x="3486172" y="2744419"/>
                  <a:pt x="3367994" y="2746694"/>
                  <a:pt x="3249816" y="2739870"/>
                </a:cubicBezTo>
                <a:cubicBezTo>
                  <a:pt x="2965734" y="2723947"/>
                  <a:pt x="2679380" y="2708025"/>
                  <a:pt x="2395298" y="2689827"/>
                </a:cubicBezTo>
                <a:cubicBezTo>
                  <a:pt x="2256666" y="2680729"/>
                  <a:pt x="2120306" y="2673905"/>
                  <a:pt x="1981674" y="2664806"/>
                </a:cubicBezTo>
                <a:cubicBezTo>
                  <a:pt x="1770317" y="2651158"/>
                  <a:pt x="1556688" y="2639785"/>
                  <a:pt x="1345331" y="2646609"/>
                </a:cubicBezTo>
                <a:cubicBezTo>
                  <a:pt x="1104429" y="2651158"/>
                  <a:pt x="861255" y="2642060"/>
                  <a:pt x="620354" y="2617038"/>
                </a:cubicBezTo>
                <a:cubicBezTo>
                  <a:pt x="536266" y="2607940"/>
                  <a:pt x="449905" y="2603390"/>
                  <a:pt x="365816" y="2592017"/>
                </a:cubicBezTo>
                <a:cubicBezTo>
                  <a:pt x="306727" y="2582918"/>
                  <a:pt x="249911" y="2566996"/>
                  <a:pt x="190822" y="2551073"/>
                </a:cubicBezTo>
                <a:cubicBezTo>
                  <a:pt x="168095" y="2544249"/>
                  <a:pt x="149914" y="2523777"/>
                  <a:pt x="149914" y="2498756"/>
                </a:cubicBezTo>
                <a:cubicBezTo>
                  <a:pt x="140823" y="2414594"/>
                  <a:pt x="127188" y="2330431"/>
                  <a:pt x="120370" y="2243994"/>
                </a:cubicBezTo>
                <a:cubicBezTo>
                  <a:pt x="111279" y="2109789"/>
                  <a:pt x="104461" y="1975585"/>
                  <a:pt x="97643" y="1841380"/>
                </a:cubicBezTo>
                <a:cubicBezTo>
                  <a:pt x="90825" y="1729922"/>
                  <a:pt x="88552" y="1618463"/>
                  <a:pt x="79462" y="1507005"/>
                </a:cubicBezTo>
                <a:cubicBezTo>
                  <a:pt x="72644" y="1416019"/>
                  <a:pt x="56735" y="1327307"/>
                  <a:pt x="49917" y="1236321"/>
                </a:cubicBezTo>
                <a:cubicBezTo>
                  <a:pt x="38554" y="1113489"/>
                  <a:pt x="29463" y="990658"/>
                  <a:pt x="20373" y="867826"/>
                </a:cubicBezTo>
                <a:cubicBezTo>
                  <a:pt x="13555" y="760917"/>
                  <a:pt x="6737" y="654008"/>
                  <a:pt x="2191" y="547099"/>
                </a:cubicBezTo>
                <a:cubicBezTo>
                  <a:pt x="-4626" y="440190"/>
                  <a:pt x="4464" y="333281"/>
                  <a:pt x="29463" y="228647"/>
                </a:cubicBezTo>
                <a:cubicBezTo>
                  <a:pt x="34009" y="208175"/>
                  <a:pt x="40827" y="189978"/>
                  <a:pt x="47645" y="171781"/>
                </a:cubicBezTo>
                <a:cubicBezTo>
                  <a:pt x="61281" y="126287"/>
                  <a:pt x="104461" y="96717"/>
                  <a:pt x="152187" y="101266"/>
                </a:cubicBezTo>
                <a:cubicBezTo>
                  <a:pt x="277183" y="108090"/>
                  <a:pt x="402179" y="114914"/>
                  <a:pt x="527175" y="119463"/>
                </a:cubicBezTo>
                <a:cubicBezTo>
                  <a:pt x="631717" y="124013"/>
                  <a:pt x="738532" y="130837"/>
                  <a:pt x="843074" y="133111"/>
                </a:cubicBezTo>
                <a:cubicBezTo>
                  <a:pt x="1165791" y="139935"/>
                  <a:pt x="1486235" y="130837"/>
                  <a:pt x="1808952" y="117189"/>
                </a:cubicBezTo>
                <a:cubicBezTo>
                  <a:pt x="1993037" y="110365"/>
                  <a:pt x="2177123" y="110365"/>
                  <a:pt x="2358935" y="103541"/>
                </a:cubicBezTo>
                <a:cubicBezTo>
                  <a:pt x="2545293" y="96717"/>
                  <a:pt x="2731650" y="87618"/>
                  <a:pt x="2920281" y="76245"/>
                </a:cubicBezTo>
                <a:cubicBezTo>
                  <a:pt x="3081640" y="67146"/>
                  <a:pt x="3242998" y="60322"/>
                  <a:pt x="3404357" y="46674"/>
                </a:cubicBezTo>
                <a:cubicBezTo>
                  <a:pt x="3522535" y="35301"/>
                  <a:pt x="3642985" y="19379"/>
                  <a:pt x="3761163" y="8005"/>
                </a:cubicBezTo>
                <a:cubicBezTo>
                  <a:pt x="4004337" y="-17016"/>
                  <a:pt x="4249784" y="17104"/>
                  <a:pt x="4479323" y="103541"/>
                </a:cubicBezTo>
                <a:cubicBezTo>
                  <a:pt x="4522503" y="119463"/>
                  <a:pt x="4547502" y="146759"/>
                  <a:pt x="4549775" y="194527"/>
                </a:cubicBezTo>
                <a:cubicBezTo>
                  <a:pt x="4554320" y="365127"/>
                  <a:pt x="4561138" y="531177"/>
                  <a:pt x="4570229" y="763192"/>
                </a:cubicBezTo>
                <a:close/>
              </a:path>
            </a:pathLst>
          </a:custGeom>
          <a:solidFill>
            <a:srgbClr val="F5B292"/>
          </a:solidFill>
          <a:ln w="226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1C44D-08FB-09DB-C014-3AA75301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What questions could we ask having looked at the memorial?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A69EC-2118-D8D9-A996-2F9C9F1BC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54" y="2341756"/>
            <a:ext cx="3231505" cy="2768724"/>
          </a:xfrm>
        </p:spPr>
        <p:txBody>
          <a:bodyPr/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old was the youngest victim?</a:t>
            </a:r>
          </a:p>
          <a:p>
            <a:endParaRPr lang="en-GB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weren't they at school?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4C530-5859-4E4E-2F0B-51D5F625FA5B}"/>
              </a:ext>
            </a:extLst>
          </p:cNvPr>
          <p:cNvSpPr txBox="1"/>
          <p:nvPr/>
        </p:nvSpPr>
        <p:spPr>
          <a:xfrm>
            <a:off x="5086324" y="1845068"/>
            <a:ext cx="61443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memorial also tells us that: </a:t>
            </a:r>
          </a:p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'the Females are deposited in the Graves at the feet of the Males'.  </a:t>
            </a:r>
          </a:p>
          <a:p>
            <a:endParaRPr lang="en-GB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this tell us about Victorian society?</a:t>
            </a:r>
          </a:p>
          <a:p>
            <a:endParaRPr lang="en-GB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activity on the next slide to help answer your questions.</a:t>
            </a:r>
          </a:p>
        </p:txBody>
      </p:sp>
    </p:spTree>
    <p:extLst>
      <p:ext uri="{BB962C8B-B14F-4D97-AF65-F5344CB8AC3E}">
        <p14:creationId xmlns:p14="http://schemas.microsoft.com/office/powerpoint/2010/main" val="18417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C44D-08FB-09DB-C014-3AA75301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Put these Acts (laws) into chronological order </a:t>
            </a:r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DCE4A9-AAB7-CAE2-1A87-60586461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7808" y="4933546"/>
            <a:ext cx="10765992" cy="1789251"/>
            <a:chOff x="-159315" y="2174925"/>
            <a:chExt cx="9298639" cy="15105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6B4D41-E5BF-4F1F-2490-5913ACD5B0B1}"/>
                </a:ext>
              </a:extLst>
            </p:cNvPr>
            <p:cNvSpPr txBox="1"/>
            <p:nvPr/>
          </p:nvSpPr>
          <p:spPr>
            <a:xfrm>
              <a:off x="-159315" y="2174925"/>
              <a:ext cx="1740940" cy="49368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Victoria becomes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Queen </a:t>
              </a:r>
              <a:r>
                <a:rPr lang="en-GB" sz="1600" b="1" u="sng" dirty="0">
                  <a:solidFill>
                    <a:srgbClr val="000000"/>
                  </a:solidFill>
                  <a:latin typeface="Source Sans Pro" pitchFamily="34" charset="0"/>
                </a:rPr>
                <a:t>1837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3FAAE6-61CB-DDFE-83E6-3418381D8BC8}"/>
                </a:ext>
              </a:extLst>
            </p:cNvPr>
            <p:cNvSpPr txBox="1"/>
            <p:nvPr/>
          </p:nvSpPr>
          <p:spPr>
            <a:xfrm>
              <a:off x="7471917" y="3191777"/>
              <a:ext cx="1667407" cy="49368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Queen Victoria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latin typeface="Source Sans Pro" pitchFamily="34" charset="0"/>
                </a:rPr>
                <a:t>Dies </a:t>
              </a:r>
              <a:r>
                <a:rPr lang="en-GB" sz="1600" b="1" u="sng" dirty="0">
                  <a:solidFill>
                    <a:srgbClr val="000000"/>
                  </a:solidFill>
                  <a:latin typeface="Source Sans Pro" pitchFamily="34" charset="0"/>
                </a:rPr>
                <a:t>1901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B74FA9-BE32-A7B1-5728-33FA57BD32CE}"/>
                </a:ext>
              </a:extLst>
            </p:cNvPr>
            <p:cNvGrpSpPr/>
            <p:nvPr/>
          </p:nvGrpSpPr>
          <p:grpSpPr>
            <a:xfrm>
              <a:off x="556039" y="2706907"/>
              <a:ext cx="8123324" cy="490284"/>
              <a:chOff x="556039" y="2706907"/>
              <a:chExt cx="8123324" cy="49028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A3B2902-ACED-C1A5-06DF-508EC2D72CE8}"/>
                  </a:ext>
                </a:extLst>
              </p:cNvPr>
              <p:cNvCxnSpPr/>
              <p:nvPr/>
            </p:nvCxnSpPr>
            <p:spPr>
              <a:xfrm>
                <a:off x="556039" y="2921631"/>
                <a:ext cx="8123324" cy="72008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DF22557-4AEF-A933-FDD0-4BBA724553F7}"/>
                  </a:ext>
                </a:extLst>
              </p:cNvPr>
              <p:cNvCxnSpPr/>
              <p:nvPr/>
            </p:nvCxnSpPr>
            <p:spPr>
              <a:xfrm>
                <a:off x="556039" y="2725045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7ECB08A-C8FA-6D55-E2A6-C08BEF2BB646}"/>
                  </a:ext>
                </a:extLst>
              </p:cNvPr>
              <p:cNvCxnSpPr/>
              <p:nvPr/>
            </p:nvCxnSpPr>
            <p:spPr>
              <a:xfrm>
                <a:off x="971600" y="2890697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09A6E14-79E5-3161-5AF6-439B7700F558}"/>
                  </a:ext>
                </a:extLst>
              </p:cNvPr>
              <p:cNvCxnSpPr/>
              <p:nvPr/>
            </p:nvCxnSpPr>
            <p:spPr>
              <a:xfrm>
                <a:off x="1332860" y="2706907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C685E64-0DF5-545F-E5B9-304203A7BFC1}"/>
                  </a:ext>
                </a:extLst>
              </p:cNvPr>
              <p:cNvCxnSpPr/>
              <p:nvPr/>
            </p:nvCxnSpPr>
            <p:spPr>
              <a:xfrm>
                <a:off x="3347864" y="2890696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E58B451-31C9-A84F-9FEE-95205D9FE8BF}"/>
                  </a:ext>
                </a:extLst>
              </p:cNvPr>
              <p:cNvCxnSpPr/>
              <p:nvPr/>
            </p:nvCxnSpPr>
            <p:spPr>
              <a:xfrm>
                <a:off x="4436368" y="2744924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404B858-7146-B611-8814-39F43F52CEB8}"/>
                  </a:ext>
                </a:extLst>
              </p:cNvPr>
              <p:cNvCxnSpPr/>
              <p:nvPr/>
            </p:nvCxnSpPr>
            <p:spPr>
              <a:xfrm>
                <a:off x="5652120" y="2921631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052659F-1EE4-74C9-C1AF-51D9346D946F}"/>
                  </a:ext>
                </a:extLst>
              </p:cNvPr>
              <p:cNvCxnSpPr/>
              <p:nvPr/>
            </p:nvCxnSpPr>
            <p:spPr>
              <a:xfrm>
                <a:off x="7020272" y="2766338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AA8FDC0-87DC-1FA1-6E58-BE5E7CBA8CEE}"/>
                  </a:ext>
                </a:extLst>
              </p:cNvPr>
              <p:cNvCxnSpPr/>
              <p:nvPr/>
            </p:nvCxnSpPr>
            <p:spPr>
              <a:xfrm>
                <a:off x="8653896" y="2948476"/>
                <a:ext cx="0" cy="248715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Picture Placeholder 31">
            <a:extLst>
              <a:ext uri="{FF2B5EF4-FFF2-40B4-BE49-F238E27FC236}">
                <a16:creationId xmlns:a16="http://schemas.microsoft.com/office/drawing/2014/main" id="{31A719B8-BC2E-688F-C76A-2F46DFD5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880302" y="1094673"/>
            <a:ext cx="3625930" cy="245494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Hour Factory Act - No one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work more than 10 hours a day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1874</a:t>
            </a:r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340B3AEE-66F8-5C86-3D40-C2BA59031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87416" y="3031325"/>
            <a:ext cx="3459189" cy="1962878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is made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compulsory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all 5-13 year olds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1891</a:t>
            </a:r>
          </a:p>
          <a:p>
            <a:pPr algn="ctr"/>
            <a:endParaRPr lang="en-US" sz="1800" b="1" dirty="0"/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38092E5D-4382-EB3C-F5C1-1DAB9DD0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4576394" y="1480109"/>
            <a:ext cx="3084513" cy="1757301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 Act – Children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12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 no more than 6.5 hours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icture Placeholder 25">
            <a:extLst>
              <a:ext uri="{FF2B5EF4-FFF2-40B4-BE49-F238E27FC236}">
                <a16:creationId xmlns:a16="http://schemas.microsoft.com/office/drawing/2014/main" id="{A053A369-06D9-A9F4-E012-2B9B17025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836501" y="1226925"/>
            <a:ext cx="3615784" cy="1757302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Climbing Boys Act - No chimney sweeps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10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1864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03CCC94-FE8D-0E80-4043-BA7538AAC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135942" y="3270602"/>
            <a:ext cx="3217858" cy="1829616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12" r="-412"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Act - Children up to 12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 to school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pay!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1880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E89F94EE-5A0B-9E0A-49C1-438840929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777756" y="3446722"/>
            <a:ext cx="3217862" cy="2140476"/>
          </a:xfrm>
          <a:prstGeom prst="rect">
            <a:avLst/>
          </a:prstGeom>
          <a:blipFill>
            <a:blip r:embed="rId12"/>
            <a:stretch>
              <a:fillRect l="-412" r="-412"/>
            </a:stretch>
          </a:blipFill>
        </p:spPr>
        <p:txBody>
          <a:bodyPr lIns="144000" tIns="180000" rIns="144000" bIns="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Mines Act - No women &amp; no children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10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 in mines</a:t>
            </a:r>
          </a:p>
          <a:p>
            <a:pPr algn="ctr"/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1842</a:t>
            </a:r>
          </a:p>
        </p:txBody>
      </p:sp>
    </p:spTree>
    <p:extLst>
      <p:ext uri="{BB962C8B-B14F-4D97-AF65-F5344CB8AC3E}">
        <p14:creationId xmlns:p14="http://schemas.microsoft.com/office/powerpoint/2010/main" val="3855979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istoricEngland-Colour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65B9E3"/>
      </a:accent1>
      <a:accent2>
        <a:srgbClr val="F192B3"/>
      </a:accent2>
      <a:accent3>
        <a:srgbClr val="7FB5A9"/>
      </a:accent3>
      <a:accent4>
        <a:srgbClr val="F5C946"/>
      </a:accent4>
      <a:accent5>
        <a:srgbClr val="A761FF"/>
      </a:accent5>
      <a:accent6>
        <a:srgbClr val="F18C5C"/>
      </a:accent6>
      <a:hlink>
        <a:srgbClr val="32A2DB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6E8938743425438F2EDCFC960B8DB1" ma:contentTypeVersion="15" ma:contentTypeDescription="Create a new document." ma:contentTypeScope="" ma:versionID="b874dd9b998a3b814aeccda84769c1ef">
  <xsd:schema xmlns:xsd="http://www.w3.org/2001/XMLSchema" xmlns:xs="http://www.w3.org/2001/XMLSchema" xmlns:p="http://schemas.microsoft.com/office/2006/metadata/properties" xmlns:ns3="3cb168fb-557d-4aff-aaa1-591c64e5f6f0" xmlns:ns4="be30f734-6a04-496a-ba73-5e5e8d7e44d2" targetNamespace="http://schemas.microsoft.com/office/2006/metadata/properties" ma:root="true" ma:fieldsID="bc6165daa2a6fe768080225ad7a2e212" ns3:_="" ns4:_="">
    <xsd:import namespace="3cb168fb-557d-4aff-aaa1-591c64e5f6f0"/>
    <xsd:import namespace="be30f734-6a04-496a-ba73-5e5e8d7e44d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168fb-557d-4aff-aaa1-591c64e5f6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0f734-6a04-496a-ba73-5e5e8d7e44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cb168fb-557d-4aff-aaa1-591c64e5f6f0">
      <UserInfo>
        <DisplayName>Horsley, Daisy</DisplayName>
        <AccountId>21</AccountId>
        <AccountType/>
      </UserInfo>
      <UserInfo>
        <DisplayName>Angel, Victoria</DisplayName>
        <AccountId>24</AccountId>
        <AccountType/>
      </UserInfo>
    </SharedWithUsers>
    <_activity xmlns="be30f734-6a04-496a-ba73-5e5e8d7e44d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04DFA7-9813-4078-BFF1-CD3E0309C0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b168fb-557d-4aff-aaa1-591c64e5f6f0"/>
    <ds:schemaRef ds:uri="be30f734-6a04-496a-ba73-5e5e8d7e4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6D2E43-4F90-40BF-B410-9AF81C15F411}">
  <ds:schemaRefs>
    <ds:schemaRef ds:uri="http://purl.org/dc/terms/"/>
    <ds:schemaRef ds:uri="http://schemas.microsoft.com/office/2006/metadata/properties"/>
    <ds:schemaRef ds:uri="http://www.w3.org/XML/1998/namespace"/>
    <ds:schemaRef ds:uri="be30f734-6a04-496a-ba73-5e5e8d7e44d2"/>
    <ds:schemaRef ds:uri="http://schemas.microsoft.com/office/2006/documentManagement/types"/>
    <ds:schemaRef ds:uri="3cb168fb-557d-4aff-aaa1-591c64e5f6f0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921F565-DE58-4D2E-B103-5CB618AE7B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958</Words>
  <Application>Microsoft Office PowerPoint</Application>
  <PresentationFormat>Widescreen</PresentationFormat>
  <Paragraphs>155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Source Sans Pro</vt:lpstr>
      <vt:lpstr>Source Sans Pro Bold</vt:lpstr>
      <vt:lpstr>Office Theme</vt:lpstr>
      <vt:lpstr>What was life like for Victorian children &amp; did it get any better?</vt:lpstr>
      <vt:lpstr>What was life like for Victorian children &amp; did it get any better? 1</vt:lpstr>
      <vt:lpstr>How can we tell what life was like for Victorian children? Did it get any better?</vt:lpstr>
      <vt:lpstr>Huskar Pit</vt:lpstr>
      <vt:lpstr>Huskar Pit Memorial</vt:lpstr>
      <vt:lpstr>Write your list in the table below</vt:lpstr>
      <vt:lpstr>How did you do?</vt:lpstr>
      <vt:lpstr>What questions could we ask having looked at the memorial?</vt:lpstr>
      <vt:lpstr>Put these Acts (laws) into chronological order 1</vt:lpstr>
      <vt:lpstr>Put these Acts (laws) into chronological order 3</vt:lpstr>
      <vt:lpstr>Put these Acts (laws) into chronological order 4</vt:lpstr>
      <vt:lpstr>ANSWERS: How did you do? </vt:lpstr>
      <vt:lpstr>ACTIVITY</vt:lpstr>
      <vt:lpstr>Teachers’ Notes</vt:lpstr>
      <vt:lpstr>More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Cheese, Emily-Ann</dc:creator>
  <cp:lastModifiedBy>McHarg, Catherine</cp:lastModifiedBy>
  <cp:revision>6</cp:revision>
  <dcterms:created xsi:type="dcterms:W3CDTF">2022-11-29T11:24:41Z</dcterms:created>
  <dcterms:modified xsi:type="dcterms:W3CDTF">2024-08-30T11:43:29Z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0x010100AE6E8938743425438F2EDCFC960B8DB1</vt:lpwstr>
  </property>
  <property fmtid="{D5CDD505-2E9C-101B-9397-08002B2CF9AE}" pid="3" name="MediaServiceImageTags">
    <vt:lpwstr/>
  </property>
</Properties>
</file>