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7"/>
  </p:notesMasterIdLst>
  <p:handoutMasterIdLst>
    <p:handoutMasterId r:id="rId18"/>
  </p:handoutMasterIdLst>
  <p:sldIdLst>
    <p:sldId id="362" r:id="rId5"/>
    <p:sldId id="381" r:id="rId6"/>
    <p:sldId id="375" r:id="rId7"/>
    <p:sldId id="364" r:id="rId8"/>
    <p:sldId id="365" r:id="rId9"/>
    <p:sldId id="382" r:id="rId10"/>
    <p:sldId id="366" r:id="rId11"/>
    <p:sldId id="383" r:id="rId12"/>
    <p:sldId id="379" r:id="rId13"/>
    <p:sldId id="368" r:id="rId14"/>
    <p:sldId id="380" r:id="rId15"/>
    <p:sldId id="37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C6625"/>
    <a:srgbClr val="F5B292"/>
    <a:srgbClr val="FBECCC"/>
    <a:srgbClr val="F5C946"/>
    <a:srgbClr val="7EB5A9"/>
    <a:srgbClr val="40907F"/>
    <a:srgbClr val="7AA62C"/>
    <a:srgbClr val="ADD0F0"/>
    <a:srgbClr val="F192B4"/>
    <a:srgbClr val="99BF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09BC82-0830-4BA6-B854-C127A7EBF300}" v="42" dt="2025-01-09T16:01:26.08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57" autoAdjust="0"/>
    <p:restoredTop sz="86395"/>
  </p:normalViewPr>
  <p:slideViewPr>
    <p:cSldViewPr snapToGrid="0">
      <p:cViewPr varScale="1">
        <p:scale>
          <a:sx n="79" d="100"/>
          <a:sy n="79" d="100"/>
        </p:scale>
        <p:origin x="120" y="384"/>
      </p:cViewPr>
      <p:guideLst>
        <p:guide orient="horz" pos="4110"/>
        <p:guide pos="3749"/>
      </p:guideLst>
    </p:cSldViewPr>
  </p:slideViewPr>
  <p:outlineViewPr>
    <p:cViewPr>
      <p:scale>
        <a:sx n="33" d="100"/>
        <a:sy n="33" d="100"/>
      </p:scale>
      <p:origin x="0" y="-2676"/>
    </p:cViewPr>
  </p:outlineViewPr>
  <p:notesTextViewPr>
    <p:cViewPr>
      <p:scale>
        <a:sx n="1" d="1"/>
        <a:sy n="1" d="1"/>
      </p:scale>
      <p:origin x="0" y="0"/>
    </p:cViewPr>
  </p:notesTextViewPr>
  <p:notesViewPr>
    <p:cSldViewPr snapToGrid="0" showGuides="1">
      <p:cViewPr varScale="1">
        <p:scale>
          <a:sx n="124" d="100"/>
          <a:sy n="124" d="100"/>
        </p:scale>
        <p:origin x="3848"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9309BC82-0830-4BA6-B854-C127A7EBF300}"/>
    <pc:docChg chg="custSel delSld modSld modMainMaster">
      <pc:chgData name="McHarg, Catherine" userId="88b8f76c-9ae3-4745-88eb-fe0667a22af5" providerId="ADAL" clId="{9309BC82-0830-4BA6-B854-C127A7EBF300}" dt="2025-01-09T16:01:26.083" v="271" actId="962"/>
      <pc:docMkLst>
        <pc:docMk/>
      </pc:docMkLst>
      <pc:sldChg chg="del">
        <pc:chgData name="McHarg, Catherine" userId="88b8f76c-9ae3-4745-88eb-fe0667a22af5" providerId="ADAL" clId="{9309BC82-0830-4BA6-B854-C127A7EBF300}" dt="2025-01-09T15:39:16.547" v="230" actId="47"/>
        <pc:sldMkLst>
          <pc:docMk/>
          <pc:sldMk cId="602609153" sldId="283"/>
        </pc:sldMkLst>
      </pc:sldChg>
      <pc:sldChg chg="del">
        <pc:chgData name="McHarg, Catherine" userId="88b8f76c-9ae3-4745-88eb-fe0667a22af5" providerId="ADAL" clId="{9309BC82-0830-4BA6-B854-C127A7EBF300}" dt="2025-01-09T15:39:16.547" v="230" actId="47"/>
        <pc:sldMkLst>
          <pc:docMk/>
          <pc:sldMk cId="2353640299" sldId="285"/>
        </pc:sldMkLst>
      </pc:sldChg>
      <pc:sldChg chg="del">
        <pc:chgData name="McHarg, Catherine" userId="88b8f76c-9ae3-4745-88eb-fe0667a22af5" providerId="ADAL" clId="{9309BC82-0830-4BA6-B854-C127A7EBF300}" dt="2025-01-09T15:39:16.547" v="230" actId="47"/>
        <pc:sldMkLst>
          <pc:docMk/>
          <pc:sldMk cId="333057673" sldId="286"/>
        </pc:sldMkLst>
      </pc:sldChg>
      <pc:sldChg chg="del">
        <pc:chgData name="McHarg, Catherine" userId="88b8f76c-9ae3-4745-88eb-fe0667a22af5" providerId="ADAL" clId="{9309BC82-0830-4BA6-B854-C127A7EBF300}" dt="2025-01-09T15:39:16.547" v="230" actId="47"/>
        <pc:sldMkLst>
          <pc:docMk/>
          <pc:sldMk cId="708060320" sldId="287"/>
        </pc:sldMkLst>
      </pc:sldChg>
      <pc:sldChg chg="del">
        <pc:chgData name="McHarg, Catherine" userId="88b8f76c-9ae3-4745-88eb-fe0667a22af5" providerId="ADAL" clId="{9309BC82-0830-4BA6-B854-C127A7EBF300}" dt="2025-01-09T15:39:16.547" v="230" actId="47"/>
        <pc:sldMkLst>
          <pc:docMk/>
          <pc:sldMk cId="359891337" sldId="289"/>
        </pc:sldMkLst>
      </pc:sldChg>
      <pc:sldChg chg="del">
        <pc:chgData name="McHarg, Catherine" userId="88b8f76c-9ae3-4745-88eb-fe0667a22af5" providerId="ADAL" clId="{9309BC82-0830-4BA6-B854-C127A7EBF300}" dt="2025-01-09T15:39:16.547" v="230" actId="47"/>
        <pc:sldMkLst>
          <pc:docMk/>
          <pc:sldMk cId="1958285999" sldId="291"/>
        </pc:sldMkLst>
      </pc:sldChg>
      <pc:sldChg chg="del">
        <pc:chgData name="McHarg, Catherine" userId="88b8f76c-9ae3-4745-88eb-fe0667a22af5" providerId="ADAL" clId="{9309BC82-0830-4BA6-B854-C127A7EBF300}" dt="2025-01-09T15:39:16.547" v="230" actId="47"/>
        <pc:sldMkLst>
          <pc:docMk/>
          <pc:sldMk cId="2076478782" sldId="292"/>
        </pc:sldMkLst>
      </pc:sldChg>
      <pc:sldChg chg="del">
        <pc:chgData name="McHarg, Catherine" userId="88b8f76c-9ae3-4745-88eb-fe0667a22af5" providerId="ADAL" clId="{9309BC82-0830-4BA6-B854-C127A7EBF300}" dt="2025-01-09T15:39:16.547" v="230" actId="47"/>
        <pc:sldMkLst>
          <pc:docMk/>
          <pc:sldMk cId="1668708215" sldId="309"/>
        </pc:sldMkLst>
      </pc:sldChg>
      <pc:sldChg chg="del">
        <pc:chgData name="McHarg, Catherine" userId="88b8f76c-9ae3-4745-88eb-fe0667a22af5" providerId="ADAL" clId="{9309BC82-0830-4BA6-B854-C127A7EBF300}" dt="2025-01-09T15:39:16.547" v="230" actId="47"/>
        <pc:sldMkLst>
          <pc:docMk/>
          <pc:sldMk cId="2605245185" sldId="310"/>
        </pc:sldMkLst>
      </pc:sldChg>
      <pc:sldChg chg="del">
        <pc:chgData name="McHarg, Catherine" userId="88b8f76c-9ae3-4745-88eb-fe0667a22af5" providerId="ADAL" clId="{9309BC82-0830-4BA6-B854-C127A7EBF300}" dt="2025-01-09T15:39:16.547" v="230" actId="47"/>
        <pc:sldMkLst>
          <pc:docMk/>
          <pc:sldMk cId="2739499449" sldId="343"/>
        </pc:sldMkLst>
      </pc:sldChg>
      <pc:sldChg chg="del">
        <pc:chgData name="McHarg, Catherine" userId="88b8f76c-9ae3-4745-88eb-fe0667a22af5" providerId="ADAL" clId="{9309BC82-0830-4BA6-B854-C127A7EBF300}" dt="2025-01-09T15:39:16.547" v="230" actId="47"/>
        <pc:sldMkLst>
          <pc:docMk/>
          <pc:sldMk cId="659483176" sldId="356"/>
        </pc:sldMkLst>
      </pc:sldChg>
      <pc:sldChg chg="del">
        <pc:chgData name="McHarg, Catherine" userId="88b8f76c-9ae3-4745-88eb-fe0667a22af5" providerId="ADAL" clId="{9309BC82-0830-4BA6-B854-C127A7EBF300}" dt="2025-01-09T15:39:16.547" v="230" actId="47"/>
        <pc:sldMkLst>
          <pc:docMk/>
          <pc:sldMk cId="1693127398" sldId="358"/>
        </pc:sldMkLst>
      </pc:sldChg>
      <pc:sldChg chg="del">
        <pc:chgData name="McHarg, Catherine" userId="88b8f76c-9ae3-4745-88eb-fe0667a22af5" providerId="ADAL" clId="{9309BC82-0830-4BA6-B854-C127A7EBF300}" dt="2025-01-09T15:39:16.547" v="230" actId="47"/>
        <pc:sldMkLst>
          <pc:docMk/>
          <pc:sldMk cId="3850329531" sldId="360"/>
        </pc:sldMkLst>
      </pc:sldChg>
      <pc:sldChg chg="del">
        <pc:chgData name="McHarg, Catherine" userId="88b8f76c-9ae3-4745-88eb-fe0667a22af5" providerId="ADAL" clId="{9309BC82-0830-4BA6-B854-C127A7EBF300}" dt="2025-01-09T15:39:16.547" v="230" actId="47"/>
        <pc:sldMkLst>
          <pc:docMk/>
          <pc:sldMk cId="825104220" sldId="361"/>
        </pc:sldMkLst>
      </pc:sldChg>
      <pc:sldChg chg="modSp mod modNotesTx">
        <pc:chgData name="McHarg, Catherine" userId="88b8f76c-9ae3-4745-88eb-fe0667a22af5" providerId="ADAL" clId="{9309BC82-0830-4BA6-B854-C127A7EBF300}" dt="2025-01-09T16:00:36.833" v="257" actId="207"/>
        <pc:sldMkLst>
          <pc:docMk/>
          <pc:sldMk cId="3094589677" sldId="362"/>
        </pc:sldMkLst>
        <pc:spChg chg="mod">
          <ac:chgData name="McHarg, Catherine" userId="88b8f76c-9ae3-4745-88eb-fe0667a22af5" providerId="ADAL" clId="{9309BC82-0830-4BA6-B854-C127A7EBF300}" dt="2025-01-09T16:00:36.833" v="257" actId="207"/>
          <ac:spMkLst>
            <pc:docMk/>
            <pc:sldMk cId="3094589677" sldId="362"/>
            <ac:spMk id="2" creationId="{B4CBBBC2-8584-047C-E0CD-229B909F79F2}"/>
          </ac:spMkLst>
        </pc:spChg>
        <pc:picChg chg="mod">
          <ac:chgData name="McHarg, Catherine" userId="88b8f76c-9ae3-4745-88eb-fe0667a22af5" providerId="ADAL" clId="{9309BC82-0830-4BA6-B854-C127A7EBF300}" dt="2025-01-09T15:28:10.942" v="3" actId="962"/>
          <ac:picMkLst>
            <pc:docMk/>
            <pc:sldMk cId="3094589677" sldId="362"/>
            <ac:picMk id="6" creationId="{9B159169-C7A8-72AD-4456-5715BED1C492}"/>
          </ac:picMkLst>
        </pc:picChg>
      </pc:sldChg>
      <pc:sldChg chg="modSp mod modNotesTx">
        <pc:chgData name="McHarg, Catherine" userId="88b8f76c-9ae3-4745-88eb-fe0667a22af5" providerId="ADAL" clId="{9309BC82-0830-4BA6-B854-C127A7EBF300}" dt="2025-01-09T16:01:01.433" v="264" actId="207"/>
        <pc:sldMkLst>
          <pc:docMk/>
          <pc:sldMk cId="281793986" sldId="364"/>
        </pc:sldMkLst>
        <pc:spChg chg="mod">
          <ac:chgData name="McHarg, Catherine" userId="88b8f76c-9ae3-4745-88eb-fe0667a22af5" providerId="ADAL" clId="{9309BC82-0830-4BA6-B854-C127A7EBF300}" dt="2025-01-09T16:01:01.433" v="264" actId="207"/>
          <ac:spMkLst>
            <pc:docMk/>
            <pc:sldMk cId="281793986" sldId="364"/>
            <ac:spMk id="2" creationId="{A04096CC-A770-E3AD-0ABF-BB78C5A3CE49}"/>
          </ac:spMkLst>
        </pc:spChg>
        <pc:spChg chg="mod">
          <ac:chgData name="McHarg, Catherine" userId="88b8f76c-9ae3-4745-88eb-fe0667a22af5" providerId="ADAL" clId="{9309BC82-0830-4BA6-B854-C127A7EBF300}" dt="2025-01-09T15:30:06.226" v="14" actId="1076"/>
          <ac:spMkLst>
            <pc:docMk/>
            <pc:sldMk cId="281793986" sldId="364"/>
            <ac:spMk id="3" creationId="{3DC678D8-FA5D-C7BE-9759-4A00691002EF}"/>
          </ac:spMkLst>
        </pc:spChg>
      </pc:sldChg>
      <pc:sldChg chg="modSp modNotesTx">
        <pc:chgData name="McHarg, Catherine" userId="88b8f76c-9ae3-4745-88eb-fe0667a22af5" providerId="ADAL" clId="{9309BC82-0830-4BA6-B854-C127A7EBF300}" dt="2025-01-09T16:01:10.367" v="267" actId="207"/>
        <pc:sldMkLst>
          <pc:docMk/>
          <pc:sldMk cId="2218363232" sldId="365"/>
        </pc:sldMkLst>
        <pc:spChg chg="mod">
          <ac:chgData name="McHarg, Catherine" userId="88b8f76c-9ae3-4745-88eb-fe0667a22af5" providerId="ADAL" clId="{9309BC82-0830-4BA6-B854-C127A7EBF300}" dt="2025-01-09T16:01:10.367" v="267" actId="207"/>
          <ac:spMkLst>
            <pc:docMk/>
            <pc:sldMk cId="2218363232" sldId="365"/>
            <ac:spMk id="2" creationId="{A3E19385-2581-1F78-3CDC-5A67E03FC207}"/>
          </ac:spMkLst>
        </pc:spChg>
      </pc:sldChg>
      <pc:sldChg chg="modNotesTx">
        <pc:chgData name="McHarg, Catherine" userId="88b8f76c-9ae3-4745-88eb-fe0667a22af5" providerId="ADAL" clId="{9309BC82-0830-4BA6-B854-C127A7EBF300}" dt="2025-01-09T15:36:06.811" v="166"/>
        <pc:sldMkLst>
          <pc:docMk/>
          <pc:sldMk cId="3010181514" sldId="366"/>
        </pc:sldMkLst>
      </pc:sldChg>
      <pc:sldChg chg="modSp">
        <pc:chgData name="McHarg, Catherine" userId="88b8f76c-9ae3-4745-88eb-fe0667a22af5" providerId="ADAL" clId="{9309BC82-0830-4BA6-B854-C127A7EBF300}" dt="2025-01-09T16:00:50.050" v="261" actId="207"/>
        <pc:sldMkLst>
          <pc:docMk/>
          <pc:sldMk cId="2979823828" sldId="375"/>
        </pc:sldMkLst>
        <pc:spChg chg="mod">
          <ac:chgData name="McHarg, Catherine" userId="88b8f76c-9ae3-4745-88eb-fe0667a22af5" providerId="ADAL" clId="{9309BC82-0830-4BA6-B854-C127A7EBF300}" dt="2025-01-09T16:00:50.050" v="261" actId="207"/>
          <ac:spMkLst>
            <pc:docMk/>
            <pc:sldMk cId="2979823828" sldId="375"/>
            <ac:spMk id="2" creationId="{FFA6CC64-667A-4A09-76CF-2D78E0D012A5}"/>
          </ac:spMkLst>
        </pc:spChg>
      </pc:sldChg>
      <pc:sldChg chg="modSp mod modClrScheme chgLayout">
        <pc:chgData name="McHarg, Catherine" userId="88b8f76c-9ae3-4745-88eb-fe0667a22af5" providerId="ADAL" clId="{9309BC82-0830-4BA6-B854-C127A7EBF300}" dt="2025-01-09T15:36:47.502" v="181" actId="1076"/>
        <pc:sldMkLst>
          <pc:docMk/>
          <pc:sldMk cId="1124742465" sldId="379"/>
        </pc:sldMkLst>
        <pc:spChg chg="mod ord">
          <ac:chgData name="McHarg, Catherine" userId="88b8f76c-9ae3-4745-88eb-fe0667a22af5" providerId="ADAL" clId="{9309BC82-0830-4BA6-B854-C127A7EBF300}" dt="2025-01-09T15:36:32.551" v="168" actId="700"/>
          <ac:spMkLst>
            <pc:docMk/>
            <pc:sldMk cId="1124742465" sldId="379"/>
            <ac:spMk id="2" creationId="{4FC1C733-CB78-5BA2-CAAB-5704792006A7}"/>
          </ac:spMkLst>
        </pc:spChg>
        <pc:graphicFrameChg chg="mod modGraphic">
          <ac:chgData name="McHarg, Catherine" userId="88b8f76c-9ae3-4745-88eb-fe0667a22af5" providerId="ADAL" clId="{9309BC82-0830-4BA6-B854-C127A7EBF300}" dt="2025-01-09T15:36:47.502" v="181" actId="1076"/>
          <ac:graphicFrameMkLst>
            <pc:docMk/>
            <pc:sldMk cId="1124742465" sldId="379"/>
            <ac:graphicFrameMk id="4" creationId="{00DB0B87-9C2C-A2E0-0218-4B59433FC922}"/>
          </ac:graphicFrameMkLst>
        </pc:graphicFrameChg>
      </pc:sldChg>
      <pc:sldChg chg="modSp mod modClrScheme chgLayout">
        <pc:chgData name="McHarg, Catherine" userId="88b8f76c-9ae3-4745-88eb-fe0667a22af5" providerId="ADAL" clId="{9309BC82-0830-4BA6-B854-C127A7EBF300}" dt="2025-01-09T15:54:00.636" v="231" actId="962"/>
        <pc:sldMkLst>
          <pc:docMk/>
          <pc:sldMk cId="404694913" sldId="380"/>
        </pc:sldMkLst>
        <pc:spChg chg="mod ord">
          <ac:chgData name="McHarg, Catherine" userId="88b8f76c-9ae3-4745-88eb-fe0667a22af5" providerId="ADAL" clId="{9309BC82-0830-4BA6-B854-C127A7EBF300}" dt="2025-01-09T15:38:39.141" v="228" actId="14100"/>
          <ac:spMkLst>
            <pc:docMk/>
            <pc:sldMk cId="404694913" sldId="380"/>
            <ac:spMk id="2" creationId="{2F4FEF2F-7E03-7FC9-64D8-E126B645F313}"/>
          </ac:spMkLst>
        </pc:spChg>
        <pc:spChg chg="mod">
          <ac:chgData name="McHarg, Catherine" userId="88b8f76c-9ae3-4745-88eb-fe0667a22af5" providerId="ADAL" clId="{9309BC82-0830-4BA6-B854-C127A7EBF300}" dt="2025-01-09T15:38:05.962" v="226" actId="20577"/>
          <ac:spMkLst>
            <pc:docMk/>
            <pc:sldMk cId="404694913" sldId="380"/>
            <ac:spMk id="3" creationId="{011390C2-8839-5875-F5E0-36325B3947F2}"/>
          </ac:spMkLst>
        </pc:spChg>
        <pc:spChg chg="mod">
          <ac:chgData name="McHarg, Catherine" userId="88b8f76c-9ae3-4745-88eb-fe0667a22af5" providerId="ADAL" clId="{9309BC82-0830-4BA6-B854-C127A7EBF300}" dt="2025-01-09T15:54:00.636" v="231" actId="962"/>
          <ac:spMkLst>
            <pc:docMk/>
            <pc:sldMk cId="404694913" sldId="380"/>
            <ac:spMk id="4" creationId="{17F9E026-A210-9853-6C1B-8EBDC1BB24C6}"/>
          </ac:spMkLst>
        </pc:spChg>
      </pc:sldChg>
      <pc:sldChg chg="modSp mod">
        <pc:chgData name="McHarg, Catherine" userId="88b8f76c-9ae3-4745-88eb-fe0667a22af5" providerId="ADAL" clId="{9309BC82-0830-4BA6-B854-C127A7EBF300}" dt="2025-01-09T15:54:10.932" v="250" actId="20577"/>
        <pc:sldMkLst>
          <pc:docMk/>
          <pc:sldMk cId="967552466" sldId="381"/>
        </pc:sldMkLst>
        <pc:spChg chg="mod">
          <ac:chgData name="McHarg, Catherine" userId="88b8f76c-9ae3-4745-88eb-fe0667a22af5" providerId="ADAL" clId="{9309BC82-0830-4BA6-B854-C127A7EBF300}" dt="2025-01-09T15:54:10.932" v="250" actId="20577"/>
          <ac:spMkLst>
            <pc:docMk/>
            <pc:sldMk cId="967552466" sldId="381"/>
            <ac:spMk id="2" creationId="{BEACBCDA-8DEF-98CB-9DC4-E29FAA597AAB}"/>
          </ac:spMkLst>
        </pc:spChg>
        <pc:spChg chg="mod">
          <ac:chgData name="McHarg, Catherine" userId="88b8f76c-9ae3-4745-88eb-fe0667a22af5" providerId="ADAL" clId="{9309BC82-0830-4BA6-B854-C127A7EBF300}" dt="2025-01-09T15:28:22.758" v="5" actId="114"/>
          <ac:spMkLst>
            <pc:docMk/>
            <pc:sldMk cId="967552466" sldId="381"/>
            <ac:spMk id="4" creationId="{8877CCAF-46B6-DC8B-323F-167F6EFA96CF}"/>
          </ac:spMkLst>
        </pc:spChg>
      </pc:sldChg>
      <pc:sldChg chg="modSp mod modClrScheme chgLayout modNotesTx">
        <pc:chgData name="McHarg, Catherine" userId="88b8f76c-9ae3-4745-88eb-fe0667a22af5" providerId="ADAL" clId="{9309BC82-0830-4BA6-B854-C127A7EBF300}" dt="2025-01-09T16:01:18.750" v="270" actId="207"/>
        <pc:sldMkLst>
          <pc:docMk/>
          <pc:sldMk cId="179374731" sldId="382"/>
        </pc:sldMkLst>
        <pc:spChg chg="mod ord">
          <ac:chgData name="McHarg, Catherine" userId="88b8f76c-9ae3-4745-88eb-fe0667a22af5" providerId="ADAL" clId="{9309BC82-0830-4BA6-B854-C127A7EBF300}" dt="2025-01-09T16:01:18.750" v="270" actId="207"/>
          <ac:spMkLst>
            <pc:docMk/>
            <pc:sldMk cId="179374731" sldId="382"/>
            <ac:spMk id="2" creationId="{3FC437A7-A2CB-47D4-937F-137C3DF2F4CC}"/>
          </ac:spMkLst>
        </pc:spChg>
        <pc:spChg chg="mod">
          <ac:chgData name="McHarg, Catherine" userId="88b8f76c-9ae3-4745-88eb-fe0667a22af5" providerId="ADAL" clId="{9309BC82-0830-4BA6-B854-C127A7EBF300}" dt="2025-01-09T15:33:07.727" v="134" actId="20577"/>
          <ac:spMkLst>
            <pc:docMk/>
            <pc:sldMk cId="179374731" sldId="382"/>
            <ac:spMk id="5" creationId="{6D4E41D9-33F9-C76A-2E96-7CE578C82ED1}"/>
          </ac:spMkLst>
        </pc:spChg>
      </pc:sldChg>
      <pc:sldChg chg="modSp modNotesTx">
        <pc:chgData name="McHarg, Catherine" userId="88b8f76c-9ae3-4745-88eb-fe0667a22af5" providerId="ADAL" clId="{9309BC82-0830-4BA6-B854-C127A7EBF300}" dt="2025-01-09T16:01:26.083" v="271" actId="962"/>
        <pc:sldMkLst>
          <pc:docMk/>
          <pc:sldMk cId="1343897984" sldId="383"/>
        </pc:sldMkLst>
        <pc:spChg chg="mod">
          <ac:chgData name="McHarg, Catherine" userId="88b8f76c-9ae3-4745-88eb-fe0667a22af5" providerId="ADAL" clId="{9309BC82-0830-4BA6-B854-C127A7EBF300}" dt="2025-01-09T15:54:27.589" v="254" actId="962"/>
          <ac:spMkLst>
            <pc:docMk/>
            <pc:sldMk cId="1343897984" sldId="383"/>
            <ac:spMk id="11" creationId="{3A9BDC2B-09E0-BE77-855C-19B7ACB271E7}"/>
          </ac:spMkLst>
        </pc:spChg>
        <pc:picChg chg="mod">
          <ac:chgData name="McHarg, Catherine" userId="88b8f76c-9ae3-4745-88eb-fe0667a22af5" providerId="ADAL" clId="{9309BC82-0830-4BA6-B854-C127A7EBF300}" dt="2025-01-09T16:01:26.083" v="271" actId="962"/>
          <ac:picMkLst>
            <pc:docMk/>
            <pc:sldMk cId="1343897984" sldId="383"/>
            <ac:picMk id="9" creationId="{962EA2C2-7D8A-0AEE-7FCA-1B4A76A04A51}"/>
          </ac:picMkLst>
        </pc:picChg>
      </pc:sldChg>
      <pc:sldMasterChg chg="addSldLayout delSldLayout modSldLayout">
        <pc:chgData name="McHarg, Catherine" userId="88b8f76c-9ae3-4745-88eb-fe0667a22af5" providerId="ADAL" clId="{9309BC82-0830-4BA6-B854-C127A7EBF300}" dt="2025-01-09T15:39:16.547" v="230" actId="47"/>
        <pc:sldMasterMkLst>
          <pc:docMk/>
          <pc:sldMasterMk cId="2215143578" sldId="2147483648"/>
        </pc:sldMasterMkLst>
        <pc:sldLayoutChg chg="del">
          <pc:chgData name="McHarg, Catherine" userId="88b8f76c-9ae3-4745-88eb-fe0667a22af5" providerId="ADAL" clId="{9309BC82-0830-4BA6-B854-C127A7EBF300}" dt="2025-01-09T15:39:16.547" v="230" actId="47"/>
          <pc:sldLayoutMkLst>
            <pc:docMk/>
            <pc:sldMasterMk cId="2215143578" sldId="2147483648"/>
            <pc:sldLayoutMk cId="1429220050" sldId="2147483670"/>
          </pc:sldLayoutMkLst>
        </pc:sldLayoutChg>
        <pc:sldLayoutChg chg="delSp add mod modTransition">
          <pc:chgData name="McHarg, Catherine" userId="88b8f76c-9ae3-4745-88eb-fe0667a22af5" providerId="ADAL" clId="{9309BC82-0830-4BA6-B854-C127A7EBF300}" dt="2025-01-09T15:30:45.892" v="18" actId="478"/>
          <pc:sldLayoutMkLst>
            <pc:docMk/>
            <pc:sldMasterMk cId="2215143578" sldId="2147483648"/>
            <pc:sldLayoutMk cId="3680483476" sldId="2147483692"/>
          </pc:sldLayoutMkLst>
          <pc:spChg chg="del">
            <ac:chgData name="McHarg, Catherine" userId="88b8f76c-9ae3-4745-88eb-fe0667a22af5" providerId="ADAL" clId="{9309BC82-0830-4BA6-B854-C127A7EBF300}" dt="2025-01-09T15:30:45.076" v="17" actId="478"/>
            <ac:spMkLst>
              <pc:docMk/>
              <pc:sldMasterMk cId="2215143578" sldId="2147483648"/>
              <pc:sldLayoutMk cId="3680483476" sldId="2147483692"/>
              <ac:spMk id="8" creationId="{D735DA5C-8636-113C-BE4F-E6FD7062F037}"/>
            </ac:spMkLst>
          </pc:spChg>
          <pc:spChg chg="del">
            <ac:chgData name="McHarg, Catherine" userId="88b8f76c-9ae3-4745-88eb-fe0667a22af5" providerId="ADAL" clId="{9309BC82-0830-4BA6-B854-C127A7EBF300}" dt="2025-01-09T15:30:43.509" v="16" actId="478"/>
            <ac:spMkLst>
              <pc:docMk/>
              <pc:sldMasterMk cId="2215143578" sldId="2147483648"/>
              <pc:sldLayoutMk cId="3680483476" sldId="2147483692"/>
              <ac:spMk id="9" creationId="{846CF8BC-0846-CCE9-FD35-FD5C57642F61}"/>
            </ac:spMkLst>
          </pc:spChg>
          <pc:picChg chg="del">
            <ac:chgData name="McHarg, Catherine" userId="88b8f76c-9ae3-4745-88eb-fe0667a22af5" providerId="ADAL" clId="{9309BC82-0830-4BA6-B854-C127A7EBF300}" dt="2025-01-09T15:30:45.892" v="18" actId="478"/>
            <ac:picMkLst>
              <pc:docMk/>
              <pc:sldMasterMk cId="2215143578" sldId="2147483648"/>
              <pc:sldLayoutMk cId="3680483476" sldId="2147483692"/>
              <ac:picMk id="2" creationId="{BA62145B-4E75-E2ED-9F23-A019DEE9223B}"/>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1/9/2025</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historicengland.org.uk/images-books/photos/item/CC80/00296"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historicengland.org.uk/images-books/photos/item/CC80/00296"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historicengland.org.uk/images-books/photos/item/CC80/00296"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istoricengland.org.uk/images-books/photos/item/CC80/00296"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historicengland.org.uk/images-books/photos/item/CC80/00296"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istoricengland.org.uk/images-books/photos/item/CC80/00296"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historicengland.org.uk/services-skills/education/"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Source: Historic England Archive Ref: CC80/00296 Date: Nov 1927 -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https://historicengland.org.uk/images-books/photos/item/CC80/00296</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11239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Source: Historic England Archive Ref: CC80/00296 Date: Nov 1927 -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https://historicengland.org.uk/images-books/photos/item/CC80/00296</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a:p>
        </p:txBody>
      </p:sp>
    </p:spTree>
    <p:extLst>
      <p:ext uri="{BB962C8B-B14F-4D97-AF65-F5344CB8AC3E}">
        <p14:creationId xmlns:p14="http://schemas.microsoft.com/office/powerpoint/2010/main" val="30223864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Source: Historic England Archive Ref: CC80/00296 Date: Nov 1927 -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https://historicengland.org.uk/images-books/photos/item/CC80/00296</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5</a:t>
            </a:fld>
            <a:endParaRPr lang="en-US"/>
          </a:p>
        </p:txBody>
      </p:sp>
    </p:spTree>
    <p:extLst>
      <p:ext uri="{BB962C8B-B14F-4D97-AF65-F5344CB8AC3E}">
        <p14:creationId xmlns:p14="http://schemas.microsoft.com/office/powerpoint/2010/main" val="1468129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Source: Historic England Archive Ref: CC80/00296 Date: Nov 1927 -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https://historicengland.org.uk/images-books/photos/item/CC80/00296</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a:p>
        </p:txBody>
      </p:sp>
    </p:spTree>
    <p:extLst>
      <p:ext uri="{BB962C8B-B14F-4D97-AF65-F5344CB8AC3E}">
        <p14:creationId xmlns:p14="http://schemas.microsoft.com/office/powerpoint/2010/main" val="6628933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Source: Historic England Archive Ref: CC80/00296 Date: Nov 1927 -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https://historicengland.org.uk/images-books/photos/item/CC80/00296</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7</a:t>
            </a:fld>
            <a:endParaRPr lang="en-US"/>
          </a:p>
        </p:txBody>
      </p:sp>
    </p:spTree>
    <p:extLst>
      <p:ext uri="{BB962C8B-B14F-4D97-AF65-F5344CB8AC3E}">
        <p14:creationId xmlns:p14="http://schemas.microsoft.com/office/powerpoint/2010/main" val="33825876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151515"/>
                </a:solidFill>
                <a:effectLst/>
                <a:latin typeface="Source Sans Pro" panose="020B0503030403020204" pitchFamily="34" charset="0"/>
              </a:rPr>
              <a:t>Source: Historic England Archive Ref: CC80/00296 Date: Nov 1927 -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https://historicengland.org.uk/images-books/photos/item/CC80/00296</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23967630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200" dirty="0">
                <a:latin typeface="Source Sans Pro" pitchFamily="34" charset="0"/>
              </a:rPr>
              <a:t>Find more teaching resources at: </a:t>
            </a:r>
            <a:r>
              <a:rPr lang="en-GB" sz="1200" dirty="0">
                <a:latin typeface="Source Sans Pro" pitchFamily="34" charset="0"/>
                <a:hlinkClick r:id="rId3"/>
              </a:rPr>
              <a:t>HistoricEngland.org.uk/Education</a:t>
            </a:r>
            <a:endParaRPr lang="en-GB" sz="1200" dirty="0">
              <a:latin typeface="Source Sans Pro"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28170896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mailto:contact@historicengland.org.uk?subject=Education%20Resources" TargetMode="External"/><Relationship Id="rId4" Type="http://schemas.openxmlformats.org/officeDocument/2006/relationships/hyperlink" Target="http://www.historicengland.org.uk/education"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lvl1pPr>
              <a:defRPr baseline="0">
                <a:solidFill>
                  <a:srgbClr val="EC6625"/>
                </a:solidFill>
              </a:defRPr>
            </a:lvl1p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EC6625"/>
            </a:solidFill>
          </p:spPr>
          <p:txBody>
            <a:bodyPr/>
            <a:lstStyle/>
            <a:p>
              <a:endParaRPr lang="en-US" dirty="0"/>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rgbClr val="EC6625"/>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l="-412" r="-412"/>
            </a:stretch>
          </a:blipFill>
        </p:spPr>
        <p:txBody>
          <a:bodyPr/>
          <a:lstStyle/>
          <a:p>
            <a:r>
              <a:rPr lang="en-US"/>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EC6625"/>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EC6625"/>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EC6625"/>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EC6625"/>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10B67-A54C-2859-F342-DD804B0F7164}"/>
              </a:ext>
            </a:extLst>
          </p:cNvPr>
          <p:cNvSpPr>
            <a:spLocks noGrp="1"/>
          </p:cNvSpPr>
          <p:nvPr>
            <p:ph type="title"/>
          </p:nvPr>
        </p:nvSpPr>
        <p:spPr>
          <a:xfrm>
            <a:off x="166687" y="-1032572"/>
            <a:ext cx="10515600" cy="982193"/>
          </a:xfrm>
        </p:spPr>
        <p:txBody>
          <a:bodyPr/>
          <a:lstStyle>
            <a:lvl1pPr>
              <a:defRPr baseline="0">
                <a:solidFill>
                  <a:srgbClr val="EC6625"/>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EC6625"/>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EC6625"/>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lvl1pPr>
              <a:defRPr>
                <a:solidFill>
                  <a:srgbClr val="EC6625"/>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EC6625"/>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rgbClr val="EC6625"/>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5" name="Picture Placeholder 15">
            <a:extLst>
              <a:ext uri="{FF2B5EF4-FFF2-40B4-BE49-F238E27FC236}">
                <a16:creationId xmlns:a16="http://schemas.microsoft.com/office/drawing/2014/main" id="{A8D4281E-727A-E0FF-DF59-20BE3AF4F993}"/>
              </a:ext>
              <a:ext uri="{C183D7F6-B498-43B3-948B-1728B52AA6E4}">
                <adec:decorative xmlns:adec="http://schemas.microsoft.com/office/drawing/2017/decorative" val="1"/>
              </a:ext>
            </a:extLst>
          </p:cNvPr>
          <p:cNvSpPr>
            <a:spLocks noGrp="1"/>
          </p:cNvSpPr>
          <p:nvPr>
            <p:ph type="pic" sz="quarter" idx="24" hasCustomPrompt="1"/>
          </p:nvPr>
        </p:nvSpPr>
        <p:spPr>
          <a:xfrm>
            <a:off x="5706738" y="6173927"/>
            <a:ext cx="3643313" cy="57943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rgbClr val="EC6625"/>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EC6625"/>
            </a:solidFill>
          </a:ln>
        </p:spPr>
        <p:txBody>
          <a:bodyPr/>
          <a:lstStyle>
            <a:lvl1pPr>
              <a:defRPr>
                <a:solidFill>
                  <a:srgbClr val="EC6625"/>
                </a:solidFill>
              </a:defRPr>
            </a:lvl1pPr>
          </a:lstStyle>
          <a:p>
            <a:endParaRPr lang="en-US" dirty="0"/>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rgbClr val="EC6625"/>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EC6625"/>
            </a:solidFill>
          </a:ln>
        </p:spPr>
        <p:txBody>
          <a:bodyPr/>
          <a:lstStyle>
            <a:lvl1pPr>
              <a:defRPr>
                <a:solidFill>
                  <a:srgbClr val="EC6625"/>
                </a:solidFill>
              </a:defRPr>
            </a:lvl1p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EC6625"/>
            </a:solidFill>
          </a:ln>
        </p:spPr>
        <p:style>
          <a:lnRef idx="1">
            <a:schemeClr val="accent1"/>
          </a:lnRef>
          <a:fillRef idx="0">
            <a:schemeClr val="accent1"/>
          </a:fillRef>
          <a:effectRef idx="0">
            <a:schemeClr val="accent1"/>
          </a:effectRef>
          <a:fontRef idx="minor">
            <a:schemeClr val="tx1"/>
          </a:fontRef>
        </p:style>
      </p:cxnSp>
      <p:pic>
        <p:nvPicPr>
          <p:cNvPr id="18" name="Picture 17" descr="Scissors icon">
            <a:extLst>
              <a:ext uri="{FF2B5EF4-FFF2-40B4-BE49-F238E27FC236}">
                <a16:creationId xmlns:a16="http://schemas.microsoft.com/office/drawing/2014/main" id="{6F72EBA6-F59E-F096-F2DA-C54BD75E2B25}"/>
              </a:ext>
            </a:extLst>
          </p:cNvPr>
          <p:cNvPicPr>
            <a:picLocks noChangeAspect="1"/>
          </p:cNvPicPr>
          <p:nvPr userDrawn="1"/>
        </p:nvPicPr>
        <p:blipFill>
          <a:blip r:embed="rId2"/>
          <a:stretch>
            <a:fillRect/>
          </a:stretch>
        </p:blipFill>
        <p:spPr>
          <a:xfrm rot="16200000" flipH="1">
            <a:off x="5931494" y="213191"/>
            <a:ext cx="329010"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589460"/>
            <a:ext cx="0" cy="6337120"/>
          </a:xfrm>
          <a:prstGeom prst="line">
            <a:avLst/>
          </a:prstGeom>
          <a:ln w="34925">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rgbClr val="EC6625"/>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EC6625"/>
                </a:solidFill>
              </a:defRPr>
            </a:lvl1pPr>
          </a:lstStyle>
          <a:p>
            <a:r>
              <a:rPr lang="en-GB" dirty="0"/>
              <a:t>Click to edit</a:t>
            </a:r>
            <a:endParaRPr lang="en-US" dirty="0"/>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EC6625"/>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EC6625"/>
            </a:solidFill>
          </a:ln>
        </p:spPr>
        <p:txBody>
          <a:bodyPr/>
          <a:lstStyle/>
          <a:p>
            <a:endParaRPr lang="en-US"/>
          </a:p>
        </p:txBody>
      </p:sp>
      <p:sp>
        <p:nvSpPr>
          <p:cNvPr id="6" name="Arrow">
            <a:extLst>
              <a:ext uri="{FF2B5EF4-FFF2-40B4-BE49-F238E27FC236}">
                <a16:creationId xmlns:a16="http://schemas.microsoft.com/office/drawing/2014/main" id="{2405DC80-D4F9-AF03-87B4-5FD807E27C67}"/>
              </a:ext>
              <a:ext uri="{C183D7F6-B498-43B3-948B-1728B52AA6E4}">
                <adec:decorative xmlns:adec="http://schemas.microsoft.com/office/drawing/2017/decorative" val="1"/>
              </a:ext>
            </a:extLst>
          </p:cNvPr>
          <p:cNvSpPr>
            <a:spLocks noGrp="1"/>
          </p:cNvSpPr>
          <p:nvPr>
            <p:ph type="pic" sz="quarter" idx="18" hasCustomPrompt="1"/>
          </p:nvPr>
        </p:nvSpPr>
        <p:spPr>
          <a:xfrm rot="20481903">
            <a:off x="5890120" y="720270"/>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21" name="Arrow">
            <a:extLst>
              <a:ext uri="{FF2B5EF4-FFF2-40B4-BE49-F238E27FC236}">
                <a16:creationId xmlns:a16="http://schemas.microsoft.com/office/drawing/2014/main" id="{490A7667-F713-501A-63AF-EEAD14526B82}"/>
              </a:ext>
              <a:ext uri="{C183D7F6-B498-43B3-948B-1728B52AA6E4}">
                <adec:decorative xmlns:adec="http://schemas.microsoft.com/office/drawing/2017/decorative" val="1"/>
              </a:ext>
            </a:extLst>
          </p:cNvPr>
          <p:cNvSpPr>
            <a:spLocks noGrp="1"/>
          </p:cNvSpPr>
          <p:nvPr>
            <p:ph type="pic" sz="quarter" idx="19" hasCustomPrompt="1"/>
          </p:nvPr>
        </p:nvSpPr>
        <p:spPr>
          <a:xfrm rot="9839628">
            <a:off x="3322173" y="5443789"/>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4"/>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5"/>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6"/>
          <a:srcRect/>
          <a:stretch>
            <a:fillRect/>
          </a:stretch>
        </p:blipFill>
        <p:spPr>
          <a:xfrm>
            <a:off x="8903372" y="6102232"/>
            <a:ext cx="2072055" cy="686007"/>
          </a:xfrm>
          <a:prstGeom prst="rect">
            <a:avLst/>
          </a:prstGeom>
        </p:spPr>
      </p:pic>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EC6625"/>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EC6625"/>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0" name="Group 2">
            <a:extLst>
              <a:ext uri="{FF2B5EF4-FFF2-40B4-BE49-F238E27FC236}">
                <a16:creationId xmlns:a16="http://schemas.microsoft.com/office/drawing/2014/main" id="{C5FF42A0-2B22-9A4D-5106-8ED5B94E40D0}"/>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EC6625"/>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pic>
        <p:nvPicPr>
          <p:cNvPr id="18" name="Picture 7" descr="Historic England logo">
            <a:extLst>
              <a:ext uri="{FF2B5EF4-FFF2-40B4-BE49-F238E27FC236}">
                <a16:creationId xmlns:a16="http://schemas.microsoft.com/office/drawing/2014/main" id="{01A08B8C-ABF2-20A3-5D1C-95CA41798853}"/>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EC6625"/>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EC6625"/>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lvl1pPr>
              <a:defRPr baseline="0">
                <a:solidFill>
                  <a:srgbClr val="EC6625"/>
                </a:solidFill>
              </a:defRPr>
            </a:lvl1pPr>
          </a:lstStyle>
          <a:p>
            <a:r>
              <a:rPr lang="en-GB" dirty="0"/>
              <a:t>Click to edit Master title style</a:t>
            </a:r>
            <a:endParaRPr lang="en-US" dirty="0"/>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EC6625"/>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6804834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3FF02-0301-DF84-92E0-8321102B7A72}"/>
              </a:ext>
            </a:extLst>
          </p:cNvPr>
          <p:cNvSpPr>
            <a:spLocks noGrp="1"/>
          </p:cNvSpPr>
          <p:nvPr>
            <p:ph type="title"/>
          </p:nvPr>
        </p:nvSpPr>
        <p:spPr>
          <a:xfrm>
            <a:off x="410966" y="-1384129"/>
            <a:ext cx="10515600" cy="1325563"/>
          </a:xfrm>
        </p:spPr>
        <p:txBody>
          <a:bodyPr/>
          <a:lstStyle>
            <a:lvl1pPr>
              <a:defRPr baseline="0">
                <a:solidFill>
                  <a:srgbClr val="EC6625"/>
                </a:solidFill>
              </a:defRPr>
            </a:lvl1pPr>
          </a:lstStyle>
          <a:p>
            <a:r>
              <a:rPr lang="en-GB" dirty="0"/>
              <a:t>Click to edit Master title style</a:t>
            </a:r>
            <a:endParaRPr lang="en-US" dirty="0"/>
          </a:p>
        </p:txBody>
      </p:sp>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lvl1pPr>
              <a:defRPr baseline="0">
                <a:solidFill>
                  <a:srgbClr val="EC6625"/>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2" name="Title 4">
            <a:extLst>
              <a:ext uri="{FF2B5EF4-FFF2-40B4-BE49-F238E27FC236}">
                <a16:creationId xmlns:a16="http://schemas.microsoft.com/office/drawing/2014/main" id="{40320725-1898-A86A-ED6B-74F787FC122B}"/>
              </a:ext>
            </a:extLst>
          </p:cNvPr>
          <p:cNvSpPr>
            <a:spLocks noGrp="1"/>
          </p:cNvSpPr>
          <p:nvPr>
            <p:ph type="title"/>
          </p:nvPr>
        </p:nvSpPr>
        <p:spPr>
          <a:xfrm>
            <a:off x="410966" y="-1384129"/>
            <a:ext cx="10515600" cy="1325563"/>
          </a:xfrm>
        </p:spPr>
        <p:txBody>
          <a:bodyPr/>
          <a:lstStyle>
            <a:lvl1pPr>
              <a:defRPr baseline="0">
                <a:solidFill>
                  <a:srgbClr val="EC6625"/>
                </a:solidFill>
              </a:defRPr>
            </a:lvl1pPr>
          </a:lstStyle>
          <a:p>
            <a:r>
              <a:rPr lang="en-GB" dirty="0"/>
              <a:t>Click to edit Master title style</a:t>
            </a:r>
            <a:endParaRPr lang="en-US" dirty="0"/>
          </a:p>
        </p:txBody>
      </p:sp>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EC6625"/>
          </a:solidFill>
          <a:ln w="24379" cap="flat">
            <a:noFill/>
            <a:prstDash val="solid"/>
            <a:miter/>
          </a:ln>
        </p:spPr>
        <p:txBody>
          <a:bodyPr rtlCol="0" anchor="ctr"/>
          <a:lstStyle/>
          <a:p>
            <a:endParaRPr lang="en-US"/>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EC6625"/>
                </a:solidFill>
              </a:defRPr>
            </a:lvl1pPr>
          </a:lstStyle>
          <a:p>
            <a:pPr lvl="0"/>
            <a:r>
              <a:rPr lang="en-GB" dirty="0"/>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EC6625"/>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p>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EC6625"/>
            </a:solid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EC6625"/>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EC6625"/>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EC6625"/>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C946">
              <a:alpha val="5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EC6625"/>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EC6625"/>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5" name="Group 2">
            <a:extLst>
              <a:ext uri="{FF2B5EF4-FFF2-40B4-BE49-F238E27FC236}">
                <a16:creationId xmlns:a16="http://schemas.microsoft.com/office/drawing/2014/main" id="{821DB049-EE30-C60F-4BE8-EC4BF44F3BAC}"/>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EC6625"/>
            </a:solidFill>
          </p:spPr>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EC6625"/>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3" name="Group 2">
            <a:extLst>
              <a:ext uri="{FF2B5EF4-FFF2-40B4-BE49-F238E27FC236}">
                <a16:creationId xmlns:a16="http://schemas.microsoft.com/office/drawing/2014/main" id="{7FDE46AC-A9E1-7572-F6FB-B125C72FFDB7}"/>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4" name="Freeform 3">
              <a:extLst>
                <a:ext uri="{FF2B5EF4-FFF2-40B4-BE49-F238E27FC236}">
                  <a16:creationId xmlns:a16="http://schemas.microsoft.com/office/drawing/2014/main" id="{93CC7725-7842-6C90-329A-E7C115E56D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EC6625"/>
            </a:solidFill>
          </p:spPr>
        </p:sp>
      </p:grpSp>
      <p:sp>
        <p:nvSpPr>
          <p:cNvPr id="5" name="TextBox 4">
            <a:extLst>
              <a:ext uri="{FF2B5EF4-FFF2-40B4-BE49-F238E27FC236}">
                <a16:creationId xmlns:a16="http://schemas.microsoft.com/office/drawing/2014/main" id="{E72FBDE7-90A9-23FC-478B-516940194C99}"/>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rgbClr val="EC6625"/>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l="-412" r="-412"/>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l="-412" r="-412"/>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EC6625"/>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027907"/>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72" r:id="rId17"/>
    <p:sldLayoutId id="2147483678" r:id="rId18"/>
    <p:sldLayoutId id="2147483664" r:id="rId19"/>
    <p:sldLayoutId id="2147483663" r:id="rId20"/>
    <p:sldLayoutId id="2147483660" r:id="rId21"/>
    <p:sldLayoutId id="2147483692" r:id="rId22"/>
    <p:sldLayoutId id="2147483682" r:id="rId23"/>
    <p:sldLayoutId id="2147483690" r:id="rId24"/>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8.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hyperlink" Target="https://historicengland.org.uk/services-skills/education/teaching-activities/what-sort-of-toys-did-my-great-grandparents-play-with"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BBBC2-8584-047C-E0CD-229B909F79F2}"/>
              </a:ext>
            </a:extLst>
          </p:cNvPr>
          <p:cNvSpPr>
            <a:spLocks noGrp="1"/>
          </p:cNvSpPr>
          <p:nvPr>
            <p:ph type="title"/>
          </p:nvPr>
        </p:nvSpPr>
        <p:spPr/>
        <p:txBody>
          <a:bodyPr/>
          <a:lstStyle/>
          <a:p>
            <a:r>
              <a:rPr lang="en-GB" sz="2800" dirty="0">
                <a:cs typeface="Arial" panose="020B0604020202020204" pitchFamily="34" charset="0"/>
              </a:rPr>
              <a:t>What sort of toys did my great grandparents play with? </a:t>
            </a:r>
            <a:r>
              <a:rPr lang="en-GB" sz="2800" dirty="0">
                <a:solidFill>
                  <a:schemeClr val="bg1"/>
                </a:solidFill>
                <a:cs typeface="Arial" panose="020B0604020202020204" pitchFamily="34" charset="0"/>
              </a:rPr>
              <a:t>1</a:t>
            </a:r>
          </a:p>
        </p:txBody>
      </p:sp>
      <p:sp>
        <p:nvSpPr>
          <p:cNvPr id="3" name="Subtitle 2">
            <a:extLst>
              <a:ext uri="{FF2B5EF4-FFF2-40B4-BE49-F238E27FC236}">
                <a16:creationId xmlns:a16="http://schemas.microsoft.com/office/drawing/2014/main" id="{A3911C4E-84C9-7E67-55AD-819936D13CC0}"/>
              </a:ext>
            </a:extLst>
          </p:cNvPr>
          <p:cNvSpPr>
            <a:spLocks noGrp="1"/>
          </p:cNvSpPr>
          <p:nvPr>
            <p:ph type="subTitle" idx="1"/>
          </p:nvPr>
        </p:nvSpPr>
        <p:spPr/>
        <p:txBody>
          <a:bodyPr/>
          <a:lstStyle/>
          <a:p>
            <a:r>
              <a:rPr lang="en-GB" sz="2400" dirty="0">
                <a:latin typeface="Arial" panose="020B0604020202020204" pitchFamily="34" charset="0"/>
                <a:cs typeface="Arial" panose="020B0604020202020204" pitchFamily="34" charset="0"/>
              </a:rPr>
              <a:t>What sort of toys did my great grandparents play with?</a:t>
            </a:r>
          </a:p>
        </p:txBody>
      </p:sp>
      <p:pic>
        <p:nvPicPr>
          <p:cNvPr id="6" name="Picture Placeholder 5" descr="Black and white photo of an old fashioned toy shop. There are cars and trains, houses an other toys. ">
            <a:extLst>
              <a:ext uri="{FF2B5EF4-FFF2-40B4-BE49-F238E27FC236}">
                <a16:creationId xmlns:a16="http://schemas.microsoft.com/office/drawing/2014/main" id="{9B159169-C7A8-72AD-4456-5715BED1C492}"/>
              </a:ext>
            </a:extLst>
          </p:cNvPr>
          <p:cNvPicPr>
            <a:picLocks noGrp="1" noChangeAspect="1"/>
          </p:cNvPicPr>
          <p:nvPr>
            <p:ph type="pic" sz="quarter" idx="10"/>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rcRect l="5367" r="5367"/>
          <a:stretch/>
        </p:blipFill>
        <p:spPr/>
      </p:pic>
    </p:spTree>
    <p:extLst>
      <p:ext uri="{BB962C8B-B14F-4D97-AF65-F5344CB8AC3E}">
        <p14:creationId xmlns:p14="http://schemas.microsoft.com/office/powerpoint/2010/main" val="30945896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19385-2581-1F78-3CDC-5A67E03FC207}"/>
              </a:ext>
            </a:extLst>
          </p:cNvPr>
          <p:cNvSpPr>
            <a:spLocks noGrp="1"/>
          </p:cNvSpPr>
          <p:nvPr>
            <p:ph type="title"/>
          </p:nvPr>
        </p:nvSpPr>
        <p:spPr>
          <a:xfrm>
            <a:off x="357186" y="158567"/>
            <a:ext cx="10996613" cy="710288"/>
          </a:xfrm>
        </p:spPr>
        <p:txBody>
          <a:bodyPr>
            <a:normAutofit/>
          </a:bodyPr>
          <a:lstStyle/>
          <a:p>
            <a:r>
              <a:rPr lang="en-US" dirty="0"/>
              <a:t>Which toy would you most like to play with? </a:t>
            </a:r>
          </a:p>
        </p:txBody>
      </p:sp>
      <p:sp>
        <p:nvSpPr>
          <p:cNvPr id="45" name="TextBox 44">
            <a:extLst>
              <a:ext uri="{FF2B5EF4-FFF2-40B4-BE49-F238E27FC236}">
                <a16:creationId xmlns:a16="http://schemas.microsoft.com/office/drawing/2014/main" id="{D6272543-48D5-371B-8D9C-EBCF98720567}"/>
              </a:ext>
            </a:extLst>
          </p:cNvPr>
          <p:cNvSpPr txBox="1"/>
          <p:nvPr/>
        </p:nvSpPr>
        <p:spPr>
          <a:xfrm>
            <a:off x="824455" y="4347561"/>
            <a:ext cx="3696746" cy="830997"/>
          </a:xfrm>
          <a:prstGeom prst="rect">
            <a:avLst/>
          </a:prstGeom>
          <a:noFill/>
        </p:spPr>
        <p:txBody>
          <a:bodyPr wrap="square">
            <a:spAutoFit/>
          </a:bodyPr>
          <a:lstStyle/>
          <a:p>
            <a:r>
              <a:rPr lang="en-GB" sz="2400" dirty="0">
                <a:latin typeface="Arial" panose="020B0604020202020204" pitchFamily="34" charset="0"/>
                <a:cs typeface="Arial" panose="020B0604020202020204" pitchFamily="34" charset="0"/>
              </a:rPr>
              <a:t>Draw a picture of yourself playing with that toy</a:t>
            </a:r>
          </a:p>
        </p:txBody>
      </p:sp>
      <p:pic>
        <p:nvPicPr>
          <p:cNvPr id="4" name="Picture 3" descr="Black and white photo of an old fashioned toy shop. There are cars and trains, houses an other toys. ">
            <a:extLst>
              <a:ext uri="{FF2B5EF4-FFF2-40B4-BE49-F238E27FC236}">
                <a16:creationId xmlns:a16="http://schemas.microsoft.com/office/drawing/2014/main" id="{593826D5-B5A8-9EEB-5D62-C314C1462F68}"/>
              </a:ext>
            </a:extLst>
          </p:cNvPr>
          <p:cNvPicPr>
            <a:picLocks/>
          </p:cNvPicPr>
          <p:nvPr/>
        </p:nvPicPr>
        <p:blipFill rotWithShape="1">
          <a:blip r:embed="rId3">
            <a:extLst>
              <a:ext uri="{28A0092B-C50C-407E-A947-70E740481C1C}">
                <a14:useLocalDpi xmlns:a14="http://schemas.microsoft.com/office/drawing/2010/main" val="0"/>
              </a:ext>
            </a:extLst>
          </a:blip>
          <a:srcRect t="21969"/>
          <a:stretch/>
        </p:blipFill>
        <p:spPr>
          <a:xfrm>
            <a:off x="587388" y="1338519"/>
            <a:ext cx="3933812" cy="2343840"/>
          </a:xfrm>
          <a:prstGeom prst="rect">
            <a:avLst/>
          </a:prstGeom>
          <a:solidFill>
            <a:scrgbClr r="0" g="0" b="0">
              <a:alpha val="0"/>
            </a:scrgbClr>
          </a:solidFill>
        </p:spPr>
      </p:pic>
      <p:pic>
        <p:nvPicPr>
          <p:cNvPr id="53" name="Picture 52">
            <a:extLst>
              <a:ext uri="{FF2B5EF4-FFF2-40B4-BE49-F238E27FC236}">
                <a16:creationId xmlns:a16="http://schemas.microsoft.com/office/drawing/2014/main" id="{C2E88BE7-1F90-3DE5-ED51-20D41CD00EF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946471" y="1160856"/>
            <a:ext cx="6367816" cy="5341543"/>
          </a:xfrm>
          <a:prstGeom prst="rect">
            <a:avLst/>
          </a:prstGeom>
        </p:spPr>
      </p:pic>
    </p:spTree>
    <p:extLst>
      <p:ext uri="{BB962C8B-B14F-4D97-AF65-F5344CB8AC3E}">
        <p14:creationId xmlns:p14="http://schemas.microsoft.com/office/powerpoint/2010/main" val="22389630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FEF2F-7E03-7FC9-64D8-E126B645F313}"/>
              </a:ext>
            </a:extLst>
          </p:cNvPr>
          <p:cNvSpPr>
            <a:spLocks noGrp="1"/>
          </p:cNvSpPr>
          <p:nvPr>
            <p:ph type="title"/>
          </p:nvPr>
        </p:nvSpPr>
        <p:spPr>
          <a:xfrm>
            <a:off x="357187" y="365126"/>
            <a:ext cx="11170232" cy="710288"/>
          </a:xfrm>
        </p:spPr>
        <p:txBody>
          <a:bodyPr>
            <a:normAutofit/>
          </a:bodyPr>
          <a:lstStyle/>
          <a:p>
            <a:r>
              <a:rPr lang="en-US" sz="1800" dirty="0">
                <a:latin typeface="Arial"/>
                <a:cs typeface="Arial"/>
              </a:rPr>
              <a:t>Draw a picture of yourself playing with the toy you would most like to play with from the old toy shop.</a:t>
            </a:r>
            <a:endParaRPr lang="en-US" sz="1800" dirty="0">
              <a:cs typeface="Arial"/>
            </a:endParaRPr>
          </a:p>
        </p:txBody>
      </p:sp>
      <p:sp>
        <p:nvSpPr>
          <p:cNvPr id="3" name="TextBox 2">
            <a:extLst>
              <a:ext uri="{FF2B5EF4-FFF2-40B4-BE49-F238E27FC236}">
                <a16:creationId xmlns:a16="http://schemas.microsoft.com/office/drawing/2014/main" id="{011390C2-8839-5875-F5E0-36325B3947F2}"/>
              </a:ext>
            </a:extLst>
          </p:cNvPr>
          <p:cNvSpPr txBox="1"/>
          <p:nvPr/>
        </p:nvSpPr>
        <p:spPr>
          <a:xfrm>
            <a:off x="6619008" y="1353550"/>
            <a:ext cx="4908411"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t>Which toy would you most like to play with?</a:t>
            </a:r>
          </a:p>
          <a:p>
            <a:r>
              <a:rPr lang="en-US" sz="2800" dirty="0"/>
              <a:t>………………………………………………………………………………………………………</a:t>
            </a:r>
          </a:p>
          <a:p>
            <a:endParaRPr lang="en-US" sz="2800" dirty="0"/>
          </a:p>
          <a:p>
            <a:r>
              <a:rPr lang="en-US" sz="2800" dirty="0"/>
              <a:t>Why did you choose this toy?</a:t>
            </a:r>
            <a:endParaRPr lang="en-US" sz="2800" dirty="0">
              <a:cs typeface="Arial"/>
            </a:endParaRPr>
          </a:p>
          <a:p>
            <a:r>
              <a:rPr lang="en-US" sz="2800" dirty="0"/>
              <a:t>………………………………………………………………………………………......................</a:t>
            </a:r>
            <a:endParaRPr lang="en-US" sz="2800" dirty="0">
              <a:cs typeface="Arial"/>
            </a:endParaRPr>
          </a:p>
        </p:txBody>
      </p:sp>
      <p:sp>
        <p:nvSpPr>
          <p:cNvPr id="4" name="Rectangle 3">
            <a:extLst>
              <a:ext uri="{FF2B5EF4-FFF2-40B4-BE49-F238E27FC236}">
                <a16:creationId xmlns:a16="http://schemas.microsoft.com/office/drawing/2014/main" id="{17F9E026-A210-9853-6C1B-8EBDC1BB24C6}"/>
              </a:ext>
              <a:ext uri="{C183D7F6-B498-43B3-948B-1728B52AA6E4}">
                <adec:decorative xmlns:adec="http://schemas.microsoft.com/office/drawing/2017/decorative" val="1"/>
              </a:ext>
            </a:extLst>
          </p:cNvPr>
          <p:cNvSpPr/>
          <p:nvPr/>
        </p:nvSpPr>
        <p:spPr>
          <a:xfrm>
            <a:off x="533989" y="1607161"/>
            <a:ext cx="5893443" cy="4147594"/>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694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26330-01F1-A5AD-2190-09C517D61126}"/>
              </a:ext>
            </a:extLst>
          </p:cNvPr>
          <p:cNvSpPr>
            <a:spLocks noGrp="1"/>
          </p:cNvSpPr>
          <p:nvPr>
            <p:ph type="title"/>
          </p:nvPr>
        </p:nvSpPr>
        <p:spPr/>
        <p:txBody>
          <a:bodyPr>
            <a:normAutofit/>
          </a:bodyPr>
          <a:lstStyle/>
          <a:p>
            <a:r>
              <a:rPr lang="en-US" dirty="0">
                <a:latin typeface="Arial"/>
                <a:cs typeface="Arial"/>
              </a:rPr>
              <a:t>For teachers: a brief history of toys in Britain</a:t>
            </a:r>
          </a:p>
          <a:p>
            <a:endParaRPr lang="en-US" dirty="0">
              <a:cs typeface="Arial"/>
            </a:endParaRPr>
          </a:p>
        </p:txBody>
      </p:sp>
      <p:sp>
        <p:nvSpPr>
          <p:cNvPr id="3" name="Content Placeholder 2">
            <a:extLst>
              <a:ext uri="{FF2B5EF4-FFF2-40B4-BE49-F238E27FC236}">
                <a16:creationId xmlns:a16="http://schemas.microsoft.com/office/drawing/2014/main" id="{589E92EC-D0C9-8C65-E0B9-3427485258A8}"/>
              </a:ext>
            </a:extLst>
          </p:cNvPr>
          <p:cNvSpPr>
            <a:spLocks noGrp="1"/>
          </p:cNvSpPr>
          <p:nvPr>
            <p:ph idx="1"/>
          </p:nvPr>
        </p:nvSpPr>
        <p:spPr>
          <a:xfrm>
            <a:off x="352948" y="1200168"/>
            <a:ext cx="10971915" cy="5022630"/>
          </a:xfrm>
        </p:spPr>
        <p:txBody>
          <a:bodyPr lIns="0" tIns="45720" rIns="90000" bIns="45720" anchor="t"/>
          <a:lstStyle/>
          <a:p>
            <a:pPr marL="285750" indent="-285750">
              <a:buFont typeface="Arial"/>
              <a:buChar char="•"/>
            </a:pPr>
            <a:r>
              <a:rPr lang="en-US" sz="1400" dirty="0">
                <a:ea typeface="+mn-lt"/>
                <a:cs typeface="+mn-lt"/>
              </a:rPr>
              <a:t>The first documentary evidence of toys being sold in England appears in an engraving of 1632, showing a market stall selling toys. </a:t>
            </a:r>
            <a:endParaRPr lang="en-US" dirty="0">
              <a:cs typeface="Arial" panose="020B0604020202020204"/>
            </a:endParaRPr>
          </a:p>
          <a:p>
            <a:pPr marL="285750" indent="-285750">
              <a:buFont typeface="Arial"/>
              <a:buChar char="•"/>
            </a:pPr>
            <a:r>
              <a:rPr lang="en-US" sz="1400" dirty="0">
                <a:ea typeface="+mn-lt"/>
                <a:cs typeface="+mn-lt"/>
              </a:rPr>
              <a:t>1700s saw the first actual shops selling toys.  These toys were handmade by skilled craftsmen.  </a:t>
            </a:r>
            <a:endParaRPr lang="en-US" dirty="0"/>
          </a:p>
          <a:p>
            <a:pPr marL="285750" indent="-285750">
              <a:buFont typeface="Arial"/>
              <a:buChar char="•"/>
            </a:pPr>
            <a:r>
              <a:rPr lang="en-US" sz="1400" dirty="0">
                <a:ea typeface="+mn-lt"/>
                <a:cs typeface="+mn-lt"/>
              </a:rPr>
              <a:t>1760s saw the first mass produced toy soldiers, made from lead and tin.</a:t>
            </a:r>
            <a:endParaRPr lang="en-US" dirty="0"/>
          </a:p>
          <a:p>
            <a:pPr marL="285750" indent="-285750">
              <a:buFont typeface="Arial"/>
              <a:buChar char="•"/>
            </a:pPr>
            <a:r>
              <a:rPr lang="en-US" sz="1400" dirty="0">
                <a:ea typeface="+mn-lt"/>
                <a:cs typeface="+mn-lt"/>
              </a:rPr>
              <a:t>1767 the first jigsaw is invented (to teach children geography – it was a map)</a:t>
            </a:r>
            <a:endParaRPr lang="en-US" dirty="0"/>
          </a:p>
          <a:p>
            <a:pPr marL="285750" indent="-285750">
              <a:buFont typeface="Arial"/>
              <a:buChar char="•"/>
            </a:pPr>
            <a:r>
              <a:rPr lang="en-US" sz="1400" dirty="0">
                <a:ea typeface="+mn-lt"/>
                <a:cs typeface="+mn-lt"/>
              </a:rPr>
              <a:t>From the 1850s there was an ever-growing demand for children’s toys, linked to the rise of the Victorian middle classes and changing attitudes towards children.    </a:t>
            </a:r>
            <a:endParaRPr lang="en-US" dirty="0"/>
          </a:p>
          <a:p>
            <a:pPr marL="285750" indent="-285750">
              <a:buFont typeface="Arial"/>
              <a:buChar char="•"/>
            </a:pPr>
            <a:r>
              <a:rPr lang="en-US" sz="1400" dirty="0">
                <a:ea typeface="+mn-lt"/>
                <a:cs typeface="+mn-lt"/>
              </a:rPr>
              <a:t>The first commercially manufactured toys became available in the Late Victorian period – Doll’s Houses in the 1880s.  </a:t>
            </a:r>
            <a:endParaRPr lang="en-US"/>
          </a:p>
          <a:p>
            <a:pPr marL="285750" indent="-285750">
              <a:buFont typeface="Arial"/>
              <a:buChar char="•"/>
            </a:pPr>
            <a:r>
              <a:rPr lang="en-US" sz="1400" dirty="0">
                <a:ea typeface="+mn-lt"/>
                <a:cs typeface="+mn-lt"/>
              </a:rPr>
              <a:t>Many Victorian children had few if any toys.  The poorest often bought them from street sellers, but most play took place in the streets, using whatever came to hand!</a:t>
            </a:r>
            <a:endParaRPr lang="en-US" dirty="0"/>
          </a:p>
          <a:p>
            <a:pPr marL="285750" indent="-285750">
              <a:buFont typeface="Arial"/>
              <a:buChar char="•"/>
            </a:pPr>
            <a:r>
              <a:rPr lang="en-US" sz="1400" dirty="0">
                <a:ea typeface="+mn-lt"/>
                <a:cs typeface="+mn-lt"/>
              </a:rPr>
              <a:t>1901 - Frank Hornby invents Meccano.</a:t>
            </a:r>
            <a:endParaRPr lang="en-US" dirty="0"/>
          </a:p>
          <a:p>
            <a:pPr marL="285750" indent="-285750">
              <a:buFont typeface="Arial"/>
              <a:buChar char="•"/>
            </a:pPr>
            <a:r>
              <a:rPr lang="en-US" sz="1400" dirty="0">
                <a:ea typeface="+mn-lt"/>
                <a:cs typeface="+mn-lt"/>
              </a:rPr>
              <a:t>1902 - The ‘Teddy Bear’ is created when US President Theodore ‘Teddy’ Roosevelt refuses to shoot a bear cub whilst on a hunting trip.  </a:t>
            </a:r>
            <a:endParaRPr lang="en-US"/>
          </a:p>
          <a:p>
            <a:pPr marL="285750" indent="-285750">
              <a:buFont typeface="Arial"/>
              <a:buChar char="•"/>
            </a:pPr>
            <a:r>
              <a:rPr lang="en-US" sz="1400" dirty="0">
                <a:ea typeface="+mn-lt"/>
                <a:cs typeface="+mn-lt"/>
              </a:rPr>
              <a:t>1907 - The first Hornby Train made, although other makes were available earlier.  The first wind-up toy cars were also made in this year.</a:t>
            </a:r>
            <a:endParaRPr lang="en-US" dirty="0"/>
          </a:p>
          <a:p>
            <a:pPr marL="285750" indent="-285750">
              <a:buFont typeface="Arial"/>
              <a:buChar char="•"/>
            </a:pPr>
            <a:r>
              <a:rPr lang="en-US" sz="1400" dirty="0">
                <a:ea typeface="+mn-lt"/>
                <a:cs typeface="+mn-lt"/>
              </a:rPr>
              <a:t>1933 – The first ‘Dinky’ car is made (by Frank Hornby).</a:t>
            </a:r>
            <a:endParaRPr lang="en-US" dirty="0"/>
          </a:p>
          <a:p>
            <a:pPr marL="285750" indent="-285750">
              <a:buFont typeface="Arial"/>
              <a:buChar char="•"/>
            </a:pPr>
            <a:r>
              <a:rPr lang="en-US" sz="1400" dirty="0">
                <a:ea typeface="+mn-lt"/>
                <a:cs typeface="+mn-lt"/>
              </a:rPr>
              <a:t>1950s – Lego is created.</a:t>
            </a:r>
            <a:endParaRPr lang="en-US" dirty="0"/>
          </a:p>
          <a:p>
            <a:endParaRPr lang="en-US" dirty="0">
              <a:cs typeface="Arial"/>
            </a:endParaRPr>
          </a:p>
        </p:txBody>
      </p:sp>
    </p:spTree>
    <p:extLst>
      <p:ext uri="{BB962C8B-B14F-4D97-AF65-F5344CB8AC3E}">
        <p14:creationId xmlns:p14="http://schemas.microsoft.com/office/powerpoint/2010/main" val="2054937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CBCDA-8DEF-98CB-9DC4-E29FAA597AAB}"/>
              </a:ext>
            </a:extLst>
          </p:cNvPr>
          <p:cNvSpPr>
            <a:spLocks noGrp="1"/>
          </p:cNvSpPr>
          <p:nvPr>
            <p:ph type="title"/>
          </p:nvPr>
        </p:nvSpPr>
        <p:spPr/>
        <p:txBody>
          <a:bodyPr/>
          <a:lstStyle/>
          <a:p>
            <a:r>
              <a:rPr lang="en-US" dirty="0"/>
              <a:t>How to use this PPT</a:t>
            </a:r>
          </a:p>
        </p:txBody>
      </p:sp>
      <p:sp>
        <p:nvSpPr>
          <p:cNvPr id="3" name="Text Placeholder 2">
            <a:extLst>
              <a:ext uri="{FF2B5EF4-FFF2-40B4-BE49-F238E27FC236}">
                <a16:creationId xmlns:a16="http://schemas.microsoft.com/office/drawing/2014/main" id="{C251394D-ADFA-505E-5637-339319BCFE81}"/>
              </a:ext>
            </a:extLst>
          </p:cNvPr>
          <p:cNvSpPr>
            <a:spLocks noGrp="1"/>
          </p:cNvSpPr>
          <p:nvPr>
            <p:ph type="body" sz="quarter" idx="10"/>
          </p:nvPr>
        </p:nvSpPr>
        <p:spPr/>
        <p:txBody>
          <a:bodyPr/>
          <a:lstStyle/>
          <a:p>
            <a:endParaRPr lang="en-US"/>
          </a:p>
        </p:txBody>
      </p:sp>
      <p:sp>
        <p:nvSpPr>
          <p:cNvPr id="4" name="Content Placeholder 3">
            <a:extLst>
              <a:ext uri="{FF2B5EF4-FFF2-40B4-BE49-F238E27FC236}">
                <a16:creationId xmlns:a16="http://schemas.microsoft.com/office/drawing/2014/main" id="{8877CCAF-46B6-DC8B-323F-167F6EFA96CF}"/>
              </a:ext>
            </a:extLst>
          </p:cNvPr>
          <p:cNvSpPr>
            <a:spLocks noGrp="1"/>
          </p:cNvSpPr>
          <p:nvPr>
            <p:ph idx="1"/>
          </p:nvPr>
        </p:nvSpPr>
        <p:spPr>
          <a:xfrm>
            <a:off x="381885" y="1325561"/>
            <a:ext cx="5714116" cy="4669994"/>
          </a:xfrm>
        </p:spPr>
        <p:txBody>
          <a:bodyPr lIns="0" tIns="45720" rIns="90000" bIns="45720" anchor="t"/>
          <a:lstStyle/>
          <a:p>
            <a:r>
              <a:rPr lang="en-US" sz="2400" dirty="0">
                <a:cs typeface="Arial"/>
              </a:rPr>
              <a:t>The slides in this PowerPoint are intended for use in the classroom. You will find opportunities for discussion, as well as writing and drawing activities to do with your class.  You can use all, or some of the slides, and you can edit them to meet the needs of your pupils.  </a:t>
            </a:r>
          </a:p>
          <a:p>
            <a:endParaRPr lang="en-US" sz="2400" dirty="0">
              <a:cs typeface="Arial"/>
            </a:endParaRPr>
          </a:p>
          <a:p>
            <a:r>
              <a:rPr lang="en-US" sz="2400" dirty="0">
                <a:cs typeface="Arial"/>
              </a:rPr>
              <a:t>You will find some additional information for teachers on the final slide in the </a:t>
            </a:r>
            <a:r>
              <a:rPr lang="en-US" sz="2400" dirty="0" err="1">
                <a:cs typeface="Arial"/>
              </a:rPr>
              <a:t>Powerpoint</a:t>
            </a:r>
            <a:r>
              <a:rPr lang="en-US" sz="2400" dirty="0">
                <a:cs typeface="Arial"/>
              </a:rPr>
              <a:t>. </a:t>
            </a:r>
          </a:p>
          <a:p>
            <a:endParaRPr lang="en-US" sz="2200" dirty="0">
              <a:cs typeface="Arial"/>
            </a:endParaRPr>
          </a:p>
        </p:txBody>
      </p:sp>
      <p:sp>
        <p:nvSpPr>
          <p:cNvPr id="5" name="Text Placeholder 4">
            <a:extLst>
              <a:ext uri="{FF2B5EF4-FFF2-40B4-BE49-F238E27FC236}">
                <a16:creationId xmlns:a16="http://schemas.microsoft.com/office/drawing/2014/main" id="{2A124FFD-F8AC-E9A2-7BB8-FA2F970BB538}"/>
              </a:ext>
            </a:extLst>
          </p:cNvPr>
          <p:cNvSpPr>
            <a:spLocks noGrp="1"/>
          </p:cNvSpPr>
          <p:nvPr>
            <p:ph type="body" sz="quarter" idx="12"/>
          </p:nvPr>
        </p:nvSpPr>
        <p:spPr/>
        <p:txBody>
          <a:bodyPr lIns="0" tIns="45720" rIns="91440" bIns="45720" anchor="t"/>
          <a:lstStyle/>
          <a:p>
            <a:r>
              <a:rPr lang="en-US" dirty="0">
                <a:cs typeface="Arial"/>
              </a:rPr>
              <a:t>Contents</a:t>
            </a:r>
            <a:endParaRPr lang="en-US" dirty="0"/>
          </a:p>
        </p:txBody>
      </p:sp>
      <p:sp>
        <p:nvSpPr>
          <p:cNvPr id="6" name="Content Placeholder 5">
            <a:extLst>
              <a:ext uri="{FF2B5EF4-FFF2-40B4-BE49-F238E27FC236}">
                <a16:creationId xmlns:a16="http://schemas.microsoft.com/office/drawing/2014/main" id="{92C2D335-DE93-0A2E-BE86-E8B1EB277523}"/>
              </a:ext>
            </a:extLst>
          </p:cNvPr>
          <p:cNvSpPr>
            <a:spLocks noGrp="1"/>
          </p:cNvSpPr>
          <p:nvPr>
            <p:ph idx="11"/>
          </p:nvPr>
        </p:nvSpPr>
        <p:spPr/>
        <p:txBody>
          <a:bodyPr lIns="0" tIns="45720" rIns="90000" bIns="45720" anchor="t"/>
          <a:lstStyle/>
          <a:p>
            <a:pPr marL="457200" indent="-457200">
              <a:buFont typeface="Arial"/>
              <a:buChar char="•"/>
            </a:pPr>
            <a:r>
              <a:rPr lang="en-GB" sz="2000" dirty="0">
                <a:cs typeface="Arial"/>
              </a:rPr>
              <a:t>What sort of toys did children used to play with?</a:t>
            </a:r>
            <a:endParaRPr lang="en-US" sz="2000" dirty="0">
              <a:cs typeface="Arial"/>
            </a:endParaRPr>
          </a:p>
          <a:p>
            <a:pPr marL="457200" indent="-457200">
              <a:buFont typeface="Arial"/>
              <a:buChar char="•"/>
            </a:pPr>
            <a:r>
              <a:rPr lang="en-GB" sz="2000" dirty="0">
                <a:cs typeface="Arial"/>
              </a:rPr>
              <a:t>How are toy shops in the past similar and different to today?</a:t>
            </a:r>
          </a:p>
          <a:p>
            <a:pPr marL="457200" indent="-457200">
              <a:buFont typeface="Arial"/>
              <a:buChar char="•"/>
            </a:pPr>
            <a:r>
              <a:rPr lang="en-GB" sz="2000" dirty="0">
                <a:cs typeface="Arial"/>
              </a:rPr>
              <a:t>Which old toys would you like to play with </a:t>
            </a:r>
            <a:r>
              <a:rPr lang="en-GB" sz="2000">
                <a:cs typeface="Arial"/>
              </a:rPr>
              <a:t>and why? </a:t>
            </a:r>
          </a:p>
          <a:p>
            <a:pPr marL="457200" indent="-457200">
              <a:buFont typeface="Arial"/>
              <a:buChar char="•"/>
            </a:pPr>
            <a:r>
              <a:rPr lang="en-GB" sz="2000">
                <a:cs typeface="Arial"/>
              </a:rPr>
              <a:t>Information for teachers: A brief history of toys in Britain.</a:t>
            </a:r>
          </a:p>
          <a:p>
            <a:endParaRPr lang="en-US" dirty="0">
              <a:cs typeface="Arial"/>
            </a:endParaRPr>
          </a:p>
        </p:txBody>
      </p:sp>
    </p:spTree>
    <p:extLst>
      <p:ext uri="{BB962C8B-B14F-4D97-AF65-F5344CB8AC3E}">
        <p14:creationId xmlns:p14="http://schemas.microsoft.com/office/powerpoint/2010/main" val="967552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6CC64-667A-4A09-76CF-2D78E0D012A5}"/>
              </a:ext>
            </a:extLst>
          </p:cNvPr>
          <p:cNvSpPr>
            <a:spLocks noGrp="1"/>
          </p:cNvSpPr>
          <p:nvPr>
            <p:ph type="title"/>
          </p:nvPr>
        </p:nvSpPr>
        <p:spPr>
          <a:xfrm>
            <a:off x="357187" y="365126"/>
            <a:ext cx="11720018" cy="717226"/>
          </a:xfrm>
        </p:spPr>
        <p:txBody>
          <a:bodyPr>
            <a:normAutofit/>
          </a:bodyPr>
          <a:lstStyle/>
          <a:p>
            <a:r>
              <a:rPr lang="en-GB" sz="3200" dirty="0">
                <a:cs typeface="Arial" panose="020B0604020202020204" pitchFamily="34" charset="0"/>
              </a:rPr>
              <a:t>What sort of toys did my great grandparents play with? </a:t>
            </a:r>
            <a:r>
              <a:rPr lang="en-GB" sz="3200" dirty="0">
                <a:solidFill>
                  <a:schemeClr val="bg1"/>
                </a:solidFill>
                <a:cs typeface="Arial" panose="020B0604020202020204" pitchFamily="34" charset="0"/>
              </a:rPr>
              <a:t>2</a:t>
            </a:r>
            <a:endParaRPr lang="en-US" dirty="0">
              <a:solidFill>
                <a:schemeClr val="bg1"/>
              </a:solidFill>
              <a:cs typeface="Arial" panose="020B0604020202020204" pitchFamily="34" charset="0"/>
            </a:endParaRPr>
          </a:p>
        </p:txBody>
      </p:sp>
      <p:sp>
        <p:nvSpPr>
          <p:cNvPr id="3" name="Text Placeholder 2">
            <a:extLst>
              <a:ext uri="{FF2B5EF4-FFF2-40B4-BE49-F238E27FC236}">
                <a16:creationId xmlns:a16="http://schemas.microsoft.com/office/drawing/2014/main" id="{45356AB6-5F8E-8F75-87F7-2F4B72DFA1AB}"/>
              </a:ext>
            </a:extLst>
          </p:cNvPr>
          <p:cNvSpPr>
            <a:spLocks noGrp="1"/>
          </p:cNvSpPr>
          <p:nvPr>
            <p:ph type="body" sz="quarter" idx="10"/>
          </p:nvPr>
        </p:nvSpPr>
        <p:spPr/>
        <p:txBody>
          <a:bodyPr/>
          <a:lstStyle/>
          <a:p>
            <a:r>
              <a:rPr lang="en-GB" sz="2400" b="1" dirty="0">
                <a:latin typeface="Arial" panose="020B0604020202020204" pitchFamily="34" charset="0"/>
                <a:cs typeface="Arial" panose="020B0604020202020204" pitchFamily="34" charset="0"/>
              </a:rPr>
              <a:t>Key Stage 1: </a:t>
            </a:r>
            <a:r>
              <a:rPr lang="en-GB" sz="2400" dirty="0">
                <a:latin typeface="Arial" panose="020B0604020202020204" pitchFamily="34" charset="0"/>
                <a:cs typeface="Arial" panose="020B0604020202020204" pitchFamily="34" charset="0"/>
              </a:rPr>
              <a:t>History</a:t>
            </a:r>
          </a:p>
          <a:p>
            <a:endParaRPr lang="en-US" dirty="0"/>
          </a:p>
        </p:txBody>
      </p:sp>
      <p:sp>
        <p:nvSpPr>
          <p:cNvPr id="4" name="Content Placeholder 3">
            <a:extLst>
              <a:ext uri="{FF2B5EF4-FFF2-40B4-BE49-F238E27FC236}">
                <a16:creationId xmlns:a16="http://schemas.microsoft.com/office/drawing/2014/main" id="{7DD5394C-7D10-CC46-F59E-96F085FD3FE1}"/>
              </a:ext>
            </a:extLst>
          </p:cNvPr>
          <p:cNvSpPr>
            <a:spLocks noGrp="1"/>
          </p:cNvSpPr>
          <p:nvPr>
            <p:ph idx="1"/>
          </p:nvPr>
        </p:nvSpPr>
        <p:spPr/>
        <p:txBody>
          <a:bodyPr/>
          <a:lstStyle/>
          <a:p>
            <a:r>
              <a:rPr lang="en-GB" sz="2400" b="1" dirty="0">
                <a:cs typeface="Arial" panose="020B0604020202020204" pitchFamily="34" charset="0"/>
              </a:rPr>
              <a:t>Learning Aims and Outcomes</a:t>
            </a:r>
            <a:endParaRPr lang="en-GB" sz="2400" dirty="0">
              <a:solidFill>
                <a:srgbClr val="000000"/>
              </a:solidFill>
              <a:cs typeface="Arial" panose="020B0604020202020204" pitchFamily="34" charset="0"/>
            </a:endParaRPr>
          </a:p>
          <a:p>
            <a:pPr marL="342900" indent="-342900">
              <a:buFont typeface="Arial" pitchFamily="34" charset="0"/>
              <a:buChar char="•"/>
            </a:pPr>
            <a:r>
              <a:rPr lang="en-GB" sz="2400" dirty="0">
                <a:solidFill>
                  <a:srgbClr val="000000"/>
                </a:solidFill>
                <a:cs typeface="Arial" panose="020B0604020202020204" pitchFamily="34" charset="0"/>
              </a:rPr>
              <a:t>Describe the characteristics of old toys </a:t>
            </a:r>
          </a:p>
          <a:p>
            <a:pPr marL="342900" indent="-342900">
              <a:buFont typeface="Arial" pitchFamily="34" charset="0"/>
              <a:buChar char="•"/>
            </a:pPr>
            <a:r>
              <a:rPr lang="en-GB" sz="2400" dirty="0">
                <a:solidFill>
                  <a:srgbClr val="000000"/>
                </a:solidFill>
                <a:cs typeface="Arial" panose="020B0604020202020204" pitchFamily="34" charset="0"/>
              </a:rPr>
              <a:t>Identify similarities and differences </a:t>
            </a:r>
          </a:p>
          <a:p>
            <a:pPr marL="342900" indent="-342900">
              <a:buFont typeface="Arial" pitchFamily="34" charset="0"/>
              <a:buChar char="•"/>
            </a:pPr>
            <a:r>
              <a:rPr lang="en-GB" sz="2400" dirty="0">
                <a:solidFill>
                  <a:srgbClr val="000000"/>
                </a:solidFill>
                <a:cs typeface="Arial" panose="020B0604020202020204" pitchFamily="34" charset="0"/>
              </a:rPr>
              <a:t>Infer information from a picture or photograph </a:t>
            </a:r>
          </a:p>
          <a:p>
            <a:pPr marL="342900" indent="-342900">
              <a:buFont typeface="Arial" pitchFamily="34" charset="0"/>
              <a:buChar char="•"/>
            </a:pPr>
            <a:r>
              <a:rPr lang="en-GB" sz="2400" dirty="0">
                <a:solidFill>
                  <a:srgbClr val="000000"/>
                </a:solidFill>
                <a:cs typeface="Arial" panose="020B0604020202020204" pitchFamily="34" charset="0"/>
              </a:rPr>
              <a:t>Speak about toys that belonged to their grandparents/great-grandparents </a:t>
            </a:r>
          </a:p>
          <a:p>
            <a:pPr marL="342900" indent="-342900">
              <a:buFont typeface="Arial" pitchFamily="34" charset="0"/>
              <a:buChar char="•"/>
            </a:pPr>
            <a:endParaRPr lang="en-GB" sz="2000" dirty="0">
              <a:solidFill>
                <a:srgbClr val="000000"/>
              </a:solidFill>
              <a:cs typeface="Arial" panose="020B0604020202020204" pitchFamily="34" charset="0"/>
            </a:endParaRPr>
          </a:p>
          <a:p>
            <a:r>
              <a:rPr lang="en-US" sz="1200" dirty="0">
                <a:cs typeface="Arial" panose="020B0604020202020204" pitchFamily="34" charset="0"/>
              </a:rPr>
              <a:t>This activity relates to the ‘</a:t>
            </a:r>
            <a:r>
              <a:rPr lang="en-US" sz="1200" u="sng" dirty="0">
                <a:cs typeface="Arial" panose="020B0604020202020204" pitchFamily="34" charset="0"/>
                <a:hlinkClick r:id="rId2"/>
              </a:rPr>
              <a:t>What sort of toys did my great grandparents play with</a:t>
            </a:r>
            <a:r>
              <a:rPr lang="en-US" sz="1200" dirty="0">
                <a:cs typeface="Arial" panose="020B0604020202020204" pitchFamily="34" charset="0"/>
              </a:rPr>
              <a:t>?’ Teaching Activity</a:t>
            </a:r>
            <a:endParaRPr lang="en-GB" sz="1200" dirty="0">
              <a:cs typeface="Arial" panose="020B0604020202020204" pitchFamily="34" charset="0"/>
            </a:endParaRPr>
          </a:p>
          <a:p>
            <a:endParaRPr lang="en-US" dirty="0"/>
          </a:p>
        </p:txBody>
      </p:sp>
    </p:spTree>
    <p:extLst>
      <p:ext uri="{BB962C8B-B14F-4D97-AF65-F5344CB8AC3E}">
        <p14:creationId xmlns:p14="http://schemas.microsoft.com/office/powerpoint/2010/main" val="2979823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096CC-A770-E3AD-0ABF-BB78C5A3CE49}"/>
              </a:ext>
            </a:extLst>
          </p:cNvPr>
          <p:cNvSpPr>
            <a:spLocks noGrp="1"/>
          </p:cNvSpPr>
          <p:nvPr>
            <p:ph type="title"/>
          </p:nvPr>
        </p:nvSpPr>
        <p:spPr/>
        <p:txBody>
          <a:bodyPr/>
          <a:lstStyle/>
          <a:p>
            <a:r>
              <a:rPr lang="en-GB" sz="3200" dirty="0">
                <a:cs typeface="Arial" panose="020B0604020202020204" pitchFamily="34" charset="0"/>
              </a:rPr>
              <a:t>What sort of toys did children used to play with? </a:t>
            </a:r>
            <a:r>
              <a:rPr lang="en-GB" sz="3200" dirty="0">
                <a:solidFill>
                  <a:schemeClr val="bg1"/>
                </a:solidFill>
                <a:cs typeface="Arial" panose="020B0604020202020204" pitchFamily="34" charset="0"/>
              </a:rPr>
              <a:t>1</a:t>
            </a:r>
            <a:endParaRPr lang="en-US" dirty="0">
              <a:solidFill>
                <a:schemeClr val="bg1"/>
              </a:solidFill>
            </a:endParaRPr>
          </a:p>
        </p:txBody>
      </p:sp>
      <p:sp>
        <p:nvSpPr>
          <p:cNvPr id="3" name="Content Placeholder 2">
            <a:extLst>
              <a:ext uri="{FF2B5EF4-FFF2-40B4-BE49-F238E27FC236}">
                <a16:creationId xmlns:a16="http://schemas.microsoft.com/office/drawing/2014/main" id="{3DC678D8-FA5D-C7BE-9759-4A00691002EF}"/>
              </a:ext>
            </a:extLst>
          </p:cNvPr>
          <p:cNvSpPr>
            <a:spLocks noGrp="1"/>
          </p:cNvSpPr>
          <p:nvPr>
            <p:ph idx="1"/>
          </p:nvPr>
        </p:nvSpPr>
        <p:spPr>
          <a:xfrm>
            <a:off x="446809" y="1310476"/>
            <a:ext cx="5168674" cy="4704415"/>
          </a:xfrm>
        </p:spPr>
        <p:txBody>
          <a:bodyPr lIns="0" tIns="45720" rIns="90000" bIns="45720" anchor="t"/>
          <a:lstStyle/>
          <a:p>
            <a:r>
              <a:rPr lang="en-GB" sz="2800" dirty="0">
                <a:latin typeface="Arial" panose="020B0604020202020204" pitchFamily="34" charset="0"/>
                <a:cs typeface="Arial" panose="020B0604020202020204" pitchFamily="34" charset="0"/>
              </a:rPr>
              <a:t>Look carefully at the photograph of a </a:t>
            </a:r>
            <a:r>
              <a:rPr lang="en-GB" sz="2800" b="1" dirty="0">
                <a:latin typeface="Arial" panose="020B0604020202020204" pitchFamily="34" charset="0"/>
                <a:cs typeface="Arial" panose="020B0604020202020204" pitchFamily="34" charset="0"/>
              </a:rPr>
              <a:t>Toy Shop</a:t>
            </a:r>
            <a:r>
              <a:rPr lang="en-GB" sz="2800" dirty="0">
                <a:latin typeface="Arial" panose="020B0604020202020204" pitchFamily="34" charset="0"/>
                <a:cs typeface="Arial" panose="020B0604020202020204" pitchFamily="34" charset="0"/>
              </a:rPr>
              <a:t> on the next slide.</a:t>
            </a:r>
          </a:p>
          <a:p>
            <a:endParaRPr lang="en-GB" sz="14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It was taken in 1927.</a:t>
            </a:r>
          </a:p>
          <a:p>
            <a:endParaRPr lang="en-GB" sz="1400" dirty="0">
              <a:latin typeface="Arial" panose="020B0604020202020204" pitchFamily="34" charset="0"/>
              <a:cs typeface="Arial" panose="020B0604020202020204" pitchFamily="34" charset="0"/>
            </a:endParaRPr>
          </a:p>
          <a:p>
            <a:r>
              <a:rPr lang="en-GB" b="1" dirty="0">
                <a:latin typeface="Arial"/>
                <a:cs typeface="Arial"/>
              </a:rPr>
              <a:t>What different types of toys you can see?  </a:t>
            </a:r>
          </a:p>
          <a:p>
            <a:endParaRPr lang="en-GB" sz="1400" b="1" dirty="0">
              <a:latin typeface="Arial"/>
              <a:cs typeface="Arial"/>
            </a:endParaRPr>
          </a:p>
          <a:p>
            <a:r>
              <a:rPr lang="en-GB" b="1" dirty="0">
                <a:latin typeface="Arial"/>
                <a:cs typeface="Arial"/>
              </a:rPr>
              <a:t>Can you write a list of three different toys?</a:t>
            </a:r>
            <a:endParaRPr lang="en-US" dirty="0">
              <a:latin typeface="Arial"/>
              <a:cs typeface="Arial"/>
            </a:endParaRPr>
          </a:p>
        </p:txBody>
      </p:sp>
      <p:pic>
        <p:nvPicPr>
          <p:cNvPr id="5" name="Picture 4" descr="Black and white photo of an old fashioned toy shop. There are cars and trains, houses an other toys. ">
            <a:extLst>
              <a:ext uri="{FF2B5EF4-FFF2-40B4-BE49-F238E27FC236}">
                <a16:creationId xmlns:a16="http://schemas.microsoft.com/office/drawing/2014/main" id="{5EAAF054-1DF9-3880-163B-8008349F8752}"/>
              </a:ext>
            </a:extLst>
          </p:cNvPr>
          <p:cNvPicPr>
            <a:picLocks/>
          </p:cNvPicPr>
          <p:nvPr/>
        </p:nvPicPr>
        <p:blipFill rotWithShape="1">
          <a:blip r:embed="rId3">
            <a:extLst>
              <a:ext uri="{28A0092B-C50C-407E-A947-70E740481C1C}">
                <a14:useLocalDpi xmlns:a14="http://schemas.microsoft.com/office/drawing/2010/main" val="0"/>
              </a:ext>
            </a:extLst>
          </a:blip>
          <a:srcRect t="9636"/>
          <a:stretch/>
        </p:blipFill>
        <p:spPr>
          <a:xfrm>
            <a:off x="6279565" y="1717665"/>
            <a:ext cx="4557713" cy="4104500"/>
          </a:xfrm>
          <a:prstGeom prst="rect">
            <a:avLst/>
          </a:prstGeom>
          <a:solidFill>
            <a:scrgbClr r="0" g="0" b="0">
              <a:alpha val="0"/>
            </a:scrgbClr>
          </a:solidFill>
        </p:spPr>
      </p:pic>
    </p:spTree>
    <p:extLst>
      <p:ext uri="{BB962C8B-B14F-4D97-AF65-F5344CB8AC3E}">
        <p14:creationId xmlns:p14="http://schemas.microsoft.com/office/powerpoint/2010/main" val="281793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19385-2581-1F78-3CDC-5A67E03FC207}"/>
              </a:ext>
            </a:extLst>
          </p:cNvPr>
          <p:cNvSpPr>
            <a:spLocks noGrp="1"/>
          </p:cNvSpPr>
          <p:nvPr>
            <p:ph type="title"/>
          </p:nvPr>
        </p:nvSpPr>
        <p:spPr>
          <a:xfrm>
            <a:off x="357186" y="158567"/>
            <a:ext cx="10996613" cy="710288"/>
          </a:xfrm>
        </p:spPr>
        <p:txBody>
          <a:bodyPr>
            <a:normAutofit/>
          </a:bodyPr>
          <a:lstStyle/>
          <a:p>
            <a:r>
              <a:rPr lang="en-GB" sz="3200" dirty="0">
                <a:cs typeface="Arial" panose="020B0604020202020204" pitchFamily="34" charset="0"/>
              </a:rPr>
              <a:t>What sort of toys did children used to play with? </a:t>
            </a:r>
            <a:r>
              <a:rPr lang="en-GB" sz="3200" dirty="0">
                <a:solidFill>
                  <a:schemeClr val="bg1"/>
                </a:solidFill>
                <a:cs typeface="Arial" panose="020B0604020202020204" pitchFamily="34" charset="0"/>
              </a:rPr>
              <a:t>2</a:t>
            </a:r>
            <a:endParaRPr lang="en-US" dirty="0">
              <a:solidFill>
                <a:schemeClr val="bg1"/>
              </a:solidFill>
            </a:endParaRPr>
          </a:p>
        </p:txBody>
      </p:sp>
      <p:pic>
        <p:nvPicPr>
          <p:cNvPr id="3" name="Picture 2" descr="Black and white photo of an old fashioned toy shop. There are cars and trains, houses an other toys. ">
            <a:extLst>
              <a:ext uri="{FF2B5EF4-FFF2-40B4-BE49-F238E27FC236}">
                <a16:creationId xmlns:a16="http://schemas.microsoft.com/office/drawing/2014/main" id="{7FC3F9A5-CDBB-63D4-1937-02B41CA670B4}"/>
              </a:ext>
            </a:extLst>
          </p:cNvPr>
          <p:cNvPicPr>
            <a:picLocks/>
          </p:cNvPicPr>
          <p:nvPr/>
        </p:nvPicPr>
        <p:blipFill rotWithShape="1">
          <a:blip r:embed="rId3">
            <a:extLst>
              <a:ext uri="{28A0092B-C50C-407E-A947-70E740481C1C}">
                <a14:useLocalDpi xmlns:a14="http://schemas.microsoft.com/office/drawing/2010/main" val="0"/>
              </a:ext>
            </a:extLst>
          </a:blip>
          <a:srcRect t="9636"/>
          <a:stretch/>
        </p:blipFill>
        <p:spPr>
          <a:xfrm>
            <a:off x="357186" y="868855"/>
            <a:ext cx="8213383" cy="5667082"/>
          </a:xfrm>
          <a:prstGeom prst="rect">
            <a:avLst/>
          </a:prstGeom>
          <a:solidFill>
            <a:scrgbClr r="0" g="0" b="0">
              <a:alpha val="0"/>
            </a:scrgbClr>
          </a:solidFill>
        </p:spPr>
      </p:pic>
      <p:sp>
        <p:nvSpPr>
          <p:cNvPr id="45" name="TextBox 44">
            <a:extLst>
              <a:ext uri="{FF2B5EF4-FFF2-40B4-BE49-F238E27FC236}">
                <a16:creationId xmlns:a16="http://schemas.microsoft.com/office/drawing/2014/main" id="{D6272543-48D5-371B-8D9C-EBCF98720567}"/>
              </a:ext>
            </a:extLst>
          </p:cNvPr>
          <p:cNvSpPr txBox="1"/>
          <p:nvPr/>
        </p:nvSpPr>
        <p:spPr>
          <a:xfrm>
            <a:off x="8584982" y="1828861"/>
            <a:ext cx="2764047" cy="4154984"/>
          </a:xfrm>
          <a:prstGeom prst="rect">
            <a:avLst/>
          </a:prstGeom>
          <a:noFill/>
        </p:spPr>
        <p:txBody>
          <a:bodyPr wrap="square" lIns="91440" tIns="45720" rIns="91440" bIns="45720" anchor="t">
            <a:spAutoFit/>
          </a:bodyPr>
          <a:lstStyle/>
          <a:p>
            <a:pPr algn="ctr"/>
            <a:r>
              <a:rPr lang="en-GB" sz="2400" dirty="0">
                <a:latin typeface="Arial" panose="020B0604020202020204" pitchFamily="34" charset="0"/>
                <a:cs typeface="Arial" panose="020B0604020202020204" pitchFamily="34" charset="0"/>
              </a:rPr>
              <a:t>Look carefully at the photograph of a </a:t>
            </a:r>
            <a:r>
              <a:rPr lang="en-GB" sz="2400" b="1" dirty="0">
                <a:latin typeface="Arial" panose="020B0604020202020204" pitchFamily="34" charset="0"/>
                <a:cs typeface="Arial" panose="020B0604020202020204" pitchFamily="34" charset="0"/>
              </a:rPr>
              <a:t>Toy Shop. </a:t>
            </a:r>
            <a:r>
              <a:rPr lang="en-GB" sz="2400" dirty="0">
                <a:latin typeface="Arial" panose="020B0604020202020204" pitchFamily="34" charset="0"/>
                <a:cs typeface="Arial" panose="020B0604020202020204" pitchFamily="34" charset="0"/>
              </a:rPr>
              <a:t>It was taken in 1927.</a:t>
            </a:r>
          </a:p>
          <a:p>
            <a:pPr algn="ctr"/>
            <a:endParaRPr lang="en-GB" sz="2400" dirty="0">
              <a:latin typeface="Arial" panose="020B0604020202020204" pitchFamily="34" charset="0"/>
              <a:cs typeface="Arial" panose="020B0604020202020204" pitchFamily="34" charset="0"/>
            </a:endParaRPr>
          </a:p>
          <a:p>
            <a:pPr algn="ctr"/>
            <a:r>
              <a:rPr lang="en-GB" sz="2400" b="1" dirty="0">
                <a:latin typeface="Arial"/>
                <a:cs typeface="Arial"/>
              </a:rPr>
              <a:t>Can you write a list of the different types of toys you can see?</a:t>
            </a:r>
            <a:endParaRPr lang="en-GB" sz="2400" dirty="0">
              <a:latin typeface="Arial"/>
              <a:cs typeface="Arial"/>
            </a:endParaRPr>
          </a:p>
          <a:p>
            <a:pPr algn="ctr"/>
            <a:endParaRPr lang="en-GB"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18363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437A7-A2CB-47D4-937F-137C3DF2F4CC}"/>
              </a:ext>
            </a:extLst>
          </p:cNvPr>
          <p:cNvSpPr>
            <a:spLocks noGrp="1"/>
          </p:cNvSpPr>
          <p:nvPr>
            <p:ph type="title"/>
          </p:nvPr>
        </p:nvSpPr>
        <p:spPr/>
        <p:txBody>
          <a:bodyPr/>
          <a:lstStyle/>
          <a:p>
            <a:r>
              <a:rPr lang="en-GB" dirty="0">
                <a:latin typeface="Arial"/>
                <a:cs typeface="Arial"/>
              </a:rPr>
              <a:t>What sort of toys did children used to play with?</a:t>
            </a:r>
            <a:r>
              <a:rPr lang="en-GB" dirty="0">
                <a:solidFill>
                  <a:schemeClr val="bg1"/>
                </a:solidFill>
                <a:latin typeface="Arial"/>
                <a:cs typeface="Arial"/>
              </a:rPr>
              <a:t> 3</a:t>
            </a:r>
            <a:endParaRPr lang="en-US" b="0" dirty="0">
              <a:solidFill>
                <a:schemeClr val="bg1"/>
              </a:solidFill>
              <a:latin typeface="Arial"/>
              <a:cs typeface="Arial"/>
            </a:endParaRPr>
          </a:p>
          <a:p>
            <a:endParaRPr lang="en-US" dirty="0">
              <a:cs typeface="Arial"/>
            </a:endParaRPr>
          </a:p>
        </p:txBody>
      </p:sp>
      <p:pic>
        <p:nvPicPr>
          <p:cNvPr id="4" name="Picture 3" descr="Black and white photo of an old fashioned toy shop. There are cars and trains, houses an other toys. ">
            <a:extLst>
              <a:ext uri="{FF2B5EF4-FFF2-40B4-BE49-F238E27FC236}">
                <a16:creationId xmlns:a16="http://schemas.microsoft.com/office/drawing/2014/main" id="{F3A68F91-A57B-82E5-827B-CE19FD4AF6A7}"/>
              </a:ext>
            </a:extLst>
          </p:cNvPr>
          <p:cNvPicPr>
            <a:picLocks/>
          </p:cNvPicPr>
          <p:nvPr/>
        </p:nvPicPr>
        <p:blipFill rotWithShape="1">
          <a:blip r:embed="rId3">
            <a:extLst>
              <a:ext uri="{28A0092B-C50C-407E-A947-70E740481C1C}">
                <a14:useLocalDpi xmlns:a14="http://schemas.microsoft.com/office/drawing/2010/main" val="0"/>
              </a:ext>
            </a:extLst>
          </a:blip>
          <a:srcRect t="9636"/>
          <a:stretch/>
        </p:blipFill>
        <p:spPr>
          <a:xfrm>
            <a:off x="463287" y="1235387"/>
            <a:ext cx="7258472" cy="4654297"/>
          </a:xfrm>
          <a:prstGeom prst="rect">
            <a:avLst/>
          </a:prstGeom>
          <a:solidFill>
            <a:scrgbClr r="0" g="0" b="0">
              <a:alpha val="0"/>
            </a:scrgbClr>
          </a:solidFill>
        </p:spPr>
      </p:pic>
      <p:sp>
        <p:nvSpPr>
          <p:cNvPr id="5" name="TextBox 4">
            <a:extLst>
              <a:ext uri="{FF2B5EF4-FFF2-40B4-BE49-F238E27FC236}">
                <a16:creationId xmlns:a16="http://schemas.microsoft.com/office/drawing/2014/main" id="{6D4E41D9-33F9-C76A-2E96-7CE578C82ED1}"/>
              </a:ext>
            </a:extLst>
          </p:cNvPr>
          <p:cNvSpPr txBox="1"/>
          <p:nvPr/>
        </p:nvSpPr>
        <p:spPr>
          <a:xfrm>
            <a:off x="8022438" y="1235387"/>
            <a:ext cx="3331361" cy="53860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t>Write a list of </a:t>
            </a:r>
            <a:r>
              <a:rPr lang="en-US" sz="2400" u="sng" dirty="0"/>
              <a:t>three</a:t>
            </a:r>
            <a:r>
              <a:rPr lang="en-US" sz="2400" dirty="0"/>
              <a:t> different toys that you can see in the photograph.</a:t>
            </a:r>
          </a:p>
          <a:p>
            <a:endParaRPr lang="en-US" sz="2400" dirty="0"/>
          </a:p>
          <a:p>
            <a:r>
              <a:rPr lang="en-US" sz="2800" b="1" dirty="0"/>
              <a:t>1______________</a:t>
            </a:r>
          </a:p>
          <a:p>
            <a:r>
              <a:rPr lang="en-US" sz="2800" b="1" dirty="0"/>
              <a:t>_______________</a:t>
            </a:r>
          </a:p>
          <a:p>
            <a:endParaRPr lang="en-US" sz="2800" b="1" dirty="0"/>
          </a:p>
          <a:p>
            <a:r>
              <a:rPr lang="en-US" sz="2800" b="1" dirty="0"/>
              <a:t>2_____________________________</a:t>
            </a:r>
          </a:p>
          <a:p>
            <a:endParaRPr lang="en-US" sz="2800" b="1" dirty="0"/>
          </a:p>
          <a:p>
            <a:r>
              <a:rPr lang="en-US" sz="2800" b="1" dirty="0"/>
              <a:t>3______________</a:t>
            </a:r>
          </a:p>
          <a:p>
            <a:r>
              <a:rPr lang="en-US" sz="2800" b="1" dirty="0"/>
              <a:t>_______________</a:t>
            </a:r>
          </a:p>
        </p:txBody>
      </p:sp>
    </p:spTree>
    <p:extLst>
      <p:ext uri="{BB962C8B-B14F-4D97-AF65-F5344CB8AC3E}">
        <p14:creationId xmlns:p14="http://schemas.microsoft.com/office/powerpoint/2010/main" val="179374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19385-2581-1F78-3CDC-5A67E03FC207}"/>
              </a:ext>
            </a:extLst>
          </p:cNvPr>
          <p:cNvSpPr>
            <a:spLocks noGrp="1"/>
          </p:cNvSpPr>
          <p:nvPr>
            <p:ph type="title"/>
          </p:nvPr>
        </p:nvSpPr>
        <p:spPr>
          <a:xfrm>
            <a:off x="357186" y="158567"/>
            <a:ext cx="10996613" cy="710288"/>
          </a:xfrm>
        </p:spPr>
        <p:txBody>
          <a:bodyPr>
            <a:normAutofit/>
          </a:bodyPr>
          <a:lstStyle/>
          <a:p>
            <a:r>
              <a:rPr lang="en-US" dirty="0"/>
              <a:t>What toys did you find? </a:t>
            </a:r>
          </a:p>
        </p:txBody>
      </p:sp>
      <p:pic>
        <p:nvPicPr>
          <p:cNvPr id="56" name="Picture 55" descr="Black and white photo of an old fashioned toy shop. There are cars and trains, houses an other toys. ">
            <a:extLst>
              <a:ext uri="{FF2B5EF4-FFF2-40B4-BE49-F238E27FC236}">
                <a16:creationId xmlns:a16="http://schemas.microsoft.com/office/drawing/2014/main" id="{034815EF-C108-9A1B-8BF3-A69223ECCDDB}"/>
              </a:ext>
            </a:extLst>
          </p:cNvPr>
          <p:cNvPicPr>
            <a:picLocks/>
          </p:cNvPicPr>
          <p:nvPr/>
        </p:nvPicPr>
        <p:blipFill rotWithShape="1">
          <a:blip r:embed="rId3">
            <a:extLst>
              <a:ext uri="{28A0092B-C50C-407E-A947-70E740481C1C}">
                <a14:useLocalDpi xmlns:a14="http://schemas.microsoft.com/office/drawing/2010/main" val="0"/>
              </a:ext>
            </a:extLst>
          </a:blip>
          <a:srcRect t="21969"/>
          <a:stretch/>
        </p:blipFill>
        <p:spPr>
          <a:xfrm>
            <a:off x="1300945" y="868855"/>
            <a:ext cx="9113810" cy="5430180"/>
          </a:xfrm>
          <a:prstGeom prst="rect">
            <a:avLst/>
          </a:prstGeom>
          <a:solidFill>
            <a:scrgbClr r="0" g="0" b="0">
              <a:alpha val="0"/>
            </a:scrgbClr>
          </a:solidFill>
        </p:spPr>
      </p:pic>
      <p:grpSp>
        <p:nvGrpSpPr>
          <p:cNvPr id="50" name="Washi">
            <a:extLst>
              <a:ext uri="{FF2B5EF4-FFF2-40B4-BE49-F238E27FC236}">
                <a16:creationId xmlns:a16="http://schemas.microsoft.com/office/drawing/2014/main" id="{CECF300F-D52C-1C59-9070-BEC5E7E48B9E}"/>
              </a:ext>
              <a:ext uri="{C183D7F6-B498-43B3-948B-1728B52AA6E4}">
                <adec:decorative xmlns:adec="http://schemas.microsoft.com/office/drawing/2017/decorative" val="1"/>
              </a:ext>
            </a:extLst>
          </p:cNvPr>
          <p:cNvGrpSpPr/>
          <p:nvPr/>
        </p:nvGrpSpPr>
        <p:grpSpPr>
          <a:xfrm>
            <a:off x="4476543" y="1574255"/>
            <a:ext cx="2724031" cy="568915"/>
            <a:chOff x="9425511" y="570974"/>
            <a:chExt cx="2724031" cy="568915"/>
          </a:xfrm>
        </p:grpSpPr>
        <p:sp>
          <p:nvSpPr>
            <p:cNvPr id="51" name="Washi">
              <a:extLst>
                <a:ext uri="{FF2B5EF4-FFF2-40B4-BE49-F238E27FC236}">
                  <a16:creationId xmlns:a16="http://schemas.microsoft.com/office/drawing/2014/main" id="{67823EBC-69A8-9A40-D003-AA9F44968369}"/>
                </a:ext>
                <a:ext uri="{C183D7F6-B498-43B3-948B-1728B52AA6E4}">
                  <adec:decorative xmlns:adec="http://schemas.microsoft.com/office/drawing/2017/decorative" val="1"/>
                </a:ext>
              </a:extLst>
            </p:cNvPr>
            <p:cNvSpPr txBox="1">
              <a:spLocks/>
            </p:cNvSpPr>
            <p:nvPr/>
          </p:nvSpPr>
          <p:spPr>
            <a:xfrm>
              <a:off x="9425511" y="585479"/>
              <a:ext cx="2724031" cy="548527"/>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52" name="Text Placeholder">
              <a:extLst>
                <a:ext uri="{FF2B5EF4-FFF2-40B4-BE49-F238E27FC236}">
                  <a16:creationId xmlns:a16="http://schemas.microsoft.com/office/drawing/2014/main" id="{9564B820-6722-8C0E-7742-FA13ADFCD823}"/>
                </a:ext>
                <a:ext uri="{C183D7F6-B498-43B3-948B-1728B52AA6E4}">
                  <adec:decorative xmlns:adec="http://schemas.microsoft.com/office/drawing/2017/decorative" val="0"/>
                </a:ext>
              </a:extLst>
            </p:cNvPr>
            <p:cNvSpPr txBox="1">
              <a:spLocks/>
            </p:cNvSpPr>
            <p:nvPr/>
          </p:nvSpPr>
          <p:spPr>
            <a:xfrm rot="21383919">
              <a:off x="9564825" y="570974"/>
              <a:ext cx="2542682" cy="568915"/>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Blackboards</a:t>
              </a:r>
            </a:p>
          </p:txBody>
        </p:sp>
      </p:grpSp>
      <p:grpSp>
        <p:nvGrpSpPr>
          <p:cNvPr id="3" name="Washi">
            <a:extLst>
              <a:ext uri="{FF2B5EF4-FFF2-40B4-BE49-F238E27FC236}">
                <a16:creationId xmlns:a16="http://schemas.microsoft.com/office/drawing/2014/main" id="{2B207A07-9B0B-28ED-5F41-BABE379AA4A6}"/>
              </a:ext>
              <a:ext uri="{C183D7F6-B498-43B3-948B-1728B52AA6E4}">
                <adec:decorative xmlns:adec="http://schemas.microsoft.com/office/drawing/2017/decorative" val="1"/>
              </a:ext>
            </a:extLst>
          </p:cNvPr>
          <p:cNvGrpSpPr/>
          <p:nvPr/>
        </p:nvGrpSpPr>
        <p:grpSpPr>
          <a:xfrm>
            <a:off x="1985969" y="2914767"/>
            <a:ext cx="2775009" cy="548526"/>
            <a:chOff x="7229091" y="392172"/>
            <a:chExt cx="2775009" cy="548526"/>
          </a:xfrm>
        </p:grpSpPr>
        <p:sp>
          <p:nvSpPr>
            <p:cNvPr id="44" name="Picture 9">
              <a:extLst>
                <a:ext uri="{FF2B5EF4-FFF2-40B4-BE49-F238E27FC236}">
                  <a16:creationId xmlns:a16="http://schemas.microsoft.com/office/drawing/2014/main" id="{8CE6DB3A-8DE7-B4CF-B2D7-FC83A7F51065}"/>
                </a:ext>
                <a:ext uri="{C183D7F6-B498-43B3-948B-1728B52AA6E4}">
                  <adec:decorative xmlns:adec="http://schemas.microsoft.com/office/drawing/2017/decorative" val="1"/>
                </a:ext>
              </a:extLst>
            </p:cNvPr>
            <p:cNvSpPr/>
            <p:nvPr/>
          </p:nvSpPr>
          <p:spPr>
            <a:xfrm rot="10800000" flipV="1">
              <a:off x="7229091" y="392172"/>
              <a:ext cx="2724029"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46" name="Text Placeholder">
              <a:extLst>
                <a:ext uri="{FF2B5EF4-FFF2-40B4-BE49-F238E27FC236}">
                  <a16:creationId xmlns:a16="http://schemas.microsoft.com/office/drawing/2014/main" id="{57E66563-2C17-C702-E1B6-A0D7E55AE542}"/>
                </a:ext>
              </a:extLst>
            </p:cNvPr>
            <p:cNvSpPr txBox="1">
              <a:spLocks/>
            </p:cNvSpPr>
            <p:nvPr/>
          </p:nvSpPr>
          <p:spPr>
            <a:xfrm rot="21383919">
              <a:off x="7302561" y="443483"/>
              <a:ext cx="2701539" cy="442994"/>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Dolls houses</a:t>
              </a:r>
            </a:p>
          </p:txBody>
        </p:sp>
      </p:grpSp>
      <p:grpSp>
        <p:nvGrpSpPr>
          <p:cNvPr id="53" name="Washi">
            <a:extLst>
              <a:ext uri="{FF2B5EF4-FFF2-40B4-BE49-F238E27FC236}">
                <a16:creationId xmlns:a16="http://schemas.microsoft.com/office/drawing/2014/main" id="{E8CA88DC-EC72-9DF1-5FC2-0A668210BAC9}"/>
              </a:ext>
              <a:ext uri="{C183D7F6-B498-43B3-948B-1728B52AA6E4}">
                <adec:decorative xmlns:adec="http://schemas.microsoft.com/office/drawing/2017/decorative" val="1"/>
              </a:ext>
            </a:extLst>
          </p:cNvPr>
          <p:cNvGrpSpPr/>
          <p:nvPr/>
        </p:nvGrpSpPr>
        <p:grpSpPr>
          <a:xfrm>
            <a:off x="1033418" y="5610145"/>
            <a:ext cx="2724030" cy="537406"/>
            <a:chOff x="9704512" y="1591710"/>
            <a:chExt cx="2724030" cy="537406"/>
          </a:xfrm>
        </p:grpSpPr>
        <p:pic>
          <p:nvPicPr>
            <p:cNvPr id="54" name="Picture 53">
              <a:extLst>
                <a:ext uri="{FF2B5EF4-FFF2-40B4-BE49-F238E27FC236}">
                  <a16:creationId xmlns:a16="http://schemas.microsoft.com/office/drawing/2014/main" id="{D9BED091-109D-79CB-1208-C8046CF5BEBD}"/>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9704512" y="1591710"/>
              <a:ext cx="2724030" cy="537406"/>
            </a:xfrm>
            <a:prstGeom prst="rect">
              <a:avLst/>
            </a:prstGeom>
          </p:spPr>
        </p:pic>
        <p:sp>
          <p:nvSpPr>
            <p:cNvPr id="55" name="Text Placeholder">
              <a:extLst>
                <a:ext uri="{FF2B5EF4-FFF2-40B4-BE49-F238E27FC236}">
                  <a16:creationId xmlns:a16="http://schemas.microsoft.com/office/drawing/2014/main" id="{07FBE429-10A1-FED3-2301-8A1BEF4B254F}"/>
                </a:ext>
              </a:extLst>
            </p:cNvPr>
            <p:cNvSpPr txBox="1">
              <a:spLocks/>
            </p:cNvSpPr>
            <p:nvPr/>
          </p:nvSpPr>
          <p:spPr>
            <a:xfrm>
              <a:off x="9704512" y="1696110"/>
              <a:ext cx="2478297" cy="25047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Ride-on trains</a:t>
              </a:r>
            </a:p>
          </p:txBody>
        </p:sp>
      </p:grpSp>
      <p:grpSp>
        <p:nvGrpSpPr>
          <p:cNvPr id="57" name="Washi">
            <a:extLst>
              <a:ext uri="{FF2B5EF4-FFF2-40B4-BE49-F238E27FC236}">
                <a16:creationId xmlns:a16="http://schemas.microsoft.com/office/drawing/2014/main" id="{3B85E79E-9D79-24AD-4CAC-23443EEAFB6C}"/>
              </a:ext>
              <a:ext uri="{C183D7F6-B498-43B3-948B-1728B52AA6E4}">
                <adec:decorative xmlns:adec="http://schemas.microsoft.com/office/drawing/2017/decorative" val="1"/>
              </a:ext>
            </a:extLst>
          </p:cNvPr>
          <p:cNvGrpSpPr/>
          <p:nvPr/>
        </p:nvGrpSpPr>
        <p:grpSpPr>
          <a:xfrm>
            <a:off x="4772224" y="5607457"/>
            <a:ext cx="2775009" cy="548526"/>
            <a:chOff x="7229091" y="392172"/>
            <a:chExt cx="2775009" cy="548526"/>
          </a:xfrm>
        </p:grpSpPr>
        <p:sp>
          <p:nvSpPr>
            <p:cNvPr id="58" name="Picture 9">
              <a:extLst>
                <a:ext uri="{FF2B5EF4-FFF2-40B4-BE49-F238E27FC236}">
                  <a16:creationId xmlns:a16="http://schemas.microsoft.com/office/drawing/2014/main" id="{C6CF574E-FB2B-4598-5852-F7D0F81CDE35}"/>
                </a:ext>
                <a:ext uri="{C183D7F6-B498-43B3-948B-1728B52AA6E4}">
                  <adec:decorative xmlns:adec="http://schemas.microsoft.com/office/drawing/2017/decorative" val="1"/>
                </a:ext>
              </a:extLst>
            </p:cNvPr>
            <p:cNvSpPr/>
            <p:nvPr/>
          </p:nvSpPr>
          <p:spPr>
            <a:xfrm rot="10800000" flipV="1">
              <a:off x="7229091" y="392172"/>
              <a:ext cx="2724029"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59" name="Text Placeholder">
              <a:extLst>
                <a:ext uri="{FF2B5EF4-FFF2-40B4-BE49-F238E27FC236}">
                  <a16:creationId xmlns:a16="http://schemas.microsoft.com/office/drawing/2014/main" id="{5F51A303-276A-7786-B326-EA792A2559E3}"/>
                </a:ext>
              </a:extLst>
            </p:cNvPr>
            <p:cNvSpPr txBox="1">
              <a:spLocks/>
            </p:cNvSpPr>
            <p:nvPr/>
          </p:nvSpPr>
          <p:spPr>
            <a:xfrm rot="21383919">
              <a:off x="7302561" y="443483"/>
              <a:ext cx="2701539" cy="442994"/>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Ride-in cars</a:t>
              </a:r>
            </a:p>
          </p:txBody>
        </p:sp>
      </p:grpSp>
      <p:grpSp>
        <p:nvGrpSpPr>
          <p:cNvPr id="47" name="Washi">
            <a:extLst>
              <a:ext uri="{FF2B5EF4-FFF2-40B4-BE49-F238E27FC236}">
                <a16:creationId xmlns:a16="http://schemas.microsoft.com/office/drawing/2014/main" id="{9FB25D07-2BCC-672A-3A75-F1D94A8802C0}"/>
              </a:ext>
              <a:ext uri="{C183D7F6-B498-43B3-948B-1728B52AA6E4}">
                <adec:decorative xmlns:adec="http://schemas.microsoft.com/office/drawing/2017/decorative" val="1"/>
              </a:ext>
            </a:extLst>
          </p:cNvPr>
          <p:cNvGrpSpPr/>
          <p:nvPr/>
        </p:nvGrpSpPr>
        <p:grpSpPr>
          <a:xfrm>
            <a:off x="8603697" y="4305891"/>
            <a:ext cx="2892935" cy="614724"/>
            <a:chOff x="7291968" y="1021248"/>
            <a:chExt cx="2892935" cy="614724"/>
          </a:xfrm>
        </p:grpSpPr>
        <p:sp>
          <p:nvSpPr>
            <p:cNvPr id="48" name="Picture 9">
              <a:extLst>
                <a:ext uri="{FF2B5EF4-FFF2-40B4-BE49-F238E27FC236}">
                  <a16:creationId xmlns:a16="http://schemas.microsoft.com/office/drawing/2014/main" id="{DCD11DBB-9887-B5C5-7C70-CBC6013AB430}"/>
                </a:ext>
                <a:ext uri="{C183D7F6-B498-43B3-948B-1728B52AA6E4}">
                  <adec:decorative xmlns:adec="http://schemas.microsoft.com/office/drawing/2017/decorative" val="1"/>
                </a:ext>
              </a:extLst>
            </p:cNvPr>
            <p:cNvSpPr/>
            <p:nvPr/>
          </p:nvSpPr>
          <p:spPr>
            <a:xfrm>
              <a:off x="7291968" y="1021248"/>
              <a:ext cx="2892935" cy="614724"/>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49" name="Text Placeholder">
              <a:extLst>
                <a:ext uri="{FF2B5EF4-FFF2-40B4-BE49-F238E27FC236}">
                  <a16:creationId xmlns:a16="http://schemas.microsoft.com/office/drawing/2014/main" id="{009A7023-A28D-E515-B98E-A23B774B5F60}"/>
                </a:ext>
              </a:extLst>
            </p:cNvPr>
            <p:cNvSpPr txBox="1">
              <a:spLocks/>
            </p:cNvSpPr>
            <p:nvPr/>
          </p:nvSpPr>
          <p:spPr>
            <a:xfrm>
              <a:off x="7410140" y="1287144"/>
              <a:ext cx="2573398" cy="125033"/>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Ride-on ducks</a:t>
              </a:r>
            </a:p>
          </p:txBody>
        </p:sp>
      </p:grpSp>
    </p:spTree>
    <p:extLst>
      <p:ext uri="{BB962C8B-B14F-4D97-AF65-F5344CB8AC3E}">
        <p14:creationId xmlns:p14="http://schemas.microsoft.com/office/powerpoint/2010/main" val="3010181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0F322-EE86-E1BD-17D7-6BE1F80745B9}"/>
              </a:ext>
            </a:extLst>
          </p:cNvPr>
          <p:cNvSpPr>
            <a:spLocks noGrp="1"/>
          </p:cNvSpPr>
          <p:nvPr>
            <p:ph type="title"/>
          </p:nvPr>
        </p:nvSpPr>
        <p:spPr>
          <a:xfrm>
            <a:off x="260731" y="201151"/>
            <a:ext cx="11488537" cy="710288"/>
          </a:xfrm>
        </p:spPr>
        <p:txBody>
          <a:bodyPr>
            <a:normAutofit fontScale="90000"/>
          </a:bodyPr>
          <a:lstStyle/>
          <a:p>
            <a:r>
              <a:rPr lang="en-GB" b="0" dirty="0">
                <a:latin typeface="Arial"/>
                <a:cs typeface="Arial"/>
              </a:rPr>
              <a:t>How is this toy shop </a:t>
            </a:r>
            <a:r>
              <a:rPr lang="en-GB" dirty="0">
                <a:latin typeface="Arial"/>
                <a:cs typeface="Arial"/>
              </a:rPr>
              <a:t>similar</a:t>
            </a:r>
            <a:r>
              <a:rPr lang="en-GB" b="0" dirty="0">
                <a:latin typeface="Arial"/>
                <a:cs typeface="Arial"/>
              </a:rPr>
              <a:t> and </a:t>
            </a:r>
            <a:r>
              <a:rPr lang="en-GB" dirty="0">
                <a:latin typeface="Arial"/>
                <a:cs typeface="Arial"/>
              </a:rPr>
              <a:t>different</a:t>
            </a:r>
            <a:r>
              <a:rPr lang="en-GB" b="0" dirty="0">
                <a:latin typeface="Arial"/>
                <a:cs typeface="Arial"/>
              </a:rPr>
              <a:t> from a toy shop today?  </a:t>
            </a:r>
            <a:endParaRPr lang="en-US" b="0" dirty="0">
              <a:latin typeface="Arial"/>
              <a:cs typeface="Arial"/>
            </a:endParaRPr>
          </a:p>
        </p:txBody>
      </p:sp>
      <p:pic>
        <p:nvPicPr>
          <p:cNvPr id="5" name="Picture 4" descr="Black and white photo of an old fashioned toy shop. There are cars and trains, houses an other toys. ">
            <a:extLst>
              <a:ext uri="{FF2B5EF4-FFF2-40B4-BE49-F238E27FC236}">
                <a16:creationId xmlns:a16="http://schemas.microsoft.com/office/drawing/2014/main" id="{F030059F-AEA3-5BB1-AA49-6EDC6B13A90D}"/>
              </a:ext>
            </a:extLst>
          </p:cNvPr>
          <p:cNvPicPr>
            <a:picLocks/>
          </p:cNvPicPr>
          <p:nvPr/>
        </p:nvPicPr>
        <p:blipFill rotWithShape="1">
          <a:blip r:embed="rId3">
            <a:extLst>
              <a:ext uri="{28A0092B-C50C-407E-A947-70E740481C1C}">
                <a14:useLocalDpi xmlns:a14="http://schemas.microsoft.com/office/drawing/2010/main" val="0"/>
              </a:ext>
            </a:extLst>
          </a:blip>
          <a:srcRect t="21969"/>
          <a:stretch/>
        </p:blipFill>
        <p:spPr>
          <a:xfrm>
            <a:off x="645047" y="1071412"/>
            <a:ext cx="9113810" cy="5430180"/>
          </a:xfrm>
          <a:prstGeom prst="rect">
            <a:avLst/>
          </a:prstGeom>
          <a:solidFill>
            <a:scrgbClr r="0" g="0" b="0">
              <a:alpha val="0"/>
            </a:scrgbClr>
          </a:solidFill>
        </p:spPr>
      </p:pic>
      <p:pic>
        <p:nvPicPr>
          <p:cNvPr id="9" name="Picture 8">
            <a:extLst>
              <a:ext uri="{FF2B5EF4-FFF2-40B4-BE49-F238E27FC236}">
                <a16:creationId xmlns:a16="http://schemas.microsoft.com/office/drawing/2014/main" id="{962EA2C2-7D8A-0AEE-7FCA-1B4A76A04A5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041393" y="4733322"/>
            <a:ext cx="3314458" cy="1490724"/>
          </a:xfrm>
          <a:prstGeom prst="rect">
            <a:avLst/>
          </a:prstGeom>
        </p:spPr>
      </p:pic>
      <p:sp>
        <p:nvSpPr>
          <p:cNvPr id="11" name="TextBox 10" descr="Complete the table shown on the next slide ">
            <a:extLst>
              <a:ext uri="{FF2B5EF4-FFF2-40B4-BE49-F238E27FC236}">
                <a16:creationId xmlns:a16="http://schemas.microsoft.com/office/drawing/2014/main" id="{3A9BDC2B-09E0-BE77-855C-19B7ACB271E7}"/>
              </a:ext>
            </a:extLst>
          </p:cNvPr>
          <p:cNvSpPr txBox="1"/>
          <p:nvPr/>
        </p:nvSpPr>
        <p:spPr>
          <a:xfrm rot="-300000">
            <a:off x="7935195" y="5070161"/>
            <a:ext cx="356278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cs typeface="Arial"/>
              </a:rPr>
              <a:t>Complete the table shown on the next slide </a:t>
            </a:r>
          </a:p>
        </p:txBody>
      </p:sp>
    </p:spTree>
    <p:extLst>
      <p:ext uri="{BB962C8B-B14F-4D97-AF65-F5344CB8AC3E}">
        <p14:creationId xmlns:p14="http://schemas.microsoft.com/office/powerpoint/2010/main" val="1343897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1C733-CB78-5BA2-CAAB-5704792006A7}"/>
              </a:ext>
            </a:extLst>
          </p:cNvPr>
          <p:cNvSpPr>
            <a:spLocks noGrp="1"/>
          </p:cNvSpPr>
          <p:nvPr>
            <p:ph type="title"/>
          </p:nvPr>
        </p:nvSpPr>
        <p:spPr/>
        <p:txBody>
          <a:bodyPr>
            <a:normAutofit fontScale="90000"/>
          </a:bodyPr>
          <a:lstStyle/>
          <a:p>
            <a:r>
              <a:rPr lang="en-US" sz="2900" dirty="0">
                <a:latin typeface="Arial"/>
                <a:cs typeface="Arial"/>
              </a:rPr>
              <a:t>How is the toyshop in 1927 similar and different to a toy shop you might visit today?</a:t>
            </a:r>
            <a:endParaRPr lang="en-GB" sz="2900" b="0" dirty="0">
              <a:latin typeface="Arial"/>
              <a:cs typeface="Arial"/>
            </a:endParaRPr>
          </a:p>
          <a:p>
            <a:endParaRPr lang="en-GB" dirty="0">
              <a:cs typeface="Arial"/>
            </a:endParaRPr>
          </a:p>
        </p:txBody>
      </p:sp>
      <p:graphicFrame>
        <p:nvGraphicFramePr>
          <p:cNvPr id="4" name="Content Placeholder 14">
            <a:extLst>
              <a:ext uri="{FF2B5EF4-FFF2-40B4-BE49-F238E27FC236}">
                <a16:creationId xmlns:a16="http://schemas.microsoft.com/office/drawing/2014/main" id="{00DB0B87-9C2C-A2E0-0218-4B59433FC922}"/>
              </a:ext>
            </a:extLst>
          </p:cNvPr>
          <p:cNvGraphicFramePr>
            <a:graphicFrameLocks/>
          </p:cNvGraphicFramePr>
          <p:nvPr>
            <p:extLst>
              <p:ext uri="{D42A27DB-BD31-4B8C-83A1-F6EECF244321}">
                <p14:modId xmlns:p14="http://schemas.microsoft.com/office/powerpoint/2010/main" val="2918932171"/>
              </p:ext>
            </p:extLst>
          </p:nvPr>
        </p:nvGraphicFramePr>
        <p:xfrm>
          <a:off x="268288" y="1372234"/>
          <a:ext cx="10971212" cy="5120640"/>
        </p:xfrm>
        <a:graphic>
          <a:graphicData uri="http://schemas.openxmlformats.org/drawingml/2006/table">
            <a:tbl>
              <a:tblPr firstRow="1" bandRow="1">
                <a:tableStyleId>{5C22544A-7EE6-4342-B048-85BDC9FD1C3A}</a:tableStyleId>
              </a:tblPr>
              <a:tblGrid>
                <a:gridCol w="5485606">
                  <a:extLst>
                    <a:ext uri="{9D8B030D-6E8A-4147-A177-3AD203B41FA5}">
                      <a16:colId xmlns:a16="http://schemas.microsoft.com/office/drawing/2014/main" val="2122420559"/>
                    </a:ext>
                  </a:extLst>
                </a:gridCol>
                <a:gridCol w="5485606">
                  <a:extLst>
                    <a:ext uri="{9D8B030D-6E8A-4147-A177-3AD203B41FA5}">
                      <a16:colId xmlns:a16="http://schemas.microsoft.com/office/drawing/2014/main" val="590466772"/>
                    </a:ext>
                  </a:extLst>
                </a:gridCol>
              </a:tblGrid>
              <a:tr h="0">
                <a:tc>
                  <a:txBody>
                    <a:bodyPr/>
                    <a:lstStyle/>
                    <a:p>
                      <a:pPr algn="ctr"/>
                      <a:r>
                        <a:rPr lang="en-US" dirty="0">
                          <a:solidFill>
                            <a:schemeClr val="tx1"/>
                          </a:solidFill>
                        </a:rPr>
                        <a:t>Old Toy Shop</a:t>
                      </a:r>
                    </a:p>
                  </a:txBody>
                  <a:tcP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algn="ctr"/>
                      <a:r>
                        <a:rPr lang="en-US" dirty="0">
                          <a:solidFill>
                            <a:schemeClr val="tx1"/>
                          </a:solidFill>
                        </a:rPr>
                        <a:t>Toy Shop Today</a:t>
                      </a:r>
                    </a:p>
                  </a:txBody>
                  <a:tcP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1514297493"/>
                  </a:ext>
                </a:extLst>
              </a:tr>
              <a:tr h="763566">
                <a:tc>
                  <a:txBody>
                    <a:bodyPr/>
                    <a:lstStyle/>
                    <a:p>
                      <a:endParaRPr lang="en-US" dirty="0"/>
                    </a:p>
                    <a:p>
                      <a:endParaRPr lang="en-US" dirty="0"/>
                    </a:p>
                    <a:p>
                      <a:endParaRPr lang="en-US" dirty="0"/>
                    </a:p>
                    <a:p>
                      <a:endParaRPr lang="en-US" dirty="0"/>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tc>
                  <a:txBody>
                    <a:bodyPr/>
                    <a:lstStyle/>
                    <a:p>
                      <a:endParaRPr lang="en-US"/>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28691417"/>
                  </a:ext>
                </a:extLst>
              </a:tr>
              <a:tr h="763565">
                <a:tc>
                  <a:txBody>
                    <a:bodyPr/>
                    <a:lstStyle/>
                    <a:p>
                      <a:pPr lvl="0">
                        <a:buNone/>
                      </a:pPr>
                      <a:endParaRPr lang="en-US" dirty="0"/>
                    </a:p>
                    <a:p>
                      <a:pPr lvl="0">
                        <a:buNone/>
                      </a:pPr>
                      <a:endParaRPr lang="en-US" dirty="0"/>
                    </a:p>
                    <a:p>
                      <a:pPr lvl="0">
                        <a:buNone/>
                      </a:pPr>
                      <a:endParaRPr lang="en-US" dirty="0"/>
                    </a:p>
                    <a:p>
                      <a:pPr lvl="0">
                        <a:buNone/>
                      </a:pPr>
                      <a:endParaRPr lang="en-US" dirty="0"/>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tc>
                  <a:txBody>
                    <a:bodyPr/>
                    <a:lstStyle/>
                    <a:p>
                      <a:pPr lvl="0">
                        <a:buNone/>
                      </a:pPr>
                      <a:endParaRPr lang="en-US" dirty="0"/>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042062"/>
                  </a:ext>
                </a:extLst>
              </a:tr>
              <a:tr h="763564">
                <a:tc>
                  <a:txBody>
                    <a:bodyPr/>
                    <a:lstStyle/>
                    <a:p>
                      <a:pPr lvl="0">
                        <a:buNone/>
                      </a:pPr>
                      <a:endParaRPr lang="en-US" dirty="0"/>
                    </a:p>
                    <a:p>
                      <a:pPr lvl="0">
                        <a:buNone/>
                      </a:pPr>
                      <a:endParaRPr lang="en-US" dirty="0"/>
                    </a:p>
                    <a:p>
                      <a:pPr lvl="0">
                        <a:buNone/>
                      </a:pPr>
                      <a:endParaRPr lang="en-US" dirty="0"/>
                    </a:p>
                    <a:p>
                      <a:pPr lvl="0">
                        <a:buNone/>
                      </a:pPr>
                      <a:endParaRPr lang="en-US" dirty="0"/>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tc>
                  <a:txBody>
                    <a:bodyPr/>
                    <a:lstStyle/>
                    <a:p>
                      <a:pPr lvl="0">
                        <a:buNone/>
                      </a:pPr>
                      <a:endParaRPr lang="en-US" dirty="0"/>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547970"/>
                  </a:ext>
                </a:extLst>
              </a:tr>
              <a:tr h="763564">
                <a:tc>
                  <a:txBody>
                    <a:bodyPr/>
                    <a:lstStyle/>
                    <a:p>
                      <a:pPr lvl="0">
                        <a:buNone/>
                      </a:pPr>
                      <a:endParaRPr lang="en-US" dirty="0"/>
                    </a:p>
                    <a:p>
                      <a:pPr lvl="0">
                        <a:buNone/>
                      </a:pPr>
                      <a:endParaRPr lang="en-US" dirty="0"/>
                    </a:p>
                    <a:p>
                      <a:pPr lvl="0">
                        <a:buNone/>
                      </a:pPr>
                      <a:endParaRPr lang="en-US" dirty="0"/>
                    </a:p>
                    <a:p>
                      <a:pPr lvl="0">
                        <a:buNone/>
                      </a:pPr>
                      <a:endParaRPr lang="en-US" dirty="0"/>
                    </a:p>
                  </a:txBody>
                  <a:tcP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lvl="0">
                        <a:buNone/>
                      </a:pPr>
                      <a:endParaRPr lang="en-US" dirty="0"/>
                    </a:p>
                  </a:txBody>
                  <a:tcP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903320499"/>
                  </a:ext>
                </a:extLst>
              </a:tr>
            </a:tbl>
          </a:graphicData>
        </a:graphic>
      </p:graphicFrame>
    </p:spTree>
    <p:extLst>
      <p:ext uri="{BB962C8B-B14F-4D97-AF65-F5344CB8AC3E}">
        <p14:creationId xmlns:p14="http://schemas.microsoft.com/office/powerpoint/2010/main" val="1124742465"/>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Props1.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2.xml><?xml version="1.0" encoding="utf-8"?>
<ds:datastoreItem xmlns:ds="http://schemas.openxmlformats.org/officeDocument/2006/customXml" ds:itemID="{C904DFA7-9813-4078-BFF1-CD3E0309C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b168fb-557d-4aff-aaa1-591c64e5f6f0"/>
    <ds:schemaRef ds:uri="be30f734-6a04-496a-ba73-5e5e8d7e4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16D2E43-4F90-40BF-B410-9AF81C15F411}">
  <ds:schemaRefs>
    <ds:schemaRef ds:uri="3cb168fb-557d-4aff-aaa1-591c64e5f6f0"/>
    <ds:schemaRef ds:uri="http://purl.org/dc/terms/"/>
    <ds:schemaRef ds:uri="http://purl.org/dc/elements/1.1/"/>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be30f734-6a04-496a-ba73-5e5e8d7e44d2"/>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745</TotalTime>
  <Words>914</Words>
  <Application>Microsoft Office PowerPoint</Application>
  <PresentationFormat>Widescreen</PresentationFormat>
  <Paragraphs>97</Paragraphs>
  <Slides>12</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Source Sans Pro</vt:lpstr>
      <vt:lpstr>Source Sans Pro Bold</vt:lpstr>
      <vt:lpstr>Office Theme</vt:lpstr>
      <vt:lpstr>What sort of toys did my great grandparents play with? 1</vt:lpstr>
      <vt:lpstr>How to use this PPT</vt:lpstr>
      <vt:lpstr>What sort of toys did my great grandparents play with? 2</vt:lpstr>
      <vt:lpstr>What sort of toys did children used to play with? 1</vt:lpstr>
      <vt:lpstr>What sort of toys did children used to play with? 2</vt:lpstr>
      <vt:lpstr>What sort of toys did children used to play with? 3 </vt:lpstr>
      <vt:lpstr>What toys did you find? </vt:lpstr>
      <vt:lpstr>How is this toy shop similar and different from a toy shop today?  </vt:lpstr>
      <vt:lpstr>How is the toyshop in 1927 similar and different to a toy shop you might visit today? </vt:lpstr>
      <vt:lpstr>Which toy would you most like to play with? </vt:lpstr>
      <vt:lpstr>Draw a picture of yourself playing with the toy you would most like to play with from the old toy shop.</vt:lpstr>
      <vt:lpstr>For teachers: a brief history of toys in Britain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6</cp:revision>
  <dcterms:created xsi:type="dcterms:W3CDTF">2022-11-29T11:24:41Z</dcterms:created>
  <dcterms:modified xsi:type="dcterms:W3CDTF">2025-01-09T16:01:28Z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