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2"/>
  </p:notesMasterIdLst>
  <p:handoutMasterIdLst>
    <p:handoutMasterId r:id="rId93"/>
  </p:handoutMasterIdLst>
  <p:sldIdLst>
    <p:sldId id="362" r:id="rId5"/>
    <p:sldId id="363" r:id="rId6"/>
    <p:sldId id="454" r:id="rId7"/>
    <p:sldId id="364"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8" r:id="rId39"/>
    <p:sldId id="399" r:id="rId40"/>
    <p:sldId id="400" r:id="rId41"/>
    <p:sldId id="401" r:id="rId42"/>
    <p:sldId id="402" r:id="rId43"/>
    <p:sldId id="403" r:id="rId44"/>
    <p:sldId id="456" r:id="rId45"/>
    <p:sldId id="408" r:id="rId46"/>
    <p:sldId id="409" r:id="rId47"/>
    <p:sldId id="457" r:id="rId48"/>
    <p:sldId id="411" r:id="rId49"/>
    <p:sldId id="412" r:id="rId50"/>
    <p:sldId id="413" r:id="rId51"/>
    <p:sldId id="414" r:id="rId52"/>
    <p:sldId id="458" r:id="rId53"/>
    <p:sldId id="416" r:id="rId54"/>
    <p:sldId id="417" r:id="rId55"/>
    <p:sldId id="461" r:id="rId56"/>
    <p:sldId id="419" r:id="rId57"/>
    <p:sldId id="459" r:id="rId58"/>
    <p:sldId id="460" r:id="rId59"/>
    <p:sldId id="463" r:id="rId60"/>
    <p:sldId id="424" r:id="rId61"/>
    <p:sldId id="464" r:id="rId62"/>
    <p:sldId id="425" r:id="rId63"/>
    <p:sldId id="426" r:id="rId64"/>
    <p:sldId id="427" r:id="rId65"/>
    <p:sldId id="428" r:id="rId66"/>
    <p:sldId id="429" r:id="rId67"/>
    <p:sldId id="430" r:id="rId68"/>
    <p:sldId id="431" r:id="rId69"/>
    <p:sldId id="432"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10"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2F368-5800-4372-87C0-52C5E6A4F128}" v="174" dt="2024-10-29T16:03:32.5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3260" autoAdjust="0"/>
  </p:normalViewPr>
  <p:slideViewPr>
    <p:cSldViewPr snapToGrid="0">
      <p:cViewPr>
        <p:scale>
          <a:sx n="90" d="100"/>
          <a:sy n="90" d="100"/>
        </p:scale>
        <p:origin x="1254" y="630"/>
      </p:cViewPr>
      <p:guideLst>
        <p:guide orient="horz" pos="4110"/>
        <p:guide pos="3749"/>
      </p:guideLst>
    </p:cSldViewPr>
  </p:slideViewPr>
  <p:outlineViewPr>
    <p:cViewPr>
      <p:scale>
        <a:sx n="33" d="100"/>
        <a:sy n="33" d="100"/>
      </p:scale>
      <p:origin x="0" y="-13188"/>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99" Type="http://schemas.microsoft.com/office/2016/11/relationships/changesInfo" Target="changesInfos/changesInfo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B5C2F368-5800-4372-87C0-52C5E6A4F128}"/>
    <pc:docChg chg="undo custSel addSld delSld modSld sldOrd modMainMaster">
      <pc:chgData name="McHarg, Catherine" userId="88b8f76c-9ae3-4745-88eb-fe0667a22af5" providerId="ADAL" clId="{B5C2F368-5800-4372-87C0-52C5E6A4F128}" dt="2024-10-29T16:04:54.175" v="2679" actId="20577"/>
      <pc:docMkLst>
        <pc:docMk/>
      </pc:docMkLst>
      <pc:sldChg chg="del">
        <pc:chgData name="McHarg, Catherine" userId="88b8f76c-9ae3-4745-88eb-fe0667a22af5" providerId="ADAL" clId="{B5C2F368-5800-4372-87C0-52C5E6A4F128}" dt="2024-10-29T15:00:26.494" v="2450" actId="47"/>
        <pc:sldMkLst>
          <pc:docMk/>
          <pc:sldMk cId="602609153" sldId="283"/>
        </pc:sldMkLst>
      </pc:sldChg>
      <pc:sldChg chg="del">
        <pc:chgData name="McHarg, Catherine" userId="88b8f76c-9ae3-4745-88eb-fe0667a22af5" providerId="ADAL" clId="{B5C2F368-5800-4372-87C0-52C5E6A4F128}" dt="2024-10-29T15:00:26.494" v="2450" actId="47"/>
        <pc:sldMkLst>
          <pc:docMk/>
          <pc:sldMk cId="2353640299" sldId="285"/>
        </pc:sldMkLst>
      </pc:sldChg>
      <pc:sldChg chg="del">
        <pc:chgData name="McHarg, Catherine" userId="88b8f76c-9ae3-4745-88eb-fe0667a22af5" providerId="ADAL" clId="{B5C2F368-5800-4372-87C0-52C5E6A4F128}" dt="2024-10-29T15:00:26.494" v="2450" actId="47"/>
        <pc:sldMkLst>
          <pc:docMk/>
          <pc:sldMk cId="333057673" sldId="286"/>
        </pc:sldMkLst>
      </pc:sldChg>
      <pc:sldChg chg="del">
        <pc:chgData name="McHarg, Catherine" userId="88b8f76c-9ae3-4745-88eb-fe0667a22af5" providerId="ADAL" clId="{B5C2F368-5800-4372-87C0-52C5E6A4F128}" dt="2024-10-29T15:00:26.494" v="2450" actId="47"/>
        <pc:sldMkLst>
          <pc:docMk/>
          <pc:sldMk cId="708060320" sldId="287"/>
        </pc:sldMkLst>
      </pc:sldChg>
      <pc:sldChg chg="del">
        <pc:chgData name="McHarg, Catherine" userId="88b8f76c-9ae3-4745-88eb-fe0667a22af5" providerId="ADAL" clId="{B5C2F368-5800-4372-87C0-52C5E6A4F128}" dt="2024-10-29T15:00:26.494" v="2450" actId="47"/>
        <pc:sldMkLst>
          <pc:docMk/>
          <pc:sldMk cId="359891337" sldId="289"/>
        </pc:sldMkLst>
      </pc:sldChg>
      <pc:sldChg chg="del">
        <pc:chgData name="McHarg, Catherine" userId="88b8f76c-9ae3-4745-88eb-fe0667a22af5" providerId="ADAL" clId="{B5C2F368-5800-4372-87C0-52C5E6A4F128}" dt="2024-10-29T15:00:26.494" v="2450" actId="47"/>
        <pc:sldMkLst>
          <pc:docMk/>
          <pc:sldMk cId="1958285999" sldId="291"/>
        </pc:sldMkLst>
      </pc:sldChg>
      <pc:sldChg chg="del">
        <pc:chgData name="McHarg, Catherine" userId="88b8f76c-9ae3-4745-88eb-fe0667a22af5" providerId="ADAL" clId="{B5C2F368-5800-4372-87C0-52C5E6A4F128}" dt="2024-10-29T15:00:26.494" v="2450" actId="47"/>
        <pc:sldMkLst>
          <pc:docMk/>
          <pc:sldMk cId="2076478782" sldId="292"/>
        </pc:sldMkLst>
      </pc:sldChg>
      <pc:sldChg chg="del">
        <pc:chgData name="McHarg, Catherine" userId="88b8f76c-9ae3-4745-88eb-fe0667a22af5" providerId="ADAL" clId="{B5C2F368-5800-4372-87C0-52C5E6A4F128}" dt="2024-10-29T15:00:26.494" v="2450" actId="47"/>
        <pc:sldMkLst>
          <pc:docMk/>
          <pc:sldMk cId="1668708215" sldId="309"/>
        </pc:sldMkLst>
      </pc:sldChg>
      <pc:sldChg chg="del">
        <pc:chgData name="McHarg, Catherine" userId="88b8f76c-9ae3-4745-88eb-fe0667a22af5" providerId="ADAL" clId="{B5C2F368-5800-4372-87C0-52C5E6A4F128}" dt="2024-10-29T15:00:26.494" v="2450" actId="47"/>
        <pc:sldMkLst>
          <pc:docMk/>
          <pc:sldMk cId="2605245185" sldId="310"/>
        </pc:sldMkLst>
      </pc:sldChg>
      <pc:sldChg chg="del">
        <pc:chgData name="McHarg, Catherine" userId="88b8f76c-9ae3-4745-88eb-fe0667a22af5" providerId="ADAL" clId="{B5C2F368-5800-4372-87C0-52C5E6A4F128}" dt="2024-10-29T15:00:26.494" v="2450" actId="47"/>
        <pc:sldMkLst>
          <pc:docMk/>
          <pc:sldMk cId="2739499449" sldId="343"/>
        </pc:sldMkLst>
      </pc:sldChg>
      <pc:sldChg chg="del">
        <pc:chgData name="McHarg, Catherine" userId="88b8f76c-9ae3-4745-88eb-fe0667a22af5" providerId="ADAL" clId="{B5C2F368-5800-4372-87C0-52C5E6A4F128}" dt="2024-10-29T15:00:26.494" v="2450" actId="47"/>
        <pc:sldMkLst>
          <pc:docMk/>
          <pc:sldMk cId="659483176" sldId="356"/>
        </pc:sldMkLst>
      </pc:sldChg>
      <pc:sldChg chg="del">
        <pc:chgData name="McHarg, Catherine" userId="88b8f76c-9ae3-4745-88eb-fe0667a22af5" providerId="ADAL" clId="{B5C2F368-5800-4372-87C0-52C5E6A4F128}" dt="2024-10-29T15:00:26.494" v="2450" actId="47"/>
        <pc:sldMkLst>
          <pc:docMk/>
          <pc:sldMk cId="1693127398" sldId="358"/>
        </pc:sldMkLst>
      </pc:sldChg>
      <pc:sldChg chg="del">
        <pc:chgData name="McHarg, Catherine" userId="88b8f76c-9ae3-4745-88eb-fe0667a22af5" providerId="ADAL" clId="{B5C2F368-5800-4372-87C0-52C5E6A4F128}" dt="2024-10-29T15:00:26.494" v="2450" actId="47"/>
        <pc:sldMkLst>
          <pc:docMk/>
          <pc:sldMk cId="3850329531" sldId="360"/>
        </pc:sldMkLst>
      </pc:sldChg>
      <pc:sldChg chg="del">
        <pc:chgData name="McHarg, Catherine" userId="88b8f76c-9ae3-4745-88eb-fe0667a22af5" providerId="ADAL" clId="{B5C2F368-5800-4372-87C0-52C5E6A4F128}" dt="2024-10-29T15:00:26.494" v="2450" actId="47"/>
        <pc:sldMkLst>
          <pc:docMk/>
          <pc:sldMk cId="825104220" sldId="361"/>
        </pc:sldMkLst>
      </pc:sldChg>
      <pc:sldChg chg="modSp mod modNotesTx">
        <pc:chgData name="McHarg, Catherine" userId="88b8f76c-9ae3-4745-88eb-fe0667a22af5" providerId="ADAL" clId="{B5C2F368-5800-4372-87C0-52C5E6A4F128}" dt="2024-10-23T09:41:27.460" v="264" actId="1076"/>
        <pc:sldMkLst>
          <pc:docMk/>
          <pc:sldMk cId="1465311097" sldId="364"/>
        </pc:sldMkLst>
        <pc:spChg chg="mod">
          <ac:chgData name="McHarg, Catherine" userId="88b8f76c-9ae3-4745-88eb-fe0667a22af5" providerId="ADAL" clId="{B5C2F368-5800-4372-87C0-52C5E6A4F128}" dt="2024-10-23T09:41:22.323" v="262" actId="14100"/>
          <ac:spMkLst>
            <pc:docMk/>
            <pc:sldMk cId="1465311097" sldId="364"/>
            <ac:spMk id="3" creationId="{39B787B8-8E93-BCC2-1892-A085D0FD4A8F}"/>
          </ac:spMkLst>
        </pc:spChg>
        <pc:picChg chg="mod">
          <ac:chgData name="McHarg, Catherine" userId="88b8f76c-9ae3-4745-88eb-fe0667a22af5" providerId="ADAL" clId="{B5C2F368-5800-4372-87C0-52C5E6A4F128}" dt="2024-10-23T09:41:27.460" v="264" actId="1076"/>
          <ac:picMkLst>
            <pc:docMk/>
            <pc:sldMk cId="1465311097" sldId="364"/>
            <ac:picMk id="13" creationId="{2FFB482C-4783-E1EF-A420-F062A5222646}"/>
          </ac:picMkLst>
        </pc:picChg>
        <pc:picChg chg="mod">
          <ac:chgData name="McHarg, Catherine" userId="88b8f76c-9ae3-4745-88eb-fe0667a22af5" providerId="ADAL" clId="{B5C2F368-5800-4372-87C0-52C5E6A4F128}" dt="2024-10-23T09:41:24.758" v="263" actId="1076"/>
          <ac:picMkLst>
            <pc:docMk/>
            <pc:sldMk cId="1465311097" sldId="364"/>
            <ac:picMk id="14" creationId="{7786C12E-81DF-E7E3-E440-DD423D203D6F}"/>
          </ac:picMkLst>
        </pc:picChg>
      </pc:sldChg>
      <pc:sldChg chg="modSp mod modAnim">
        <pc:chgData name="McHarg, Catherine" userId="88b8f76c-9ae3-4745-88eb-fe0667a22af5" providerId="ADAL" clId="{B5C2F368-5800-4372-87C0-52C5E6A4F128}" dt="2024-10-23T08:06:39.270" v="14"/>
        <pc:sldMkLst>
          <pc:docMk/>
          <pc:sldMk cId="3053959017" sldId="367"/>
        </pc:sldMkLst>
        <pc:spChg chg="mod">
          <ac:chgData name="McHarg, Catherine" userId="88b8f76c-9ae3-4745-88eb-fe0667a22af5" providerId="ADAL" clId="{B5C2F368-5800-4372-87C0-52C5E6A4F128}" dt="2024-10-23T08:05:23.100" v="7" actId="14100"/>
          <ac:spMkLst>
            <pc:docMk/>
            <pc:sldMk cId="3053959017" sldId="367"/>
            <ac:spMk id="2" creationId="{6A4E4C1A-0FCD-3085-8B82-9E516FE24825}"/>
          </ac:spMkLst>
        </pc:spChg>
        <pc:spChg chg="mod">
          <ac:chgData name="McHarg, Catherine" userId="88b8f76c-9ae3-4745-88eb-fe0667a22af5" providerId="ADAL" clId="{B5C2F368-5800-4372-87C0-52C5E6A4F128}" dt="2024-10-23T08:05:18.965" v="6" actId="1076"/>
          <ac:spMkLst>
            <pc:docMk/>
            <pc:sldMk cId="3053959017" sldId="367"/>
            <ac:spMk id="4" creationId="{5944BEF7-4FF2-8B36-4594-B0FD46684EA7}"/>
          </ac:spMkLst>
        </pc:spChg>
        <pc:spChg chg="mod">
          <ac:chgData name="McHarg, Catherine" userId="88b8f76c-9ae3-4745-88eb-fe0667a22af5" providerId="ADAL" clId="{B5C2F368-5800-4372-87C0-52C5E6A4F128}" dt="2024-10-23T08:05:26.406" v="8" actId="1076"/>
          <ac:spMkLst>
            <pc:docMk/>
            <pc:sldMk cId="3053959017" sldId="367"/>
            <ac:spMk id="5" creationId="{64DB21EF-F476-5286-4A95-6DBFCD17711E}"/>
          </ac:spMkLst>
        </pc:spChg>
        <pc:spChg chg="mod">
          <ac:chgData name="McHarg, Catherine" userId="88b8f76c-9ae3-4745-88eb-fe0667a22af5" providerId="ADAL" clId="{B5C2F368-5800-4372-87C0-52C5E6A4F128}" dt="2024-10-23T08:05:33.583" v="9" actId="1076"/>
          <ac:spMkLst>
            <pc:docMk/>
            <pc:sldMk cId="3053959017" sldId="367"/>
            <ac:spMk id="6" creationId="{877B0B88-8F15-431C-64AB-6B6195F4133C}"/>
          </ac:spMkLst>
        </pc:spChg>
      </pc:sldChg>
      <pc:sldChg chg="modSp mod">
        <pc:chgData name="McHarg, Catherine" userId="88b8f76c-9ae3-4745-88eb-fe0667a22af5" providerId="ADAL" clId="{B5C2F368-5800-4372-87C0-52C5E6A4F128}" dt="2024-10-23T08:06:03.126" v="12" actId="1076"/>
        <pc:sldMkLst>
          <pc:docMk/>
          <pc:sldMk cId="661524357" sldId="368"/>
        </pc:sldMkLst>
        <pc:spChg chg="mod">
          <ac:chgData name="McHarg, Catherine" userId="88b8f76c-9ae3-4745-88eb-fe0667a22af5" providerId="ADAL" clId="{B5C2F368-5800-4372-87C0-52C5E6A4F128}" dt="2024-10-23T08:05:49.002" v="10" actId="1076"/>
          <ac:spMkLst>
            <pc:docMk/>
            <pc:sldMk cId="661524357" sldId="368"/>
            <ac:spMk id="5" creationId="{2C1D9E98-6573-7785-240D-E820C5529D49}"/>
          </ac:spMkLst>
        </pc:spChg>
        <pc:spChg chg="mod">
          <ac:chgData name="McHarg, Catherine" userId="88b8f76c-9ae3-4745-88eb-fe0667a22af5" providerId="ADAL" clId="{B5C2F368-5800-4372-87C0-52C5E6A4F128}" dt="2024-10-23T08:06:03.126" v="12" actId="1076"/>
          <ac:spMkLst>
            <pc:docMk/>
            <pc:sldMk cId="661524357" sldId="368"/>
            <ac:spMk id="6" creationId="{2BB6A458-7472-9EE5-D6F6-F87A180F0C63}"/>
          </ac:spMkLst>
        </pc:spChg>
      </pc:sldChg>
      <pc:sldChg chg="modAnim modNotesTx">
        <pc:chgData name="McHarg, Catherine" userId="88b8f76c-9ae3-4745-88eb-fe0667a22af5" providerId="ADAL" clId="{B5C2F368-5800-4372-87C0-52C5E6A4F128}" dt="2024-10-23T08:07:28.961" v="21" actId="20577"/>
        <pc:sldMkLst>
          <pc:docMk/>
          <pc:sldMk cId="213184940" sldId="369"/>
        </pc:sldMkLst>
      </pc:sldChg>
      <pc:sldChg chg="modSp mod">
        <pc:chgData name="McHarg, Catherine" userId="88b8f76c-9ae3-4745-88eb-fe0667a22af5" providerId="ADAL" clId="{B5C2F368-5800-4372-87C0-52C5E6A4F128}" dt="2024-10-23T08:08:03.324" v="28" actId="1076"/>
        <pc:sldMkLst>
          <pc:docMk/>
          <pc:sldMk cId="3121607008" sldId="370"/>
        </pc:sldMkLst>
        <pc:grpChg chg="mod">
          <ac:chgData name="McHarg, Catherine" userId="88b8f76c-9ae3-4745-88eb-fe0667a22af5" providerId="ADAL" clId="{B5C2F368-5800-4372-87C0-52C5E6A4F128}" dt="2024-10-23T08:07:54.558" v="25" actId="1076"/>
          <ac:grpSpMkLst>
            <pc:docMk/>
            <pc:sldMk cId="3121607008" sldId="370"/>
            <ac:grpSpMk id="3" creationId="{D5B4A808-2B7C-2180-86C6-760B6D485D8D}"/>
          </ac:grpSpMkLst>
        </pc:grpChg>
        <pc:grpChg chg="mod">
          <ac:chgData name="McHarg, Catherine" userId="88b8f76c-9ae3-4745-88eb-fe0667a22af5" providerId="ADAL" clId="{B5C2F368-5800-4372-87C0-52C5E6A4F128}" dt="2024-10-23T08:08:03.324" v="28" actId="1076"/>
          <ac:grpSpMkLst>
            <pc:docMk/>
            <pc:sldMk cId="3121607008" sldId="370"/>
            <ac:grpSpMk id="7" creationId="{4A572BD0-921D-D001-E0E9-2CACE82BDEF6}"/>
          </ac:grpSpMkLst>
        </pc:grpChg>
        <pc:grpChg chg="mod">
          <ac:chgData name="McHarg, Catherine" userId="88b8f76c-9ae3-4745-88eb-fe0667a22af5" providerId="ADAL" clId="{B5C2F368-5800-4372-87C0-52C5E6A4F128}" dt="2024-10-23T08:08:00.618" v="27" actId="1076"/>
          <ac:grpSpMkLst>
            <pc:docMk/>
            <pc:sldMk cId="3121607008" sldId="370"/>
            <ac:grpSpMk id="9" creationId="{853D55AE-E04C-C3BE-F0A0-C3E0C4D09798}"/>
          </ac:grpSpMkLst>
        </pc:grpChg>
      </pc:sldChg>
      <pc:sldChg chg="modSp mod">
        <pc:chgData name="McHarg, Catherine" userId="88b8f76c-9ae3-4745-88eb-fe0667a22af5" providerId="ADAL" clId="{B5C2F368-5800-4372-87C0-52C5E6A4F128}" dt="2024-10-23T09:23:11.931" v="99" actId="20577"/>
        <pc:sldMkLst>
          <pc:docMk/>
          <pc:sldMk cId="452908968" sldId="371"/>
        </pc:sldMkLst>
        <pc:spChg chg="mod">
          <ac:chgData name="McHarg, Catherine" userId="88b8f76c-9ae3-4745-88eb-fe0667a22af5" providerId="ADAL" clId="{B5C2F368-5800-4372-87C0-52C5E6A4F128}" dt="2024-10-23T09:23:11.931" v="99" actId="20577"/>
          <ac:spMkLst>
            <pc:docMk/>
            <pc:sldMk cId="452908968" sldId="371"/>
            <ac:spMk id="3" creationId="{1B5B36C5-505C-97A3-6D9E-BF08F15FAF1A}"/>
          </ac:spMkLst>
        </pc:spChg>
      </pc:sldChg>
      <pc:sldChg chg="modSp mod">
        <pc:chgData name="McHarg, Catherine" userId="88b8f76c-9ae3-4745-88eb-fe0667a22af5" providerId="ADAL" clId="{B5C2F368-5800-4372-87C0-52C5E6A4F128}" dt="2024-10-23T08:09:32.529" v="52" actId="20577"/>
        <pc:sldMkLst>
          <pc:docMk/>
          <pc:sldMk cId="1741937917" sldId="372"/>
        </pc:sldMkLst>
        <pc:spChg chg="mod">
          <ac:chgData name="McHarg, Catherine" userId="88b8f76c-9ae3-4745-88eb-fe0667a22af5" providerId="ADAL" clId="{B5C2F368-5800-4372-87C0-52C5E6A4F128}" dt="2024-10-23T08:09:32.529" v="52" actId="20577"/>
          <ac:spMkLst>
            <pc:docMk/>
            <pc:sldMk cId="1741937917" sldId="372"/>
            <ac:spMk id="3" creationId="{E79F7ECF-0927-E3ED-18CF-12D347F090E0}"/>
          </ac:spMkLst>
        </pc:spChg>
      </pc:sldChg>
      <pc:sldChg chg="modSp mod">
        <pc:chgData name="McHarg, Catherine" userId="88b8f76c-9ae3-4745-88eb-fe0667a22af5" providerId="ADAL" clId="{B5C2F368-5800-4372-87C0-52C5E6A4F128}" dt="2024-10-23T08:10:44.948" v="79" actId="20577"/>
        <pc:sldMkLst>
          <pc:docMk/>
          <pc:sldMk cId="3148354173" sldId="373"/>
        </pc:sldMkLst>
        <pc:spChg chg="mod">
          <ac:chgData name="McHarg, Catherine" userId="88b8f76c-9ae3-4745-88eb-fe0667a22af5" providerId="ADAL" clId="{B5C2F368-5800-4372-87C0-52C5E6A4F128}" dt="2024-10-23T08:10:44.948" v="79" actId="20577"/>
          <ac:spMkLst>
            <pc:docMk/>
            <pc:sldMk cId="3148354173" sldId="373"/>
            <ac:spMk id="3" creationId="{0CE900DE-36AC-65BA-4856-A5DCFE33F9D0}"/>
          </ac:spMkLst>
        </pc:spChg>
      </pc:sldChg>
      <pc:sldChg chg="modSp add del mod">
        <pc:chgData name="McHarg, Catherine" userId="88b8f76c-9ae3-4745-88eb-fe0667a22af5" providerId="ADAL" clId="{B5C2F368-5800-4372-87C0-52C5E6A4F128}" dt="2024-10-29T15:58:55.706" v="2561" actId="14100"/>
        <pc:sldMkLst>
          <pc:docMk/>
          <pc:sldMk cId="3625849113" sldId="374"/>
        </pc:sldMkLst>
        <pc:spChg chg="mod">
          <ac:chgData name="McHarg, Catherine" userId="88b8f76c-9ae3-4745-88eb-fe0667a22af5" providerId="ADAL" clId="{B5C2F368-5800-4372-87C0-52C5E6A4F128}" dt="2024-10-29T10:18:38.177" v="1250" actId="20577"/>
          <ac:spMkLst>
            <pc:docMk/>
            <pc:sldMk cId="3625849113" sldId="374"/>
            <ac:spMk id="2" creationId="{70F8F778-7B22-8AA7-BD83-3A995C7BC09E}"/>
          </ac:spMkLst>
        </pc:spChg>
        <pc:spChg chg="mod ord">
          <ac:chgData name="McHarg, Catherine" userId="88b8f76c-9ae3-4745-88eb-fe0667a22af5" providerId="ADAL" clId="{B5C2F368-5800-4372-87C0-52C5E6A4F128}" dt="2024-10-29T15:58:52.717" v="2560" actId="14100"/>
          <ac:spMkLst>
            <pc:docMk/>
            <pc:sldMk cId="3625849113" sldId="374"/>
            <ac:spMk id="3" creationId="{09D14790-CFC4-B6F7-2386-A0CFD64A1413}"/>
          </ac:spMkLst>
        </pc:spChg>
        <pc:spChg chg="mod ord">
          <ac:chgData name="McHarg, Catherine" userId="88b8f76c-9ae3-4745-88eb-fe0667a22af5" providerId="ADAL" clId="{B5C2F368-5800-4372-87C0-52C5E6A4F128}" dt="2024-10-29T15:58:55.706" v="2561" actId="14100"/>
          <ac:spMkLst>
            <pc:docMk/>
            <pc:sldMk cId="3625849113" sldId="374"/>
            <ac:spMk id="27" creationId="{E6D044B4-1AD5-7332-5CD1-E2B3E6EE919C}"/>
          </ac:spMkLst>
        </pc:spChg>
      </pc:sldChg>
      <pc:sldChg chg="modSp mod">
        <pc:chgData name="McHarg, Catherine" userId="88b8f76c-9ae3-4745-88eb-fe0667a22af5" providerId="ADAL" clId="{B5C2F368-5800-4372-87C0-52C5E6A4F128}" dt="2024-10-23T09:24:32.967" v="133" actId="1076"/>
        <pc:sldMkLst>
          <pc:docMk/>
          <pc:sldMk cId="1814070821" sldId="375"/>
        </pc:sldMkLst>
        <pc:spChg chg="mod">
          <ac:chgData name="McHarg, Catherine" userId="88b8f76c-9ae3-4745-88eb-fe0667a22af5" providerId="ADAL" clId="{B5C2F368-5800-4372-87C0-52C5E6A4F128}" dt="2024-10-23T09:24:01.532" v="128" actId="20577"/>
          <ac:spMkLst>
            <pc:docMk/>
            <pc:sldMk cId="1814070821" sldId="375"/>
            <ac:spMk id="2" creationId="{ACC75B4E-CA0E-BE5E-6A59-D5A829A1B0CA}"/>
          </ac:spMkLst>
        </pc:spChg>
        <pc:grpChg chg="mod">
          <ac:chgData name="McHarg, Catherine" userId="88b8f76c-9ae3-4745-88eb-fe0667a22af5" providerId="ADAL" clId="{B5C2F368-5800-4372-87C0-52C5E6A4F128}" dt="2024-10-23T09:24:32.967" v="133" actId="1076"/>
          <ac:grpSpMkLst>
            <pc:docMk/>
            <pc:sldMk cId="1814070821" sldId="375"/>
            <ac:grpSpMk id="19" creationId="{E2DFDD2D-B09B-CEA0-FAB0-8D995936B21B}"/>
          </ac:grpSpMkLst>
        </pc:grpChg>
        <pc:picChg chg="mod">
          <ac:chgData name="McHarg, Catherine" userId="88b8f76c-9ae3-4745-88eb-fe0667a22af5" providerId="ADAL" clId="{B5C2F368-5800-4372-87C0-52C5E6A4F128}" dt="2024-10-23T09:23:50.483" v="107" actId="1076"/>
          <ac:picMkLst>
            <pc:docMk/>
            <pc:sldMk cId="1814070821" sldId="375"/>
            <ac:picMk id="11" creationId="{AB2E3B6D-A2DE-8575-8272-95067B0B1303}"/>
          </ac:picMkLst>
        </pc:picChg>
        <pc:picChg chg="mod">
          <ac:chgData name="McHarg, Catherine" userId="88b8f76c-9ae3-4745-88eb-fe0667a22af5" providerId="ADAL" clId="{B5C2F368-5800-4372-87C0-52C5E6A4F128}" dt="2024-10-23T09:23:37.924" v="102" actId="1076"/>
          <ac:picMkLst>
            <pc:docMk/>
            <pc:sldMk cId="1814070821" sldId="375"/>
            <ac:picMk id="13" creationId="{840FB9A5-C078-F71C-F06C-9573A1317710}"/>
          </ac:picMkLst>
        </pc:picChg>
        <pc:picChg chg="mod">
          <ac:chgData name="McHarg, Catherine" userId="88b8f76c-9ae3-4745-88eb-fe0667a22af5" providerId="ADAL" clId="{B5C2F368-5800-4372-87C0-52C5E6A4F128}" dt="2024-10-23T09:23:35.253" v="101" actId="1076"/>
          <ac:picMkLst>
            <pc:docMk/>
            <pc:sldMk cId="1814070821" sldId="375"/>
            <ac:picMk id="15" creationId="{B86551BF-365F-2BAA-B2BF-41DEB1108DD6}"/>
          </ac:picMkLst>
        </pc:picChg>
        <pc:picChg chg="mod">
          <ac:chgData name="McHarg, Catherine" userId="88b8f76c-9ae3-4745-88eb-fe0667a22af5" providerId="ADAL" clId="{B5C2F368-5800-4372-87C0-52C5E6A4F128}" dt="2024-10-23T09:24:27.318" v="132" actId="1076"/>
          <ac:picMkLst>
            <pc:docMk/>
            <pc:sldMk cId="1814070821" sldId="375"/>
            <ac:picMk id="17" creationId="{180D8FF4-9D30-80D3-CB8B-414B96CEB15C}"/>
          </ac:picMkLst>
        </pc:picChg>
        <pc:picChg chg="mod">
          <ac:chgData name="McHarg, Catherine" userId="88b8f76c-9ae3-4745-88eb-fe0667a22af5" providerId="ADAL" clId="{B5C2F368-5800-4372-87C0-52C5E6A4F128}" dt="2024-10-23T09:23:42.339" v="104" actId="1076"/>
          <ac:picMkLst>
            <pc:docMk/>
            <pc:sldMk cId="1814070821" sldId="375"/>
            <ac:picMk id="18" creationId="{6D391B06-24AD-09F4-8E11-8C1A6A5446E4}"/>
          </ac:picMkLst>
        </pc:picChg>
        <pc:picChg chg="mod">
          <ac:chgData name="McHarg, Catherine" userId="88b8f76c-9ae3-4745-88eb-fe0667a22af5" providerId="ADAL" clId="{B5C2F368-5800-4372-87C0-52C5E6A4F128}" dt="2024-10-23T09:24:23.115" v="131" actId="1076"/>
          <ac:picMkLst>
            <pc:docMk/>
            <pc:sldMk cId="1814070821" sldId="375"/>
            <ac:picMk id="22" creationId="{1E3B85E2-AF00-600C-F35B-B7128C0E9911}"/>
          </ac:picMkLst>
        </pc:picChg>
      </pc:sldChg>
      <pc:sldChg chg="modSp mod modClrScheme modAnim chgLayout">
        <pc:chgData name="McHarg, Catherine" userId="88b8f76c-9ae3-4745-88eb-fe0667a22af5" providerId="ADAL" clId="{B5C2F368-5800-4372-87C0-52C5E6A4F128}" dt="2024-10-23T09:39:37.001" v="149"/>
        <pc:sldMkLst>
          <pc:docMk/>
          <pc:sldMk cId="1839903750" sldId="377"/>
        </pc:sldMkLst>
        <pc:spChg chg="mod ord">
          <ac:chgData name="McHarg, Catherine" userId="88b8f76c-9ae3-4745-88eb-fe0667a22af5" providerId="ADAL" clId="{B5C2F368-5800-4372-87C0-52C5E6A4F128}" dt="2024-10-23T09:38:28.588" v="137" actId="14100"/>
          <ac:spMkLst>
            <pc:docMk/>
            <pc:sldMk cId="1839903750" sldId="377"/>
            <ac:spMk id="2" creationId="{DC209652-D244-4D05-6E08-5702D8C31460}"/>
          </ac:spMkLst>
        </pc:spChg>
        <pc:spChg chg="mod ord">
          <ac:chgData name="McHarg, Catherine" userId="88b8f76c-9ae3-4745-88eb-fe0667a22af5" providerId="ADAL" clId="{B5C2F368-5800-4372-87C0-52C5E6A4F128}" dt="2024-10-23T09:38:55.293" v="143" actId="14100"/>
          <ac:spMkLst>
            <pc:docMk/>
            <pc:sldMk cId="1839903750" sldId="377"/>
            <ac:spMk id="3" creationId="{D823E867-6581-D140-E393-0DE36E92F9BC}"/>
          </ac:spMkLst>
        </pc:spChg>
        <pc:spChg chg="mod">
          <ac:chgData name="McHarg, Catherine" userId="88b8f76c-9ae3-4745-88eb-fe0667a22af5" providerId="ADAL" clId="{B5C2F368-5800-4372-87C0-52C5E6A4F128}" dt="2024-10-23T09:38:59.931" v="144" actId="1076"/>
          <ac:spMkLst>
            <pc:docMk/>
            <pc:sldMk cId="1839903750" sldId="377"/>
            <ac:spMk id="5" creationId="{7DBD5941-D3AA-004F-3943-397261C39959}"/>
          </ac:spMkLst>
        </pc:spChg>
        <pc:spChg chg="mod">
          <ac:chgData name="McHarg, Catherine" userId="88b8f76c-9ae3-4745-88eb-fe0667a22af5" providerId="ADAL" clId="{B5C2F368-5800-4372-87C0-52C5E6A4F128}" dt="2024-10-23T09:39:04.454" v="145" actId="1076"/>
          <ac:spMkLst>
            <pc:docMk/>
            <pc:sldMk cId="1839903750" sldId="377"/>
            <ac:spMk id="6" creationId="{827F9323-17B9-7C5A-85B3-DACE931D58FB}"/>
          </ac:spMkLst>
        </pc:spChg>
        <pc:spChg chg="mod">
          <ac:chgData name="McHarg, Catherine" userId="88b8f76c-9ae3-4745-88eb-fe0667a22af5" providerId="ADAL" clId="{B5C2F368-5800-4372-87C0-52C5E6A4F128}" dt="2024-10-23T09:39:09.757" v="146" actId="1076"/>
          <ac:spMkLst>
            <pc:docMk/>
            <pc:sldMk cId="1839903750" sldId="377"/>
            <ac:spMk id="7" creationId="{DAEEF9BD-739C-348F-16BE-D6865B89439E}"/>
          </ac:spMkLst>
        </pc:spChg>
        <pc:grpChg chg="mod">
          <ac:chgData name="McHarg, Catherine" userId="88b8f76c-9ae3-4745-88eb-fe0667a22af5" providerId="ADAL" clId="{B5C2F368-5800-4372-87C0-52C5E6A4F128}" dt="2024-10-23T09:38:39.676" v="139" actId="1076"/>
          <ac:grpSpMkLst>
            <pc:docMk/>
            <pc:sldMk cId="1839903750" sldId="377"/>
            <ac:grpSpMk id="12" creationId="{017342C8-2261-3E57-7E84-5081CEC50411}"/>
          </ac:grpSpMkLst>
        </pc:grpChg>
      </pc:sldChg>
      <pc:sldChg chg="modNotesTx">
        <pc:chgData name="McHarg, Catherine" userId="88b8f76c-9ae3-4745-88eb-fe0667a22af5" providerId="ADAL" clId="{B5C2F368-5800-4372-87C0-52C5E6A4F128}" dt="2024-10-23T09:39:51.282" v="151" actId="20577"/>
        <pc:sldMkLst>
          <pc:docMk/>
          <pc:sldMk cId="1221198080" sldId="378"/>
        </pc:sldMkLst>
      </pc:sldChg>
      <pc:sldChg chg="modSp mod">
        <pc:chgData name="McHarg, Catherine" userId="88b8f76c-9ae3-4745-88eb-fe0667a22af5" providerId="ADAL" clId="{B5C2F368-5800-4372-87C0-52C5E6A4F128}" dt="2024-10-23T09:42:28.589" v="270" actId="1076"/>
        <pc:sldMkLst>
          <pc:docMk/>
          <pc:sldMk cId="2975880830" sldId="379"/>
        </pc:sldMkLst>
        <pc:spChg chg="mod">
          <ac:chgData name="McHarg, Catherine" userId="88b8f76c-9ae3-4745-88eb-fe0667a22af5" providerId="ADAL" clId="{B5C2F368-5800-4372-87C0-52C5E6A4F128}" dt="2024-10-23T09:41:46.497" v="265" actId="14100"/>
          <ac:spMkLst>
            <pc:docMk/>
            <pc:sldMk cId="2975880830" sldId="379"/>
            <ac:spMk id="2" creationId="{9A55FC79-ABF0-75A8-6DCC-DBA7C2729AB1}"/>
          </ac:spMkLst>
        </pc:spChg>
        <pc:grpChg chg="mod">
          <ac:chgData name="McHarg, Catherine" userId="88b8f76c-9ae3-4745-88eb-fe0667a22af5" providerId="ADAL" clId="{B5C2F368-5800-4372-87C0-52C5E6A4F128}" dt="2024-10-23T09:42:28.589" v="270" actId="1076"/>
          <ac:grpSpMkLst>
            <pc:docMk/>
            <pc:sldMk cId="2975880830" sldId="379"/>
            <ac:grpSpMk id="8" creationId="{AC74A351-A416-676A-DEBB-B6051A11714F}"/>
          </ac:grpSpMkLst>
        </pc:grpChg>
        <pc:picChg chg="mod">
          <ac:chgData name="McHarg, Catherine" userId="88b8f76c-9ae3-4745-88eb-fe0667a22af5" providerId="ADAL" clId="{B5C2F368-5800-4372-87C0-52C5E6A4F128}" dt="2024-10-23T09:42:10.587" v="267" actId="1076"/>
          <ac:picMkLst>
            <pc:docMk/>
            <pc:sldMk cId="2975880830" sldId="379"/>
            <ac:picMk id="6" creationId="{98C599A2-DA96-1777-AABF-9F9E2572E810}"/>
          </ac:picMkLst>
        </pc:picChg>
      </pc:sldChg>
      <pc:sldChg chg="modSp mod modAnim">
        <pc:chgData name="McHarg, Catherine" userId="88b8f76c-9ae3-4745-88eb-fe0667a22af5" providerId="ADAL" clId="{B5C2F368-5800-4372-87C0-52C5E6A4F128}" dt="2024-10-23T09:42:55.982" v="273"/>
        <pc:sldMkLst>
          <pc:docMk/>
          <pc:sldMk cId="1542908580" sldId="380"/>
        </pc:sldMkLst>
        <pc:grpChg chg="mod">
          <ac:chgData name="McHarg, Catherine" userId="88b8f76c-9ae3-4745-88eb-fe0667a22af5" providerId="ADAL" clId="{B5C2F368-5800-4372-87C0-52C5E6A4F128}" dt="2024-10-23T09:42:44.037" v="272" actId="1076"/>
          <ac:grpSpMkLst>
            <pc:docMk/>
            <pc:sldMk cId="1542908580" sldId="380"/>
            <ac:grpSpMk id="8" creationId="{AC74A351-A416-676A-DEBB-B6051A11714F}"/>
          </ac:grpSpMkLst>
        </pc:grpChg>
        <pc:picChg chg="mod">
          <ac:chgData name="McHarg, Catherine" userId="88b8f76c-9ae3-4745-88eb-fe0667a22af5" providerId="ADAL" clId="{B5C2F368-5800-4372-87C0-52C5E6A4F128}" dt="2024-10-23T09:42:40.416" v="271" actId="1076"/>
          <ac:picMkLst>
            <pc:docMk/>
            <pc:sldMk cId="1542908580" sldId="380"/>
            <ac:picMk id="6" creationId="{98C599A2-DA96-1777-AABF-9F9E2572E810}"/>
          </ac:picMkLst>
        </pc:picChg>
      </pc:sldChg>
      <pc:sldChg chg="modSp mod modAnim modNotesTx">
        <pc:chgData name="McHarg, Catherine" userId="88b8f76c-9ae3-4745-88eb-fe0667a22af5" providerId="ADAL" clId="{B5C2F368-5800-4372-87C0-52C5E6A4F128}" dt="2024-10-23T09:58:02.996" v="399" actId="20577"/>
        <pc:sldMkLst>
          <pc:docMk/>
          <pc:sldMk cId="4154069106" sldId="381"/>
        </pc:sldMkLst>
        <pc:spChg chg="mod">
          <ac:chgData name="McHarg, Catherine" userId="88b8f76c-9ae3-4745-88eb-fe0667a22af5" providerId="ADAL" clId="{B5C2F368-5800-4372-87C0-52C5E6A4F128}" dt="2024-10-23T09:56:18.283" v="355" actId="20577"/>
          <ac:spMkLst>
            <pc:docMk/>
            <pc:sldMk cId="4154069106" sldId="381"/>
            <ac:spMk id="5" creationId="{6CA94D1C-01A9-D4A7-6F6B-38FB8657C3E4}"/>
          </ac:spMkLst>
        </pc:spChg>
        <pc:picChg chg="mod">
          <ac:chgData name="McHarg, Catherine" userId="88b8f76c-9ae3-4745-88eb-fe0667a22af5" providerId="ADAL" clId="{B5C2F368-5800-4372-87C0-52C5E6A4F128}" dt="2024-10-23T09:43:16.086" v="274" actId="1076"/>
          <ac:picMkLst>
            <pc:docMk/>
            <pc:sldMk cId="4154069106" sldId="381"/>
            <ac:picMk id="6" creationId="{98C599A2-DA96-1777-AABF-9F9E2572E810}"/>
          </ac:picMkLst>
        </pc:picChg>
      </pc:sldChg>
      <pc:sldChg chg="modSp mod modAnim modNotesTx">
        <pc:chgData name="McHarg, Catherine" userId="88b8f76c-9ae3-4745-88eb-fe0667a22af5" providerId="ADAL" clId="{B5C2F368-5800-4372-87C0-52C5E6A4F128}" dt="2024-10-23T10:03:39.725" v="437" actId="113"/>
        <pc:sldMkLst>
          <pc:docMk/>
          <pc:sldMk cId="1628843299" sldId="382"/>
        </pc:sldMkLst>
        <pc:spChg chg="mod">
          <ac:chgData name="McHarg, Catherine" userId="88b8f76c-9ae3-4745-88eb-fe0667a22af5" providerId="ADAL" clId="{B5C2F368-5800-4372-87C0-52C5E6A4F128}" dt="2024-10-23T10:02:39.599" v="422" actId="1076"/>
          <ac:spMkLst>
            <pc:docMk/>
            <pc:sldMk cId="1628843299" sldId="382"/>
            <ac:spMk id="5" creationId="{6CA94D1C-01A9-D4A7-6F6B-38FB8657C3E4}"/>
          </ac:spMkLst>
        </pc:spChg>
        <pc:picChg chg="mod">
          <ac:chgData name="McHarg, Catherine" userId="88b8f76c-9ae3-4745-88eb-fe0667a22af5" providerId="ADAL" clId="{B5C2F368-5800-4372-87C0-52C5E6A4F128}" dt="2024-10-23T09:43:29.082" v="276" actId="1076"/>
          <ac:picMkLst>
            <pc:docMk/>
            <pc:sldMk cId="1628843299" sldId="382"/>
            <ac:picMk id="6" creationId="{98C599A2-DA96-1777-AABF-9F9E2572E810}"/>
          </ac:picMkLst>
        </pc:picChg>
      </pc:sldChg>
      <pc:sldChg chg="addSp modSp mod modAnim modNotesTx">
        <pc:chgData name="McHarg, Catherine" userId="88b8f76c-9ae3-4745-88eb-fe0667a22af5" providerId="ADAL" clId="{B5C2F368-5800-4372-87C0-52C5E6A4F128}" dt="2024-10-29T15:29:44.950" v="2454" actId="962"/>
        <pc:sldMkLst>
          <pc:docMk/>
          <pc:sldMk cId="903171821" sldId="383"/>
        </pc:sldMkLst>
        <pc:spChg chg="mod">
          <ac:chgData name="McHarg, Catherine" userId="88b8f76c-9ae3-4745-88eb-fe0667a22af5" providerId="ADAL" clId="{B5C2F368-5800-4372-87C0-52C5E6A4F128}" dt="2024-10-23T10:04:45.972" v="441" actId="14100"/>
          <ac:spMkLst>
            <pc:docMk/>
            <pc:sldMk cId="903171821" sldId="383"/>
            <ac:spMk id="3" creationId="{93FC4C05-8008-EF77-CCED-01C225009501}"/>
          </ac:spMkLst>
        </pc:spChg>
        <pc:spChg chg="mod">
          <ac:chgData name="McHarg, Catherine" userId="88b8f76c-9ae3-4745-88eb-fe0667a22af5" providerId="ADAL" clId="{B5C2F368-5800-4372-87C0-52C5E6A4F128}" dt="2024-10-23T10:04:36.245" v="439" actId="20577"/>
          <ac:spMkLst>
            <pc:docMk/>
            <pc:sldMk cId="903171821" sldId="383"/>
            <ac:spMk id="5" creationId="{6CA94D1C-01A9-D4A7-6F6B-38FB8657C3E4}"/>
          </ac:spMkLst>
        </pc:spChg>
        <pc:grpChg chg="add mod">
          <ac:chgData name="McHarg, Catherine" userId="88b8f76c-9ae3-4745-88eb-fe0667a22af5" providerId="ADAL" clId="{B5C2F368-5800-4372-87C0-52C5E6A4F128}" dt="2024-10-29T15:29:44.950" v="2454" actId="962"/>
          <ac:grpSpMkLst>
            <pc:docMk/>
            <pc:sldMk cId="903171821" sldId="383"/>
            <ac:grpSpMk id="4" creationId="{B4CC434A-19C8-3AD9-486A-CEF12E4D0150}"/>
          </ac:grpSpMkLst>
        </pc:grpChg>
        <pc:grpChg chg="mod">
          <ac:chgData name="McHarg, Catherine" userId="88b8f76c-9ae3-4745-88eb-fe0667a22af5" providerId="ADAL" clId="{B5C2F368-5800-4372-87C0-52C5E6A4F128}" dt="2024-10-23T09:44:20.483" v="283" actId="1076"/>
          <ac:grpSpMkLst>
            <pc:docMk/>
            <pc:sldMk cId="903171821" sldId="383"/>
            <ac:grpSpMk id="8" creationId="{AC74A351-A416-676A-DEBB-B6051A11714F}"/>
          </ac:grpSpMkLst>
        </pc:grpChg>
      </pc:sldChg>
      <pc:sldChg chg="modSp mod">
        <pc:chgData name="McHarg, Catherine" userId="88b8f76c-9ae3-4745-88eb-fe0667a22af5" providerId="ADAL" clId="{B5C2F368-5800-4372-87C0-52C5E6A4F128}" dt="2024-10-23T09:44:48.378" v="287" actId="1076"/>
        <pc:sldMkLst>
          <pc:docMk/>
          <pc:sldMk cId="2889784846" sldId="384"/>
        </pc:sldMkLst>
        <pc:grpChg chg="mod">
          <ac:chgData name="McHarg, Catherine" userId="88b8f76c-9ae3-4745-88eb-fe0667a22af5" providerId="ADAL" clId="{B5C2F368-5800-4372-87C0-52C5E6A4F128}" dt="2024-10-23T09:44:48.378" v="287" actId="1076"/>
          <ac:grpSpMkLst>
            <pc:docMk/>
            <pc:sldMk cId="2889784846" sldId="384"/>
            <ac:grpSpMk id="8" creationId="{AC74A351-A416-676A-DEBB-B6051A11714F}"/>
          </ac:grpSpMkLst>
        </pc:grpChg>
        <pc:picChg chg="mod">
          <ac:chgData name="McHarg, Catherine" userId="88b8f76c-9ae3-4745-88eb-fe0667a22af5" providerId="ADAL" clId="{B5C2F368-5800-4372-87C0-52C5E6A4F128}" dt="2024-10-23T09:44:43.806" v="286" actId="1076"/>
          <ac:picMkLst>
            <pc:docMk/>
            <pc:sldMk cId="2889784846" sldId="384"/>
            <ac:picMk id="6" creationId="{98C599A2-DA96-1777-AABF-9F9E2572E810}"/>
          </ac:picMkLst>
        </pc:picChg>
      </pc:sldChg>
      <pc:sldChg chg="modSp mod">
        <pc:chgData name="McHarg, Catherine" userId="88b8f76c-9ae3-4745-88eb-fe0667a22af5" providerId="ADAL" clId="{B5C2F368-5800-4372-87C0-52C5E6A4F128}" dt="2024-10-29T15:56:07.764" v="2535" actId="207"/>
        <pc:sldMkLst>
          <pc:docMk/>
          <pc:sldMk cId="2695776264" sldId="385"/>
        </pc:sldMkLst>
        <pc:spChg chg="mod">
          <ac:chgData name="McHarg, Catherine" userId="88b8f76c-9ae3-4745-88eb-fe0667a22af5" providerId="ADAL" clId="{B5C2F368-5800-4372-87C0-52C5E6A4F128}" dt="2024-10-29T15:56:07.764" v="2535" actId="207"/>
          <ac:spMkLst>
            <pc:docMk/>
            <pc:sldMk cId="2695776264" sldId="385"/>
            <ac:spMk id="2" creationId="{93E209C8-7510-85F9-897B-F424DDF8B2CA}"/>
          </ac:spMkLst>
        </pc:spChg>
        <pc:grpChg chg="mod">
          <ac:chgData name="McHarg, Catherine" userId="88b8f76c-9ae3-4745-88eb-fe0667a22af5" providerId="ADAL" clId="{B5C2F368-5800-4372-87C0-52C5E6A4F128}" dt="2024-10-23T09:51:09.054" v="311" actId="1076"/>
          <ac:grpSpMkLst>
            <pc:docMk/>
            <pc:sldMk cId="2695776264" sldId="385"/>
            <ac:grpSpMk id="5" creationId="{49C5B279-C742-E4E1-8200-9225950B07A3}"/>
          </ac:grpSpMkLst>
        </pc:grpChg>
        <pc:picChg chg="mod">
          <ac:chgData name="McHarg, Catherine" userId="88b8f76c-9ae3-4745-88eb-fe0667a22af5" providerId="ADAL" clId="{B5C2F368-5800-4372-87C0-52C5E6A4F128}" dt="2024-10-23T09:45:22.560" v="292" actId="1076"/>
          <ac:picMkLst>
            <pc:docMk/>
            <pc:sldMk cId="2695776264" sldId="385"/>
            <ac:picMk id="4" creationId="{45440B2E-59C2-DB4C-901C-3A545C35978A}"/>
          </ac:picMkLst>
        </pc:picChg>
      </pc:sldChg>
      <pc:sldChg chg="modSp mod modAnim modNotesTx">
        <pc:chgData name="McHarg, Catherine" userId="88b8f76c-9ae3-4745-88eb-fe0667a22af5" providerId="ADAL" clId="{B5C2F368-5800-4372-87C0-52C5E6A4F128}" dt="2024-10-23T10:06:20.702" v="457" actId="20577"/>
        <pc:sldMkLst>
          <pc:docMk/>
          <pc:sldMk cId="1941523444" sldId="386"/>
        </pc:sldMkLst>
        <pc:spChg chg="mod">
          <ac:chgData name="McHarg, Catherine" userId="88b8f76c-9ae3-4745-88eb-fe0667a22af5" providerId="ADAL" clId="{B5C2F368-5800-4372-87C0-52C5E6A4F128}" dt="2024-10-23T10:05:54.531" v="448" actId="14100"/>
          <ac:spMkLst>
            <pc:docMk/>
            <pc:sldMk cId="1941523444" sldId="386"/>
            <ac:spMk id="3" creationId="{5434A7E2-DE88-1342-3726-78679F34532B}"/>
          </ac:spMkLst>
        </pc:spChg>
        <pc:spChg chg="mod">
          <ac:chgData name="McHarg, Catherine" userId="88b8f76c-9ae3-4745-88eb-fe0667a22af5" providerId="ADAL" clId="{B5C2F368-5800-4372-87C0-52C5E6A4F128}" dt="2024-10-23T10:05:50.908" v="447" actId="20577"/>
          <ac:spMkLst>
            <pc:docMk/>
            <pc:sldMk cId="1941523444" sldId="386"/>
            <ac:spMk id="4" creationId="{5E3968A7-4E34-CD3F-2042-4B280F270DBC}"/>
          </ac:spMkLst>
        </pc:spChg>
        <pc:grpChg chg="mod">
          <ac:chgData name="McHarg, Catherine" userId="88b8f76c-9ae3-4745-88eb-fe0667a22af5" providerId="ADAL" clId="{B5C2F368-5800-4372-87C0-52C5E6A4F128}" dt="2024-10-23T09:46:16.903" v="294" actId="1076"/>
          <ac:grpSpMkLst>
            <pc:docMk/>
            <pc:sldMk cId="1941523444" sldId="386"/>
            <ac:grpSpMk id="8" creationId="{AC74A351-A416-676A-DEBB-B6051A11714F}"/>
          </ac:grpSpMkLst>
        </pc:grpChg>
      </pc:sldChg>
      <pc:sldChg chg="addSp modSp mod modAnim modNotesTx">
        <pc:chgData name="McHarg, Catherine" userId="88b8f76c-9ae3-4745-88eb-fe0667a22af5" providerId="ADAL" clId="{B5C2F368-5800-4372-87C0-52C5E6A4F128}" dt="2024-10-29T15:37:32.300" v="2458" actId="962"/>
        <pc:sldMkLst>
          <pc:docMk/>
          <pc:sldMk cId="1184470074" sldId="387"/>
        </pc:sldMkLst>
        <pc:spChg chg="mod">
          <ac:chgData name="McHarg, Catherine" userId="88b8f76c-9ae3-4745-88eb-fe0667a22af5" providerId="ADAL" clId="{B5C2F368-5800-4372-87C0-52C5E6A4F128}" dt="2024-10-23T09:46:43.089" v="298" actId="164"/>
          <ac:spMkLst>
            <pc:docMk/>
            <pc:sldMk cId="1184470074" sldId="387"/>
            <ac:spMk id="3" creationId="{5434A7E2-DE88-1342-3726-78679F34532B}"/>
          </ac:spMkLst>
        </pc:spChg>
        <pc:spChg chg="mod">
          <ac:chgData name="McHarg, Catherine" userId="88b8f76c-9ae3-4745-88eb-fe0667a22af5" providerId="ADAL" clId="{B5C2F368-5800-4372-87C0-52C5E6A4F128}" dt="2024-10-23T10:06:37.719" v="458" actId="20577"/>
          <ac:spMkLst>
            <pc:docMk/>
            <pc:sldMk cId="1184470074" sldId="387"/>
            <ac:spMk id="4" creationId="{5E3968A7-4E34-CD3F-2042-4B280F270DBC}"/>
          </ac:spMkLst>
        </pc:spChg>
        <pc:grpChg chg="add mod">
          <ac:chgData name="McHarg, Catherine" userId="88b8f76c-9ae3-4745-88eb-fe0667a22af5" providerId="ADAL" clId="{B5C2F368-5800-4372-87C0-52C5E6A4F128}" dt="2024-10-29T15:37:32.300" v="2458" actId="962"/>
          <ac:grpSpMkLst>
            <pc:docMk/>
            <pc:sldMk cId="1184470074" sldId="387"/>
            <ac:grpSpMk id="2" creationId="{0FF41198-12F8-5536-6FF4-E53989BAC78D}"/>
          </ac:grpSpMkLst>
        </pc:grpChg>
      </pc:sldChg>
      <pc:sldChg chg="modSp mod">
        <pc:chgData name="McHarg, Catherine" userId="88b8f76c-9ae3-4745-88eb-fe0667a22af5" providerId="ADAL" clId="{B5C2F368-5800-4372-87C0-52C5E6A4F128}" dt="2024-10-23T09:50:03.018" v="300" actId="1076"/>
        <pc:sldMkLst>
          <pc:docMk/>
          <pc:sldMk cId="4176563329" sldId="388"/>
        </pc:sldMkLst>
        <pc:grpChg chg="mod">
          <ac:chgData name="McHarg, Catherine" userId="88b8f76c-9ae3-4745-88eb-fe0667a22af5" providerId="ADAL" clId="{B5C2F368-5800-4372-87C0-52C5E6A4F128}" dt="2024-10-23T09:50:03.018" v="300" actId="1076"/>
          <ac:grpSpMkLst>
            <pc:docMk/>
            <pc:sldMk cId="4176563329" sldId="388"/>
            <ac:grpSpMk id="8" creationId="{AC74A351-A416-676A-DEBB-B6051A11714F}"/>
          </ac:grpSpMkLst>
        </pc:grpChg>
      </pc:sldChg>
      <pc:sldChg chg="modSp mod">
        <pc:chgData name="McHarg, Catherine" userId="88b8f76c-9ae3-4745-88eb-fe0667a22af5" providerId="ADAL" clId="{B5C2F368-5800-4372-87C0-52C5E6A4F128}" dt="2024-10-23T09:50:10.910" v="301" actId="1076"/>
        <pc:sldMkLst>
          <pc:docMk/>
          <pc:sldMk cId="1013540883" sldId="389"/>
        </pc:sldMkLst>
        <pc:grpChg chg="mod">
          <ac:chgData name="McHarg, Catherine" userId="88b8f76c-9ae3-4745-88eb-fe0667a22af5" providerId="ADAL" clId="{B5C2F368-5800-4372-87C0-52C5E6A4F128}" dt="2024-10-23T09:50:10.910" v="301" actId="1076"/>
          <ac:grpSpMkLst>
            <pc:docMk/>
            <pc:sldMk cId="1013540883" sldId="389"/>
            <ac:grpSpMk id="8" creationId="{AC74A351-A416-676A-DEBB-B6051A11714F}"/>
          </ac:grpSpMkLst>
        </pc:grpChg>
      </pc:sldChg>
      <pc:sldChg chg="addSp modSp mod modAnim modNotesTx">
        <pc:chgData name="McHarg, Catherine" userId="88b8f76c-9ae3-4745-88eb-fe0667a22af5" providerId="ADAL" clId="{B5C2F368-5800-4372-87C0-52C5E6A4F128}" dt="2024-10-29T15:37:47.868" v="2462" actId="962"/>
        <pc:sldMkLst>
          <pc:docMk/>
          <pc:sldMk cId="2788404714" sldId="390"/>
        </pc:sldMkLst>
        <pc:spChg chg="mod">
          <ac:chgData name="McHarg, Catherine" userId="88b8f76c-9ae3-4745-88eb-fe0667a22af5" providerId="ADAL" clId="{B5C2F368-5800-4372-87C0-52C5E6A4F128}" dt="2024-10-23T09:50:28.214" v="304" actId="164"/>
          <ac:spMkLst>
            <pc:docMk/>
            <pc:sldMk cId="2788404714" sldId="390"/>
            <ac:spMk id="3" creationId="{5434A7E2-DE88-1342-3726-78679F34532B}"/>
          </ac:spMkLst>
        </pc:spChg>
        <pc:spChg chg="mod">
          <ac:chgData name="McHarg, Catherine" userId="88b8f76c-9ae3-4745-88eb-fe0667a22af5" providerId="ADAL" clId="{B5C2F368-5800-4372-87C0-52C5E6A4F128}" dt="2024-10-23T09:50:28.214" v="304" actId="164"/>
          <ac:spMkLst>
            <pc:docMk/>
            <pc:sldMk cId="2788404714" sldId="390"/>
            <ac:spMk id="4" creationId="{5E3968A7-4E34-CD3F-2042-4B280F270DBC}"/>
          </ac:spMkLst>
        </pc:spChg>
        <pc:grpChg chg="add mod">
          <ac:chgData name="McHarg, Catherine" userId="88b8f76c-9ae3-4745-88eb-fe0667a22af5" providerId="ADAL" clId="{B5C2F368-5800-4372-87C0-52C5E6A4F128}" dt="2024-10-29T15:37:47.868" v="2462" actId="962"/>
          <ac:grpSpMkLst>
            <pc:docMk/>
            <pc:sldMk cId="2788404714" sldId="390"/>
            <ac:grpSpMk id="2" creationId="{9B5C9C5B-3C05-B9B6-78D9-02789D7AB54F}"/>
          </ac:grpSpMkLst>
        </pc:grpChg>
        <pc:grpChg chg="mod">
          <ac:chgData name="McHarg, Catherine" userId="88b8f76c-9ae3-4745-88eb-fe0667a22af5" providerId="ADAL" clId="{B5C2F368-5800-4372-87C0-52C5E6A4F128}" dt="2024-10-23T09:50:20.234" v="302" actId="1076"/>
          <ac:grpSpMkLst>
            <pc:docMk/>
            <pc:sldMk cId="2788404714" sldId="390"/>
            <ac:grpSpMk id="8" creationId="{AC74A351-A416-676A-DEBB-B6051A11714F}"/>
          </ac:grpSpMkLst>
        </pc:grpChg>
      </pc:sldChg>
      <pc:sldChg chg="addSp modSp mod modAnim">
        <pc:chgData name="McHarg, Catherine" userId="88b8f76c-9ae3-4745-88eb-fe0667a22af5" providerId="ADAL" clId="{B5C2F368-5800-4372-87C0-52C5E6A4F128}" dt="2024-10-29T15:37:59.313" v="2466" actId="962"/>
        <pc:sldMkLst>
          <pc:docMk/>
          <pc:sldMk cId="2562548729" sldId="391"/>
        </pc:sldMkLst>
        <pc:spChg chg="mod">
          <ac:chgData name="McHarg, Catherine" userId="88b8f76c-9ae3-4745-88eb-fe0667a22af5" providerId="ADAL" clId="{B5C2F368-5800-4372-87C0-52C5E6A4F128}" dt="2024-10-23T09:50:42.702" v="307" actId="164"/>
          <ac:spMkLst>
            <pc:docMk/>
            <pc:sldMk cId="2562548729" sldId="391"/>
            <ac:spMk id="3" creationId="{5434A7E2-DE88-1342-3726-78679F34532B}"/>
          </ac:spMkLst>
        </pc:spChg>
        <pc:spChg chg="mod">
          <ac:chgData name="McHarg, Catherine" userId="88b8f76c-9ae3-4745-88eb-fe0667a22af5" providerId="ADAL" clId="{B5C2F368-5800-4372-87C0-52C5E6A4F128}" dt="2024-10-23T09:50:42.702" v="307" actId="164"/>
          <ac:spMkLst>
            <pc:docMk/>
            <pc:sldMk cId="2562548729" sldId="391"/>
            <ac:spMk id="4" creationId="{5E3968A7-4E34-CD3F-2042-4B280F270DBC}"/>
          </ac:spMkLst>
        </pc:spChg>
        <pc:grpChg chg="add mod">
          <ac:chgData name="McHarg, Catherine" userId="88b8f76c-9ae3-4745-88eb-fe0667a22af5" providerId="ADAL" clId="{B5C2F368-5800-4372-87C0-52C5E6A4F128}" dt="2024-10-29T15:37:59.313" v="2466" actId="962"/>
          <ac:grpSpMkLst>
            <pc:docMk/>
            <pc:sldMk cId="2562548729" sldId="391"/>
            <ac:grpSpMk id="2" creationId="{E5ADA1DE-5C04-E5CD-F62D-C7D9760003BA}"/>
          </ac:grpSpMkLst>
        </pc:grpChg>
        <pc:grpChg chg="mod">
          <ac:chgData name="McHarg, Catherine" userId="88b8f76c-9ae3-4745-88eb-fe0667a22af5" providerId="ADAL" clId="{B5C2F368-5800-4372-87C0-52C5E6A4F128}" dt="2024-10-23T09:50:36.485" v="306" actId="1076"/>
          <ac:grpSpMkLst>
            <pc:docMk/>
            <pc:sldMk cId="2562548729" sldId="391"/>
            <ac:grpSpMk id="8" creationId="{AC74A351-A416-676A-DEBB-B6051A11714F}"/>
          </ac:grpSpMkLst>
        </pc:grpChg>
      </pc:sldChg>
      <pc:sldChg chg="addSp delSp modSp mod">
        <pc:chgData name="McHarg, Catherine" userId="88b8f76c-9ae3-4745-88eb-fe0667a22af5" providerId="ADAL" clId="{B5C2F368-5800-4372-87C0-52C5E6A4F128}" dt="2024-10-23T09:52:12.337" v="313" actId="14100"/>
        <pc:sldMkLst>
          <pc:docMk/>
          <pc:sldMk cId="2206297937" sldId="392"/>
        </pc:sldMkLst>
        <pc:spChg chg="mod">
          <ac:chgData name="McHarg, Catherine" userId="88b8f76c-9ae3-4745-88eb-fe0667a22af5" providerId="ADAL" clId="{B5C2F368-5800-4372-87C0-52C5E6A4F128}" dt="2024-10-23T09:52:12.337" v="313" actId="14100"/>
          <ac:spMkLst>
            <pc:docMk/>
            <pc:sldMk cId="2206297937" sldId="392"/>
            <ac:spMk id="2" creationId="{93E209C8-7510-85F9-897B-F424DDF8B2CA}"/>
          </ac:spMkLst>
        </pc:spChg>
        <pc:spChg chg="mod">
          <ac:chgData name="McHarg, Catherine" userId="88b8f76c-9ae3-4745-88eb-fe0667a22af5" providerId="ADAL" clId="{B5C2F368-5800-4372-87C0-52C5E6A4F128}" dt="2024-10-23T09:51:16.380" v="312"/>
          <ac:spMkLst>
            <pc:docMk/>
            <pc:sldMk cId="2206297937" sldId="392"/>
            <ac:spMk id="9" creationId="{BA18EE1E-2E22-653F-C0E1-B49FA1A522BD}"/>
          </ac:spMkLst>
        </pc:spChg>
        <pc:spChg chg="mod">
          <ac:chgData name="McHarg, Catherine" userId="88b8f76c-9ae3-4745-88eb-fe0667a22af5" providerId="ADAL" clId="{B5C2F368-5800-4372-87C0-52C5E6A4F128}" dt="2024-10-23T09:51:16.380" v="312"/>
          <ac:spMkLst>
            <pc:docMk/>
            <pc:sldMk cId="2206297937" sldId="392"/>
            <ac:spMk id="10" creationId="{78E28373-5BBA-DE88-CC41-0C5379AB8E79}"/>
          </ac:spMkLst>
        </pc:spChg>
        <pc:grpChg chg="add mod">
          <ac:chgData name="McHarg, Catherine" userId="88b8f76c-9ae3-4745-88eb-fe0667a22af5" providerId="ADAL" clId="{B5C2F368-5800-4372-87C0-52C5E6A4F128}" dt="2024-10-23T09:51:16.380" v="312"/>
          <ac:grpSpMkLst>
            <pc:docMk/>
            <pc:sldMk cId="2206297937" sldId="392"/>
            <ac:grpSpMk id="4" creationId="{99DBEFCF-384A-0EB4-D189-48E65542335B}"/>
          </ac:grpSpMkLst>
        </pc:grpChg>
        <pc:grpChg chg="del">
          <ac:chgData name="McHarg, Catherine" userId="88b8f76c-9ae3-4745-88eb-fe0667a22af5" providerId="ADAL" clId="{B5C2F368-5800-4372-87C0-52C5E6A4F128}" dt="2024-10-23T09:50:57.123" v="310" actId="478"/>
          <ac:grpSpMkLst>
            <pc:docMk/>
            <pc:sldMk cId="2206297937" sldId="392"/>
            <ac:grpSpMk id="5" creationId="{49C5B279-C742-E4E1-8200-9225950B07A3}"/>
          </ac:grpSpMkLst>
        </pc:grpChg>
        <pc:picChg chg="mod">
          <ac:chgData name="McHarg, Catherine" userId="88b8f76c-9ae3-4745-88eb-fe0667a22af5" providerId="ADAL" clId="{B5C2F368-5800-4372-87C0-52C5E6A4F128}" dt="2024-10-23T09:50:51.454" v="309" actId="1076"/>
          <ac:picMkLst>
            <pc:docMk/>
            <pc:sldMk cId="2206297937" sldId="392"/>
            <ac:picMk id="3" creationId="{8C62E21A-11D1-2822-3784-273417C4FBF5}"/>
          </ac:picMkLst>
        </pc:picChg>
        <pc:picChg chg="mod">
          <ac:chgData name="McHarg, Catherine" userId="88b8f76c-9ae3-4745-88eb-fe0667a22af5" providerId="ADAL" clId="{B5C2F368-5800-4372-87C0-52C5E6A4F128}" dt="2024-10-23T09:51:16.380" v="312"/>
          <ac:picMkLst>
            <pc:docMk/>
            <pc:sldMk cId="2206297937" sldId="392"/>
            <ac:picMk id="11" creationId="{7FFED62F-6376-7D89-1995-C220971C2793}"/>
          </ac:picMkLst>
        </pc:picChg>
      </pc:sldChg>
      <pc:sldChg chg="addSp modSp mod modAnim modNotesTx">
        <pc:chgData name="McHarg, Catherine" userId="88b8f76c-9ae3-4745-88eb-fe0667a22af5" providerId="ADAL" clId="{B5C2F368-5800-4372-87C0-52C5E6A4F128}" dt="2024-10-29T15:38:24.665" v="2470" actId="962"/>
        <pc:sldMkLst>
          <pc:docMk/>
          <pc:sldMk cId="3118122745" sldId="393"/>
        </pc:sldMkLst>
        <pc:spChg chg="mod">
          <ac:chgData name="McHarg, Catherine" userId="88b8f76c-9ae3-4745-88eb-fe0667a22af5" providerId="ADAL" clId="{B5C2F368-5800-4372-87C0-52C5E6A4F128}" dt="2024-10-23T09:52:35.154" v="318" actId="164"/>
          <ac:spMkLst>
            <pc:docMk/>
            <pc:sldMk cId="3118122745" sldId="393"/>
            <ac:spMk id="3" creationId="{5434A7E2-DE88-1342-3726-78679F34532B}"/>
          </ac:spMkLst>
        </pc:spChg>
        <pc:spChg chg="mod">
          <ac:chgData name="McHarg, Catherine" userId="88b8f76c-9ae3-4745-88eb-fe0667a22af5" providerId="ADAL" clId="{B5C2F368-5800-4372-87C0-52C5E6A4F128}" dt="2024-10-23T09:52:35.154" v="318" actId="164"/>
          <ac:spMkLst>
            <pc:docMk/>
            <pc:sldMk cId="3118122745" sldId="393"/>
            <ac:spMk id="4" creationId="{5E3968A7-4E34-CD3F-2042-4B280F270DBC}"/>
          </ac:spMkLst>
        </pc:spChg>
        <pc:spChg chg="mod">
          <ac:chgData name="McHarg, Catherine" userId="88b8f76c-9ae3-4745-88eb-fe0667a22af5" providerId="ADAL" clId="{B5C2F368-5800-4372-87C0-52C5E6A4F128}" dt="2024-10-23T09:52:19.601" v="314" actId="14100"/>
          <ac:spMkLst>
            <pc:docMk/>
            <pc:sldMk cId="3118122745" sldId="393"/>
            <ac:spMk id="6" creationId="{5671B5CF-E85C-8A33-2196-DEDD9893D78C}"/>
          </ac:spMkLst>
        </pc:spChg>
        <pc:grpChg chg="add mod">
          <ac:chgData name="McHarg, Catherine" userId="88b8f76c-9ae3-4745-88eb-fe0667a22af5" providerId="ADAL" clId="{B5C2F368-5800-4372-87C0-52C5E6A4F128}" dt="2024-10-29T15:38:24.665" v="2470" actId="962"/>
          <ac:grpSpMkLst>
            <pc:docMk/>
            <pc:sldMk cId="3118122745" sldId="393"/>
            <ac:grpSpMk id="2" creationId="{55DA0874-65D5-E121-1D7A-77B8546EC076}"/>
          </ac:grpSpMkLst>
        </pc:grpChg>
        <pc:grpChg chg="mod">
          <ac:chgData name="McHarg, Catherine" userId="88b8f76c-9ae3-4745-88eb-fe0667a22af5" providerId="ADAL" clId="{B5C2F368-5800-4372-87C0-52C5E6A4F128}" dt="2024-10-23T09:52:23.425" v="316" actId="1076"/>
          <ac:grpSpMkLst>
            <pc:docMk/>
            <pc:sldMk cId="3118122745" sldId="393"/>
            <ac:grpSpMk id="8" creationId="{AC74A351-A416-676A-DEBB-B6051A11714F}"/>
          </ac:grpSpMkLst>
        </pc:grpChg>
      </pc:sldChg>
      <pc:sldChg chg="addSp modSp mod modAnim modNotesTx">
        <pc:chgData name="McHarg, Catherine" userId="88b8f76c-9ae3-4745-88eb-fe0667a22af5" providerId="ADAL" clId="{B5C2F368-5800-4372-87C0-52C5E6A4F128}" dt="2024-10-29T15:38:46.309" v="2478" actId="962"/>
        <pc:sldMkLst>
          <pc:docMk/>
          <pc:sldMk cId="1049167857" sldId="394"/>
        </pc:sldMkLst>
        <pc:spChg chg="mod">
          <ac:chgData name="McHarg, Catherine" userId="88b8f76c-9ae3-4745-88eb-fe0667a22af5" providerId="ADAL" clId="{B5C2F368-5800-4372-87C0-52C5E6A4F128}" dt="2024-10-23T09:53:01.230" v="322" actId="164"/>
          <ac:spMkLst>
            <pc:docMk/>
            <pc:sldMk cId="1049167857" sldId="394"/>
            <ac:spMk id="3" creationId="{5434A7E2-DE88-1342-3726-78679F34532B}"/>
          </ac:spMkLst>
        </pc:spChg>
        <pc:spChg chg="mod">
          <ac:chgData name="McHarg, Catherine" userId="88b8f76c-9ae3-4745-88eb-fe0667a22af5" providerId="ADAL" clId="{B5C2F368-5800-4372-87C0-52C5E6A4F128}" dt="2024-10-29T15:38:35.899" v="2474" actId="962"/>
          <ac:spMkLst>
            <pc:docMk/>
            <pc:sldMk cId="1049167857" sldId="394"/>
            <ac:spMk id="4" creationId="{5E3968A7-4E34-CD3F-2042-4B280F270DBC}"/>
          </ac:spMkLst>
        </pc:spChg>
        <pc:spChg chg="mod">
          <ac:chgData name="McHarg, Catherine" userId="88b8f76c-9ae3-4745-88eb-fe0667a22af5" providerId="ADAL" clId="{B5C2F368-5800-4372-87C0-52C5E6A4F128}" dt="2024-10-23T09:52:51.322" v="320" actId="14100"/>
          <ac:spMkLst>
            <pc:docMk/>
            <pc:sldMk cId="1049167857" sldId="394"/>
            <ac:spMk id="6" creationId="{A23760A8-42AC-F268-91DD-C869DC00482E}"/>
          </ac:spMkLst>
        </pc:spChg>
        <pc:grpChg chg="add mod">
          <ac:chgData name="McHarg, Catherine" userId="88b8f76c-9ae3-4745-88eb-fe0667a22af5" providerId="ADAL" clId="{B5C2F368-5800-4372-87C0-52C5E6A4F128}" dt="2024-10-29T15:38:46.309" v="2478" actId="962"/>
          <ac:grpSpMkLst>
            <pc:docMk/>
            <pc:sldMk cId="1049167857" sldId="394"/>
            <ac:grpSpMk id="2" creationId="{9E8AFA1F-8567-8E3F-E3DD-34A6111F8BC1}"/>
          </ac:grpSpMkLst>
        </pc:grpChg>
        <pc:grpChg chg="mod">
          <ac:chgData name="McHarg, Catherine" userId="88b8f76c-9ae3-4745-88eb-fe0667a22af5" providerId="ADAL" clId="{B5C2F368-5800-4372-87C0-52C5E6A4F128}" dt="2024-10-23T09:52:53.833" v="321" actId="1076"/>
          <ac:grpSpMkLst>
            <pc:docMk/>
            <pc:sldMk cId="1049167857" sldId="394"/>
            <ac:grpSpMk id="8" creationId="{AC74A351-A416-676A-DEBB-B6051A11714F}"/>
          </ac:grpSpMkLst>
        </pc:grpChg>
      </pc:sldChg>
      <pc:sldChg chg="modSp mod modNotesTx">
        <pc:chgData name="McHarg, Catherine" userId="88b8f76c-9ae3-4745-88eb-fe0667a22af5" providerId="ADAL" clId="{B5C2F368-5800-4372-87C0-52C5E6A4F128}" dt="2024-10-23T10:26:03.276" v="791" actId="14100"/>
        <pc:sldMkLst>
          <pc:docMk/>
          <pc:sldMk cId="1537636959" sldId="395"/>
        </pc:sldMkLst>
        <pc:spChg chg="mod">
          <ac:chgData name="McHarg, Catherine" userId="88b8f76c-9ae3-4745-88eb-fe0667a22af5" providerId="ADAL" clId="{B5C2F368-5800-4372-87C0-52C5E6A4F128}" dt="2024-10-23T10:26:03.276" v="791" actId="14100"/>
          <ac:spMkLst>
            <pc:docMk/>
            <pc:sldMk cId="1537636959" sldId="395"/>
            <ac:spMk id="6" creationId="{40D71303-DC2F-B0EC-E4E4-28BBCDEB7985}"/>
          </ac:spMkLst>
        </pc:spChg>
      </pc:sldChg>
      <pc:sldChg chg="modSp mod">
        <pc:chgData name="McHarg, Catherine" userId="88b8f76c-9ae3-4745-88eb-fe0667a22af5" providerId="ADAL" clId="{B5C2F368-5800-4372-87C0-52C5E6A4F128}" dt="2024-10-23T10:25:56.456" v="790" actId="14100"/>
        <pc:sldMkLst>
          <pc:docMk/>
          <pc:sldMk cId="2184821919" sldId="396"/>
        </pc:sldMkLst>
        <pc:spChg chg="mod">
          <ac:chgData name="McHarg, Catherine" userId="88b8f76c-9ae3-4745-88eb-fe0667a22af5" providerId="ADAL" clId="{B5C2F368-5800-4372-87C0-52C5E6A4F128}" dt="2024-10-23T10:25:56.456" v="790" actId="14100"/>
          <ac:spMkLst>
            <pc:docMk/>
            <pc:sldMk cId="2184821919" sldId="396"/>
            <ac:spMk id="6" creationId="{866FA6CD-2206-5FA1-4D75-B83FF00BBFE6}"/>
          </ac:spMkLst>
        </pc:spChg>
      </pc:sldChg>
      <pc:sldChg chg="del">
        <pc:chgData name="McHarg, Catherine" userId="88b8f76c-9ae3-4745-88eb-fe0667a22af5" providerId="ADAL" clId="{B5C2F368-5800-4372-87C0-52C5E6A4F128}" dt="2024-10-23T10:19:56.231" v="534" actId="2696"/>
        <pc:sldMkLst>
          <pc:docMk/>
          <pc:sldMk cId="1205091773" sldId="397"/>
        </pc:sldMkLst>
      </pc:sldChg>
      <pc:sldChg chg="addSp delSp modSp mod">
        <pc:chgData name="McHarg, Catherine" userId="88b8f76c-9ae3-4745-88eb-fe0667a22af5" providerId="ADAL" clId="{B5C2F368-5800-4372-87C0-52C5E6A4F128}" dt="2024-10-23T10:25:43.988" v="787" actId="14100"/>
        <pc:sldMkLst>
          <pc:docMk/>
          <pc:sldMk cId="938244869" sldId="398"/>
        </pc:sldMkLst>
        <pc:spChg chg="mod">
          <ac:chgData name="McHarg, Catherine" userId="88b8f76c-9ae3-4745-88eb-fe0667a22af5" providerId="ADAL" clId="{B5C2F368-5800-4372-87C0-52C5E6A4F128}" dt="2024-10-23T10:25:43.988" v="787" actId="14100"/>
          <ac:spMkLst>
            <pc:docMk/>
            <pc:sldMk cId="938244869" sldId="398"/>
            <ac:spMk id="2" creationId="{93E209C8-7510-85F9-897B-F424DDF8B2CA}"/>
          </ac:spMkLst>
        </pc:spChg>
        <pc:spChg chg="mod">
          <ac:chgData name="McHarg, Catherine" userId="88b8f76c-9ae3-4745-88eb-fe0667a22af5" providerId="ADAL" clId="{B5C2F368-5800-4372-87C0-52C5E6A4F128}" dt="2024-10-23T10:20:16.505" v="537"/>
          <ac:spMkLst>
            <pc:docMk/>
            <pc:sldMk cId="938244869" sldId="398"/>
            <ac:spMk id="9" creationId="{C9D94E37-BEEC-B835-CF15-884B26A95D9B}"/>
          </ac:spMkLst>
        </pc:spChg>
        <pc:spChg chg="mod">
          <ac:chgData name="McHarg, Catherine" userId="88b8f76c-9ae3-4745-88eb-fe0667a22af5" providerId="ADAL" clId="{B5C2F368-5800-4372-87C0-52C5E6A4F128}" dt="2024-10-23T10:20:16.505" v="537"/>
          <ac:spMkLst>
            <pc:docMk/>
            <pc:sldMk cId="938244869" sldId="398"/>
            <ac:spMk id="10" creationId="{CBBA72BD-9930-3FDE-2832-28846D7C33F1}"/>
          </ac:spMkLst>
        </pc:spChg>
        <pc:grpChg chg="add mod">
          <ac:chgData name="McHarg, Catherine" userId="88b8f76c-9ae3-4745-88eb-fe0667a22af5" providerId="ADAL" clId="{B5C2F368-5800-4372-87C0-52C5E6A4F128}" dt="2024-10-23T10:20:16.505" v="537"/>
          <ac:grpSpMkLst>
            <pc:docMk/>
            <pc:sldMk cId="938244869" sldId="398"/>
            <ac:grpSpMk id="3" creationId="{12A8A627-DED1-35DF-AFE5-EC6822F6B544}"/>
          </ac:grpSpMkLst>
        </pc:grpChg>
        <pc:grpChg chg="del">
          <ac:chgData name="McHarg, Catherine" userId="88b8f76c-9ae3-4745-88eb-fe0667a22af5" providerId="ADAL" clId="{B5C2F368-5800-4372-87C0-52C5E6A4F128}" dt="2024-10-23T10:20:10.149" v="535" actId="478"/>
          <ac:grpSpMkLst>
            <pc:docMk/>
            <pc:sldMk cId="938244869" sldId="398"/>
            <ac:grpSpMk id="5" creationId="{49C5B279-C742-E4E1-8200-9225950B07A3}"/>
          </ac:grpSpMkLst>
        </pc:grpChg>
        <pc:picChg chg="mod">
          <ac:chgData name="McHarg, Catherine" userId="88b8f76c-9ae3-4745-88eb-fe0667a22af5" providerId="ADAL" clId="{B5C2F368-5800-4372-87C0-52C5E6A4F128}" dt="2024-10-23T10:20:41.760" v="540" actId="1076"/>
          <ac:picMkLst>
            <pc:docMk/>
            <pc:sldMk cId="938244869" sldId="398"/>
            <ac:picMk id="4" creationId="{BB073479-8D72-1942-4F9A-6A67CCB7EFB0}"/>
          </ac:picMkLst>
        </pc:picChg>
        <pc:picChg chg="mod">
          <ac:chgData name="McHarg, Catherine" userId="88b8f76c-9ae3-4745-88eb-fe0667a22af5" providerId="ADAL" clId="{B5C2F368-5800-4372-87C0-52C5E6A4F128}" dt="2024-10-23T10:20:16.505" v="537"/>
          <ac:picMkLst>
            <pc:docMk/>
            <pc:sldMk cId="938244869" sldId="398"/>
            <ac:picMk id="11" creationId="{367FC10B-F172-AE8F-794C-7E42463742AA}"/>
          </ac:picMkLst>
        </pc:picChg>
      </pc:sldChg>
      <pc:sldChg chg="modSp mod modAnim">
        <pc:chgData name="McHarg, Catherine" userId="88b8f76c-9ae3-4745-88eb-fe0667a22af5" providerId="ADAL" clId="{B5C2F368-5800-4372-87C0-52C5E6A4F128}" dt="2024-10-23T10:25:38.511" v="786" actId="14100"/>
        <pc:sldMkLst>
          <pc:docMk/>
          <pc:sldMk cId="2892349333" sldId="399"/>
        </pc:sldMkLst>
        <pc:spChg chg="mod">
          <ac:chgData name="McHarg, Catherine" userId="88b8f76c-9ae3-4745-88eb-fe0667a22af5" providerId="ADAL" clId="{B5C2F368-5800-4372-87C0-52C5E6A4F128}" dt="2024-10-23T10:25:38.511" v="786" actId="14100"/>
          <ac:spMkLst>
            <pc:docMk/>
            <pc:sldMk cId="2892349333" sldId="399"/>
            <ac:spMk id="6" creationId="{B9C56CA6-54C0-8BEF-A21C-942F1FA5005E}"/>
          </ac:spMkLst>
        </pc:spChg>
        <pc:grpChg chg="mod">
          <ac:chgData name="McHarg, Catherine" userId="88b8f76c-9ae3-4745-88eb-fe0667a22af5" providerId="ADAL" clId="{B5C2F368-5800-4372-87C0-52C5E6A4F128}" dt="2024-10-23T10:20:52.353" v="541" actId="1076"/>
          <ac:grpSpMkLst>
            <pc:docMk/>
            <pc:sldMk cId="2892349333" sldId="399"/>
            <ac:grpSpMk id="8" creationId="{AC74A351-A416-676A-DEBB-B6051A11714F}"/>
          </ac:grpSpMkLst>
        </pc:grpChg>
      </pc:sldChg>
      <pc:sldChg chg="modSp mod modAnim">
        <pc:chgData name="McHarg, Catherine" userId="88b8f76c-9ae3-4745-88eb-fe0667a22af5" providerId="ADAL" clId="{B5C2F368-5800-4372-87C0-52C5E6A4F128}" dt="2024-10-23T10:25:34.024" v="785" actId="14100"/>
        <pc:sldMkLst>
          <pc:docMk/>
          <pc:sldMk cId="2962069525" sldId="400"/>
        </pc:sldMkLst>
        <pc:spChg chg="mod">
          <ac:chgData name="McHarg, Catherine" userId="88b8f76c-9ae3-4745-88eb-fe0667a22af5" providerId="ADAL" clId="{B5C2F368-5800-4372-87C0-52C5E6A4F128}" dt="2024-10-23T10:21:16.252" v="544" actId="1076"/>
          <ac:spMkLst>
            <pc:docMk/>
            <pc:sldMk cId="2962069525" sldId="400"/>
            <ac:spMk id="3" creationId="{5434A7E2-DE88-1342-3726-78679F34532B}"/>
          </ac:spMkLst>
        </pc:spChg>
        <pc:spChg chg="mod">
          <ac:chgData name="McHarg, Catherine" userId="88b8f76c-9ae3-4745-88eb-fe0667a22af5" providerId="ADAL" clId="{B5C2F368-5800-4372-87C0-52C5E6A4F128}" dt="2024-10-23T10:21:19.093" v="545" actId="1076"/>
          <ac:spMkLst>
            <pc:docMk/>
            <pc:sldMk cId="2962069525" sldId="400"/>
            <ac:spMk id="4" creationId="{5E3968A7-4E34-CD3F-2042-4B280F270DBC}"/>
          </ac:spMkLst>
        </pc:spChg>
        <pc:spChg chg="mod">
          <ac:chgData name="McHarg, Catherine" userId="88b8f76c-9ae3-4745-88eb-fe0667a22af5" providerId="ADAL" clId="{B5C2F368-5800-4372-87C0-52C5E6A4F128}" dt="2024-10-23T10:25:34.024" v="785" actId="14100"/>
          <ac:spMkLst>
            <pc:docMk/>
            <pc:sldMk cId="2962069525" sldId="400"/>
            <ac:spMk id="6" creationId="{07826243-861E-7D69-7DE7-E8225708A833}"/>
          </ac:spMkLst>
        </pc:spChg>
        <pc:grpChg chg="mod">
          <ac:chgData name="McHarg, Catherine" userId="88b8f76c-9ae3-4745-88eb-fe0667a22af5" providerId="ADAL" clId="{B5C2F368-5800-4372-87C0-52C5E6A4F128}" dt="2024-10-23T10:21:10.692" v="543" actId="1076"/>
          <ac:grpSpMkLst>
            <pc:docMk/>
            <pc:sldMk cId="2962069525" sldId="400"/>
            <ac:grpSpMk id="8" creationId="{AC74A351-A416-676A-DEBB-B6051A11714F}"/>
          </ac:grpSpMkLst>
        </pc:grpChg>
      </pc:sldChg>
      <pc:sldChg chg="modSp mod modAnim modNotesTx">
        <pc:chgData name="McHarg, Catherine" userId="88b8f76c-9ae3-4745-88eb-fe0667a22af5" providerId="ADAL" clId="{B5C2F368-5800-4372-87C0-52C5E6A4F128}" dt="2024-10-23T10:25:27.785" v="784" actId="14100"/>
        <pc:sldMkLst>
          <pc:docMk/>
          <pc:sldMk cId="3212293619" sldId="401"/>
        </pc:sldMkLst>
        <pc:spChg chg="mod">
          <ac:chgData name="McHarg, Catherine" userId="88b8f76c-9ae3-4745-88eb-fe0667a22af5" providerId="ADAL" clId="{B5C2F368-5800-4372-87C0-52C5E6A4F128}" dt="2024-10-23T10:25:27.785" v="784" actId="14100"/>
          <ac:spMkLst>
            <pc:docMk/>
            <pc:sldMk cId="3212293619" sldId="401"/>
            <ac:spMk id="6" creationId="{4472294A-4882-8C89-12D7-E616B7E5CB46}"/>
          </ac:spMkLst>
        </pc:spChg>
        <pc:grpChg chg="mod">
          <ac:chgData name="McHarg, Catherine" userId="88b8f76c-9ae3-4745-88eb-fe0667a22af5" providerId="ADAL" clId="{B5C2F368-5800-4372-87C0-52C5E6A4F128}" dt="2024-10-23T10:21:42.549" v="547" actId="1076"/>
          <ac:grpSpMkLst>
            <pc:docMk/>
            <pc:sldMk cId="3212293619" sldId="401"/>
            <ac:grpSpMk id="8" creationId="{AC74A351-A416-676A-DEBB-B6051A11714F}"/>
          </ac:grpSpMkLst>
        </pc:grpChg>
      </pc:sldChg>
      <pc:sldChg chg="addSp modSp mod modAnim modNotesTx">
        <pc:chgData name="McHarg, Catherine" userId="88b8f76c-9ae3-4745-88eb-fe0667a22af5" providerId="ADAL" clId="{B5C2F368-5800-4372-87C0-52C5E6A4F128}" dt="2024-10-29T15:38:56.283" v="2482" actId="962"/>
        <pc:sldMkLst>
          <pc:docMk/>
          <pc:sldMk cId="2891374284" sldId="402"/>
        </pc:sldMkLst>
        <pc:spChg chg="mod">
          <ac:chgData name="McHarg, Catherine" userId="88b8f76c-9ae3-4745-88eb-fe0667a22af5" providerId="ADAL" clId="{B5C2F368-5800-4372-87C0-52C5E6A4F128}" dt="2024-10-29T09:49:22.579" v="851" actId="164"/>
          <ac:spMkLst>
            <pc:docMk/>
            <pc:sldMk cId="2891374284" sldId="402"/>
            <ac:spMk id="3" creationId="{5434A7E2-DE88-1342-3726-78679F34532B}"/>
          </ac:spMkLst>
        </pc:spChg>
        <pc:spChg chg="mod">
          <ac:chgData name="McHarg, Catherine" userId="88b8f76c-9ae3-4745-88eb-fe0667a22af5" providerId="ADAL" clId="{B5C2F368-5800-4372-87C0-52C5E6A4F128}" dt="2024-10-29T09:49:22.579" v="851" actId="164"/>
          <ac:spMkLst>
            <pc:docMk/>
            <pc:sldMk cId="2891374284" sldId="402"/>
            <ac:spMk id="4" creationId="{5E3968A7-4E34-CD3F-2042-4B280F270DBC}"/>
          </ac:spMkLst>
        </pc:spChg>
        <pc:spChg chg="mod">
          <ac:chgData name="McHarg, Catherine" userId="88b8f76c-9ae3-4745-88eb-fe0667a22af5" providerId="ADAL" clId="{B5C2F368-5800-4372-87C0-52C5E6A4F128}" dt="2024-10-23T10:25:15.920" v="782" actId="14100"/>
          <ac:spMkLst>
            <pc:docMk/>
            <pc:sldMk cId="2891374284" sldId="402"/>
            <ac:spMk id="6" creationId="{78568D92-3FF2-7508-9849-DCB2B53ECC3D}"/>
          </ac:spMkLst>
        </pc:spChg>
        <pc:grpChg chg="add mod">
          <ac:chgData name="McHarg, Catherine" userId="88b8f76c-9ae3-4745-88eb-fe0667a22af5" providerId="ADAL" clId="{B5C2F368-5800-4372-87C0-52C5E6A4F128}" dt="2024-10-29T15:38:56.283" v="2482" actId="962"/>
          <ac:grpSpMkLst>
            <pc:docMk/>
            <pc:sldMk cId="2891374284" sldId="402"/>
            <ac:grpSpMk id="2" creationId="{9A310668-3DC8-CA3C-C8F0-B8C47C9C0E4B}"/>
          </ac:grpSpMkLst>
        </pc:grpChg>
        <pc:grpChg chg="mod">
          <ac:chgData name="McHarg, Catherine" userId="88b8f76c-9ae3-4745-88eb-fe0667a22af5" providerId="ADAL" clId="{B5C2F368-5800-4372-87C0-52C5E6A4F128}" dt="2024-10-23T10:25:20.496" v="783" actId="1076"/>
          <ac:grpSpMkLst>
            <pc:docMk/>
            <pc:sldMk cId="2891374284" sldId="402"/>
            <ac:grpSpMk id="8" creationId="{AC74A351-A416-676A-DEBB-B6051A11714F}"/>
          </ac:grpSpMkLst>
        </pc:grpChg>
      </pc:sldChg>
      <pc:sldChg chg="modSp mod modAnim">
        <pc:chgData name="McHarg, Catherine" userId="88b8f76c-9ae3-4745-88eb-fe0667a22af5" providerId="ADAL" clId="{B5C2F368-5800-4372-87C0-52C5E6A4F128}" dt="2024-10-29T09:49:13.816" v="850"/>
        <pc:sldMkLst>
          <pc:docMk/>
          <pc:sldMk cId="4193908567" sldId="403"/>
        </pc:sldMkLst>
        <pc:spChg chg="mod">
          <ac:chgData name="McHarg, Catherine" userId="88b8f76c-9ae3-4745-88eb-fe0667a22af5" providerId="ADAL" clId="{B5C2F368-5800-4372-87C0-52C5E6A4F128}" dt="2024-10-23T10:25:02.108" v="780" actId="1076"/>
          <ac:spMkLst>
            <pc:docMk/>
            <pc:sldMk cId="4193908567" sldId="403"/>
            <ac:spMk id="3" creationId="{5434A7E2-DE88-1342-3726-78679F34532B}"/>
          </ac:spMkLst>
        </pc:spChg>
        <pc:spChg chg="mod">
          <ac:chgData name="McHarg, Catherine" userId="88b8f76c-9ae3-4745-88eb-fe0667a22af5" providerId="ADAL" clId="{B5C2F368-5800-4372-87C0-52C5E6A4F128}" dt="2024-10-23T10:25:02.108" v="780" actId="1076"/>
          <ac:spMkLst>
            <pc:docMk/>
            <pc:sldMk cId="4193908567" sldId="403"/>
            <ac:spMk id="4" creationId="{5E3968A7-4E34-CD3F-2042-4B280F270DBC}"/>
          </ac:spMkLst>
        </pc:spChg>
        <pc:spChg chg="mod">
          <ac:chgData name="McHarg, Catherine" userId="88b8f76c-9ae3-4745-88eb-fe0667a22af5" providerId="ADAL" clId="{B5C2F368-5800-4372-87C0-52C5E6A4F128}" dt="2024-10-23T10:26:21.388" v="792" actId="14100"/>
          <ac:spMkLst>
            <pc:docMk/>
            <pc:sldMk cId="4193908567" sldId="403"/>
            <ac:spMk id="6" creationId="{51C30164-F78B-BD5C-FE4C-993945510B98}"/>
          </ac:spMkLst>
        </pc:spChg>
        <pc:grpChg chg="mod">
          <ac:chgData name="McHarg, Catherine" userId="88b8f76c-9ae3-4745-88eb-fe0667a22af5" providerId="ADAL" clId="{B5C2F368-5800-4372-87C0-52C5E6A4F128}" dt="2024-10-23T10:25:10.171" v="781" actId="1076"/>
          <ac:grpSpMkLst>
            <pc:docMk/>
            <pc:sldMk cId="4193908567" sldId="403"/>
            <ac:grpSpMk id="8" creationId="{AC74A351-A416-676A-DEBB-B6051A11714F}"/>
          </ac:grpSpMkLst>
        </pc:grpChg>
      </pc:sldChg>
      <pc:sldChg chg="del">
        <pc:chgData name="McHarg, Catherine" userId="88b8f76c-9ae3-4745-88eb-fe0667a22af5" providerId="ADAL" clId="{B5C2F368-5800-4372-87C0-52C5E6A4F128}" dt="2024-10-23T10:26:41.929" v="796" actId="47"/>
        <pc:sldMkLst>
          <pc:docMk/>
          <pc:sldMk cId="3445734285" sldId="404"/>
        </pc:sldMkLst>
      </pc:sldChg>
      <pc:sldChg chg="addSp modSp del mod modAnim modNotesTx">
        <pc:chgData name="McHarg, Catherine" userId="88b8f76c-9ae3-4745-88eb-fe0667a22af5" providerId="ADAL" clId="{B5C2F368-5800-4372-87C0-52C5E6A4F128}" dt="2024-10-29T10:20:00.725" v="1251" actId="47"/>
        <pc:sldMkLst>
          <pc:docMk/>
          <pc:sldMk cId="1269010634" sldId="405"/>
        </pc:sldMkLst>
        <pc:spChg chg="mod">
          <ac:chgData name="McHarg, Catherine" userId="88b8f76c-9ae3-4745-88eb-fe0667a22af5" providerId="ADAL" clId="{B5C2F368-5800-4372-87C0-52C5E6A4F128}" dt="2024-10-29T09:48:53.853" v="846" actId="164"/>
          <ac:spMkLst>
            <pc:docMk/>
            <pc:sldMk cId="1269010634" sldId="405"/>
            <ac:spMk id="3" creationId="{5434A7E2-DE88-1342-3726-78679F34532B}"/>
          </ac:spMkLst>
        </pc:spChg>
        <pc:spChg chg="mod">
          <ac:chgData name="McHarg, Catherine" userId="88b8f76c-9ae3-4745-88eb-fe0667a22af5" providerId="ADAL" clId="{B5C2F368-5800-4372-87C0-52C5E6A4F128}" dt="2024-10-29T09:48:53.853" v="846" actId="164"/>
          <ac:spMkLst>
            <pc:docMk/>
            <pc:sldMk cId="1269010634" sldId="405"/>
            <ac:spMk id="4" creationId="{5E3968A7-4E34-CD3F-2042-4B280F270DBC}"/>
          </ac:spMkLst>
        </pc:spChg>
        <pc:grpChg chg="add mod">
          <ac:chgData name="McHarg, Catherine" userId="88b8f76c-9ae3-4745-88eb-fe0667a22af5" providerId="ADAL" clId="{B5C2F368-5800-4372-87C0-52C5E6A4F128}" dt="2024-10-29T09:49:00.881" v="848" actId="1076"/>
          <ac:grpSpMkLst>
            <pc:docMk/>
            <pc:sldMk cId="1269010634" sldId="405"/>
            <ac:grpSpMk id="2" creationId="{527C2601-F9AD-42B6-5743-70AEDD41E169}"/>
          </ac:grpSpMkLst>
        </pc:grpChg>
      </pc:sldChg>
      <pc:sldChg chg="addSp modSp del mod modAnim">
        <pc:chgData name="McHarg, Catherine" userId="88b8f76c-9ae3-4745-88eb-fe0667a22af5" providerId="ADAL" clId="{B5C2F368-5800-4372-87C0-52C5E6A4F128}" dt="2024-10-29T10:20:00.725" v="1251" actId="47"/>
        <pc:sldMkLst>
          <pc:docMk/>
          <pc:sldMk cId="1104065043" sldId="406"/>
        </pc:sldMkLst>
        <pc:spChg chg="mod">
          <ac:chgData name="McHarg, Catherine" userId="88b8f76c-9ae3-4745-88eb-fe0667a22af5" providerId="ADAL" clId="{B5C2F368-5800-4372-87C0-52C5E6A4F128}" dt="2024-10-29T09:50:06.631" v="857" actId="164"/>
          <ac:spMkLst>
            <pc:docMk/>
            <pc:sldMk cId="1104065043" sldId="406"/>
            <ac:spMk id="3" creationId="{5434A7E2-DE88-1342-3726-78679F34532B}"/>
          </ac:spMkLst>
        </pc:spChg>
        <pc:spChg chg="mod">
          <ac:chgData name="McHarg, Catherine" userId="88b8f76c-9ae3-4745-88eb-fe0667a22af5" providerId="ADAL" clId="{B5C2F368-5800-4372-87C0-52C5E6A4F128}" dt="2024-10-29T09:50:06.631" v="857" actId="164"/>
          <ac:spMkLst>
            <pc:docMk/>
            <pc:sldMk cId="1104065043" sldId="406"/>
            <ac:spMk id="4" creationId="{5E3968A7-4E34-CD3F-2042-4B280F270DBC}"/>
          </ac:spMkLst>
        </pc:spChg>
        <pc:grpChg chg="add mod">
          <ac:chgData name="McHarg, Catherine" userId="88b8f76c-9ae3-4745-88eb-fe0667a22af5" providerId="ADAL" clId="{B5C2F368-5800-4372-87C0-52C5E6A4F128}" dt="2024-10-29T09:50:06.631" v="857" actId="164"/>
          <ac:grpSpMkLst>
            <pc:docMk/>
            <pc:sldMk cId="1104065043" sldId="406"/>
            <ac:grpSpMk id="2" creationId="{9F832BD3-26A9-04DA-311D-28CD36DD0F85}"/>
          </ac:grpSpMkLst>
        </pc:grpChg>
      </pc:sldChg>
      <pc:sldChg chg="addSp delSp modSp del mod">
        <pc:chgData name="McHarg, Catherine" userId="88b8f76c-9ae3-4745-88eb-fe0667a22af5" providerId="ADAL" clId="{B5C2F368-5800-4372-87C0-52C5E6A4F128}" dt="2024-10-29T09:50:38.456" v="865" actId="47"/>
        <pc:sldMkLst>
          <pc:docMk/>
          <pc:sldMk cId="108658568" sldId="407"/>
        </pc:sldMkLst>
        <pc:spChg chg="mod">
          <ac:chgData name="McHarg, Catherine" userId="88b8f76c-9ae3-4745-88eb-fe0667a22af5" providerId="ADAL" clId="{B5C2F368-5800-4372-87C0-52C5E6A4F128}" dt="2024-10-29T09:50:23.757" v="860"/>
          <ac:spMkLst>
            <pc:docMk/>
            <pc:sldMk cId="108658568" sldId="407"/>
            <ac:spMk id="9" creationId="{1D35AD16-1CEE-7CD2-8F99-31A15230992F}"/>
          </ac:spMkLst>
        </pc:spChg>
        <pc:spChg chg="mod">
          <ac:chgData name="McHarg, Catherine" userId="88b8f76c-9ae3-4745-88eb-fe0667a22af5" providerId="ADAL" clId="{B5C2F368-5800-4372-87C0-52C5E6A4F128}" dt="2024-10-29T09:50:23.757" v="860"/>
          <ac:spMkLst>
            <pc:docMk/>
            <pc:sldMk cId="108658568" sldId="407"/>
            <ac:spMk id="10" creationId="{6AEF3D41-FB95-9236-012F-C8CD198E391A}"/>
          </ac:spMkLst>
        </pc:spChg>
        <pc:grpChg chg="add mod">
          <ac:chgData name="McHarg, Catherine" userId="88b8f76c-9ae3-4745-88eb-fe0667a22af5" providerId="ADAL" clId="{B5C2F368-5800-4372-87C0-52C5E6A4F128}" dt="2024-10-29T09:50:23.757" v="860"/>
          <ac:grpSpMkLst>
            <pc:docMk/>
            <pc:sldMk cId="108658568" sldId="407"/>
            <ac:grpSpMk id="3" creationId="{B7798344-F722-A302-4698-DD1075BFCDE0}"/>
          </ac:grpSpMkLst>
        </pc:grpChg>
        <pc:grpChg chg="del">
          <ac:chgData name="McHarg, Catherine" userId="88b8f76c-9ae3-4745-88eb-fe0667a22af5" providerId="ADAL" clId="{B5C2F368-5800-4372-87C0-52C5E6A4F128}" dt="2024-10-29T09:50:22.658" v="859" actId="478"/>
          <ac:grpSpMkLst>
            <pc:docMk/>
            <pc:sldMk cId="108658568" sldId="407"/>
            <ac:grpSpMk id="5" creationId="{49C5B279-C742-E4E1-8200-9225950B07A3}"/>
          </ac:grpSpMkLst>
        </pc:grpChg>
        <pc:picChg chg="mod">
          <ac:chgData name="McHarg, Catherine" userId="88b8f76c-9ae3-4745-88eb-fe0667a22af5" providerId="ADAL" clId="{B5C2F368-5800-4372-87C0-52C5E6A4F128}" dt="2024-10-29T09:50:30.705" v="861" actId="1076"/>
          <ac:picMkLst>
            <pc:docMk/>
            <pc:sldMk cId="108658568" sldId="407"/>
            <ac:picMk id="4" creationId="{45440B2E-59C2-DB4C-901C-3A545C35978A}"/>
          </ac:picMkLst>
        </pc:picChg>
        <pc:picChg chg="mod">
          <ac:chgData name="McHarg, Catherine" userId="88b8f76c-9ae3-4745-88eb-fe0667a22af5" providerId="ADAL" clId="{B5C2F368-5800-4372-87C0-52C5E6A4F128}" dt="2024-10-29T09:50:23.757" v="860"/>
          <ac:picMkLst>
            <pc:docMk/>
            <pc:sldMk cId="108658568" sldId="407"/>
            <ac:picMk id="11" creationId="{DEA22DC8-FA69-3E4D-537C-CD1351791A0A}"/>
          </ac:picMkLst>
        </pc:picChg>
      </pc:sldChg>
      <pc:sldChg chg="modSp mod">
        <pc:chgData name="McHarg, Catherine" userId="88b8f76c-9ae3-4745-88eb-fe0667a22af5" providerId="ADAL" clId="{B5C2F368-5800-4372-87C0-52C5E6A4F128}" dt="2024-10-29T09:50:50.059" v="867" actId="1076"/>
        <pc:sldMkLst>
          <pc:docMk/>
          <pc:sldMk cId="912378920" sldId="408"/>
        </pc:sldMkLst>
        <pc:spChg chg="mod">
          <ac:chgData name="McHarg, Catherine" userId="88b8f76c-9ae3-4745-88eb-fe0667a22af5" providerId="ADAL" clId="{B5C2F368-5800-4372-87C0-52C5E6A4F128}" dt="2024-10-29T09:50:47.765" v="866" actId="14100"/>
          <ac:spMkLst>
            <pc:docMk/>
            <pc:sldMk cId="912378920" sldId="408"/>
            <ac:spMk id="2" creationId="{9A55FC79-ABF0-75A8-6DCC-DBA7C2729AB1}"/>
          </ac:spMkLst>
        </pc:spChg>
        <pc:grpChg chg="mod">
          <ac:chgData name="McHarg, Catherine" userId="88b8f76c-9ae3-4745-88eb-fe0667a22af5" providerId="ADAL" clId="{B5C2F368-5800-4372-87C0-52C5E6A4F128}" dt="2024-10-29T09:50:50.059" v="867" actId="1076"/>
          <ac:grpSpMkLst>
            <pc:docMk/>
            <pc:sldMk cId="912378920" sldId="408"/>
            <ac:grpSpMk id="8" creationId="{AC74A351-A416-676A-DEBB-B6051A11714F}"/>
          </ac:grpSpMkLst>
        </pc:grpChg>
      </pc:sldChg>
      <pc:sldChg chg="addSp modSp mod modAnim">
        <pc:chgData name="McHarg, Catherine" userId="88b8f76c-9ae3-4745-88eb-fe0667a22af5" providerId="ADAL" clId="{B5C2F368-5800-4372-87C0-52C5E6A4F128}" dt="2024-10-29T15:41:31.465" v="2486" actId="962"/>
        <pc:sldMkLst>
          <pc:docMk/>
          <pc:sldMk cId="2627244851" sldId="409"/>
        </pc:sldMkLst>
        <pc:spChg chg="mod">
          <ac:chgData name="McHarg, Catherine" userId="88b8f76c-9ae3-4745-88eb-fe0667a22af5" providerId="ADAL" clId="{B5C2F368-5800-4372-87C0-52C5E6A4F128}" dt="2024-10-29T09:51:25.067" v="873" actId="164"/>
          <ac:spMkLst>
            <pc:docMk/>
            <pc:sldMk cId="2627244851" sldId="409"/>
            <ac:spMk id="3" creationId="{5434A7E2-DE88-1342-3726-78679F34532B}"/>
          </ac:spMkLst>
        </pc:spChg>
        <pc:spChg chg="mod">
          <ac:chgData name="McHarg, Catherine" userId="88b8f76c-9ae3-4745-88eb-fe0667a22af5" providerId="ADAL" clId="{B5C2F368-5800-4372-87C0-52C5E6A4F128}" dt="2024-10-29T09:51:25.067" v="873" actId="164"/>
          <ac:spMkLst>
            <pc:docMk/>
            <pc:sldMk cId="2627244851" sldId="409"/>
            <ac:spMk id="4" creationId="{5E3968A7-4E34-CD3F-2042-4B280F270DBC}"/>
          </ac:spMkLst>
        </pc:spChg>
        <pc:spChg chg="mod">
          <ac:chgData name="McHarg, Catherine" userId="88b8f76c-9ae3-4745-88eb-fe0667a22af5" providerId="ADAL" clId="{B5C2F368-5800-4372-87C0-52C5E6A4F128}" dt="2024-10-29T09:52:22.427" v="886" actId="14100"/>
          <ac:spMkLst>
            <pc:docMk/>
            <pc:sldMk cId="2627244851" sldId="409"/>
            <ac:spMk id="6" creationId="{78E37973-4831-43B4-8EFF-D0202B2FD53A}"/>
          </ac:spMkLst>
        </pc:spChg>
        <pc:grpChg chg="add mod">
          <ac:chgData name="McHarg, Catherine" userId="88b8f76c-9ae3-4745-88eb-fe0667a22af5" providerId="ADAL" clId="{B5C2F368-5800-4372-87C0-52C5E6A4F128}" dt="2024-10-29T15:41:31.465" v="2486" actId="962"/>
          <ac:grpSpMkLst>
            <pc:docMk/>
            <pc:sldMk cId="2627244851" sldId="409"/>
            <ac:grpSpMk id="2" creationId="{EAA02D04-ED30-C301-531D-18E2478FF5C6}"/>
          </ac:grpSpMkLst>
        </pc:grpChg>
        <pc:grpChg chg="mod">
          <ac:chgData name="McHarg, Catherine" userId="88b8f76c-9ae3-4745-88eb-fe0667a22af5" providerId="ADAL" clId="{B5C2F368-5800-4372-87C0-52C5E6A4F128}" dt="2024-10-29T09:50:59.361" v="868" actId="1076"/>
          <ac:grpSpMkLst>
            <pc:docMk/>
            <pc:sldMk cId="2627244851" sldId="409"/>
            <ac:grpSpMk id="8" creationId="{AC74A351-A416-676A-DEBB-B6051A11714F}"/>
          </ac:grpSpMkLst>
        </pc:grpChg>
      </pc:sldChg>
      <pc:sldChg chg="add">
        <pc:chgData name="McHarg, Catherine" userId="88b8f76c-9ae3-4745-88eb-fe0667a22af5" providerId="ADAL" clId="{B5C2F368-5800-4372-87C0-52C5E6A4F128}" dt="2024-10-29T15:00:16.469" v="2449"/>
        <pc:sldMkLst>
          <pc:docMk/>
          <pc:sldMk cId="725073515" sldId="410"/>
        </pc:sldMkLst>
      </pc:sldChg>
      <pc:sldChg chg="del">
        <pc:chgData name="McHarg, Catherine" userId="88b8f76c-9ae3-4745-88eb-fe0667a22af5" providerId="ADAL" clId="{B5C2F368-5800-4372-87C0-52C5E6A4F128}" dt="2024-10-29T09:51:47.063" v="878" actId="47"/>
        <pc:sldMkLst>
          <pc:docMk/>
          <pc:sldMk cId="3043482230" sldId="410"/>
        </pc:sldMkLst>
      </pc:sldChg>
      <pc:sldChg chg="modSp mod">
        <pc:chgData name="McHarg, Catherine" userId="88b8f76c-9ae3-4745-88eb-fe0667a22af5" providerId="ADAL" clId="{B5C2F368-5800-4372-87C0-52C5E6A4F128}" dt="2024-10-29T09:52:30.988" v="887" actId="1076"/>
        <pc:sldMkLst>
          <pc:docMk/>
          <pc:sldMk cId="1194544418" sldId="411"/>
        </pc:sldMkLst>
        <pc:spChg chg="mod">
          <ac:chgData name="McHarg, Catherine" userId="88b8f76c-9ae3-4745-88eb-fe0667a22af5" providerId="ADAL" clId="{B5C2F368-5800-4372-87C0-52C5E6A4F128}" dt="2024-10-29T09:52:09.578" v="885" actId="14100"/>
          <ac:spMkLst>
            <pc:docMk/>
            <pc:sldMk cId="1194544418" sldId="411"/>
            <ac:spMk id="4" creationId="{CA8A929B-3525-A587-4FFB-32110A4081B9}"/>
          </ac:spMkLst>
        </pc:spChg>
        <pc:grpChg chg="mod">
          <ac:chgData name="McHarg, Catherine" userId="88b8f76c-9ae3-4745-88eb-fe0667a22af5" providerId="ADAL" clId="{B5C2F368-5800-4372-87C0-52C5E6A4F128}" dt="2024-10-29T09:52:30.988" v="887" actId="1076"/>
          <ac:grpSpMkLst>
            <pc:docMk/>
            <pc:sldMk cId="1194544418" sldId="411"/>
            <ac:grpSpMk id="8" creationId="{AC74A351-A416-676A-DEBB-B6051A11714F}"/>
          </ac:grpSpMkLst>
        </pc:grpChg>
      </pc:sldChg>
      <pc:sldChg chg="addSp modSp mod modAnim modNotesTx">
        <pc:chgData name="McHarg, Catherine" userId="88b8f76c-9ae3-4745-88eb-fe0667a22af5" providerId="ADAL" clId="{B5C2F368-5800-4372-87C0-52C5E6A4F128}" dt="2024-10-29T15:41:42.857" v="2490" actId="962"/>
        <pc:sldMkLst>
          <pc:docMk/>
          <pc:sldMk cId="2881831399" sldId="412"/>
        </pc:sldMkLst>
        <pc:spChg chg="mod">
          <ac:chgData name="McHarg, Catherine" userId="88b8f76c-9ae3-4745-88eb-fe0667a22af5" providerId="ADAL" clId="{B5C2F368-5800-4372-87C0-52C5E6A4F128}" dt="2024-10-29T09:54:25.559" v="913" actId="164"/>
          <ac:spMkLst>
            <pc:docMk/>
            <pc:sldMk cId="2881831399" sldId="412"/>
            <ac:spMk id="3" creationId="{083BABEE-78FA-8603-2F56-E1C00BABA3FE}"/>
          </ac:spMkLst>
        </pc:spChg>
        <pc:spChg chg="mod">
          <ac:chgData name="McHarg, Catherine" userId="88b8f76c-9ae3-4745-88eb-fe0667a22af5" providerId="ADAL" clId="{B5C2F368-5800-4372-87C0-52C5E6A4F128}" dt="2024-10-29T09:54:25.559" v="913" actId="164"/>
          <ac:spMkLst>
            <pc:docMk/>
            <pc:sldMk cId="2881831399" sldId="412"/>
            <ac:spMk id="4" creationId="{4C7D47C8-DB17-3AA0-E6CA-0312900983AD}"/>
          </ac:spMkLst>
        </pc:spChg>
        <pc:grpChg chg="add mod">
          <ac:chgData name="McHarg, Catherine" userId="88b8f76c-9ae3-4745-88eb-fe0667a22af5" providerId="ADAL" clId="{B5C2F368-5800-4372-87C0-52C5E6A4F128}" dt="2024-10-29T15:41:42.857" v="2490" actId="962"/>
          <ac:grpSpMkLst>
            <pc:docMk/>
            <pc:sldMk cId="2881831399" sldId="412"/>
            <ac:grpSpMk id="2" creationId="{65F0E726-B81C-7706-0CED-4394FE33D92F}"/>
          </ac:grpSpMkLst>
        </pc:grpChg>
        <pc:grpChg chg="mod">
          <ac:chgData name="McHarg, Catherine" userId="88b8f76c-9ae3-4745-88eb-fe0667a22af5" providerId="ADAL" clId="{B5C2F368-5800-4372-87C0-52C5E6A4F128}" dt="2024-10-29T09:52:45.553" v="888" actId="1076"/>
          <ac:grpSpMkLst>
            <pc:docMk/>
            <pc:sldMk cId="2881831399" sldId="412"/>
            <ac:grpSpMk id="8" creationId="{AC74A351-A416-676A-DEBB-B6051A11714F}"/>
          </ac:grpSpMkLst>
        </pc:grpChg>
      </pc:sldChg>
      <pc:sldChg chg="addSp modSp mod modAnim modNotesTx">
        <pc:chgData name="McHarg, Catherine" userId="88b8f76c-9ae3-4745-88eb-fe0667a22af5" providerId="ADAL" clId="{B5C2F368-5800-4372-87C0-52C5E6A4F128}" dt="2024-10-29T15:41:53.250" v="2494" actId="962"/>
        <pc:sldMkLst>
          <pc:docMk/>
          <pc:sldMk cId="3296981637" sldId="413"/>
        </pc:sldMkLst>
        <pc:spChg chg="mod">
          <ac:chgData name="McHarg, Catherine" userId="88b8f76c-9ae3-4745-88eb-fe0667a22af5" providerId="ADAL" clId="{B5C2F368-5800-4372-87C0-52C5E6A4F128}" dt="2024-10-29T09:55:17.775" v="920" actId="164"/>
          <ac:spMkLst>
            <pc:docMk/>
            <pc:sldMk cId="3296981637" sldId="413"/>
            <ac:spMk id="3" creationId="{083BABEE-78FA-8603-2F56-E1C00BABA3FE}"/>
          </ac:spMkLst>
        </pc:spChg>
        <pc:spChg chg="mod">
          <ac:chgData name="McHarg, Catherine" userId="88b8f76c-9ae3-4745-88eb-fe0667a22af5" providerId="ADAL" clId="{B5C2F368-5800-4372-87C0-52C5E6A4F128}" dt="2024-10-29T09:55:17.775" v="920" actId="164"/>
          <ac:spMkLst>
            <pc:docMk/>
            <pc:sldMk cId="3296981637" sldId="413"/>
            <ac:spMk id="4" creationId="{4C7D47C8-DB17-3AA0-E6CA-0312900983AD}"/>
          </ac:spMkLst>
        </pc:spChg>
        <pc:grpChg chg="add mod">
          <ac:chgData name="McHarg, Catherine" userId="88b8f76c-9ae3-4745-88eb-fe0667a22af5" providerId="ADAL" clId="{B5C2F368-5800-4372-87C0-52C5E6A4F128}" dt="2024-10-29T15:41:53.250" v="2494" actId="962"/>
          <ac:grpSpMkLst>
            <pc:docMk/>
            <pc:sldMk cId="3296981637" sldId="413"/>
            <ac:grpSpMk id="2" creationId="{2E2316CE-023E-D008-D09F-46CE541999D1}"/>
          </ac:grpSpMkLst>
        </pc:grpChg>
      </pc:sldChg>
      <pc:sldChg chg="addSp modSp mod modAnim modNotesTx">
        <pc:chgData name="McHarg, Catherine" userId="88b8f76c-9ae3-4745-88eb-fe0667a22af5" providerId="ADAL" clId="{B5C2F368-5800-4372-87C0-52C5E6A4F128}" dt="2024-10-29T15:42:12.289" v="2499" actId="962"/>
        <pc:sldMkLst>
          <pc:docMk/>
          <pc:sldMk cId="1524069325" sldId="414"/>
        </pc:sldMkLst>
        <pc:spChg chg="mod">
          <ac:chgData name="McHarg, Catherine" userId="88b8f76c-9ae3-4745-88eb-fe0667a22af5" providerId="ADAL" clId="{B5C2F368-5800-4372-87C0-52C5E6A4F128}" dt="2024-10-29T09:57:11.166" v="987" actId="164"/>
          <ac:spMkLst>
            <pc:docMk/>
            <pc:sldMk cId="1524069325" sldId="414"/>
            <ac:spMk id="3" creationId="{083BABEE-78FA-8603-2F56-E1C00BABA3FE}"/>
          </ac:spMkLst>
        </pc:spChg>
        <pc:spChg chg="mod">
          <ac:chgData name="McHarg, Catherine" userId="88b8f76c-9ae3-4745-88eb-fe0667a22af5" providerId="ADAL" clId="{B5C2F368-5800-4372-87C0-52C5E6A4F128}" dt="2024-10-29T15:42:06.209" v="2495" actId="20577"/>
          <ac:spMkLst>
            <pc:docMk/>
            <pc:sldMk cId="1524069325" sldId="414"/>
            <ac:spMk id="4" creationId="{4C7D47C8-DB17-3AA0-E6CA-0312900983AD}"/>
          </ac:spMkLst>
        </pc:spChg>
        <pc:grpChg chg="add mod">
          <ac:chgData name="McHarg, Catherine" userId="88b8f76c-9ae3-4745-88eb-fe0667a22af5" providerId="ADAL" clId="{B5C2F368-5800-4372-87C0-52C5E6A4F128}" dt="2024-10-29T15:42:12.289" v="2499" actId="962"/>
          <ac:grpSpMkLst>
            <pc:docMk/>
            <pc:sldMk cId="1524069325" sldId="414"/>
            <ac:grpSpMk id="2" creationId="{42A8EBCD-77E0-923F-B61F-FA613BDCD0A8}"/>
          </ac:grpSpMkLst>
        </pc:grpChg>
      </pc:sldChg>
      <pc:sldChg chg="del">
        <pc:chgData name="McHarg, Catherine" userId="88b8f76c-9ae3-4745-88eb-fe0667a22af5" providerId="ADAL" clId="{B5C2F368-5800-4372-87C0-52C5E6A4F128}" dt="2024-10-29T09:52:02.676" v="884" actId="47"/>
        <pc:sldMkLst>
          <pc:docMk/>
          <pc:sldMk cId="2533018514" sldId="415"/>
        </pc:sldMkLst>
      </pc:sldChg>
      <pc:sldChg chg="modSp add del mod">
        <pc:chgData name="McHarg, Catherine" userId="88b8f76c-9ae3-4745-88eb-fe0667a22af5" providerId="ADAL" clId="{B5C2F368-5800-4372-87C0-52C5E6A4F128}" dt="2024-10-29T10:29:28.939" v="1253" actId="1076"/>
        <pc:sldMkLst>
          <pc:docMk/>
          <pc:sldMk cId="4276238862" sldId="416"/>
        </pc:sldMkLst>
        <pc:grpChg chg="mod">
          <ac:chgData name="McHarg, Catherine" userId="88b8f76c-9ae3-4745-88eb-fe0667a22af5" providerId="ADAL" clId="{B5C2F368-5800-4372-87C0-52C5E6A4F128}" dt="2024-10-29T10:29:28.939" v="1253" actId="1076"/>
          <ac:grpSpMkLst>
            <pc:docMk/>
            <pc:sldMk cId="4276238862" sldId="416"/>
            <ac:grpSpMk id="8" creationId="{AC74A351-A416-676A-DEBB-B6051A11714F}"/>
          </ac:grpSpMkLst>
        </pc:grpChg>
      </pc:sldChg>
      <pc:sldChg chg="modSp add del mod">
        <pc:chgData name="McHarg, Catherine" userId="88b8f76c-9ae3-4745-88eb-fe0667a22af5" providerId="ADAL" clId="{B5C2F368-5800-4372-87C0-52C5E6A4F128}" dt="2024-10-29T10:29:36.687" v="1254" actId="1076"/>
        <pc:sldMkLst>
          <pc:docMk/>
          <pc:sldMk cId="3252438017" sldId="417"/>
        </pc:sldMkLst>
        <pc:grpChg chg="mod">
          <ac:chgData name="McHarg, Catherine" userId="88b8f76c-9ae3-4745-88eb-fe0667a22af5" providerId="ADAL" clId="{B5C2F368-5800-4372-87C0-52C5E6A4F128}" dt="2024-10-29T10:29:36.687" v="1254" actId="1076"/>
          <ac:grpSpMkLst>
            <pc:docMk/>
            <pc:sldMk cId="3252438017" sldId="417"/>
            <ac:grpSpMk id="8" creationId="{AC74A351-A416-676A-DEBB-B6051A11714F}"/>
          </ac:grpSpMkLst>
        </pc:grpChg>
      </pc:sldChg>
      <pc:sldChg chg="del">
        <pc:chgData name="McHarg, Catherine" userId="88b8f76c-9ae3-4745-88eb-fe0667a22af5" providerId="ADAL" clId="{B5C2F368-5800-4372-87C0-52C5E6A4F128}" dt="2024-10-29T09:59:11.539" v="1044" actId="47"/>
        <pc:sldMkLst>
          <pc:docMk/>
          <pc:sldMk cId="2209138275" sldId="418"/>
        </pc:sldMkLst>
      </pc:sldChg>
      <pc:sldChg chg="modSp mod">
        <pc:chgData name="McHarg, Catherine" userId="88b8f76c-9ae3-4745-88eb-fe0667a22af5" providerId="ADAL" clId="{B5C2F368-5800-4372-87C0-52C5E6A4F128}" dt="2024-10-29T10:00:15.952" v="1047" actId="1076"/>
        <pc:sldMkLst>
          <pc:docMk/>
          <pc:sldMk cId="1013005648" sldId="419"/>
        </pc:sldMkLst>
        <pc:grpChg chg="mod">
          <ac:chgData name="McHarg, Catherine" userId="88b8f76c-9ae3-4745-88eb-fe0667a22af5" providerId="ADAL" clId="{B5C2F368-5800-4372-87C0-52C5E6A4F128}" dt="2024-10-29T10:00:15.952" v="1047" actId="1076"/>
          <ac:grpSpMkLst>
            <pc:docMk/>
            <pc:sldMk cId="1013005648" sldId="419"/>
            <ac:grpSpMk id="8" creationId="{AC74A351-A416-676A-DEBB-B6051A11714F}"/>
          </ac:grpSpMkLst>
        </pc:grpChg>
      </pc:sldChg>
      <pc:sldChg chg="addSp delSp modSp del mod modClrScheme chgLayout modNotesTx">
        <pc:chgData name="McHarg, Catherine" userId="88b8f76c-9ae3-4745-88eb-fe0667a22af5" providerId="ADAL" clId="{B5C2F368-5800-4372-87C0-52C5E6A4F128}" dt="2024-10-29T10:30:24.824" v="1260" actId="47"/>
        <pc:sldMkLst>
          <pc:docMk/>
          <pc:sldMk cId="658822194" sldId="420"/>
        </pc:sldMkLst>
        <pc:spChg chg="add mod ord">
          <ac:chgData name="McHarg, Catherine" userId="88b8f76c-9ae3-4745-88eb-fe0667a22af5" providerId="ADAL" clId="{B5C2F368-5800-4372-87C0-52C5E6A4F128}" dt="2024-10-29T10:15:02.205" v="1234" actId="20577"/>
          <ac:spMkLst>
            <pc:docMk/>
            <pc:sldMk cId="658822194" sldId="420"/>
            <ac:spMk id="2" creationId="{0C672C4F-34B4-4799-32D7-0154D47B4638}"/>
          </ac:spMkLst>
        </pc:spChg>
        <pc:spChg chg="add del mod ord">
          <ac:chgData name="McHarg, Catherine" userId="88b8f76c-9ae3-4745-88eb-fe0667a22af5" providerId="ADAL" clId="{B5C2F368-5800-4372-87C0-52C5E6A4F128}" dt="2024-10-29T10:13:41.748" v="1136" actId="931"/>
          <ac:spMkLst>
            <pc:docMk/>
            <pc:sldMk cId="658822194" sldId="420"/>
            <ac:spMk id="4" creationId="{3BBA8B83-A028-3AC6-DA04-A02416D8F218}"/>
          </ac:spMkLst>
        </pc:spChg>
        <pc:spChg chg="mod ord">
          <ac:chgData name="McHarg, Catherine" userId="88b8f76c-9ae3-4745-88eb-fe0667a22af5" providerId="ADAL" clId="{B5C2F368-5800-4372-87C0-52C5E6A4F128}" dt="2024-10-29T10:12:42.969" v="1111" actId="20577"/>
          <ac:spMkLst>
            <pc:docMk/>
            <pc:sldMk cId="658822194" sldId="420"/>
            <ac:spMk id="5" creationId="{89CB07A5-D5BC-AF35-E684-C5DFB78A9BC2}"/>
          </ac:spMkLst>
        </pc:spChg>
        <pc:spChg chg="add mod ord">
          <ac:chgData name="McHarg, Catherine" userId="88b8f76c-9ae3-4745-88eb-fe0667a22af5" providerId="ADAL" clId="{B5C2F368-5800-4372-87C0-52C5E6A4F128}" dt="2024-10-29T10:13:11.435" v="1135" actId="1076"/>
          <ac:spMkLst>
            <pc:docMk/>
            <pc:sldMk cId="658822194" sldId="420"/>
            <ac:spMk id="6" creationId="{FFEBED34-878D-72DF-AD9A-D6A6B08AF731}"/>
          </ac:spMkLst>
        </pc:spChg>
        <pc:spChg chg="mod">
          <ac:chgData name="McHarg, Catherine" userId="88b8f76c-9ae3-4745-88eb-fe0667a22af5" providerId="ADAL" clId="{B5C2F368-5800-4372-87C0-52C5E6A4F128}" dt="2024-10-29T10:10:35.467" v="1059" actId="20577"/>
          <ac:spMkLst>
            <pc:docMk/>
            <pc:sldMk cId="658822194" sldId="420"/>
            <ac:spMk id="10" creationId="{FD790376-07BE-29BC-2024-A6DA0C3488C2}"/>
          </ac:spMkLst>
        </pc:spChg>
        <pc:spChg chg="add mod ord">
          <ac:chgData name="McHarg, Catherine" userId="88b8f76c-9ae3-4745-88eb-fe0667a22af5" providerId="ADAL" clId="{B5C2F368-5800-4372-87C0-52C5E6A4F128}" dt="2024-10-29T10:13:11.435" v="1135" actId="1076"/>
          <ac:spMkLst>
            <pc:docMk/>
            <pc:sldMk cId="658822194" sldId="420"/>
            <ac:spMk id="12" creationId="{48EDAEAE-8521-53F2-15BB-605BA021961B}"/>
          </ac:spMkLst>
        </pc:spChg>
        <pc:grpChg chg="del mod">
          <ac:chgData name="McHarg, Catherine" userId="88b8f76c-9ae3-4745-88eb-fe0667a22af5" providerId="ADAL" clId="{B5C2F368-5800-4372-87C0-52C5E6A4F128}" dt="2024-10-29T10:12:19.849" v="1069" actId="478"/>
          <ac:grpSpMkLst>
            <pc:docMk/>
            <pc:sldMk cId="658822194" sldId="420"/>
            <ac:grpSpMk id="8" creationId="{AC74A351-A416-676A-DEBB-B6051A11714F}"/>
          </ac:grpSpMkLst>
        </pc:grpChg>
        <pc:picChg chg="del">
          <ac:chgData name="McHarg, Catherine" userId="88b8f76c-9ae3-4745-88eb-fe0667a22af5" providerId="ADAL" clId="{B5C2F368-5800-4372-87C0-52C5E6A4F128}" dt="2024-10-29T10:11:56.817" v="1066" actId="478"/>
          <ac:picMkLst>
            <pc:docMk/>
            <pc:sldMk cId="658822194" sldId="420"/>
            <ac:picMk id="3" creationId="{6BB9C8A9-A1FD-9C4B-6499-6EFAFD79D4BE}"/>
          </ac:picMkLst>
        </pc:picChg>
        <pc:picChg chg="del">
          <ac:chgData name="McHarg, Catherine" userId="88b8f76c-9ae3-4745-88eb-fe0667a22af5" providerId="ADAL" clId="{B5C2F368-5800-4372-87C0-52C5E6A4F128}" dt="2024-10-29T10:11:56.113" v="1065" actId="478"/>
          <ac:picMkLst>
            <pc:docMk/>
            <pc:sldMk cId="658822194" sldId="420"/>
            <ac:picMk id="7" creationId="{00E33FCB-4EEF-199C-55B4-90D965553FF3}"/>
          </ac:picMkLst>
        </pc:picChg>
        <pc:picChg chg="add mod modCrop">
          <ac:chgData name="McHarg, Catherine" userId="88b8f76c-9ae3-4745-88eb-fe0667a22af5" providerId="ADAL" clId="{B5C2F368-5800-4372-87C0-52C5E6A4F128}" dt="2024-10-29T10:14:38.566" v="1213" actId="18131"/>
          <ac:picMkLst>
            <pc:docMk/>
            <pc:sldMk cId="658822194" sldId="420"/>
            <ac:picMk id="14" creationId="{4A624122-A29C-98DB-AC86-3F3F7A3944AE}"/>
          </ac:picMkLst>
        </pc:picChg>
      </pc:sldChg>
      <pc:sldChg chg="del">
        <pc:chgData name="McHarg, Catherine" userId="88b8f76c-9ae3-4745-88eb-fe0667a22af5" providerId="ADAL" clId="{B5C2F368-5800-4372-87C0-52C5E6A4F128}" dt="2024-10-29T10:37:55.224" v="1540" actId="47"/>
        <pc:sldMkLst>
          <pc:docMk/>
          <pc:sldMk cId="3980262413" sldId="421"/>
        </pc:sldMkLst>
      </pc:sldChg>
      <pc:sldChg chg="del">
        <pc:chgData name="McHarg, Catherine" userId="88b8f76c-9ae3-4745-88eb-fe0667a22af5" providerId="ADAL" clId="{B5C2F368-5800-4372-87C0-52C5E6A4F128}" dt="2024-10-29T10:37:56.366" v="1541" actId="47"/>
        <pc:sldMkLst>
          <pc:docMk/>
          <pc:sldMk cId="735804830" sldId="423"/>
        </pc:sldMkLst>
      </pc:sldChg>
      <pc:sldChg chg="addSp delSp modSp mod modClrScheme chgLayout">
        <pc:chgData name="McHarg, Catherine" userId="88b8f76c-9ae3-4745-88eb-fe0667a22af5" providerId="ADAL" clId="{B5C2F368-5800-4372-87C0-52C5E6A4F128}" dt="2024-10-29T10:40:49.030" v="1599" actId="13242"/>
        <pc:sldMkLst>
          <pc:docMk/>
          <pc:sldMk cId="1439704260" sldId="424"/>
        </pc:sldMkLst>
        <pc:spChg chg="mod ord">
          <ac:chgData name="McHarg, Catherine" userId="88b8f76c-9ae3-4745-88eb-fe0667a22af5" providerId="ADAL" clId="{B5C2F368-5800-4372-87C0-52C5E6A4F128}" dt="2024-10-29T10:39:09.879" v="1578" actId="20577"/>
          <ac:spMkLst>
            <pc:docMk/>
            <pc:sldMk cId="1439704260" sldId="424"/>
            <ac:spMk id="2" creationId="{75B701D1-7F50-352F-ED54-5B2D2408B001}"/>
          </ac:spMkLst>
        </pc:spChg>
        <pc:spChg chg="del">
          <ac:chgData name="McHarg, Catherine" userId="88b8f76c-9ae3-4745-88eb-fe0667a22af5" providerId="ADAL" clId="{B5C2F368-5800-4372-87C0-52C5E6A4F128}" dt="2024-10-29T10:38:15.371" v="1543" actId="478"/>
          <ac:spMkLst>
            <pc:docMk/>
            <pc:sldMk cId="1439704260" sldId="424"/>
            <ac:spMk id="4" creationId="{303ADAC0-914C-5AEA-6F79-69A1B699F1E1}"/>
          </ac:spMkLst>
        </pc:spChg>
        <pc:graphicFrameChg chg="add mod modGraphic">
          <ac:chgData name="McHarg, Catherine" userId="88b8f76c-9ae3-4745-88eb-fe0667a22af5" providerId="ADAL" clId="{B5C2F368-5800-4372-87C0-52C5E6A4F128}" dt="2024-10-29T10:40:49.030" v="1599" actId="13242"/>
          <ac:graphicFrameMkLst>
            <pc:docMk/>
            <pc:sldMk cId="1439704260" sldId="424"/>
            <ac:graphicFrameMk id="3" creationId="{B8ADC481-DB33-134C-2C15-5739D4FC1D93}"/>
          </ac:graphicFrameMkLst>
        </pc:graphicFrameChg>
        <pc:graphicFrameChg chg="del">
          <ac:chgData name="McHarg, Catherine" userId="88b8f76c-9ae3-4745-88eb-fe0667a22af5" providerId="ADAL" clId="{B5C2F368-5800-4372-87C0-52C5E6A4F128}" dt="2024-10-29T10:39:17.486" v="1579" actId="478"/>
          <ac:graphicFrameMkLst>
            <pc:docMk/>
            <pc:sldMk cId="1439704260" sldId="424"/>
            <ac:graphicFrameMk id="5" creationId="{8AD912F7-1E4B-98AB-904C-069AB7FB11B8}"/>
          </ac:graphicFrameMkLst>
        </pc:graphicFrameChg>
      </pc:sldChg>
      <pc:sldChg chg="delSp modSp mod">
        <pc:chgData name="McHarg, Catherine" userId="88b8f76c-9ae3-4745-88eb-fe0667a22af5" providerId="ADAL" clId="{B5C2F368-5800-4372-87C0-52C5E6A4F128}" dt="2024-10-29T10:49:12.530" v="1809" actId="478"/>
        <pc:sldMkLst>
          <pc:docMk/>
          <pc:sldMk cId="3728482939" sldId="425"/>
        </pc:sldMkLst>
        <pc:spChg chg="mod">
          <ac:chgData name="McHarg, Catherine" userId="88b8f76c-9ae3-4745-88eb-fe0667a22af5" providerId="ADAL" clId="{B5C2F368-5800-4372-87C0-52C5E6A4F128}" dt="2024-10-29T10:47:55.280" v="1807" actId="14100"/>
          <ac:spMkLst>
            <pc:docMk/>
            <pc:sldMk cId="3728482939" sldId="425"/>
            <ac:spMk id="2" creationId="{5A9560FD-4D97-BF18-3E83-EDF7F0B70A26}"/>
          </ac:spMkLst>
        </pc:spChg>
        <pc:spChg chg="del">
          <ac:chgData name="McHarg, Catherine" userId="88b8f76c-9ae3-4745-88eb-fe0667a22af5" providerId="ADAL" clId="{B5C2F368-5800-4372-87C0-52C5E6A4F128}" dt="2024-10-29T10:49:12.530" v="1809" actId="478"/>
          <ac:spMkLst>
            <pc:docMk/>
            <pc:sldMk cId="3728482939" sldId="425"/>
            <ac:spMk id="18" creationId="{26F581D3-120D-DBFB-A866-276C009B8106}"/>
          </ac:spMkLst>
        </pc:spChg>
        <pc:picChg chg="del">
          <ac:chgData name="McHarg, Catherine" userId="88b8f76c-9ae3-4745-88eb-fe0667a22af5" providerId="ADAL" clId="{B5C2F368-5800-4372-87C0-52C5E6A4F128}" dt="2024-10-29T10:49:09.989" v="1808" actId="478"/>
          <ac:picMkLst>
            <pc:docMk/>
            <pc:sldMk cId="3728482939" sldId="425"/>
            <ac:picMk id="16" creationId="{0499CC0A-CA80-1647-753A-00B4F2966605}"/>
          </ac:picMkLst>
        </pc:picChg>
      </pc:sldChg>
      <pc:sldChg chg="modSp mod">
        <pc:chgData name="McHarg, Catherine" userId="88b8f76c-9ae3-4745-88eb-fe0667a22af5" providerId="ADAL" clId="{B5C2F368-5800-4372-87C0-52C5E6A4F128}" dt="2024-10-29T10:49:35.192" v="1811" actId="14100"/>
        <pc:sldMkLst>
          <pc:docMk/>
          <pc:sldMk cId="3720215863" sldId="426"/>
        </pc:sldMkLst>
        <pc:spChg chg="mod">
          <ac:chgData name="McHarg, Catherine" userId="88b8f76c-9ae3-4745-88eb-fe0667a22af5" providerId="ADAL" clId="{B5C2F368-5800-4372-87C0-52C5E6A4F128}" dt="2024-10-29T10:49:35.192" v="1811" actId="14100"/>
          <ac:spMkLst>
            <pc:docMk/>
            <pc:sldMk cId="3720215863" sldId="426"/>
            <ac:spMk id="4" creationId="{A35F4540-450B-D321-ED9C-DC05BBB24CD2}"/>
          </ac:spMkLst>
        </pc:spChg>
        <pc:grpChg chg="mod">
          <ac:chgData name="McHarg, Catherine" userId="88b8f76c-9ae3-4745-88eb-fe0667a22af5" providerId="ADAL" clId="{B5C2F368-5800-4372-87C0-52C5E6A4F128}" dt="2024-10-29T10:49:29.156" v="1810" actId="1076"/>
          <ac:grpSpMkLst>
            <pc:docMk/>
            <pc:sldMk cId="3720215863" sldId="426"/>
            <ac:grpSpMk id="8" creationId="{AC74A351-A416-676A-DEBB-B6051A11714F}"/>
          </ac:grpSpMkLst>
        </pc:grpChg>
      </pc:sldChg>
      <pc:sldChg chg="modSp mod">
        <pc:chgData name="McHarg, Catherine" userId="88b8f76c-9ae3-4745-88eb-fe0667a22af5" providerId="ADAL" clId="{B5C2F368-5800-4372-87C0-52C5E6A4F128}" dt="2024-10-29T10:49:55.516" v="1813" actId="14100"/>
        <pc:sldMkLst>
          <pc:docMk/>
          <pc:sldMk cId="2887253796" sldId="427"/>
        </pc:sldMkLst>
        <pc:spChg chg="mod">
          <ac:chgData name="McHarg, Catherine" userId="88b8f76c-9ae3-4745-88eb-fe0667a22af5" providerId="ADAL" clId="{B5C2F368-5800-4372-87C0-52C5E6A4F128}" dt="2024-10-29T10:49:55.516" v="1813" actId="14100"/>
          <ac:spMkLst>
            <pc:docMk/>
            <pc:sldMk cId="2887253796" sldId="427"/>
            <ac:spMk id="4" creationId="{6C14875B-ECD3-538E-7948-43CD4CA0A9D0}"/>
          </ac:spMkLst>
        </pc:spChg>
        <pc:grpChg chg="mod">
          <ac:chgData name="McHarg, Catherine" userId="88b8f76c-9ae3-4745-88eb-fe0667a22af5" providerId="ADAL" clId="{B5C2F368-5800-4372-87C0-52C5E6A4F128}" dt="2024-10-29T10:49:49.808" v="1812" actId="1076"/>
          <ac:grpSpMkLst>
            <pc:docMk/>
            <pc:sldMk cId="2887253796" sldId="427"/>
            <ac:grpSpMk id="8" creationId="{AC74A351-A416-676A-DEBB-B6051A11714F}"/>
          </ac:grpSpMkLst>
        </pc:grpChg>
      </pc:sldChg>
      <pc:sldChg chg="modSp mod">
        <pc:chgData name="McHarg, Catherine" userId="88b8f76c-9ae3-4745-88eb-fe0667a22af5" providerId="ADAL" clId="{B5C2F368-5800-4372-87C0-52C5E6A4F128}" dt="2024-10-29T10:50:10.907" v="1815" actId="14100"/>
        <pc:sldMkLst>
          <pc:docMk/>
          <pc:sldMk cId="1640059567" sldId="428"/>
        </pc:sldMkLst>
        <pc:spChg chg="mod">
          <ac:chgData name="McHarg, Catherine" userId="88b8f76c-9ae3-4745-88eb-fe0667a22af5" providerId="ADAL" clId="{B5C2F368-5800-4372-87C0-52C5E6A4F128}" dt="2024-10-29T10:50:10.907" v="1815" actId="14100"/>
          <ac:spMkLst>
            <pc:docMk/>
            <pc:sldMk cId="1640059567" sldId="428"/>
            <ac:spMk id="4" creationId="{314960C0-2229-6AF2-4B5D-11B033E3D34C}"/>
          </ac:spMkLst>
        </pc:spChg>
        <pc:grpChg chg="mod">
          <ac:chgData name="McHarg, Catherine" userId="88b8f76c-9ae3-4745-88eb-fe0667a22af5" providerId="ADAL" clId="{B5C2F368-5800-4372-87C0-52C5E6A4F128}" dt="2024-10-29T10:50:05.130" v="1814" actId="1076"/>
          <ac:grpSpMkLst>
            <pc:docMk/>
            <pc:sldMk cId="1640059567" sldId="428"/>
            <ac:grpSpMk id="8" creationId="{AC74A351-A416-676A-DEBB-B6051A11714F}"/>
          </ac:grpSpMkLst>
        </pc:grpChg>
      </pc:sldChg>
      <pc:sldChg chg="addSp modSp mod modAnim">
        <pc:chgData name="McHarg, Catherine" userId="88b8f76c-9ae3-4745-88eb-fe0667a22af5" providerId="ADAL" clId="{B5C2F368-5800-4372-87C0-52C5E6A4F128}" dt="2024-10-29T15:42:31.159" v="2504" actId="962"/>
        <pc:sldMkLst>
          <pc:docMk/>
          <pc:sldMk cId="4268055171" sldId="429"/>
        </pc:sldMkLst>
        <pc:spChg chg="mod">
          <ac:chgData name="McHarg, Catherine" userId="88b8f76c-9ae3-4745-88eb-fe0667a22af5" providerId="ADAL" clId="{B5C2F368-5800-4372-87C0-52C5E6A4F128}" dt="2024-10-29T10:50:40.656" v="1818" actId="164"/>
          <ac:spMkLst>
            <pc:docMk/>
            <pc:sldMk cId="4268055171" sldId="429"/>
            <ac:spMk id="3" creationId="{4B6A6A3A-1B01-C935-19F7-8C3CF35FDD0C}"/>
          </ac:spMkLst>
        </pc:spChg>
        <pc:spChg chg="mod">
          <ac:chgData name="McHarg, Catherine" userId="88b8f76c-9ae3-4745-88eb-fe0667a22af5" providerId="ADAL" clId="{B5C2F368-5800-4372-87C0-52C5E6A4F128}" dt="2024-10-29T15:42:22.722" v="2500" actId="1076"/>
          <ac:spMkLst>
            <pc:docMk/>
            <pc:sldMk cId="4268055171" sldId="429"/>
            <ac:spMk id="4" creationId="{8B863BAC-8F3E-013A-908A-D832A7E7BDA4}"/>
          </ac:spMkLst>
        </pc:spChg>
        <pc:spChg chg="mod">
          <ac:chgData name="McHarg, Catherine" userId="88b8f76c-9ae3-4745-88eb-fe0667a22af5" providerId="ADAL" clId="{B5C2F368-5800-4372-87C0-52C5E6A4F128}" dt="2024-10-29T10:50:28.194" v="1817" actId="14100"/>
          <ac:spMkLst>
            <pc:docMk/>
            <pc:sldMk cId="4268055171" sldId="429"/>
            <ac:spMk id="6" creationId="{D8086C36-A8F9-43C2-57D5-D70EABC1D20B}"/>
          </ac:spMkLst>
        </pc:spChg>
        <pc:grpChg chg="add mod">
          <ac:chgData name="McHarg, Catherine" userId="88b8f76c-9ae3-4745-88eb-fe0667a22af5" providerId="ADAL" clId="{B5C2F368-5800-4372-87C0-52C5E6A4F128}" dt="2024-10-29T15:42:31.159" v="2504" actId="962"/>
          <ac:grpSpMkLst>
            <pc:docMk/>
            <pc:sldMk cId="4268055171" sldId="429"/>
            <ac:grpSpMk id="2" creationId="{E609781E-491C-3FE9-4D30-676E498E2166}"/>
          </ac:grpSpMkLst>
        </pc:grpChg>
        <pc:grpChg chg="mod">
          <ac:chgData name="McHarg, Catherine" userId="88b8f76c-9ae3-4745-88eb-fe0667a22af5" providerId="ADAL" clId="{B5C2F368-5800-4372-87C0-52C5E6A4F128}" dt="2024-10-29T10:50:21.879" v="1816" actId="1076"/>
          <ac:grpSpMkLst>
            <pc:docMk/>
            <pc:sldMk cId="4268055171" sldId="429"/>
            <ac:grpSpMk id="8" creationId="{AC74A351-A416-676A-DEBB-B6051A11714F}"/>
          </ac:grpSpMkLst>
        </pc:grpChg>
      </pc:sldChg>
      <pc:sldChg chg="addSp delSp modSp mod">
        <pc:chgData name="McHarg, Catherine" userId="88b8f76c-9ae3-4745-88eb-fe0667a22af5" providerId="ADAL" clId="{B5C2F368-5800-4372-87C0-52C5E6A4F128}" dt="2024-10-29T13:55:38.917" v="2115" actId="20577"/>
        <pc:sldMkLst>
          <pc:docMk/>
          <pc:sldMk cId="2092759082" sldId="430"/>
        </pc:sldMkLst>
        <pc:spChg chg="mod">
          <ac:chgData name="McHarg, Catherine" userId="88b8f76c-9ae3-4745-88eb-fe0667a22af5" providerId="ADAL" clId="{B5C2F368-5800-4372-87C0-52C5E6A4F128}" dt="2024-10-29T13:55:28.558" v="2107"/>
          <ac:spMkLst>
            <pc:docMk/>
            <pc:sldMk cId="2092759082" sldId="430"/>
            <ac:spMk id="9" creationId="{9695F0FB-037B-0C02-AD92-1B57CF9D1681}"/>
          </ac:spMkLst>
        </pc:spChg>
        <pc:spChg chg="mod">
          <ac:chgData name="McHarg, Catherine" userId="88b8f76c-9ae3-4745-88eb-fe0667a22af5" providerId="ADAL" clId="{B5C2F368-5800-4372-87C0-52C5E6A4F128}" dt="2024-10-29T13:55:38.917" v="2115" actId="20577"/>
          <ac:spMkLst>
            <pc:docMk/>
            <pc:sldMk cId="2092759082" sldId="430"/>
            <ac:spMk id="10" creationId="{6A8EEF30-534B-D2CE-B404-BDB5EB0A68A6}"/>
          </ac:spMkLst>
        </pc:spChg>
        <pc:grpChg chg="add mod">
          <ac:chgData name="McHarg, Catherine" userId="88b8f76c-9ae3-4745-88eb-fe0667a22af5" providerId="ADAL" clId="{B5C2F368-5800-4372-87C0-52C5E6A4F128}" dt="2024-10-29T13:55:28.558" v="2107"/>
          <ac:grpSpMkLst>
            <pc:docMk/>
            <pc:sldMk cId="2092759082" sldId="430"/>
            <ac:grpSpMk id="4" creationId="{448AFF7A-EE8D-4D3E-C39F-32EAD20C27FC}"/>
          </ac:grpSpMkLst>
        </pc:grpChg>
        <pc:grpChg chg="del">
          <ac:chgData name="McHarg, Catherine" userId="88b8f76c-9ae3-4745-88eb-fe0667a22af5" providerId="ADAL" clId="{B5C2F368-5800-4372-87C0-52C5E6A4F128}" dt="2024-10-29T13:55:21.971" v="2105" actId="478"/>
          <ac:grpSpMkLst>
            <pc:docMk/>
            <pc:sldMk cId="2092759082" sldId="430"/>
            <ac:grpSpMk id="5" creationId="{49C5B279-C742-E4E1-8200-9225950B07A3}"/>
          </ac:grpSpMkLst>
        </pc:grpChg>
        <pc:picChg chg="mod">
          <ac:chgData name="McHarg, Catherine" userId="88b8f76c-9ae3-4745-88eb-fe0667a22af5" providerId="ADAL" clId="{B5C2F368-5800-4372-87C0-52C5E6A4F128}" dt="2024-10-29T13:55:27.902" v="2106" actId="1076"/>
          <ac:picMkLst>
            <pc:docMk/>
            <pc:sldMk cId="2092759082" sldId="430"/>
            <ac:picMk id="3" creationId="{43384FD1-3753-43DE-654C-6A3376C36600}"/>
          </ac:picMkLst>
        </pc:picChg>
        <pc:picChg chg="mod">
          <ac:chgData name="McHarg, Catherine" userId="88b8f76c-9ae3-4745-88eb-fe0667a22af5" providerId="ADAL" clId="{B5C2F368-5800-4372-87C0-52C5E6A4F128}" dt="2024-10-29T13:55:28.558" v="2107"/>
          <ac:picMkLst>
            <pc:docMk/>
            <pc:sldMk cId="2092759082" sldId="430"/>
            <ac:picMk id="11" creationId="{4B4F5B15-FDC3-1E85-5C3A-44BF065922F7}"/>
          </ac:picMkLst>
        </pc:picChg>
      </pc:sldChg>
      <pc:sldChg chg="modSp mod modNotesTx">
        <pc:chgData name="McHarg, Catherine" userId="88b8f76c-9ae3-4745-88eb-fe0667a22af5" providerId="ADAL" clId="{B5C2F368-5800-4372-87C0-52C5E6A4F128}" dt="2024-10-29T13:40:05.447" v="1867" actId="20577"/>
        <pc:sldMkLst>
          <pc:docMk/>
          <pc:sldMk cId="2466698868" sldId="431"/>
        </pc:sldMkLst>
        <pc:spChg chg="mod">
          <ac:chgData name="McHarg, Catherine" userId="88b8f76c-9ae3-4745-88eb-fe0667a22af5" providerId="ADAL" clId="{B5C2F368-5800-4372-87C0-52C5E6A4F128}" dt="2024-10-29T13:26:41.180" v="1824" actId="14100"/>
          <ac:spMkLst>
            <pc:docMk/>
            <pc:sldMk cId="2466698868" sldId="431"/>
            <ac:spMk id="6" creationId="{ABB9E38B-B69A-480B-D3FA-4C8651567E32}"/>
          </ac:spMkLst>
        </pc:spChg>
        <pc:grpChg chg="mod">
          <ac:chgData name="McHarg, Catherine" userId="88b8f76c-9ae3-4745-88eb-fe0667a22af5" providerId="ADAL" clId="{B5C2F368-5800-4372-87C0-52C5E6A4F128}" dt="2024-10-29T13:26:54.156" v="1825" actId="1076"/>
          <ac:grpSpMkLst>
            <pc:docMk/>
            <pc:sldMk cId="2466698868" sldId="431"/>
            <ac:grpSpMk id="8" creationId="{AC74A351-A416-676A-DEBB-B6051A11714F}"/>
          </ac:grpSpMkLst>
        </pc:grpChg>
      </pc:sldChg>
      <pc:sldChg chg="addSp modSp mod modAnim modNotesTx">
        <pc:chgData name="McHarg, Catherine" userId="88b8f76c-9ae3-4745-88eb-fe0667a22af5" providerId="ADAL" clId="{B5C2F368-5800-4372-87C0-52C5E6A4F128}" dt="2024-10-29T15:42:46.850" v="2509" actId="962"/>
        <pc:sldMkLst>
          <pc:docMk/>
          <pc:sldMk cId="2822896439" sldId="432"/>
        </pc:sldMkLst>
        <pc:spChg chg="mod">
          <ac:chgData name="McHarg, Catherine" userId="88b8f76c-9ae3-4745-88eb-fe0667a22af5" providerId="ADAL" clId="{B5C2F368-5800-4372-87C0-52C5E6A4F128}" dt="2024-10-29T13:52:18.627" v="1870" actId="164"/>
          <ac:spMkLst>
            <pc:docMk/>
            <pc:sldMk cId="2822896439" sldId="432"/>
            <ac:spMk id="3" creationId="{4B6A6A3A-1B01-C935-19F7-8C3CF35FDD0C}"/>
          </ac:spMkLst>
        </pc:spChg>
        <pc:spChg chg="mod">
          <ac:chgData name="McHarg, Catherine" userId="88b8f76c-9ae3-4745-88eb-fe0667a22af5" providerId="ADAL" clId="{B5C2F368-5800-4372-87C0-52C5E6A4F128}" dt="2024-10-29T15:42:39.321" v="2505" actId="1076"/>
          <ac:spMkLst>
            <pc:docMk/>
            <pc:sldMk cId="2822896439" sldId="432"/>
            <ac:spMk id="4" creationId="{8B863BAC-8F3E-013A-908A-D832A7E7BDA4}"/>
          </ac:spMkLst>
        </pc:spChg>
        <pc:grpChg chg="add mod">
          <ac:chgData name="McHarg, Catherine" userId="88b8f76c-9ae3-4745-88eb-fe0667a22af5" providerId="ADAL" clId="{B5C2F368-5800-4372-87C0-52C5E6A4F128}" dt="2024-10-29T15:42:46.850" v="2509" actId="962"/>
          <ac:grpSpMkLst>
            <pc:docMk/>
            <pc:sldMk cId="2822896439" sldId="432"/>
            <ac:grpSpMk id="2" creationId="{8F877BCF-FF05-E78D-B781-576730D3C7C5}"/>
          </ac:grpSpMkLst>
        </pc:grpChg>
      </pc:sldChg>
      <pc:sldChg chg="addSp delSp modSp mod">
        <pc:chgData name="McHarg, Catherine" userId="88b8f76c-9ae3-4745-88eb-fe0667a22af5" providerId="ADAL" clId="{B5C2F368-5800-4372-87C0-52C5E6A4F128}" dt="2024-10-29T13:56:01.991" v="2125" actId="20577"/>
        <pc:sldMkLst>
          <pc:docMk/>
          <pc:sldMk cId="1931840182" sldId="435"/>
        </pc:sldMkLst>
        <pc:spChg chg="mod">
          <ac:chgData name="McHarg, Catherine" userId="88b8f76c-9ae3-4745-88eb-fe0667a22af5" providerId="ADAL" clId="{B5C2F368-5800-4372-87C0-52C5E6A4F128}" dt="2024-10-29T13:54:46.870" v="2102" actId="14100"/>
          <ac:spMkLst>
            <pc:docMk/>
            <pc:sldMk cId="1931840182" sldId="435"/>
            <ac:spMk id="2" creationId="{93E209C8-7510-85F9-897B-F424DDF8B2CA}"/>
          </ac:spMkLst>
        </pc:spChg>
        <pc:spChg chg="mod">
          <ac:chgData name="McHarg, Catherine" userId="88b8f76c-9ae3-4745-88eb-fe0667a22af5" providerId="ADAL" clId="{B5C2F368-5800-4372-87C0-52C5E6A4F128}" dt="2024-10-29T13:55:50.816" v="2117"/>
          <ac:spMkLst>
            <pc:docMk/>
            <pc:sldMk cId="1931840182" sldId="435"/>
            <ac:spMk id="9" creationId="{77EF9D1D-0213-AD01-8695-FB83B68DA8CC}"/>
          </ac:spMkLst>
        </pc:spChg>
        <pc:spChg chg="mod">
          <ac:chgData name="McHarg, Catherine" userId="88b8f76c-9ae3-4745-88eb-fe0667a22af5" providerId="ADAL" clId="{B5C2F368-5800-4372-87C0-52C5E6A4F128}" dt="2024-10-29T13:56:01.991" v="2125" actId="20577"/>
          <ac:spMkLst>
            <pc:docMk/>
            <pc:sldMk cId="1931840182" sldId="435"/>
            <ac:spMk id="10" creationId="{A8EA3A40-2CF3-CD42-3B2E-C6E0A54C72D4}"/>
          </ac:spMkLst>
        </pc:spChg>
        <pc:grpChg chg="add mod">
          <ac:chgData name="McHarg, Catherine" userId="88b8f76c-9ae3-4745-88eb-fe0667a22af5" providerId="ADAL" clId="{B5C2F368-5800-4372-87C0-52C5E6A4F128}" dt="2024-10-29T13:55:50.816" v="2117"/>
          <ac:grpSpMkLst>
            <pc:docMk/>
            <pc:sldMk cId="1931840182" sldId="435"/>
            <ac:grpSpMk id="3" creationId="{FD829FFA-B65A-A249-DEDB-FACD90884C35}"/>
          </ac:grpSpMkLst>
        </pc:grpChg>
        <pc:grpChg chg="del mod">
          <ac:chgData name="McHarg, Catherine" userId="88b8f76c-9ae3-4745-88eb-fe0667a22af5" providerId="ADAL" clId="{B5C2F368-5800-4372-87C0-52C5E6A4F128}" dt="2024-10-29T13:55:49.590" v="2116" actId="478"/>
          <ac:grpSpMkLst>
            <pc:docMk/>
            <pc:sldMk cId="1931840182" sldId="435"/>
            <ac:grpSpMk id="5" creationId="{49C5B279-C742-E4E1-8200-9225950B07A3}"/>
          </ac:grpSpMkLst>
        </pc:grpChg>
        <pc:picChg chg="mod">
          <ac:chgData name="McHarg, Catherine" userId="88b8f76c-9ae3-4745-88eb-fe0667a22af5" providerId="ADAL" clId="{B5C2F368-5800-4372-87C0-52C5E6A4F128}" dt="2024-10-29T13:54:52.778" v="2103" actId="1076"/>
          <ac:picMkLst>
            <pc:docMk/>
            <pc:sldMk cId="1931840182" sldId="435"/>
            <ac:picMk id="4" creationId="{FC53D5F3-5034-F925-312F-9536BEEAE5B7}"/>
          </ac:picMkLst>
        </pc:picChg>
        <pc:picChg chg="mod">
          <ac:chgData name="McHarg, Catherine" userId="88b8f76c-9ae3-4745-88eb-fe0667a22af5" providerId="ADAL" clId="{B5C2F368-5800-4372-87C0-52C5E6A4F128}" dt="2024-10-29T13:55:50.816" v="2117"/>
          <ac:picMkLst>
            <pc:docMk/>
            <pc:sldMk cId="1931840182" sldId="435"/>
            <ac:picMk id="11" creationId="{006F586C-27DA-FD0E-04EC-46FDDC571AFE}"/>
          </ac:picMkLst>
        </pc:picChg>
      </pc:sldChg>
      <pc:sldChg chg="addSp modSp mod modAnim modNotesTx">
        <pc:chgData name="McHarg, Catherine" userId="88b8f76c-9ae3-4745-88eb-fe0667a22af5" providerId="ADAL" clId="{B5C2F368-5800-4372-87C0-52C5E6A4F128}" dt="2024-10-29T15:42:57.465" v="2513" actId="962"/>
        <pc:sldMkLst>
          <pc:docMk/>
          <pc:sldMk cId="401997524" sldId="436"/>
        </pc:sldMkLst>
        <pc:spChg chg="mod">
          <ac:chgData name="McHarg, Catherine" userId="88b8f76c-9ae3-4745-88eb-fe0667a22af5" providerId="ADAL" clId="{B5C2F368-5800-4372-87C0-52C5E6A4F128}" dt="2024-10-29T13:59:13.557" v="2135" actId="164"/>
          <ac:spMkLst>
            <pc:docMk/>
            <pc:sldMk cId="401997524" sldId="436"/>
            <ac:spMk id="3" creationId="{4B6A6A3A-1B01-C935-19F7-8C3CF35FDD0C}"/>
          </ac:spMkLst>
        </pc:spChg>
        <pc:spChg chg="mod">
          <ac:chgData name="McHarg, Catherine" userId="88b8f76c-9ae3-4745-88eb-fe0667a22af5" providerId="ADAL" clId="{B5C2F368-5800-4372-87C0-52C5E6A4F128}" dt="2024-10-29T13:59:24.738" v="2137" actId="1076"/>
          <ac:spMkLst>
            <pc:docMk/>
            <pc:sldMk cId="401997524" sldId="436"/>
            <ac:spMk id="4" creationId="{8B863BAC-8F3E-013A-908A-D832A7E7BDA4}"/>
          </ac:spMkLst>
        </pc:spChg>
        <pc:spChg chg="mod">
          <ac:chgData name="McHarg, Catherine" userId="88b8f76c-9ae3-4745-88eb-fe0667a22af5" providerId="ADAL" clId="{B5C2F368-5800-4372-87C0-52C5E6A4F128}" dt="2024-10-29T13:59:59.597" v="2141" actId="14100"/>
          <ac:spMkLst>
            <pc:docMk/>
            <pc:sldMk cId="401997524" sldId="436"/>
            <ac:spMk id="6" creationId="{338E2209-3486-3CD8-9733-C88D721A0E05}"/>
          </ac:spMkLst>
        </pc:spChg>
        <pc:grpChg chg="add mod">
          <ac:chgData name="McHarg, Catherine" userId="88b8f76c-9ae3-4745-88eb-fe0667a22af5" providerId="ADAL" clId="{B5C2F368-5800-4372-87C0-52C5E6A4F128}" dt="2024-10-29T15:42:57.465" v="2513" actId="962"/>
          <ac:grpSpMkLst>
            <pc:docMk/>
            <pc:sldMk cId="401997524" sldId="436"/>
            <ac:grpSpMk id="2" creationId="{1714FE9B-5C2C-E0D8-4B14-B59DBFC13776}"/>
          </ac:grpSpMkLst>
        </pc:grpChg>
        <pc:grpChg chg="mod">
          <ac:chgData name="McHarg, Catherine" userId="88b8f76c-9ae3-4745-88eb-fe0667a22af5" providerId="ADAL" clId="{B5C2F368-5800-4372-87C0-52C5E6A4F128}" dt="2024-10-29T13:59:55.360" v="2140" actId="1076"/>
          <ac:grpSpMkLst>
            <pc:docMk/>
            <pc:sldMk cId="401997524" sldId="436"/>
            <ac:grpSpMk id="8" creationId="{AC74A351-A416-676A-DEBB-B6051A11714F}"/>
          </ac:grpSpMkLst>
        </pc:grpChg>
      </pc:sldChg>
      <pc:sldChg chg="modSp mod">
        <pc:chgData name="McHarg, Catherine" userId="88b8f76c-9ae3-4745-88eb-fe0667a22af5" providerId="ADAL" clId="{B5C2F368-5800-4372-87C0-52C5E6A4F128}" dt="2024-10-29T14:00:11.243" v="2143" actId="14100"/>
        <pc:sldMkLst>
          <pc:docMk/>
          <pc:sldMk cId="4125796386" sldId="437"/>
        </pc:sldMkLst>
        <pc:spChg chg="mod">
          <ac:chgData name="McHarg, Catherine" userId="88b8f76c-9ae3-4745-88eb-fe0667a22af5" providerId="ADAL" clId="{B5C2F368-5800-4372-87C0-52C5E6A4F128}" dt="2024-10-29T14:00:11.243" v="2143" actId="14100"/>
          <ac:spMkLst>
            <pc:docMk/>
            <pc:sldMk cId="4125796386" sldId="437"/>
            <ac:spMk id="4" creationId="{C0BAB4C4-A713-6142-E888-81A341128457}"/>
          </ac:spMkLst>
        </pc:spChg>
        <pc:grpChg chg="mod">
          <ac:chgData name="McHarg, Catherine" userId="88b8f76c-9ae3-4745-88eb-fe0667a22af5" providerId="ADAL" clId="{B5C2F368-5800-4372-87C0-52C5E6A4F128}" dt="2024-10-29T14:00:07.631" v="2142" actId="1076"/>
          <ac:grpSpMkLst>
            <pc:docMk/>
            <pc:sldMk cId="4125796386" sldId="437"/>
            <ac:grpSpMk id="8" creationId="{AC74A351-A416-676A-DEBB-B6051A11714F}"/>
          </ac:grpSpMkLst>
        </pc:grpChg>
      </pc:sldChg>
      <pc:sldChg chg="modSp mod">
        <pc:chgData name="McHarg, Catherine" userId="88b8f76c-9ae3-4745-88eb-fe0667a22af5" providerId="ADAL" clId="{B5C2F368-5800-4372-87C0-52C5E6A4F128}" dt="2024-10-29T14:00:22.252" v="2145" actId="14100"/>
        <pc:sldMkLst>
          <pc:docMk/>
          <pc:sldMk cId="2590886275" sldId="438"/>
        </pc:sldMkLst>
        <pc:spChg chg="mod">
          <ac:chgData name="McHarg, Catherine" userId="88b8f76c-9ae3-4745-88eb-fe0667a22af5" providerId="ADAL" clId="{B5C2F368-5800-4372-87C0-52C5E6A4F128}" dt="2024-10-29T14:00:22.252" v="2145" actId="14100"/>
          <ac:spMkLst>
            <pc:docMk/>
            <pc:sldMk cId="2590886275" sldId="438"/>
            <ac:spMk id="4" creationId="{09E129BC-1590-E459-FF71-FFCF602DB9EA}"/>
          </ac:spMkLst>
        </pc:spChg>
        <pc:grpChg chg="mod">
          <ac:chgData name="McHarg, Catherine" userId="88b8f76c-9ae3-4745-88eb-fe0667a22af5" providerId="ADAL" clId="{B5C2F368-5800-4372-87C0-52C5E6A4F128}" dt="2024-10-29T14:00:18.508" v="2144" actId="1076"/>
          <ac:grpSpMkLst>
            <pc:docMk/>
            <pc:sldMk cId="2590886275" sldId="438"/>
            <ac:grpSpMk id="8" creationId="{AC74A351-A416-676A-DEBB-B6051A11714F}"/>
          </ac:grpSpMkLst>
        </pc:grpChg>
      </pc:sldChg>
      <pc:sldChg chg="addSp delSp modSp mod">
        <pc:chgData name="McHarg, Catherine" userId="88b8f76c-9ae3-4745-88eb-fe0667a22af5" providerId="ADAL" clId="{B5C2F368-5800-4372-87C0-52C5E6A4F128}" dt="2024-10-29T14:00:27.692" v="2146" actId="14100"/>
        <pc:sldMkLst>
          <pc:docMk/>
          <pc:sldMk cId="374025592" sldId="439"/>
        </pc:sldMkLst>
        <pc:spChg chg="mod">
          <ac:chgData name="McHarg, Catherine" userId="88b8f76c-9ae3-4745-88eb-fe0667a22af5" providerId="ADAL" clId="{B5C2F368-5800-4372-87C0-52C5E6A4F128}" dt="2024-10-29T14:00:27.692" v="2146" actId="14100"/>
          <ac:spMkLst>
            <pc:docMk/>
            <pc:sldMk cId="374025592" sldId="439"/>
            <ac:spMk id="2" creationId="{93E209C8-7510-85F9-897B-F424DDF8B2CA}"/>
          </ac:spMkLst>
        </pc:spChg>
        <pc:spChg chg="mod">
          <ac:chgData name="McHarg, Catherine" userId="88b8f76c-9ae3-4745-88eb-fe0667a22af5" providerId="ADAL" clId="{B5C2F368-5800-4372-87C0-52C5E6A4F128}" dt="2024-10-29T13:56:15.717" v="2127"/>
          <ac:spMkLst>
            <pc:docMk/>
            <pc:sldMk cId="374025592" sldId="439"/>
            <ac:spMk id="9" creationId="{0B8336C6-0BAA-9E81-4AB4-D9CCA611D6E3}"/>
          </ac:spMkLst>
        </pc:spChg>
        <pc:spChg chg="mod">
          <ac:chgData name="McHarg, Catherine" userId="88b8f76c-9ae3-4745-88eb-fe0667a22af5" providerId="ADAL" clId="{B5C2F368-5800-4372-87C0-52C5E6A4F128}" dt="2024-10-29T13:56:21.806" v="2131" actId="20577"/>
          <ac:spMkLst>
            <pc:docMk/>
            <pc:sldMk cId="374025592" sldId="439"/>
            <ac:spMk id="10" creationId="{858872FA-3CD2-70E8-C0D6-D33422273073}"/>
          </ac:spMkLst>
        </pc:spChg>
        <pc:grpChg chg="add mod">
          <ac:chgData name="McHarg, Catherine" userId="88b8f76c-9ae3-4745-88eb-fe0667a22af5" providerId="ADAL" clId="{B5C2F368-5800-4372-87C0-52C5E6A4F128}" dt="2024-10-29T13:56:15.717" v="2127"/>
          <ac:grpSpMkLst>
            <pc:docMk/>
            <pc:sldMk cId="374025592" sldId="439"/>
            <ac:grpSpMk id="3" creationId="{3C4F82A5-6EB6-D333-CBAE-90A1345EFB56}"/>
          </ac:grpSpMkLst>
        </pc:grpChg>
        <pc:grpChg chg="del">
          <ac:chgData name="McHarg, Catherine" userId="88b8f76c-9ae3-4745-88eb-fe0667a22af5" providerId="ADAL" clId="{B5C2F368-5800-4372-87C0-52C5E6A4F128}" dt="2024-10-29T13:56:14.036" v="2126" actId="478"/>
          <ac:grpSpMkLst>
            <pc:docMk/>
            <pc:sldMk cId="374025592" sldId="439"/>
            <ac:grpSpMk id="5" creationId="{49C5B279-C742-E4E1-8200-9225950B07A3}"/>
          </ac:grpSpMkLst>
        </pc:grpChg>
        <pc:picChg chg="mod">
          <ac:chgData name="McHarg, Catherine" userId="88b8f76c-9ae3-4745-88eb-fe0667a22af5" providerId="ADAL" clId="{B5C2F368-5800-4372-87C0-52C5E6A4F128}" dt="2024-10-29T13:56:26.901" v="2132" actId="1076"/>
          <ac:picMkLst>
            <pc:docMk/>
            <pc:sldMk cId="374025592" sldId="439"/>
            <ac:picMk id="4" creationId="{FC53D5F3-5034-F925-312F-9536BEEAE5B7}"/>
          </ac:picMkLst>
        </pc:picChg>
        <pc:picChg chg="mod">
          <ac:chgData name="McHarg, Catherine" userId="88b8f76c-9ae3-4745-88eb-fe0667a22af5" providerId="ADAL" clId="{B5C2F368-5800-4372-87C0-52C5E6A4F128}" dt="2024-10-29T13:56:15.717" v="2127"/>
          <ac:picMkLst>
            <pc:docMk/>
            <pc:sldMk cId="374025592" sldId="439"/>
            <ac:picMk id="11" creationId="{C76C435D-204D-9F85-148E-1AA2E59E6B49}"/>
          </ac:picMkLst>
        </pc:picChg>
      </pc:sldChg>
      <pc:sldChg chg="modSp mod">
        <pc:chgData name="McHarg, Catherine" userId="88b8f76c-9ae3-4745-88eb-fe0667a22af5" providerId="ADAL" clId="{B5C2F368-5800-4372-87C0-52C5E6A4F128}" dt="2024-10-29T14:00:54.413" v="2171" actId="20577"/>
        <pc:sldMkLst>
          <pc:docMk/>
          <pc:sldMk cId="1388371844" sldId="440"/>
        </pc:sldMkLst>
        <pc:spChg chg="mod">
          <ac:chgData name="McHarg, Catherine" userId="88b8f76c-9ae3-4745-88eb-fe0667a22af5" providerId="ADAL" clId="{B5C2F368-5800-4372-87C0-52C5E6A4F128}" dt="2024-10-29T14:00:54.413" v="2171" actId="20577"/>
          <ac:spMkLst>
            <pc:docMk/>
            <pc:sldMk cId="1388371844" sldId="440"/>
            <ac:spMk id="3" creationId="{C6CAFCFE-4E9B-E30F-FC67-86D5D81E1623}"/>
          </ac:spMkLst>
        </pc:spChg>
      </pc:sldChg>
      <pc:sldChg chg="modSp mod">
        <pc:chgData name="McHarg, Catherine" userId="88b8f76c-9ae3-4745-88eb-fe0667a22af5" providerId="ADAL" clId="{B5C2F368-5800-4372-87C0-52C5E6A4F128}" dt="2024-10-29T14:07:52.110" v="2398" actId="113"/>
        <pc:sldMkLst>
          <pc:docMk/>
          <pc:sldMk cId="1442473882" sldId="442"/>
        </pc:sldMkLst>
        <pc:spChg chg="mod">
          <ac:chgData name="McHarg, Catherine" userId="88b8f76c-9ae3-4745-88eb-fe0667a22af5" providerId="ADAL" clId="{B5C2F368-5800-4372-87C0-52C5E6A4F128}" dt="2024-10-29T14:07:52.110" v="2398" actId="113"/>
          <ac:spMkLst>
            <pc:docMk/>
            <pc:sldMk cId="1442473882" sldId="442"/>
            <ac:spMk id="3" creationId="{0432A02E-900C-50CB-45C8-C56B61CFF52D}"/>
          </ac:spMkLst>
        </pc:spChg>
      </pc:sldChg>
      <pc:sldChg chg="modNotesTx">
        <pc:chgData name="McHarg, Catherine" userId="88b8f76c-9ae3-4745-88eb-fe0667a22af5" providerId="ADAL" clId="{B5C2F368-5800-4372-87C0-52C5E6A4F128}" dt="2024-10-29T14:09:07.105" v="2400"/>
        <pc:sldMkLst>
          <pc:docMk/>
          <pc:sldMk cId="922007666" sldId="443"/>
        </pc:sldMkLst>
      </pc:sldChg>
      <pc:sldChg chg="modSp mod">
        <pc:chgData name="McHarg, Catherine" userId="88b8f76c-9ae3-4745-88eb-fe0667a22af5" providerId="ADAL" clId="{B5C2F368-5800-4372-87C0-52C5E6A4F128}" dt="2024-10-29T14:49:34.302" v="2416" actId="1076"/>
        <pc:sldMkLst>
          <pc:docMk/>
          <pc:sldMk cId="2709243476" sldId="444"/>
        </pc:sldMkLst>
        <pc:spChg chg="mod">
          <ac:chgData name="McHarg, Catherine" userId="88b8f76c-9ae3-4745-88eb-fe0667a22af5" providerId="ADAL" clId="{B5C2F368-5800-4372-87C0-52C5E6A4F128}" dt="2024-10-29T14:49:34.302" v="2416" actId="1076"/>
          <ac:spMkLst>
            <pc:docMk/>
            <pc:sldMk cId="2709243476" sldId="444"/>
            <ac:spMk id="3" creationId="{3B29CE34-4EC5-FC60-339D-E72BBD6DEF57}"/>
          </ac:spMkLst>
        </pc:spChg>
        <pc:spChg chg="mod">
          <ac:chgData name="McHarg, Catherine" userId="88b8f76c-9ae3-4745-88eb-fe0667a22af5" providerId="ADAL" clId="{B5C2F368-5800-4372-87C0-52C5E6A4F128}" dt="2024-10-29T14:49:27.663" v="2415" actId="14100"/>
          <ac:spMkLst>
            <pc:docMk/>
            <pc:sldMk cId="2709243476" sldId="444"/>
            <ac:spMk id="5" creationId="{EC1264A0-4381-77DB-7865-8B9B6C50C347}"/>
          </ac:spMkLst>
        </pc:spChg>
        <pc:picChg chg="mod">
          <ac:chgData name="McHarg, Catherine" userId="88b8f76c-9ae3-4745-88eb-fe0667a22af5" providerId="ADAL" clId="{B5C2F368-5800-4372-87C0-52C5E6A4F128}" dt="2024-10-29T14:48:49.609" v="2406" actId="1076"/>
          <ac:picMkLst>
            <pc:docMk/>
            <pc:sldMk cId="2709243476" sldId="444"/>
            <ac:picMk id="4" creationId="{75FC9A34-82DA-F898-B220-E69D85546CBD}"/>
          </ac:picMkLst>
        </pc:picChg>
      </pc:sldChg>
      <pc:sldChg chg="modSp mod modAnim">
        <pc:chgData name="McHarg, Catherine" userId="88b8f76c-9ae3-4745-88eb-fe0667a22af5" providerId="ADAL" clId="{B5C2F368-5800-4372-87C0-52C5E6A4F128}" dt="2024-10-29T14:52:37.522" v="2431"/>
        <pc:sldMkLst>
          <pc:docMk/>
          <pc:sldMk cId="4081879032" sldId="447"/>
        </pc:sldMkLst>
        <pc:spChg chg="mod">
          <ac:chgData name="McHarg, Catherine" userId="88b8f76c-9ae3-4745-88eb-fe0667a22af5" providerId="ADAL" clId="{B5C2F368-5800-4372-87C0-52C5E6A4F128}" dt="2024-10-29T14:52:08.721" v="2425" actId="20577"/>
          <ac:spMkLst>
            <pc:docMk/>
            <pc:sldMk cId="4081879032" sldId="447"/>
            <ac:spMk id="3" creationId="{808FDBFC-978D-13DF-D237-78262D88666A}"/>
          </ac:spMkLst>
        </pc:spChg>
        <pc:picChg chg="mod">
          <ac:chgData name="McHarg, Catherine" userId="88b8f76c-9ae3-4745-88eb-fe0667a22af5" providerId="ADAL" clId="{B5C2F368-5800-4372-87C0-52C5E6A4F128}" dt="2024-10-29T14:52:19.116" v="2428" actId="1076"/>
          <ac:picMkLst>
            <pc:docMk/>
            <pc:sldMk cId="4081879032" sldId="447"/>
            <ac:picMk id="4" creationId="{07A9AEED-F6A7-890F-23A7-EC6E27205DB0}"/>
          </ac:picMkLst>
        </pc:picChg>
      </pc:sldChg>
      <pc:sldChg chg="addSp modSp mod">
        <pc:chgData name="McHarg, Catherine" userId="88b8f76c-9ae3-4745-88eb-fe0667a22af5" providerId="ADAL" clId="{B5C2F368-5800-4372-87C0-52C5E6A4F128}" dt="2024-10-29T14:57:18.548" v="2439" actId="14100"/>
        <pc:sldMkLst>
          <pc:docMk/>
          <pc:sldMk cId="1435800283" sldId="451"/>
        </pc:sldMkLst>
        <pc:picChg chg="add mod">
          <ac:chgData name="McHarg, Catherine" userId="88b8f76c-9ae3-4745-88eb-fe0667a22af5" providerId="ADAL" clId="{B5C2F368-5800-4372-87C0-52C5E6A4F128}" dt="2024-10-29T14:57:18.548" v="2439" actId="14100"/>
          <ac:picMkLst>
            <pc:docMk/>
            <pc:sldMk cId="1435800283" sldId="451"/>
            <ac:picMk id="3" creationId="{9F910471-E88C-AA3B-2814-D09525905656}"/>
          </ac:picMkLst>
        </pc:picChg>
        <pc:picChg chg="mod modCrop">
          <ac:chgData name="McHarg, Catherine" userId="88b8f76c-9ae3-4745-88eb-fe0667a22af5" providerId="ADAL" clId="{B5C2F368-5800-4372-87C0-52C5E6A4F128}" dt="2024-10-29T14:56:43.040" v="2434" actId="1076"/>
          <ac:picMkLst>
            <pc:docMk/>
            <pc:sldMk cId="1435800283" sldId="451"/>
            <ac:picMk id="4" creationId="{06536284-1CF9-7BEB-1B35-2073CD5A93DA}"/>
          </ac:picMkLst>
        </pc:picChg>
        <pc:picChg chg="mod">
          <ac:chgData name="McHarg, Catherine" userId="88b8f76c-9ae3-4745-88eb-fe0667a22af5" providerId="ADAL" clId="{B5C2F368-5800-4372-87C0-52C5E6A4F128}" dt="2024-10-29T14:56:46.692" v="2435" actId="1076"/>
          <ac:picMkLst>
            <pc:docMk/>
            <pc:sldMk cId="1435800283" sldId="451"/>
            <ac:picMk id="5" creationId="{606D9F40-D8C1-4C57-1405-BA2BE9226576}"/>
          </ac:picMkLst>
        </pc:picChg>
      </pc:sldChg>
      <pc:sldChg chg="addSp modSp">
        <pc:chgData name="McHarg, Catherine" userId="88b8f76c-9ae3-4745-88eb-fe0667a22af5" providerId="ADAL" clId="{B5C2F368-5800-4372-87C0-52C5E6A4F128}" dt="2024-10-29T14:59:37.874" v="2448" actId="14100"/>
        <pc:sldMkLst>
          <pc:docMk/>
          <pc:sldMk cId="1868211531" sldId="452"/>
        </pc:sldMkLst>
        <pc:picChg chg="add mod">
          <ac:chgData name="McHarg, Catherine" userId="88b8f76c-9ae3-4745-88eb-fe0667a22af5" providerId="ADAL" clId="{B5C2F368-5800-4372-87C0-52C5E6A4F128}" dt="2024-10-29T14:59:37.874" v="2448" actId="14100"/>
          <ac:picMkLst>
            <pc:docMk/>
            <pc:sldMk cId="1868211531" sldId="452"/>
            <ac:picMk id="3" creationId="{93326F84-A7DA-6FA1-A3DA-0ED409B4C804}"/>
          </ac:picMkLst>
        </pc:picChg>
        <pc:picChg chg="mod">
          <ac:chgData name="McHarg, Catherine" userId="88b8f76c-9ae3-4745-88eb-fe0667a22af5" providerId="ADAL" clId="{B5C2F368-5800-4372-87C0-52C5E6A4F128}" dt="2024-10-29T14:58:10.772" v="2441" actId="1076"/>
          <ac:picMkLst>
            <pc:docMk/>
            <pc:sldMk cId="1868211531" sldId="452"/>
            <ac:picMk id="4" creationId="{58EBE2CA-0B25-AF72-B642-44F8E37FBED2}"/>
          </ac:picMkLst>
        </pc:picChg>
      </pc:sldChg>
      <pc:sldChg chg="del">
        <pc:chgData name="McHarg, Catherine" userId="88b8f76c-9ae3-4745-88eb-fe0667a22af5" providerId="ADAL" clId="{B5C2F368-5800-4372-87C0-52C5E6A4F128}" dt="2024-10-29T15:00:26.494" v="2450" actId="47"/>
        <pc:sldMkLst>
          <pc:docMk/>
          <pc:sldMk cId="4042961844" sldId="453"/>
        </pc:sldMkLst>
      </pc:sldChg>
      <pc:sldChg chg="modSp new mod">
        <pc:chgData name="McHarg, Catherine" userId="88b8f76c-9ae3-4745-88eb-fe0667a22af5" providerId="ADAL" clId="{B5C2F368-5800-4372-87C0-52C5E6A4F128}" dt="2024-10-29T16:04:54.175" v="2679" actId="20577"/>
        <pc:sldMkLst>
          <pc:docMk/>
          <pc:sldMk cId="2891633824" sldId="454"/>
        </pc:sldMkLst>
        <pc:spChg chg="mod">
          <ac:chgData name="McHarg, Catherine" userId="88b8f76c-9ae3-4745-88eb-fe0667a22af5" providerId="ADAL" clId="{B5C2F368-5800-4372-87C0-52C5E6A4F128}" dt="2024-10-29T15:55:39.206" v="2532" actId="20577"/>
          <ac:spMkLst>
            <pc:docMk/>
            <pc:sldMk cId="2891633824" sldId="454"/>
            <ac:spMk id="2" creationId="{B06418A2-5861-A40B-9FEC-107E11CC1AD0}"/>
          </ac:spMkLst>
        </pc:spChg>
        <pc:spChg chg="mod">
          <ac:chgData name="McHarg, Catherine" userId="88b8f76c-9ae3-4745-88eb-fe0667a22af5" providerId="ADAL" clId="{B5C2F368-5800-4372-87C0-52C5E6A4F128}" dt="2024-10-29T16:03:35.021" v="2646" actId="207"/>
          <ac:spMkLst>
            <pc:docMk/>
            <pc:sldMk cId="2891633824" sldId="454"/>
            <ac:spMk id="4" creationId="{E16F5B81-98E7-A2CF-210F-97D5A2F12CF1}"/>
          </ac:spMkLst>
        </pc:spChg>
        <pc:spChg chg="mod">
          <ac:chgData name="McHarg, Catherine" userId="88b8f76c-9ae3-4745-88eb-fe0667a22af5" providerId="ADAL" clId="{B5C2F368-5800-4372-87C0-52C5E6A4F128}" dt="2024-10-23T09:40:48.039" v="259" actId="20577"/>
          <ac:spMkLst>
            <pc:docMk/>
            <pc:sldMk cId="2891633824" sldId="454"/>
            <ac:spMk id="5" creationId="{D1598E90-B2EB-16CC-8DDA-60FAC54023A9}"/>
          </ac:spMkLst>
        </pc:spChg>
        <pc:spChg chg="mod">
          <ac:chgData name="McHarg, Catherine" userId="88b8f76c-9ae3-4745-88eb-fe0667a22af5" providerId="ADAL" clId="{B5C2F368-5800-4372-87C0-52C5E6A4F128}" dt="2024-10-29T16:04:54.175" v="2679" actId="20577"/>
          <ac:spMkLst>
            <pc:docMk/>
            <pc:sldMk cId="2891633824" sldId="454"/>
            <ac:spMk id="6" creationId="{71C716E6-55CD-D66E-4324-6DA5AE449633}"/>
          </ac:spMkLst>
        </pc:spChg>
      </pc:sldChg>
      <pc:sldChg chg="add del ord">
        <pc:chgData name="McHarg, Catherine" userId="88b8f76c-9ae3-4745-88eb-fe0667a22af5" providerId="ADAL" clId="{B5C2F368-5800-4372-87C0-52C5E6A4F128}" dt="2024-10-29T10:20:02.224" v="1252" actId="47"/>
        <pc:sldMkLst>
          <pc:docMk/>
          <pc:sldMk cId="2897182728" sldId="455"/>
        </pc:sldMkLst>
      </pc:sldChg>
      <pc:sldChg chg="modSp add ord">
        <pc:chgData name="McHarg, Catherine" userId="88b8f76c-9ae3-4745-88eb-fe0667a22af5" providerId="ADAL" clId="{B5C2F368-5800-4372-87C0-52C5E6A4F128}" dt="2024-10-29T15:56:18.292" v="2538" actId="207"/>
        <pc:sldMkLst>
          <pc:docMk/>
          <pc:sldMk cId="2827482726" sldId="456"/>
        </pc:sldMkLst>
        <pc:spChg chg="mod">
          <ac:chgData name="McHarg, Catherine" userId="88b8f76c-9ae3-4745-88eb-fe0667a22af5" providerId="ADAL" clId="{B5C2F368-5800-4372-87C0-52C5E6A4F128}" dt="2024-10-29T15:56:18.292" v="2538" actId="207"/>
          <ac:spMkLst>
            <pc:docMk/>
            <pc:sldMk cId="2827482726" sldId="456"/>
            <ac:spMk id="2" creationId="{93E209C8-7510-85F9-897B-F424DDF8B2CA}"/>
          </ac:spMkLst>
        </pc:spChg>
      </pc:sldChg>
      <pc:sldChg chg="modSp add ord">
        <pc:chgData name="McHarg, Catherine" userId="88b8f76c-9ae3-4745-88eb-fe0667a22af5" providerId="ADAL" clId="{B5C2F368-5800-4372-87C0-52C5E6A4F128}" dt="2024-10-29T15:56:26.201" v="2541" actId="207"/>
        <pc:sldMkLst>
          <pc:docMk/>
          <pc:sldMk cId="2973377118" sldId="457"/>
        </pc:sldMkLst>
        <pc:spChg chg="mod">
          <ac:chgData name="McHarg, Catherine" userId="88b8f76c-9ae3-4745-88eb-fe0667a22af5" providerId="ADAL" clId="{B5C2F368-5800-4372-87C0-52C5E6A4F128}" dt="2024-10-29T15:56:26.201" v="2541" actId="207"/>
          <ac:spMkLst>
            <pc:docMk/>
            <pc:sldMk cId="2973377118" sldId="457"/>
            <ac:spMk id="2" creationId="{93E209C8-7510-85F9-897B-F424DDF8B2CA}"/>
          </ac:spMkLst>
        </pc:spChg>
      </pc:sldChg>
      <pc:sldChg chg="modSp add ord">
        <pc:chgData name="McHarg, Catherine" userId="88b8f76c-9ae3-4745-88eb-fe0667a22af5" providerId="ADAL" clId="{B5C2F368-5800-4372-87C0-52C5E6A4F128}" dt="2024-10-29T15:56:34.306" v="2544" actId="207"/>
        <pc:sldMkLst>
          <pc:docMk/>
          <pc:sldMk cId="939371832" sldId="458"/>
        </pc:sldMkLst>
        <pc:spChg chg="mod">
          <ac:chgData name="McHarg, Catherine" userId="88b8f76c-9ae3-4745-88eb-fe0667a22af5" providerId="ADAL" clId="{B5C2F368-5800-4372-87C0-52C5E6A4F128}" dt="2024-10-29T15:56:34.306" v="2544" actId="207"/>
          <ac:spMkLst>
            <pc:docMk/>
            <pc:sldMk cId="939371832" sldId="458"/>
            <ac:spMk id="2" creationId="{93E209C8-7510-85F9-897B-F424DDF8B2CA}"/>
          </ac:spMkLst>
        </pc:spChg>
      </pc:sldChg>
      <pc:sldChg chg="add del ord">
        <pc:chgData name="McHarg, Catherine" userId="88b8f76c-9ae3-4745-88eb-fe0667a22af5" providerId="ADAL" clId="{B5C2F368-5800-4372-87C0-52C5E6A4F128}" dt="2024-10-29T09:59:11.539" v="1044" actId="47"/>
        <pc:sldMkLst>
          <pc:docMk/>
          <pc:sldMk cId="1404081551" sldId="459"/>
        </pc:sldMkLst>
      </pc:sldChg>
      <pc:sldChg chg="modSp add mod modNotesTx">
        <pc:chgData name="McHarg, Catherine" userId="88b8f76c-9ae3-4745-88eb-fe0667a22af5" providerId="ADAL" clId="{B5C2F368-5800-4372-87C0-52C5E6A4F128}" dt="2024-10-29T15:57:14.074" v="2551" actId="20577"/>
        <pc:sldMkLst>
          <pc:docMk/>
          <pc:sldMk cId="1798023041" sldId="459"/>
        </pc:sldMkLst>
        <pc:spChg chg="mod">
          <ac:chgData name="McHarg, Catherine" userId="88b8f76c-9ae3-4745-88eb-fe0667a22af5" providerId="ADAL" clId="{B5C2F368-5800-4372-87C0-52C5E6A4F128}" dt="2024-10-29T15:57:14.074" v="2551" actId="20577"/>
          <ac:spMkLst>
            <pc:docMk/>
            <pc:sldMk cId="1798023041" sldId="459"/>
            <ac:spMk id="4" creationId="{828FEE4E-EA46-43D2-27B6-BB9930A7DD6A}"/>
          </ac:spMkLst>
        </pc:spChg>
        <pc:picChg chg="mod">
          <ac:chgData name="McHarg, Catherine" userId="88b8f76c-9ae3-4745-88eb-fe0667a22af5" providerId="ADAL" clId="{B5C2F368-5800-4372-87C0-52C5E6A4F128}" dt="2024-10-29T10:08:45.059" v="1054" actId="962"/>
          <ac:picMkLst>
            <pc:docMk/>
            <pc:sldMk cId="1798023041" sldId="459"/>
            <ac:picMk id="7" creationId="{00E33FCB-4EEF-199C-55B4-90D965553FF3}"/>
          </ac:picMkLst>
        </pc:picChg>
      </pc:sldChg>
      <pc:sldChg chg="modSp add ord">
        <pc:chgData name="McHarg, Catherine" userId="88b8f76c-9ae3-4745-88eb-fe0667a22af5" providerId="ADAL" clId="{B5C2F368-5800-4372-87C0-52C5E6A4F128}" dt="2024-10-29T15:56:52.035" v="2550" actId="207"/>
        <pc:sldMkLst>
          <pc:docMk/>
          <pc:sldMk cId="3426719619" sldId="460"/>
        </pc:sldMkLst>
        <pc:spChg chg="mod">
          <ac:chgData name="McHarg, Catherine" userId="88b8f76c-9ae3-4745-88eb-fe0667a22af5" providerId="ADAL" clId="{B5C2F368-5800-4372-87C0-52C5E6A4F128}" dt="2024-10-29T15:56:52.035" v="2550" actId="207"/>
          <ac:spMkLst>
            <pc:docMk/>
            <pc:sldMk cId="3426719619" sldId="460"/>
            <ac:spMk id="2" creationId="{93E209C8-7510-85F9-897B-F424DDF8B2CA}"/>
          </ac:spMkLst>
        </pc:spChg>
      </pc:sldChg>
      <pc:sldChg chg="modSp add ord">
        <pc:chgData name="McHarg, Catherine" userId="88b8f76c-9ae3-4745-88eb-fe0667a22af5" providerId="ADAL" clId="{B5C2F368-5800-4372-87C0-52C5E6A4F128}" dt="2024-10-29T15:56:42.690" v="2547" actId="207"/>
        <pc:sldMkLst>
          <pc:docMk/>
          <pc:sldMk cId="1133435769" sldId="461"/>
        </pc:sldMkLst>
        <pc:spChg chg="mod">
          <ac:chgData name="McHarg, Catherine" userId="88b8f76c-9ae3-4745-88eb-fe0667a22af5" providerId="ADAL" clId="{B5C2F368-5800-4372-87C0-52C5E6A4F128}" dt="2024-10-29T15:56:42.690" v="2547" actId="207"/>
          <ac:spMkLst>
            <pc:docMk/>
            <pc:sldMk cId="1133435769" sldId="461"/>
            <ac:spMk id="2" creationId="{93E209C8-7510-85F9-897B-F424DDF8B2CA}"/>
          </ac:spMkLst>
        </pc:spChg>
      </pc:sldChg>
      <pc:sldChg chg="add del ord">
        <pc:chgData name="McHarg, Catherine" userId="88b8f76c-9ae3-4745-88eb-fe0667a22af5" providerId="ADAL" clId="{B5C2F368-5800-4372-87C0-52C5E6A4F128}" dt="2024-10-29T10:34:34.923" v="1386" actId="47"/>
        <pc:sldMkLst>
          <pc:docMk/>
          <pc:sldMk cId="2348707821" sldId="462"/>
        </pc:sldMkLst>
      </pc:sldChg>
      <pc:sldChg chg="modSp add mod ord modNotesTx">
        <pc:chgData name="McHarg, Catherine" userId="88b8f76c-9ae3-4745-88eb-fe0667a22af5" providerId="ADAL" clId="{B5C2F368-5800-4372-87C0-52C5E6A4F128}" dt="2024-10-29T15:59:22.906" v="2565" actId="167"/>
        <pc:sldMkLst>
          <pc:docMk/>
          <pc:sldMk cId="4093041443" sldId="463"/>
        </pc:sldMkLst>
        <pc:spChg chg="mod">
          <ac:chgData name="McHarg, Catherine" userId="88b8f76c-9ae3-4745-88eb-fe0667a22af5" providerId="ADAL" clId="{B5C2F368-5800-4372-87C0-52C5E6A4F128}" dt="2024-10-29T15:58:13.873" v="2557" actId="20577"/>
          <ac:spMkLst>
            <pc:docMk/>
            <pc:sldMk cId="4093041443" sldId="463"/>
            <ac:spMk id="2" creationId="{70F8F778-7B22-8AA7-BD83-3A995C7BC09E}"/>
          </ac:spMkLst>
        </pc:spChg>
        <pc:spChg chg="mod">
          <ac:chgData name="McHarg, Catherine" userId="88b8f76c-9ae3-4745-88eb-fe0667a22af5" providerId="ADAL" clId="{B5C2F368-5800-4372-87C0-52C5E6A4F128}" dt="2024-10-29T15:59:18.266" v="2564" actId="13244"/>
          <ac:spMkLst>
            <pc:docMk/>
            <pc:sldMk cId="4093041443" sldId="463"/>
            <ac:spMk id="3" creationId="{09D14790-CFC4-B6F7-2386-A0CFD64A1413}"/>
          </ac:spMkLst>
        </pc:spChg>
        <pc:spChg chg="mod">
          <ac:chgData name="McHarg, Catherine" userId="88b8f76c-9ae3-4745-88eb-fe0667a22af5" providerId="ADAL" clId="{B5C2F368-5800-4372-87C0-52C5E6A4F128}" dt="2024-10-29T15:59:22.906" v="2565" actId="167"/>
          <ac:spMkLst>
            <pc:docMk/>
            <pc:sldMk cId="4093041443" sldId="463"/>
            <ac:spMk id="27" creationId="{E6D044B4-1AD5-7332-5CD1-E2B3E6EE919C}"/>
          </ac:spMkLst>
        </pc:spChg>
      </pc:sldChg>
      <pc:sldChg chg="addSp delSp modSp add mod ord">
        <pc:chgData name="McHarg, Catherine" userId="88b8f76c-9ae3-4745-88eb-fe0667a22af5" providerId="ADAL" clId="{B5C2F368-5800-4372-87C0-52C5E6A4F128}" dt="2024-10-29T15:59:52.345" v="2568" actId="13244"/>
        <pc:sldMkLst>
          <pc:docMk/>
          <pc:sldMk cId="2535752820" sldId="464"/>
        </pc:sldMkLst>
        <pc:spChg chg="mod">
          <ac:chgData name="McHarg, Catherine" userId="88b8f76c-9ae3-4745-88eb-fe0667a22af5" providerId="ADAL" clId="{B5C2F368-5800-4372-87C0-52C5E6A4F128}" dt="2024-10-29T15:57:55.544" v="2555" actId="20577"/>
          <ac:spMkLst>
            <pc:docMk/>
            <pc:sldMk cId="2535752820" sldId="464"/>
            <ac:spMk id="2" creationId="{70F8F778-7B22-8AA7-BD83-3A995C7BC09E}"/>
          </ac:spMkLst>
        </pc:spChg>
        <pc:spChg chg="del">
          <ac:chgData name="McHarg, Catherine" userId="88b8f76c-9ae3-4745-88eb-fe0667a22af5" providerId="ADAL" clId="{B5C2F368-5800-4372-87C0-52C5E6A4F128}" dt="2024-10-29T10:41:18.788" v="1601" actId="478"/>
          <ac:spMkLst>
            <pc:docMk/>
            <pc:sldMk cId="2535752820" sldId="464"/>
            <ac:spMk id="3" creationId="{09D14790-CFC4-B6F7-2386-A0CFD64A1413}"/>
          </ac:spMkLst>
        </pc:spChg>
        <pc:spChg chg="mod">
          <ac:chgData name="McHarg, Catherine" userId="88b8f76c-9ae3-4745-88eb-fe0667a22af5" providerId="ADAL" clId="{B5C2F368-5800-4372-87C0-52C5E6A4F128}" dt="2024-10-29T15:59:45.036" v="2567" actId="167"/>
          <ac:spMkLst>
            <pc:docMk/>
            <pc:sldMk cId="2535752820" sldId="464"/>
            <ac:spMk id="27" creationId="{E6D044B4-1AD5-7332-5CD1-E2B3E6EE919C}"/>
          </ac:spMkLst>
        </pc:spChg>
        <pc:spChg chg="add mod">
          <ac:chgData name="McHarg, Catherine" userId="88b8f76c-9ae3-4745-88eb-fe0667a22af5" providerId="ADAL" clId="{B5C2F368-5800-4372-87C0-52C5E6A4F128}" dt="2024-10-29T15:59:40.043" v="2566" actId="13244"/>
          <ac:spMkLst>
            <pc:docMk/>
            <pc:sldMk cId="2535752820" sldId="464"/>
            <ac:spMk id="29" creationId="{90DA7658-EDEA-0160-6EA1-EEC7D02E49E7}"/>
          </ac:spMkLst>
        </pc:spChg>
        <pc:spChg chg="mod">
          <ac:chgData name="McHarg, Catherine" userId="88b8f76c-9ae3-4745-88eb-fe0667a22af5" providerId="ADAL" clId="{B5C2F368-5800-4372-87C0-52C5E6A4F128}" dt="2024-10-29T10:46:08.369" v="1776"/>
          <ac:spMkLst>
            <pc:docMk/>
            <pc:sldMk cId="2535752820" sldId="464"/>
            <ac:spMk id="32" creationId="{28E64841-03E3-04B6-A90A-CDAEDFAC7873}"/>
          </ac:spMkLst>
        </pc:spChg>
        <pc:spChg chg="mod">
          <ac:chgData name="McHarg, Catherine" userId="88b8f76c-9ae3-4745-88eb-fe0667a22af5" providerId="ADAL" clId="{B5C2F368-5800-4372-87C0-52C5E6A4F128}" dt="2024-10-29T10:50:40.725" v="1819" actId="27636"/>
          <ac:spMkLst>
            <pc:docMk/>
            <pc:sldMk cId="2535752820" sldId="464"/>
            <ac:spMk id="33" creationId="{2BDA4830-5D9F-B604-5D3C-DEA27D2F560B}"/>
          </ac:spMkLst>
        </pc:spChg>
        <pc:grpChg chg="add mod">
          <ac:chgData name="McHarg, Catherine" userId="88b8f76c-9ae3-4745-88eb-fe0667a22af5" providerId="ADAL" clId="{B5C2F368-5800-4372-87C0-52C5E6A4F128}" dt="2024-10-29T15:59:52.345" v="2568" actId="13244"/>
          <ac:grpSpMkLst>
            <pc:docMk/>
            <pc:sldMk cId="2535752820" sldId="464"/>
            <ac:grpSpMk id="30" creationId="{435BF88A-5816-4A39-C7A8-AB6405406DF2}"/>
          </ac:grpSpMkLst>
        </pc:grpChg>
        <pc:picChg chg="mod">
          <ac:chgData name="McHarg, Catherine" userId="88b8f76c-9ae3-4745-88eb-fe0667a22af5" providerId="ADAL" clId="{B5C2F368-5800-4372-87C0-52C5E6A4F128}" dt="2024-10-29T10:46:08.369" v="1776"/>
          <ac:picMkLst>
            <pc:docMk/>
            <pc:sldMk cId="2535752820" sldId="464"/>
            <ac:picMk id="31" creationId="{981E30E6-5D97-0A9D-D75C-42951B8723BC}"/>
          </ac:picMkLst>
        </pc:picChg>
      </pc:sldChg>
      <pc:sldMasterChg chg="modSldLayout">
        <pc:chgData name="McHarg, Catherine" userId="88b8f76c-9ae3-4745-88eb-fe0667a22af5" providerId="ADAL" clId="{B5C2F368-5800-4372-87C0-52C5E6A4F128}" dt="2024-10-29T10:38:38.382" v="1560" actId="478"/>
        <pc:sldMasterMkLst>
          <pc:docMk/>
          <pc:sldMasterMk cId="2215143578" sldId="2147483648"/>
        </pc:sldMasterMkLst>
        <pc:sldLayoutChg chg="delSp mod">
          <pc:chgData name="McHarg, Catherine" userId="88b8f76c-9ae3-4745-88eb-fe0667a22af5" providerId="ADAL" clId="{B5C2F368-5800-4372-87C0-52C5E6A4F128}" dt="2024-10-29T10:38:38.382" v="1560" actId="478"/>
          <pc:sldLayoutMkLst>
            <pc:docMk/>
            <pc:sldMasterMk cId="2215143578" sldId="2147483648"/>
            <pc:sldLayoutMk cId="1429220050" sldId="2147483670"/>
          </pc:sldLayoutMkLst>
          <pc:spChg chg="del">
            <ac:chgData name="McHarg, Catherine" userId="88b8f76c-9ae3-4745-88eb-fe0667a22af5" providerId="ADAL" clId="{B5C2F368-5800-4372-87C0-52C5E6A4F128}" dt="2024-10-29T10:38:37.393" v="1559" actId="478"/>
            <ac:spMkLst>
              <pc:docMk/>
              <pc:sldMasterMk cId="2215143578" sldId="2147483648"/>
              <pc:sldLayoutMk cId="1429220050" sldId="2147483670"/>
              <ac:spMk id="8" creationId="{D735DA5C-8636-113C-BE4F-E6FD7062F037}"/>
            </ac:spMkLst>
          </pc:spChg>
          <pc:spChg chg="del">
            <ac:chgData name="McHarg, Catherine" userId="88b8f76c-9ae3-4745-88eb-fe0667a22af5" providerId="ADAL" clId="{B5C2F368-5800-4372-87C0-52C5E6A4F128}" dt="2024-10-29T10:38:35.426" v="1558" actId="478"/>
            <ac:spMkLst>
              <pc:docMk/>
              <pc:sldMasterMk cId="2215143578" sldId="2147483648"/>
              <pc:sldLayoutMk cId="1429220050" sldId="2147483670"/>
              <ac:spMk id="9" creationId="{846CF8BC-0846-CCE9-FD35-FD5C57642F61}"/>
            </ac:spMkLst>
          </pc:spChg>
          <pc:picChg chg="del">
            <ac:chgData name="McHarg, Catherine" userId="88b8f76c-9ae3-4745-88eb-fe0667a22af5" providerId="ADAL" clId="{B5C2F368-5800-4372-87C0-52C5E6A4F128}" dt="2024-10-29T10:38:38.382" v="1560" actId="478"/>
            <ac:picMkLst>
              <pc:docMk/>
              <pc:sldMasterMk cId="2215143578" sldId="2147483648"/>
              <pc:sldLayoutMk cId="1429220050" sldId="2147483670"/>
              <ac:picMk id="2" creationId="{BA62145B-4E75-E2ED-9F23-A019DEE9223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10/29/2024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istoricengland.org.uk/images-books/photos/results/?searchType=HE+Archive&amp;search=jlp01&amp;filteroption=image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historicengland.org.uk/images-books/photos/results/?searchType=HE+Archive+New&amp;search=jlp01+religio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historicengland.org.uk/images-books/photos/item/JLP01/09/771229" TargetMode="External"/><Relationship Id="rId3" Type="http://schemas.openxmlformats.org/officeDocument/2006/relationships/hyperlink" Target="https://www.reonline.org.uk/specials/places-of-worship/introduction_video.htm" TargetMode="External"/><Relationship Id="rId7" Type="http://schemas.openxmlformats.org/officeDocument/2006/relationships/hyperlink" Target="https://historicengland.org.uk/images-books/photos/item/JLP01/10/51481"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0/01156" TargetMode="External"/><Relationship Id="rId5" Type="http://schemas.openxmlformats.org/officeDocument/2006/relationships/hyperlink" Target="https://historicengland.org.uk/images-books/photos/item/JLP01/10/48154" TargetMode="External"/><Relationship Id="rId4" Type="http://schemas.openxmlformats.org/officeDocument/2006/relationships/hyperlink" Target="https://historicengland.org.uk/images-books/photos/item/JLP01/09/810140" TargetMode="External"/><Relationship Id="rId9" Type="http://schemas.openxmlformats.org/officeDocument/2006/relationships/hyperlink" Target="https://historicengland.org.uk/images-books/photos/item/JLP01/10/25237"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360cities.net/image/inside-st-paul-s-cathedra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photos/item/JLP01/01/026/6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item/JLP01/08/06334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photos/item/JLP01/10/0115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images-books/photos/item/JLP01/08/061802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images-books/photos/item/DP082332"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8/062577"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what-makes-a-housing-estate-specia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0/04820" TargetMode="External"/><Relationship Id="rId5" Type="http://schemas.openxmlformats.org/officeDocument/2006/relationships/hyperlink" Target="https://historicengland.org.uk/images-books/photos/item/JLP01/14/00020" TargetMode="External"/><Relationship Id="rId4" Type="http://schemas.openxmlformats.org/officeDocument/2006/relationships/hyperlink" Target="https://historicengland.org.uk/images-books/photos/item/JLP01/09/802896"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JLP01/08/06259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bc.co.uk/bitesize/topics/ztkxpv4"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bc.co.uk/bitesize/guides/zvm96v4/revision/7"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9/77122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bc.co.uk/bitesize/guides/zvm96v4/revision/7"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9/77122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images-books/photos/item/JLP01/09/77126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historicengland.org.uk/images-books/photos/item/JLP01/10/0440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images-books/photos/item/JLP01/09/77126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historicengland.org.uk/images-books/photos/item/DP14809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bbc.co.uk/bitesize/topics/zpdtsbk"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js.org/the-ljs.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historicengland.org.uk/images-books/photos/item/JLP01/10/48154" TargetMode="External"/><Relationship Id="rId4" Type="http://schemas.openxmlformats.org/officeDocument/2006/relationships/hyperlink" Target="https://images.shulcloud.com/1575/uploads/PDFs/Building-Guide-2020.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historicengland.org.uk/images-books/photos/item/JLP01/10/4815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istoricengland.org.uk/images-books/photos/item/JLP01/10/4815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istoricengland.org.uk/images-books/photos/item/JLP01/10/48150"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bbc.co.uk/bitesize/topics/znwhfg8"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storicengland.org.uk/images-books/photos/item/JLP01/10/01192C"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istoricengland.org.uk/images-books/photos/item/JLP01/08/09598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istoricengland.org.uk/images-books/photos/item/JLP01/10/01163/0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historicengland.org.uk/images-books/photos/item/JLP01/10/01197"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istoricengland.org.uk/images-books/photos/item/JLP01/08/095339"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bbc.co.uk/bitesize/topics/ztkxpv4"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Vitruvio_Pollione_portrai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historicengland.org.uk/images-books/photos/item/JLP01/10/1913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images-books/photos/item/JLP01/10/19131"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bc.co.uk/bitesize/topics/ztkxpv4"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istoricengland.org.uk/images-books/photos/item/JLP01/10/51857"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eterborough-stmarys.org.uk/about-us/history"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10/51481"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historicengland.org.uk/images-books/photos/item/JLP01/10/51853"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istoricengland.org.uk/images-books/photos/item/JLP01/10/51482"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bbc.co.uk/bitesize/topics/ztkxpv4"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historicengland.org.uk/images-books/photos/item/JLP01/08/069243"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istoricengland.org.uk/images-books/photos/item/JLP01/08/06925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Vitruvio_Pollione_portrai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bbc.co.uk/bitesize/topics/ztkxpv4"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istoricengland.org.uk/images-books/photos/item/JLP01/10/25237"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historicengland.org.uk/images-books/photos/item/JLP01/10/28615"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bbc.co.uk/bitesize/topics/ztkxpv4"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historicengland.org.uk/images-books/photos/results/?searchType=HE+Archive+New&amp;search=sikh+temple&amp;filteroption=images" TargetMode="External"/><Relationship Id="rId3" Type="http://schemas.openxmlformats.org/officeDocument/2006/relationships/hyperlink" Target="https://historicengland.org.uk/images-books/photos/item/DP134169" TargetMode="External"/><Relationship Id="rId7" Type="http://schemas.openxmlformats.org/officeDocument/2006/relationships/hyperlink" Target="https://historicengland.org.uk/images-books/photos/results/?searchType=HE+Archive+New&amp;search=hindu&amp;filteroption=images"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historicengland.org.uk/images-books/photos/results/?searchType=HE+Archive+New&amp;search=buddhist&amp;filteroption=images" TargetMode="External"/><Relationship Id="rId5" Type="http://schemas.openxmlformats.org/officeDocument/2006/relationships/hyperlink" Target="https://historicengland.org.uk/images-books/photos/item/DP035410" TargetMode="External"/><Relationship Id="rId4" Type="http://schemas.openxmlformats.org/officeDocument/2006/relationships/hyperlink" Target="https://historicengland.org.uk/images-books/photos/item/DP035185"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historicengland.org.uk/images-books/photos/item/DP134174"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historicengland.org.uk/images-books/photos/item/DP134169"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historicengland.org.uk/images-books/photos/item/DP13418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historicengland.org.uk/images-books/photos/item/DP134181"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bbc.co.uk/bitesize/topics/zh4mrj6"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historicengland.org.uk/images-books/photos/item/DP035355"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historicengland.org.uk/images-books/photos/item/DP035185"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historicengland.org.uk/images-books/photos/item/DP035189"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historicengland.org.uk/images-books/photos/item/DP035191"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bbc.co.uk/bitesize/topics/zh86n39"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historicengland.org.uk/images-books/photos/item/DP035407"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historicengland.org.uk/images-books/photos/item/DP035408"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images-books/photos/item/JLP01/11/60330/0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historicengland.org.uk/images-books/photos/item/DP035417"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bbc.co.uk/bitesize/topics/zsjpyrd"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reonline.org.uk/" TargetMode="External"/><Relationship Id="rId4" Type="http://schemas.openxmlformats.org/officeDocument/2006/relationships/hyperlink" Target="https://www.bbc.co.uk/bitesize/subjects/z7hs34j"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bbc.co.uk/teach/class-clips-video/pshe-ks1-ks2-proud-to-be-an-architect/zbf76v4"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historicengland.org.uk/images-books/photos/item/JLP01/10/04820"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vimeo.com/452243675"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historicengland.org.uk/images-books/photos/item/JLP01/10/04820"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photos/item/JLP01/10/3813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historicengland.org.uk/images-books/photos/item/JLP01/10/04820"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historicengland.org.uk/images-books/photos/item/JLP01/10/04820"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historicengland.org.uk/images-books/photos/results/?searchType=HE+Archive+New&amp;search=jlp01+model"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historicengland.org.uk/images-books/photos/item/JLP01/08/051732" TargetMode="External"/><Relationship Id="rId4" Type="http://schemas.openxmlformats.org/officeDocument/2006/relationships/hyperlink" Target="https://historicengland.org.uk/images-books/photos/item/JLP01/08/089942"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JLP01/10/0267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latin typeface="Arial" panose="020B0604020202020204" pitchFamily="34" charset="0"/>
                <a:cs typeface="Arial" panose="020B0604020202020204" pitchFamily="34" charset="0"/>
              </a:rPr>
              <a:t>Use the </a:t>
            </a:r>
            <a:r>
              <a:rPr lang="en-GB" sz="1200" dirty="0">
                <a:latin typeface="Arial" panose="020B0604020202020204" pitchFamily="34" charset="0"/>
                <a:cs typeface="Arial" panose="020B0604020202020204" pitchFamily="34" charset="0"/>
                <a:hlinkClick r:id="rId3"/>
              </a:rPr>
              <a:t>John Laing Photographic Collection</a:t>
            </a:r>
            <a:r>
              <a:rPr lang="en-GB" sz="1200" dirty="0">
                <a:latin typeface="Arial" panose="020B0604020202020204" pitchFamily="34" charset="0"/>
                <a:cs typeface="Arial" panose="020B0604020202020204" pitchFamily="34" charset="0"/>
              </a:rPr>
              <a:t> &amp; Historic England Archive to explore </a:t>
            </a:r>
            <a:r>
              <a:rPr lang="en-GB" sz="1200" dirty="0">
                <a:latin typeface="Arial" panose="020B0604020202020204" pitchFamily="34" charset="0"/>
                <a:cs typeface="Arial" panose="020B0604020202020204" pitchFamily="34" charset="0"/>
                <a:hlinkClick r:id="rId4"/>
              </a:rPr>
              <a:t>places of worship</a:t>
            </a: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lesson plan</a:t>
            </a:r>
            <a:r>
              <a:rPr lang="en-GB" baseline="0" dirty="0"/>
              <a:t> &amp; presentation for key stage 2 Religious Education, SMSC and Art &amp; Design classes. It uses photographs from an archive and oral histories produced in KS2 education workshops.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410694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200" b="1" dirty="0"/>
              <a:t>Share or summarise</a:t>
            </a:r>
          </a:p>
          <a:p>
            <a:pPr defTabSz="966155">
              <a:defRPr/>
            </a:pPr>
            <a:endParaRPr lang="en-GB" sz="1200" b="1" dirty="0"/>
          </a:p>
          <a:p>
            <a:r>
              <a:rPr lang="en-GB" sz="1200" dirty="0"/>
              <a:t>In the 20</a:t>
            </a:r>
            <a:r>
              <a:rPr lang="en-GB" sz="1200" baseline="30000" dirty="0"/>
              <a:t>th</a:t>
            </a:r>
            <a:r>
              <a:rPr lang="en-GB" sz="1200" dirty="0"/>
              <a:t> century, especially after the Second World War, there were a lot of new religious buildings built in England. Cathedrals, churches, mosques, gurdwaras and synagogues were built across the country. These religious buildings both reflected and contributed to great social and political changes. In the 1940s and 50s, many former colonial subjects migrated to England to help rebuild the country. Many sought to practise the religion of their birthplaces and subsequently religious sites were built to cater for their needs. Places such as the London Central Mosque, built in 1977 became crucial community hubs for new arrivals to England.</a:t>
            </a:r>
          </a:p>
          <a:p>
            <a:endParaRPr lang="en-GB" sz="1200" dirty="0"/>
          </a:p>
          <a:p>
            <a:r>
              <a:rPr lang="en-GB" sz="1200" dirty="0"/>
              <a:t>Religious buildings not only served a practical use, but also a political purpose. The new Coventry Cathedral, which was completed in 1962, came to symbolise the country’s attempts at post-war regeneration. The old cathedral, reduced into rubble during the war, was rebuilt in a striking new style. Instead of traditional spires and stained glass windows, the Cathedral opted for a flat roof, wide-open glass windows and it was adorned with giant, colourful tapestries. The building was unapologetically ‘modern’ and fitted in with the spirit of the decade - particularly how Britain was trying to forge a new path in the world using the ‘white-heat’ of technology.  </a:t>
            </a:r>
          </a:p>
          <a:p>
            <a:endParaRPr lang="en-GB" sz="1200" dirty="0"/>
          </a:p>
          <a:p>
            <a:pPr lvl="0"/>
            <a:r>
              <a:rPr lang="en-GB" sz="1200" dirty="0" err="1"/>
              <a:t>www.HistoricEngland.org.uk</a:t>
            </a:r>
            <a:r>
              <a:rPr lang="en-GB" sz="1200" dirty="0"/>
              <a:t>/</a:t>
            </a:r>
            <a:r>
              <a:rPr lang="en-GB" sz="1200" dirty="0" err="1"/>
              <a:t>BreakingNewGround</a:t>
            </a:r>
            <a:r>
              <a:rPr lang="en-GB" sz="1200" dirty="0"/>
              <a:t> </a:t>
            </a:r>
          </a:p>
          <a:p>
            <a:endParaRPr lang="en-GB" sz="1200" dirty="0"/>
          </a:p>
          <a:p>
            <a:endParaRPr lang="en-GB" baseline="0"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41944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dirty="0"/>
              <a:t>Ask:</a:t>
            </a:r>
            <a:r>
              <a:rPr lang="en-GB" b="1" baseline="0" dirty="0"/>
              <a:t> </a:t>
            </a:r>
            <a:r>
              <a:rPr lang="en-GB" baseline="0" dirty="0"/>
              <a:t>What is a place of worship? Do you have a place of worship in your area? </a:t>
            </a:r>
          </a:p>
          <a:p>
            <a:pPr defTabSz="966155">
              <a:defRPr/>
            </a:pPr>
            <a:endParaRPr lang="en-GB" baseline="0" dirty="0"/>
          </a:p>
          <a:p>
            <a:pPr defTabSz="966155">
              <a:defRPr/>
            </a:pPr>
            <a:r>
              <a:rPr lang="en-GB" b="1" baseline="0" dirty="0"/>
              <a:t>Share: </a:t>
            </a:r>
            <a:r>
              <a:rPr lang="en-GB" baseline="0" dirty="0"/>
              <a:t>Students can talk about places of worship they are part of, or this might be something they write down privately. </a:t>
            </a:r>
          </a:p>
          <a:p>
            <a:pPr defTabSz="966155">
              <a:defRPr/>
            </a:pPr>
            <a:r>
              <a:rPr lang="en-GB" sz="1300" dirty="0"/>
              <a:t>If students are unclear about what a place of worship is, you can watch this film up to 2min12sec: </a:t>
            </a:r>
            <a:r>
              <a:rPr lang="en-GB" dirty="0">
                <a:hlinkClick r:id="rId3"/>
              </a:rPr>
              <a:t>https://www.reonline.org.uk/specials/places-of-worship/introduction_video.htm</a:t>
            </a:r>
            <a:endParaRPr lang="en-GB" sz="1300" b="1" dirty="0"/>
          </a:p>
          <a:p>
            <a:endParaRPr lang="en-GB" sz="1300" b="1" dirty="0"/>
          </a:p>
          <a:p>
            <a:r>
              <a:rPr lang="en-GB" sz="1300" b="1" dirty="0"/>
              <a:t>Images:</a:t>
            </a:r>
          </a:p>
          <a:p>
            <a:r>
              <a:rPr lang="en-GB" b="0" dirty="0"/>
              <a:t>The interior of the Olivet Deptford Baptist Church, showing the brickwork and joinery of the sloping walls  </a:t>
            </a:r>
            <a:r>
              <a:rPr lang="en-GB" sz="1300" dirty="0"/>
              <a:t>© Historic England Archive. John Laing Photographic Collection - </a:t>
            </a:r>
            <a:endParaRPr lang="en-GB" b="0" dirty="0"/>
          </a:p>
          <a:p>
            <a:r>
              <a:rPr lang="en-GB" dirty="0"/>
              <a:t>19 Jan 1981 Ref: JLP01/09/810140 </a:t>
            </a:r>
            <a:endParaRPr lang="en-GB" sz="1300" b="1" dirty="0"/>
          </a:p>
          <a:p>
            <a:r>
              <a:rPr lang="en-GB" dirty="0">
                <a:hlinkClick r:id="rId4"/>
              </a:rPr>
              <a:t>https://historicengland.org.uk/images-books/photos/item/JLP01/09/810140</a:t>
            </a:r>
            <a:endParaRPr lang="en-GB" dirty="0"/>
          </a:p>
          <a:p>
            <a:endParaRPr lang="en-GB" dirty="0"/>
          </a:p>
          <a:p>
            <a:r>
              <a:rPr lang="en-GB" b="0" dirty="0"/>
              <a:t>A view of the octagonal sanctuary in the Liberal Jewish Synagogue, showing seating arranged around the bimah </a:t>
            </a:r>
            <a:r>
              <a:rPr lang="en-GB" sz="1300" dirty="0"/>
              <a:t>© Historic England Archive. John Laing Photographic Collection  -</a:t>
            </a:r>
            <a:endParaRPr lang="en-GB" b="0" dirty="0"/>
          </a:p>
          <a:p>
            <a:r>
              <a:rPr lang="en-GB" dirty="0"/>
              <a:t>30 Jan 1991 Ref: JLP01/10/48154 </a:t>
            </a:r>
          </a:p>
          <a:p>
            <a:pPr defTabSz="966155">
              <a:defRPr/>
            </a:pPr>
            <a:r>
              <a:rPr lang="en-GB" dirty="0">
                <a:hlinkClick r:id="rId5"/>
              </a:rPr>
              <a:t>https://historicengland.org.uk/images-books/photos/item/JLP01/10/48154</a:t>
            </a:r>
            <a:endParaRPr lang="en-GB" dirty="0"/>
          </a:p>
          <a:p>
            <a:pPr defTabSz="966155">
              <a:defRPr/>
            </a:pPr>
            <a:endParaRPr lang="en-GB" dirty="0"/>
          </a:p>
          <a:p>
            <a:pPr defTabSz="966155">
              <a:defRPr/>
            </a:pPr>
            <a:r>
              <a:rPr lang="en-GB" b="0" dirty="0"/>
              <a:t>The interior of Coventry Cathedral looking from the nave towards the chancel </a:t>
            </a:r>
            <a:r>
              <a:rPr lang="en-GB" sz="1300" dirty="0"/>
              <a:t>© Historic England Archive. John Laing Photographic Collection - </a:t>
            </a:r>
            <a:r>
              <a:rPr lang="en-GB" dirty="0"/>
              <a:t>May 1964 -</a:t>
            </a:r>
            <a:r>
              <a:rPr lang="en-GB" baseline="0" dirty="0"/>
              <a:t> </a:t>
            </a:r>
            <a:r>
              <a:rPr lang="en-GB" dirty="0"/>
              <a:t>Ref: JLP01/10/01156 </a:t>
            </a:r>
          </a:p>
          <a:p>
            <a:pPr defTabSz="966155">
              <a:defRPr/>
            </a:pPr>
            <a:r>
              <a:rPr lang="en-GB" dirty="0">
                <a:hlinkClick r:id="rId6"/>
              </a:rPr>
              <a:t>https://historicengland.org.uk/images-books/photos/item/JLP01/10/01156</a:t>
            </a:r>
            <a:endParaRPr lang="en-GB" dirty="0"/>
          </a:p>
          <a:p>
            <a:pPr defTabSz="966155">
              <a:defRPr/>
            </a:pPr>
            <a:endParaRPr lang="en-GB" dirty="0"/>
          </a:p>
          <a:p>
            <a:pPr defTabSz="966155">
              <a:defRPr/>
            </a:pPr>
            <a:r>
              <a:rPr lang="en-GB" b="0" dirty="0"/>
              <a:t>St Mary's Church viewed from the north-west soon after its completion </a:t>
            </a:r>
            <a:r>
              <a:rPr lang="en-GB" sz="1300" dirty="0"/>
              <a:t>© Historic England Archive. John Laing Photographic Collection -</a:t>
            </a:r>
            <a:r>
              <a:rPr lang="en-GB" dirty="0"/>
              <a:t> 18 Oct 1991 - Ref: JLP01/10/51481 </a:t>
            </a:r>
          </a:p>
          <a:p>
            <a:r>
              <a:rPr lang="en-GB" dirty="0">
                <a:hlinkClick r:id="rId7"/>
              </a:rPr>
              <a:t>https://historicengland.org.uk/images-books/photos/item/JLP01/10/51481</a:t>
            </a:r>
            <a:endParaRPr lang="en-GB" dirty="0"/>
          </a:p>
          <a:p>
            <a:endParaRPr lang="en-GB" dirty="0"/>
          </a:p>
          <a:p>
            <a:r>
              <a:rPr lang="en-GB" b="0" i="0" dirty="0"/>
              <a:t>London Central Mosque and The Islamic Cultural Centre</a:t>
            </a:r>
            <a:r>
              <a:rPr lang="en-GB" b="0" i="0" baseline="0" dirty="0"/>
              <a:t> </a:t>
            </a:r>
            <a:r>
              <a:rPr lang="en-GB" sz="1300" dirty="0"/>
              <a:t>© Historic England Archive. John Laing Photographic Collection - </a:t>
            </a:r>
            <a:r>
              <a:rPr lang="en-GB" dirty="0"/>
              <a:t>3 Jun 1977 - </a:t>
            </a:r>
            <a:r>
              <a:rPr lang="en-GB" sz="1300" dirty="0"/>
              <a:t>Ref: JLP01/09/771229</a:t>
            </a:r>
          </a:p>
          <a:p>
            <a:pPr defTabSz="966155">
              <a:defRPr/>
            </a:pPr>
            <a:r>
              <a:rPr lang="en-GB" dirty="0">
                <a:hlinkClick r:id="rId8"/>
              </a:rPr>
              <a:t>https://historicengland.org.uk/images-books/photos/item/JLP01/09/771229</a:t>
            </a:r>
            <a:endParaRPr lang="en-GB" dirty="0"/>
          </a:p>
          <a:p>
            <a:pPr defTabSz="966155">
              <a:defRPr/>
            </a:pPr>
            <a:endParaRPr lang="en-GB" dirty="0"/>
          </a:p>
          <a:p>
            <a:pPr defTabSz="966155">
              <a:defRPr/>
            </a:pPr>
            <a:r>
              <a:rPr lang="en-GB" b="0" dirty="0"/>
              <a:t>The Church of Jesus Christ of Latter-day Saints viewed from the south-east, showing the entrance </a:t>
            </a:r>
            <a:r>
              <a:rPr lang="en-GB" sz="1300" dirty="0"/>
              <a:t>© Historic England Archive. John Laing Photographic Collection - </a:t>
            </a:r>
            <a:endParaRPr lang="en-GB" b="0" dirty="0"/>
          </a:p>
          <a:p>
            <a:r>
              <a:rPr lang="en-GB" dirty="0"/>
              <a:t>15 Dec 1986 - Ref: JLP01/10/25237 </a:t>
            </a:r>
          </a:p>
          <a:p>
            <a:pPr defTabSz="966155">
              <a:defRPr/>
            </a:pPr>
            <a:r>
              <a:rPr lang="en-GB" dirty="0">
                <a:hlinkClick r:id="rId9"/>
              </a:rPr>
              <a:t>https://historicengland.org.uk/images-books/photos/item/JLP01/10/25237</a:t>
            </a:r>
            <a:endParaRPr lang="en-GB" dirty="0">
              <a:solidFill>
                <a:schemeClr val="tx1">
                  <a:lumMod val="95000"/>
                  <a:lumOff val="5000"/>
                </a:schemeClr>
              </a:solidFill>
            </a:endParaRPr>
          </a:p>
          <a:p>
            <a:pPr defTabSz="966155">
              <a:defRPr/>
            </a:pPr>
            <a:r>
              <a:rPr lang="en-GB" dirty="0">
                <a:solidFill>
                  <a:schemeClr val="tx1">
                    <a:lumMod val="95000"/>
                    <a:lumOff val="5000"/>
                  </a:schemeClr>
                </a:solidFill>
              </a:rPr>
              <a:t> </a:t>
            </a:r>
            <a:endParaRPr lang="en-GB" sz="1300" dirty="0">
              <a:solidFill>
                <a:schemeClr val="tx1">
                  <a:lumMod val="95000"/>
                  <a:lumOff val="5000"/>
                </a:schemeClr>
              </a:solidFill>
            </a:endParaRPr>
          </a:p>
          <a:p>
            <a:endParaRPr lang="en-GB" u="sng" dirty="0"/>
          </a:p>
          <a:p>
            <a:pPr defTabSz="966155">
              <a:defRPr/>
            </a:pPr>
            <a:endParaRPr lang="en-GB" b="0" u="sng" dirty="0"/>
          </a:p>
          <a:p>
            <a:pPr defTabSz="966155">
              <a:defRPr/>
            </a:pPr>
            <a:endParaRPr lang="en-GB" b="0" u="sng" dirty="0"/>
          </a:p>
          <a:p>
            <a:pPr defTabSz="966155">
              <a:defRPr/>
            </a:pPr>
            <a:endParaRPr lang="en-GB" b="0" u="sng" dirty="0"/>
          </a:p>
          <a:p>
            <a:endParaRPr lang="en-GB" dirty="0"/>
          </a:p>
          <a:p>
            <a:endParaRPr lang="en-GB" b="0" dirty="0"/>
          </a:p>
          <a:p>
            <a:endParaRPr lang="en-GB" b="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75589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200" b="1" dirty="0">
                <a:latin typeface="Arial" panose="020B0604020202020204" pitchFamily="34" charset="0"/>
                <a:cs typeface="Arial" panose="020B0604020202020204" pitchFamily="34" charset="0"/>
              </a:rPr>
              <a:t>Note to teacher:</a:t>
            </a:r>
          </a:p>
          <a:p>
            <a:pPr defTabSz="966155">
              <a:defRPr/>
            </a:pPr>
            <a:r>
              <a:rPr lang="en-GB" sz="1200" dirty="0">
                <a:latin typeface="Arial" panose="020B0604020202020204" pitchFamily="34" charset="0"/>
                <a:cs typeface="Arial" panose="020B0604020202020204" pitchFamily="34" charset="0"/>
              </a:rPr>
              <a:t>If</a:t>
            </a:r>
            <a:r>
              <a:rPr lang="en-GB" sz="1200" baseline="0" dirty="0">
                <a:latin typeface="Arial" panose="020B0604020202020204" pitchFamily="34" charset="0"/>
                <a:cs typeface="Arial" panose="020B0604020202020204" pitchFamily="34" charset="0"/>
              </a:rPr>
              <a:t> possible u</a:t>
            </a:r>
            <a:r>
              <a:rPr lang="en-GB" sz="1200" dirty="0">
                <a:latin typeface="Arial" panose="020B0604020202020204" pitchFamily="34" charset="0"/>
                <a:cs typeface="Arial" panose="020B0604020202020204" pitchFamily="34" charset="0"/>
              </a:rPr>
              <a:t>se a visit to a place of worship to explore distinctive features in a building constructed to serve a particular religion.</a:t>
            </a:r>
          </a:p>
          <a:p>
            <a:pPr defTabSz="966155">
              <a:defRPr/>
            </a:pPr>
            <a:endParaRPr lang="en-GB" sz="1200" dirty="0">
              <a:latin typeface="Arial" panose="020B0604020202020204" pitchFamily="34" charset="0"/>
              <a:cs typeface="Arial" panose="020B0604020202020204" pitchFamily="34" charset="0"/>
            </a:endParaRPr>
          </a:p>
          <a:p>
            <a:pPr defTabSz="966155">
              <a:defRPr/>
            </a:pPr>
            <a:r>
              <a:rPr lang="en-GB" sz="1200" dirty="0">
                <a:latin typeface="Arial" panose="020B0604020202020204" pitchFamily="34" charset="0"/>
                <a:cs typeface="Arial" panose="020B0604020202020204" pitchFamily="34" charset="0"/>
              </a:rPr>
              <a:t>Ask the pupils: </a:t>
            </a:r>
          </a:p>
          <a:p>
            <a:pPr defTabSz="966155">
              <a:defRPr/>
            </a:pPr>
            <a:r>
              <a:rPr lang="en-GB" sz="1200" dirty="0">
                <a:latin typeface="Arial" panose="020B0604020202020204" pitchFamily="34" charset="0"/>
                <a:cs typeface="Arial" panose="020B0604020202020204" pitchFamily="34" charset="0"/>
              </a:rPr>
              <a:t>Which features would be essential for an architect to include in any design for a place of worship for this particular religion or denomination?</a:t>
            </a:r>
          </a:p>
          <a:p>
            <a:pPr defTabSz="966155">
              <a:defRPr/>
            </a:pPr>
            <a:r>
              <a:rPr lang="en-GB" sz="1200" dirty="0">
                <a:latin typeface="Arial" panose="020B0604020202020204" pitchFamily="34" charset="0"/>
                <a:cs typeface="Arial" panose="020B0604020202020204" pitchFamily="34" charset="0"/>
              </a:rPr>
              <a:t>Which features may an architect have more flexibility regarding design?</a:t>
            </a:r>
          </a:p>
          <a:p>
            <a:pPr marL="0" marR="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If a ‘real’ visit is not possible consider taking pupils on</a:t>
            </a:r>
            <a:r>
              <a:rPr lang="en-GB" sz="1200" baseline="0" dirty="0">
                <a:latin typeface="Arial" panose="020B0604020202020204" pitchFamily="34" charset="0"/>
                <a:cs typeface="Arial" panose="020B0604020202020204" pitchFamily="34" charset="0"/>
              </a:rPr>
              <a:t> a ‘virtual’ visit to a place of worship – use the internet to find one near you or an icon building such as St Paul’s Cathedral: </a:t>
            </a:r>
            <a:r>
              <a:rPr lang="en-GB" sz="1100" u="sng" kern="1200" dirty="0">
                <a:solidFill>
                  <a:schemeClr val="tx1"/>
                </a:solidFill>
                <a:effectLst/>
                <a:latin typeface="+mn-lt"/>
                <a:ea typeface="+mn-ea"/>
                <a:cs typeface="+mn-cs"/>
                <a:hlinkClick r:id="rId3"/>
              </a:rPr>
              <a:t>https://www.360cities.net/image/inside-st-paul-s-cathedral</a:t>
            </a:r>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683854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b="1" dirty="0"/>
              <a:t>Activity: </a:t>
            </a:r>
            <a:r>
              <a:rPr lang="en-GB" sz="1300" dirty="0">
                <a:latin typeface="Arial" panose="020B0604020202020204" pitchFamily="34" charset="0"/>
                <a:cs typeface="Arial" panose="020B0604020202020204" pitchFamily="34" charset="0"/>
              </a:rPr>
              <a:t>In groups ask pupils to l</a:t>
            </a:r>
            <a:r>
              <a:rPr lang="en-GB" dirty="0">
                <a:latin typeface="Arial" panose="020B0604020202020204" pitchFamily="34" charset="0"/>
                <a:cs typeface="Arial" panose="020B0604020202020204" pitchFamily="34" charset="0"/>
              </a:rPr>
              <a:t>ook at the following images of places of worship built by the John Laing building</a:t>
            </a:r>
            <a:r>
              <a:rPr lang="en-GB" baseline="0" dirty="0">
                <a:latin typeface="Arial" panose="020B0604020202020204" pitchFamily="34" charset="0"/>
                <a:cs typeface="Arial" panose="020B0604020202020204" pitchFamily="34" charset="0"/>
              </a:rPr>
              <a:t> company</a:t>
            </a:r>
            <a:r>
              <a:rPr lang="en-GB" dirty="0">
                <a:latin typeface="Arial" panose="020B0604020202020204" pitchFamily="34" charset="0"/>
                <a:cs typeface="Arial" panose="020B0604020202020204" pitchFamily="34" charset="0"/>
              </a:rPr>
              <a:t>. Give each group a different building.</a:t>
            </a:r>
            <a:r>
              <a:rPr lang="en-GB" baseline="0" dirty="0">
                <a:latin typeface="Arial" panose="020B0604020202020204" pitchFamily="34" charset="0"/>
                <a:cs typeface="Arial" panose="020B0604020202020204" pitchFamily="34" charset="0"/>
              </a:rPr>
              <a:t> Once they’ve looked at their own building bring the class back together and discuss their buildings. </a:t>
            </a:r>
          </a:p>
          <a:p>
            <a:pPr defTabSz="966155">
              <a:defRPr/>
            </a:pPr>
            <a:endParaRPr lang="en-GB" dirty="0">
              <a:latin typeface="Arial" panose="020B0604020202020204" pitchFamily="34" charset="0"/>
              <a:cs typeface="Arial" panose="020B0604020202020204" pitchFamily="34" charset="0"/>
            </a:endParaRPr>
          </a:p>
          <a:p>
            <a:pPr defTabSz="966155">
              <a:defRPr/>
            </a:pPr>
            <a:r>
              <a:rPr lang="en-GB" b="1" dirty="0"/>
              <a:t>Ask: </a:t>
            </a:r>
            <a:r>
              <a:rPr lang="en-GB" b="0" dirty="0"/>
              <a:t>As pupils discuss their images you may also ask them</a:t>
            </a:r>
            <a:r>
              <a:rPr lang="en-GB" b="0" baseline="0" dirty="0"/>
              <a:t> to: </a:t>
            </a:r>
            <a:r>
              <a:rPr lang="en-GB" dirty="0"/>
              <a:t>Think about the person who leads a service, where do they stand/sit and what do they do?</a:t>
            </a:r>
            <a:r>
              <a:rPr lang="en-GB" baseline="0" dirty="0"/>
              <a:t> </a:t>
            </a:r>
            <a:r>
              <a:rPr lang="en-GB" dirty="0"/>
              <a:t>Does it matter what the</a:t>
            </a:r>
            <a:r>
              <a:rPr lang="en-GB" baseline="0" dirty="0"/>
              <a:t> building</a:t>
            </a:r>
            <a:r>
              <a:rPr lang="en-GB" dirty="0"/>
              <a:t> looks from the outside? Or just the inside?</a:t>
            </a:r>
          </a:p>
          <a:p>
            <a:pPr defTabSz="966155">
              <a:defRPr/>
            </a:pPr>
            <a:endParaRPr lang="en-GB" sz="1300" dirty="0"/>
          </a:p>
          <a:p>
            <a:pPr defTabSz="966155">
              <a:defRPr/>
            </a:pPr>
            <a:r>
              <a:rPr lang="en-GB" dirty="0">
                <a:latin typeface="Arial" panose="020B0604020202020204" pitchFamily="34" charset="0"/>
                <a:cs typeface="Arial" panose="020B0604020202020204" pitchFamily="34" charset="0"/>
              </a:rPr>
              <a:t>Pupils</a:t>
            </a:r>
            <a:r>
              <a:rPr lang="en-GB" sz="1300" dirty="0"/>
              <a:t> can zoom in on and find out more about the images, including location and a description by using the links below each image. </a:t>
            </a:r>
            <a:endParaRPr lang="en-GB" b="1"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1275561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Note to teacher: </a:t>
            </a:r>
            <a:r>
              <a:rPr lang="en-GB" sz="1200" dirty="0">
                <a:latin typeface="Arial" panose="020B0604020202020204" pitchFamily="34" charset="0"/>
                <a:cs typeface="Arial" panose="020B0604020202020204" pitchFamily="34" charset="0"/>
              </a:rPr>
              <a:t>You could select images and put them into a ‘square of inference’ to help pupils structure their thinking in answering the questions</a:t>
            </a:r>
            <a:endParaRPr lang="en-US" dirty="0"/>
          </a:p>
          <a:p>
            <a:r>
              <a:rPr lang="en-GB" sz="1200" dirty="0">
                <a:latin typeface="Arial" pitchFamily="34" charset="0"/>
                <a:cs typeface="Arial" pitchFamily="34" charset="0"/>
              </a:rPr>
              <a:t>In addition to the questions suggested in the ‘square of inference’ activity p</a:t>
            </a:r>
            <a:r>
              <a:rPr lang="en-GB" sz="1200" dirty="0">
                <a:solidFill>
                  <a:prstClr val="black"/>
                </a:solidFill>
                <a:latin typeface="Arial" panose="020B0604020202020204" pitchFamily="34" charset="0"/>
                <a:cs typeface="Arial" panose="020B0604020202020204" pitchFamily="34" charset="0"/>
              </a:rPr>
              <a:t>upils can also make their own observations: </a:t>
            </a:r>
          </a:p>
          <a:p>
            <a:r>
              <a:rPr lang="en-GB" sz="1200" dirty="0">
                <a:solidFill>
                  <a:prstClr val="black"/>
                </a:solidFill>
                <a:latin typeface="Arial" panose="020B0604020202020204" pitchFamily="34" charset="0"/>
                <a:cs typeface="Arial" panose="020B0604020202020204" pitchFamily="34" charset="0"/>
              </a:rPr>
              <a:t>Which buildings do they like? </a:t>
            </a:r>
          </a:p>
          <a:p>
            <a:r>
              <a:rPr lang="en-GB" sz="1200" dirty="0">
                <a:solidFill>
                  <a:prstClr val="black"/>
                </a:solidFill>
                <a:latin typeface="Arial" panose="020B0604020202020204" pitchFamily="34" charset="0"/>
                <a:cs typeface="Arial" panose="020B0604020202020204" pitchFamily="34" charset="0"/>
              </a:rPr>
              <a:t>What building materials have been used? </a:t>
            </a:r>
          </a:p>
          <a:p>
            <a:r>
              <a:rPr lang="en-GB" sz="1200" dirty="0">
                <a:solidFill>
                  <a:prstClr val="black"/>
                </a:solidFill>
                <a:latin typeface="Arial" panose="020B0604020202020204" pitchFamily="34" charset="0"/>
                <a:cs typeface="Arial" panose="020B0604020202020204" pitchFamily="34" charset="0"/>
              </a:rPr>
              <a:t>Do all the buildings </a:t>
            </a:r>
            <a:r>
              <a:rPr lang="en-GB" sz="1200" i="1" dirty="0">
                <a:solidFill>
                  <a:prstClr val="black"/>
                </a:solidFill>
                <a:latin typeface="Arial" panose="020B0604020202020204" pitchFamily="34" charset="0"/>
                <a:cs typeface="Arial" panose="020B0604020202020204" pitchFamily="34" charset="0"/>
              </a:rPr>
              <a:t>look</a:t>
            </a:r>
            <a:r>
              <a:rPr lang="en-GB" sz="1200" dirty="0">
                <a:solidFill>
                  <a:prstClr val="black"/>
                </a:solidFill>
                <a:latin typeface="Arial" panose="020B0604020202020204" pitchFamily="34" charset="0"/>
                <a:cs typeface="Arial" panose="020B0604020202020204" pitchFamily="34" charset="0"/>
              </a:rPr>
              <a:t> like places of worship? </a:t>
            </a:r>
          </a:p>
          <a:p>
            <a:r>
              <a:rPr lang="en-GB" sz="1200" dirty="0">
                <a:solidFill>
                  <a:prstClr val="black"/>
                </a:solidFill>
                <a:latin typeface="Arial" panose="020B0604020202020204" pitchFamily="34" charset="0"/>
                <a:cs typeface="Arial" panose="020B0604020202020204" pitchFamily="34" charset="0"/>
              </a:rPr>
              <a:t>What do the different designs represent? </a:t>
            </a:r>
          </a:p>
          <a:p>
            <a:r>
              <a:rPr lang="en-GB" sz="1200" dirty="0">
                <a:solidFill>
                  <a:prstClr val="black"/>
                </a:solidFill>
                <a:latin typeface="Arial" panose="020B0604020202020204" pitchFamily="34" charset="0"/>
                <a:cs typeface="Arial" panose="020B0604020202020204" pitchFamily="34" charset="0"/>
              </a:rPr>
              <a:t>What are the functions of individual features in each place of worship? </a:t>
            </a:r>
          </a:p>
          <a:p>
            <a:r>
              <a:rPr lang="en-GB" sz="1200" dirty="0">
                <a:solidFill>
                  <a:prstClr val="black"/>
                </a:solidFill>
                <a:latin typeface="Arial" panose="020B0604020202020204" pitchFamily="34" charset="0"/>
                <a:cs typeface="Arial" panose="020B0604020202020204" pitchFamily="34" charset="0"/>
              </a:rPr>
              <a:t>What can we learn from the religion from this image? </a:t>
            </a:r>
          </a:p>
          <a:p>
            <a:r>
              <a:rPr lang="en-GB" sz="1200" dirty="0">
                <a:solidFill>
                  <a:prstClr val="black"/>
                </a:solidFill>
                <a:latin typeface="Arial" panose="020B0604020202020204" pitchFamily="34" charset="0"/>
                <a:cs typeface="Arial" panose="020B0604020202020204" pitchFamily="34" charset="0"/>
              </a:rPr>
              <a:t>What features must an architect include for this place of worship? </a:t>
            </a:r>
          </a:p>
          <a:p>
            <a:r>
              <a:rPr lang="en-GB" sz="1200" dirty="0">
                <a:solidFill>
                  <a:prstClr val="black"/>
                </a:solidFill>
                <a:latin typeface="Arial" panose="020B0604020202020204" pitchFamily="34" charset="0"/>
                <a:cs typeface="Arial" panose="020B0604020202020204" pitchFamily="34" charset="0"/>
              </a:rPr>
              <a:t>What aspects of the design provide more flexibility for the architects? </a:t>
            </a:r>
          </a:p>
          <a:p>
            <a:r>
              <a:rPr lang="en-GB" sz="1200" dirty="0">
                <a:solidFill>
                  <a:prstClr val="black"/>
                </a:solidFill>
                <a:latin typeface="Arial" panose="020B0604020202020204" pitchFamily="34" charset="0"/>
                <a:cs typeface="Arial" panose="020B0604020202020204" pitchFamily="34" charset="0"/>
              </a:rPr>
              <a:t>Which designs do pupils</a:t>
            </a:r>
            <a:r>
              <a:rPr lang="en-GB" sz="1200" i="1" dirty="0">
                <a:solidFill>
                  <a:prstClr val="black"/>
                </a:solidFill>
                <a:latin typeface="Arial" panose="020B0604020202020204" pitchFamily="34" charset="0"/>
                <a:cs typeface="Arial" panose="020B0604020202020204" pitchFamily="34" charset="0"/>
              </a:rPr>
              <a:t> not </a:t>
            </a:r>
            <a:r>
              <a:rPr lang="en-GB" sz="1200" dirty="0">
                <a:solidFill>
                  <a:prstClr val="black"/>
                </a:solidFill>
                <a:latin typeface="Arial" panose="020B0604020202020204" pitchFamily="34" charset="0"/>
                <a:cs typeface="Arial" panose="020B0604020202020204" pitchFamily="34" charset="0"/>
              </a:rPr>
              <a:t>like as much? </a:t>
            </a:r>
            <a:br>
              <a:rPr lang="en-GB" sz="1200" dirty="0">
                <a:solidFill>
                  <a:prstClr val="black"/>
                </a:solidFill>
                <a:latin typeface="Arial" panose="020B0604020202020204" pitchFamily="34" charset="0"/>
                <a:cs typeface="Arial" panose="020B0604020202020204" pitchFamily="34" charset="0"/>
              </a:rPr>
            </a:br>
            <a:br>
              <a:rPr lang="en-GB" sz="1200" dirty="0">
                <a:solidFill>
                  <a:prstClr val="black"/>
                </a:solidFill>
                <a:latin typeface="Arial" panose="020B0604020202020204" pitchFamily="34" charset="0"/>
                <a:cs typeface="Arial" panose="020B0604020202020204" pitchFamily="34" charset="0"/>
              </a:rPr>
            </a:br>
            <a:r>
              <a:rPr lang="en-GB" sz="1200" dirty="0">
                <a:solidFill>
                  <a:prstClr val="black"/>
                </a:solidFill>
                <a:latin typeface="Arial" panose="020B0604020202020204" pitchFamily="34" charset="0"/>
                <a:cs typeface="Arial" panose="020B0604020202020204" pitchFamily="34" charset="0"/>
              </a:rPr>
              <a:t>Some suggested specific questions are also provided for each of the buildings. Some of these are very building-specific and some may transfer to other images in the collection.</a:t>
            </a:r>
            <a:br>
              <a:rPr lang="en-GB" sz="1200" dirty="0">
                <a:solidFill>
                  <a:prstClr val="black"/>
                </a:solidFill>
                <a:latin typeface="Arial" panose="020B0604020202020204" pitchFamily="34" charset="0"/>
                <a:cs typeface="Arial" panose="020B0604020202020204" pitchFamily="34" charset="0"/>
              </a:rPr>
            </a:br>
            <a:br>
              <a:rPr lang="en-GB" sz="1200" dirty="0">
                <a:solidFill>
                  <a:prstClr val="black"/>
                </a:solidFill>
                <a:latin typeface="Arial" panose="020B0604020202020204" pitchFamily="34" charset="0"/>
                <a:cs typeface="Arial" panose="020B0604020202020204" pitchFamily="34" charset="0"/>
              </a:rPr>
            </a:br>
            <a:r>
              <a:rPr lang="en-GB" sz="1200" dirty="0">
                <a:solidFill>
                  <a:prstClr val="black"/>
                </a:solidFill>
                <a:latin typeface="Arial" panose="020B0604020202020204" pitchFamily="34" charset="0"/>
                <a:cs typeface="Arial" panose="020B0604020202020204" pitchFamily="34" charset="0"/>
              </a:rPr>
              <a:t>Some of the buildings are re-built versions of a previous place of worship or re-purposed buildings. You may explore, with pupils, the decisions that people have to make when a place of worship is destroyed or falls into decay. What has to go all together?  Which features may be retained? How can these be incorporated into the new design and building?</a:t>
            </a:r>
          </a:p>
          <a:p>
            <a:endParaRPr lang="en-GB" sz="12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You may also want to draw out themes within the buildings such as music, lighting, seating and symbols.</a:t>
            </a:r>
          </a:p>
          <a:p>
            <a:endParaRPr lang="en-GB" sz="11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57262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Image: </a:t>
            </a:r>
          </a:p>
          <a:p>
            <a:r>
              <a:rPr lang="en-GB" b="0" dirty="0"/>
              <a:t>A photographic reproduction of a design drawing of Coventry Cathedral by Basil Spence</a:t>
            </a:r>
            <a:r>
              <a:rPr lang="en-GB" b="0" baseline="0" dirty="0"/>
              <a:t> </a:t>
            </a:r>
            <a:r>
              <a:rPr lang="en-GB" sz="1300" dirty="0"/>
              <a:t>© Historic England Archive. John Laing Photographic Collection </a:t>
            </a:r>
            <a:r>
              <a:rPr lang="en-GB" b="0" baseline="0" dirty="0"/>
              <a:t>- </a:t>
            </a:r>
            <a:r>
              <a:rPr lang="en-GB" dirty="0"/>
              <a:t>Jul 1952 Ref: JLP01/01/026/68 </a:t>
            </a:r>
          </a:p>
          <a:p>
            <a:r>
              <a:rPr lang="en-GB" dirty="0">
                <a:hlinkClick r:id="rId3"/>
              </a:rPr>
              <a:t>https://historicengland.org.uk/images-books/photos/item/JLP01/01/026/68</a:t>
            </a:r>
            <a:endParaRPr lang="en-GB" sz="1300" b="1"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981556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800" b="1" dirty="0">
                <a:latin typeface="Arial" panose="020B0604020202020204" pitchFamily="34" charset="0"/>
                <a:cs typeface="Arial" panose="020B0604020202020204" pitchFamily="34" charset="0"/>
              </a:rPr>
              <a:t>Key Question:</a:t>
            </a:r>
          </a:p>
          <a:p>
            <a:r>
              <a:rPr lang="en-GB" sz="1800" dirty="0">
                <a:latin typeface="Arial" panose="020B0604020202020204" pitchFamily="34" charset="0"/>
                <a:cs typeface="Arial" panose="020B0604020202020204" pitchFamily="34" charset="0"/>
              </a:rPr>
              <a:t>Why do you think it was decided to leave the ruined Church of St Michael standing, even though a new Cathedral was built?</a:t>
            </a:r>
          </a:p>
          <a:p>
            <a:pPr defTabSz="966155">
              <a:defRPr/>
            </a:pPr>
            <a:endParaRPr lang="en-GB" sz="1600" b="1" dirty="0"/>
          </a:p>
          <a:p>
            <a:pPr defTabSz="966155">
              <a:defRPr/>
            </a:pPr>
            <a:r>
              <a:rPr lang="en-GB" sz="1600" b="1" dirty="0"/>
              <a:t>Image:</a:t>
            </a:r>
          </a:p>
          <a:p>
            <a:pPr defTabSz="966155">
              <a:defRPr/>
            </a:pPr>
            <a:r>
              <a:rPr lang="en-GB" sz="1400" b="0" dirty="0"/>
              <a:t>A (cropped) view of people exploring the ruins of the Cathedral Church of St Michael with the new Coventry Cathedral in the background </a:t>
            </a:r>
            <a:r>
              <a:rPr lang="en-GB" sz="1600" dirty="0"/>
              <a:t>© Historic England Archive. John Laing Photographic Collection - </a:t>
            </a:r>
            <a:r>
              <a:rPr lang="en-GB" sz="1400" dirty="0"/>
              <a:t>16 Aug 1962 Ref: JLP01/08/063345 </a:t>
            </a:r>
          </a:p>
          <a:p>
            <a:pPr defTabSz="966155">
              <a:defRPr/>
            </a:pPr>
            <a:r>
              <a:rPr lang="en-GB" sz="1400" dirty="0">
                <a:hlinkClick r:id="rId3"/>
              </a:rPr>
              <a:t>https://historicengland.org.uk/images-books/photos/item/JLP01/08/063345</a:t>
            </a:r>
            <a:endParaRPr lang="en-GB" sz="14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103013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800" b="1" dirty="0"/>
              <a:t>Key Question:</a:t>
            </a:r>
          </a:p>
          <a:p>
            <a:pPr defTabSz="966155">
              <a:defRPr/>
            </a:pPr>
            <a:r>
              <a:rPr lang="en-GB" sz="2800" dirty="0"/>
              <a:t>Can you i</a:t>
            </a:r>
            <a:r>
              <a:rPr lang="en-GB" sz="1800" dirty="0"/>
              <a:t>dentify any of the different building materials you can see in this photograph?</a:t>
            </a:r>
          </a:p>
          <a:p>
            <a:pPr marL="0" marR="0" indent="0" algn="l" defTabSz="966155" rtl="0" eaLnBrk="1" fontAlgn="auto" latinLnBrk="0" hangingPunct="1">
              <a:lnSpc>
                <a:spcPct val="100000"/>
              </a:lnSpc>
              <a:spcBef>
                <a:spcPts val="0"/>
              </a:spcBef>
              <a:spcAft>
                <a:spcPts val="0"/>
              </a:spcAft>
              <a:buClrTx/>
              <a:buSzTx/>
              <a:buFontTx/>
              <a:buNone/>
              <a:tabLst/>
              <a:defRPr/>
            </a:pPr>
            <a:r>
              <a:rPr lang="en-GB" sz="1800" dirty="0"/>
              <a:t>NB: Note the vertical tubular</a:t>
            </a:r>
            <a:r>
              <a:rPr lang="en-GB" sz="1800" baseline="0" dirty="0"/>
              <a:t> metal pipes of the organ to either side of the alter, so music can be heard throughout the church.</a:t>
            </a:r>
            <a:endParaRPr lang="en-GB" sz="1800" dirty="0"/>
          </a:p>
          <a:p>
            <a:pPr marL="0" marR="0" lvl="0" indent="0" algn="l" defTabSz="966155" rtl="0" eaLnBrk="1" fontAlgn="auto" latinLnBrk="0" hangingPunct="1">
              <a:lnSpc>
                <a:spcPct val="100000"/>
              </a:lnSpc>
              <a:spcBef>
                <a:spcPts val="0"/>
              </a:spcBef>
              <a:spcAft>
                <a:spcPts val="0"/>
              </a:spcAft>
              <a:buClrTx/>
              <a:buSzTx/>
              <a:buFontTx/>
              <a:buNone/>
              <a:tabLst/>
              <a:defRPr/>
            </a:pPr>
            <a:r>
              <a:rPr lang="en-GB" sz="1800" b="1" dirty="0"/>
              <a:t>Answer: </a:t>
            </a:r>
            <a:r>
              <a:rPr lang="en-GB" sz="1800" baseline="0" dirty="0"/>
              <a:t>Wood, metal, concrete, stone</a:t>
            </a:r>
            <a:endParaRPr lang="en-GB" sz="1800" b="1" dirty="0"/>
          </a:p>
          <a:p>
            <a:pPr defTabSz="966155">
              <a:defRPr/>
            </a:pPr>
            <a:r>
              <a:rPr lang="en-GB" sz="1800" b="1" dirty="0"/>
              <a:t>Image: </a:t>
            </a:r>
            <a:r>
              <a:rPr lang="en-GB" sz="1800" b="0" dirty="0"/>
              <a:t>The interior of Coventry Cathedral looking from the nave towards the chancel </a:t>
            </a:r>
            <a:r>
              <a:rPr lang="en-GB" sz="1800" dirty="0"/>
              <a:t>© Historic England Archive. John Laing Photographic Collection - May 1964</a:t>
            </a:r>
            <a:r>
              <a:rPr lang="en-GB" sz="1800" baseline="0" dirty="0"/>
              <a:t> </a:t>
            </a:r>
            <a:r>
              <a:rPr lang="en-GB" sz="1800" dirty="0"/>
              <a:t>Ref: JLP01/10/01156 </a:t>
            </a:r>
          </a:p>
          <a:p>
            <a:r>
              <a:rPr lang="en-GB" sz="1800" dirty="0">
                <a:hlinkClick r:id="rId3"/>
              </a:rPr>
              <a:t>https://historicengland.org.uk/images-books/photos/item/JLP01/10/01156</a:t>
            </a:r>
            <a:endParaRPr lang="en-GB" sz="18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58618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2000" b="1" dirty="0">
                <a:solidFill>
                  <a:prstClr val="black"/>
                </a:solidFill>
                <a:latin typeface="Arial" panose="020B0604020202020204" pitchFamily="34" charset="0"/>
                <a:cs typeface="Arial" panose="020B0604020202020204" pitchFamily="34" charset="0"/>
              </a:rPr>
              <a:t>Research Question:</a:t>
            </a:r>
          </a:p>
          <a:p>
            <a:pPr defTabSz="966155">
              <a:defRPr/>
            </a:pPr>
            <a:r>
              <a:rPr lang="en-GB" sz="1800" dirty="0"/>
              <a:t>Can you find out who the figures etched into the glass windows represent?</a:t>
            </a:r>
            <a:r>
              <a:rPr lang="en-GB" sz="1800" baseline="0" dirty="0"/>
              <a:t> </a:t>
            </a:r>
          </a:p>
          <a:p>
            <a:pPr defTabSz="966155">
              <a:defRPr/>
            </a:pPr>
            <a:r>
              <a:rPr lang="en-GB" sz="1800" b="1" dirty="0">
                <a:solidFill>
                  <a:prstClr val="black"/>
                </a:solidFill>
                <a:latin typeface="Arial" panose="020B0604020202020204" pitchFamily="34" charset="0"/>
                <a:cs typeface="Arial" panose="020B0604020202020204" pitchFamily="34" charset="0"/>
              </a:rPr>
              <a:t>Answer: </a:t>
            </a:r>
            <a:r>
              <a:rPr lang="en-GB" sz="1800" dirty="0"/>
              <a:t>Can </a:t>
            </a:r>
            <a:r>
              <a:rPr lang="en-GB" sz="2800" b="0" i="0" dirty="0">
                <a:solidFill>
                  <a:srgbClr val="2D2D2D"/>
                </a:solidFill>
                <a:effectLst/>
                <a:latin typeface="omnes"/>
              </a:rPr>
              <a:t>The impressive large glass ‘west’ screen was designed and hand engraved by John Hutton over the course of 10 years, and features 66 figures depicting saints and angels</a:t>
            </a:r>
            <a:endParaRPr lang="en-GB" sz="1800" b="0" dirty="0"/>
          </a:p>
          <a:p>
            <a:pPr defTabSz="966155">
              <a:defRPr/>
            </a:pPr>
            <a:r>
              <a:rPr lang="en-GB" sz="1800" b="1" dirty="0"/>
              <a:t>Image: </a:t>
            </a:r>
            <a:r>
              <a:rPr lang="en-GB" sz="1800" b="0" dirty="0"/>
              <a:t>A view of the West Screen at Coventry Cathedral from inside the cathedral </a:t>
            </a:r>
            <a:r>
              <a:rPr lang="en-GB" sz="1800" dirty="0"/>
              <a:t>© Historic England Archive. John Laing Photographic Collection – 30 Jan 1962 Ref: JLP01/08/061802A </a:t>
            </a:r>
          </a:p>
          <a:p>
            <a:pPr defTabSz="966155">
              <a:defRPr/>
            </a:pPr>
            <a:r>
              <a:rPr lang="en-GB" sz="1800" dirty="0">
                <a:hlinkClick r:id="rId3"/>
              </a:rPr>
              <a:t>https://historicengland.org.uk/images-books/photos/item/JLP01/08/061802A</a:t>
            </a:r>
            <a:endParaRPr lang="en-GB" sz="1800" b="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87442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2000" b="1" dirty="0"/>
              <a:t>Key Question:</a:t>
            </a:r>
          </a:p>
          <a:p>
            <a:pPr defTabSz="966155">
              <a:defRPr/>
            </a:pPr>
            <a:r>
              <a:rPr lang="en-GB" sz="2000" dirty="0"/>
              <a:t>What makes this an effective image?</a:t>
            </a:r>
            <a:r>
              <a:rPr lang="en-GB" sz="2000" baseline="0" dirty="0"/>
              <a:t> </a:t>
            </a:r>
            <a:r>
              <a:rPr lang="en-GB" sz="2000" dirty="0"/>
              <a:t>Can you spot the organ in this photograph? </a:t>
            </a:r>
            <a:r>
              <a:rPr lang="en-GB" sz="2000" baseline="0" dirty="0"/>
              <a:t> </a:t>
            </a:r>
            <a:r>
              <a:rPr lang="en-GB" sz="2000" dirty="0"/>
              <a:t>Can you find other examples of musical instruments in other places of worship in this collection of photographs</a:t>
            </a:r>
          </a:p>
          <a:p>
            <a:pPr defTabSz="966155">
              <a:defRPr/>
            </a:pPr>
            <a:endParaRPr lang="en-GB" sz="2000" dirty="0"/>
          </a:p>
          <a:p>
            <a:pPr defTabSz="966155">
              <a:defRPr/>
            </a:pPr>
            <a:r>
              <a:rPr lang="en-GB" sz="2000" dirty="0"/>
              <a:t>Another image can be found at: </a:t>
            </a:r>
            <a:r>
              <a:rPr lang="en-GB" sz="1800" u="sng" kern="1200" dirty="0">
                <a:solidFill>
                  <a:schemeClr val="tx1"/>
                </a:solidFill>
                <a:effectLst/>
                <a:latin typeface="+mn-lt"/>
                <a:ea typeface="+mn-ea"/>
                <a:cs typeface="+mn-cs"/>
                <a:hlinkClick r:id="rId3"/>
              </a:rPr>
              <a:t>https://historicengland.org.uk/images-books/photos/item/DP082332</a:t>
            </a:r>
            <a:endParaRPr lang="en-GB" sz="1800" u="sng" kern="1200" dirty="0">
              <a:solidFill>
                <a:schemeClr val="tx1"/>
              </a:solidFill>
              <a:effectLst/>
              <a:latin typeface="+mn-lt"/>
              <a:ea typeface="+mn-ea"/>
              <a:cs typeface="+mn-cs"/>
            </a:endParaRPr>
          </a:p>
          <a:p>
            <a:pPr marL="0" marR="0" indent="0" algn="l" defTabSz="966155" rtl="0" eaLnBrk="1" fontAlgn="auto" latinLnBrk="0" hangingPunct="1">
              <a:lnSpc>
                <a:spcPct val="100000"/>
              </a:lnSpc>
              <a:spcBef>
                <a:spcPts val="0"/>
              </a:spcBef>
              <a:spcAft>
                <a:spcPts val="0"/>
              </a:spcAft>
              <a:buClrTx/>
              <a:buSzTx/>
              <a:buFontTx/>
              <a:buNone/>
              <a:tabLst/>
              <a:defRPr/>
            </a:pPr>
            <a:r>
              <a:rPr lang="en-GB" sz="2000" dirty="0"/>
              <a:t>NB: Note the vertical tubular</a:t>
            </a:r>
            <a:r>
              <a:rPr lang="en-GB" sz="2000" baseline="0" dirty="0"/>
              <a:t> metal pipes of the organ to either side of the alter, so music can be heard throughout the church.</a:t>
            </a:r>
            <a:endParaRPr lang="en-GB" sz="2000" dirty="0"/>
          </a:p>
          <a:p>
            <a:pPr defTabSz="966155">
              <a:defRPr/>
            </a:pPr>
            <a:endParaRPr lang="en-GB" sz="2000" dirty="0"/>
          </a:p>
          <a:p>
            <a:pPr defTabSz="966155">
              <a:defRPr/>
            </a:pPr>
            <a:r>
              <a:rPr lang="en-GB" sz="2000" b="1" dirty="0"/>
              <a:t>Image: </a:t>
            </a:r>
          </a:p>
          <a:p>
            <a:r>
              <a:rPr lang="en-GB" sz="2000" b="0" dirty="0"/>
              <a:t>An interior view of Coventry Cathedral showing the eagle lectern, by sculptor Elizabeth Frink, in the foreground cathedral </a:t>
            </a:r>
            <a:r>
              <a:rPr lang="en-GB" sz="2000" dirty="0"/>
              <a:t>© Historic England Archive. John Laing Photographic Collection - 23 May 1962 Ref: JLP01/08/062577 </a:t>
            </a:r>
          </a:p>
          <a:p>
            <a:r>
              <a:rPr lang="en-GB" sz="2000" dirty="0">
                <a:hlinkClick r:id="rId4"/>
              </a:rPr>
              <a:t>https://historicengland.org.uk/images-books/photos/item/JLP01/08/062577</a:t>
            </a:r>
            <a:endParaRPr lang="en-GB" sz="2000" dirty="0"/>
          </a:p>
          <a:p>
            <a:endParaRPr lang="en-GB" sz="20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28143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200" b="1" dirty="0"/>
              <a:t>Share or summarise: </a:t>
            </a:r>
          </a:p>
          <a:p>
            <a:r>
              <a:rPr lang="en-GB" sz="1200" dirty="0"/>
              <a:t>The history of the John Laing building company began in 1848 when James Laing (b.1816), his wife Ann and some employees built a single house in Carlisle. They sold it for £150 pounds (around £17,000 today) which allowed them to build two more houses. From these humble beginnings the company grew. Laing were a company who profoundly shaped post-war Britain; they constructed the country’s first motorways, shopping centres and created buildings which housed innovative forms of technology such as Berkeley Nuclear Power Station. They also created </a:t>
            </a:r>
            <a:r>
              <a:rPr lang="en-GB" sz="1200" dirty="0" err="1"/>
              <a:t>Easiform</a:t>
            </a:r>
            <a:r>
              <a:rPr lang="en-GB" sz="1200" dirty="0"/>
              <a:t>, a non-traditional form of house construction, enabling thousands of new homes to be built quickly after the Second World War. </a:t>
            </a:r>
          </a:p>
          <a:p>
            <a:r>
              <a:rPr lang="en-GB" sz="1200" dirty="0"/>
              <a:t>Learn more here:</a:t>
            </a:r>
            <a:endParaRPr lang="en-GB" dirty="0">
              <a:hlinkClick r:id="" action="ppaction://noaction"/>
            </a:endParaRPr>
          </a:p>
          <a:p>
            <a:pPr defTabSz="966155">
              <a:defRPr/>
            </a:pPr>
            <a:r>
              <a:rPr lang="en-GB" dirty="0">
                <a:hlinkClick r:id="" action="ppaction://noaction"/>
              </a:rPr>
              <a:t>https://historicengland.org.uk/images-books/archive/collections/photographs/breaking-new-ground-project/</a:t>
            </a:r>
            <a:endParaRPr lang="en-GB" sz="1200" dirty="0"/>
          </a:p>
          <a:p>
            <a:r>
              <a:rPr lang="en-GB" dirty="0">
                <a:hlinkClick r:id="rId3"/>
              </a:rPr>
              <a:t>https://historicengland.org.uk/services-skills/education/teaching-activities/what-makes-a-housing-estate-special/</a:t>
            </a:r>
            <a:endParaRPr lang="en-GB" dirty="0"/>
          </a:p>
          <a:p>
            <a:endParaRPr lang="en-GB" sz="1200" dirty="0"/>
          </a:p>
          <a:p>
            <a:pPr defTabSz="966155">
              <a:defRPr/>
            </a:pPr>
            <a:r>
              <a:rPr lang="en-GB" sz="1200" b="1" dirty="0"/>
              <a:t>Images: 	</a:t>
            </a:r>
          </a:p>
          <a:p>
            <a:r>
              <a:rPr lang="en-GB" sz="1200" dirty="0"/>
              <a:t>Builders of the Berkshire Country HQ - © Historic England Archive. John Laing Photographic Collection – 9 October 1980 Ref: JLP01/09/802896</a:t>
            </a:r>
          </a:p>
          <a:p>
            <a:r>
              <a:rPr lang="en-GB" sz="1200" u="sng" dirty="0">
                <a:hlinkClick r:id="rId4"/>
              </a:rPr>
              <a:t>https://historicengland.org.uk/images-books/photos/item/JLP01/09/802896</a:t>
            </a:r>
            <a:r>
              <a:rPr lang="en-GB" sz="1200" dirty="0"/>
              <a:t>  </a:t>
            </a:r>
          </a:p>
          <a:p>
            <a:endParaRPr lang="en-GB" sz="1200" dirty="0"/>
          </a:p>
          <a:p>
            <a:r>
              <a:rPr lang="en-GB" sz="1200" dirty="0"/>
              <a:t>M1 Motorway construction - © Historic England Archive. John Laing Photographic Collection – c1958-59 Ref: JLP01/14/00020</a:t>
            </a:r>
          </a:p>
          <a:p>
            <a:r>
              <a:rPr lang="en-GB" sz="1200" u="sng" dirty="0">
                <a:hlinkClick r:id="rId5"/>
              </a:rPr>
              <a:t>https://historicengland.org.uk/images-books/photos/item/JLP01/14/00020</a:t>
            </a:r>
            <a:r>
              <a:rPr lang="en-GB" sz="1200" dirty="0"/>
              <a:t> </a:t>
            </a:r>
          </a:p>
          <a:p>
            <a:endParaRPr lang="en-GB" sz="1200" dirty="0"/>
          </a:p>
          <a:p>
            <a:r>
              <a:rPr lang="en-GB" sz="1200" dirty="0"/>
              <a:t>London Central Mosque almost completed - © Historic England Archive. John Laing Photographic Collection – 4 August 1977 Ref: JLP01/10/04820</a:t>
            </a:r>
          </a:p>
          <a:p>
            <a:r>
              <a:rPr lang="en-GB" sz="1200" u="sng" dirty="0">
                <a:hlinkClick r:id="rId6"/>
              </a:rPr>
              <a:t>https://historicengland.org.uk/images-books/photos/item/JLP01/10/04820</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40025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2400" b="1" dirty="0"/>
              <a:t>Image:</a:t>
            </a:r>
          </a:p>
          <a:p>
            <a:pPr defTabSz="966155">
              <a:defRPr/>
            </a:pPr>
            <a:r>
              <a:rPr lang="en-GB" sz="2000" b="0" dirty="0"/>
              <a:t>The interior of the Chapel of Christ the Servant at Coventry Cathedral </a:t>
            </a:r>
            <a:r>
              <a:rPr lang="en-GB" sz="2400" dirty="0"/>
              <a:t>© Historic England Archive. John Laing Photographic Collection -</a:t>
            </a:r>
            <a:r>
              <a:rPr lang="en-GB" sz="2000" dirty="0"/>
              <a:t> 23 May 1962 Ref: JLP01/08/062597 </a:t>
            </a:r>
          </a:p>
          <a:p>
            <a:pPr defTabSz="966155">
              <a:defRPr/>
            </a:pPr>
            <a:r>
              <a:rPr lang="en-GB" sz="2000" dirty="0">
                <a:hlinkClick r:id="rId3"/>
              </a:rPr>
              <a:t>https://historicengland.org.uk/images-books/photos/item/JLP01/08/062597</a:t>
            </a:r>
            <a:endParaRPr lang="en-GB" sz="20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614657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This is a Christian place of worship – learn more about </a:t>
            </a:r>
            <a:r>
              <a:rPr lang="en-GB" sz="1200" dirty="0">
                <a:latin typeface="Arial" panose="020B0604020202020204" pitchFamily="34" charset="0"/>
                <a:cs typeface="Arial" panose="020B0604020202020204" pitchFamily="34" charset="0"/>
                <a:hlinkClick r:id="rId3"/>
              </a:rPr>
              <a:t>Christianity</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1227854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latin typeface="Arial" panose="020B0604020202020204" pitchFamily="34" charset="0"/>
                <a:cs typeface="Arial" panose="020B0604020202020204" pitchFamily="34" charset="0"/>
              </a:rPr>
              <a:t>Activity: </a:t>
            </a:r>
            <a:r>
              <a:rPr lang="en-GB" sz="1800"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Things I know/features I can see.</a:t>
            </a:r>
          </a:p>
          <a:p>
            <a:r>
              <a:rPr lang="en-GB" sz="1800" dirty="0">
                <a:latin typeface="Arial" panose="020B0604020202020204" pitchFamily="34" charset="0"/>
                <a:cs typeface="Arial" panose="020B0604020202020204" pitchFamily="34" charset="0"/>
              </a:rPr>
              <a:t>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Things I’d like to know/find out more about.</a:t>
            </a:r>
          </a:p>
          <a:p>
            <a:endParaRPr lang="en-GB" sz="1800" dirty="0">
              <a:latin typeface="Arial" panose="020B0604020202020204" pitchFamily="34" charset="0"/>
              <a:cs typeface="Arial" panose="020B0604020202020204" pitchFamily="34" charset="0"/>
            </a:endParaRPr>
          </a:p>
          <a:p>
            <a:r>
              <a:rPr lang="en-GB" sz="1800" b="1" dirty="0">
                <a:latin typeface="Arial" panose="020B0604020202020204" pitchFamily="34" charset="0"/>
                <a:cs typeface="Arial" panose="020B0604020202020204" pitchFamily="34" charset="0"/>
              </a:rPr>
              <a:t>Key Question:</a:t>
            </a:r>
          </a:p>
          <a:p>
            <a:r>
              <a:rPr lang="en-GB" sz="1800" dirty="0">
                <a:latin typeface="Arial" panose="020B0604020202020204" pitchFamily="34" charset="0"/>
                <a:cs typeface="Arial" panose="020B0604020202020204" pitchFamily="34" charset="0"/>
              </a:rPr>
              <a:t>Can you name the key features of the Mosque building in this image and find out the purpose of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Answers:</a:t>
            </a:r>
          </a:p>
          <a:p>
            <a:r>
              <a:rPr lang="en-GB" sz="1800" dirty="0">
                <a:latin typeface="Arial" panose="020B0604020202020204" pitchFamily="34" charset="0"/>
                <a:cs typeface="Arial" panose="020B0604020202020204" pitchFamily="34" charset="0"/>
              </a:rPr>
              <a:t>(</a:t>
            </a:r>
            <a:r>
              <a:rPr lang="en-GB" sz="1400" u="sng" kern="1200" dirty="0">
                <a:solidFill>
                  <a:schemeClr val="tx1"/>
                </a:solidFill>
                <a:effectLst/>
                <a:latin typeface="+mn-lt"/>
                <a:ea typeface="+mn-ea"/>
                <a:cs typeface="+mn-cs"/>
                <a:hlinkClick r:id="rId3"/>
              </a:rPr>
              <a:t>https://www.bbc.co.uk/bitesize/guides/zvm96v4/revision/7</a:t>
            </a:r>
            <a:r>
              <a:rPr lang="en-GB" sz="1800" dirty="0">
                <a:latin typeface="Arial" panose="020B0604020202020204" pitchFamily="34" charset="0"/>
                <a:cs typeface="Arial" panose="020B0604020202020204" pitchFamily="34" charset="0"/>
              </a:rPr>
              <a:t>)</a:t>
            </a:r>
          </a:p>
          <a:p>
            <a:pPr defTabSz="966155">
              <a:defRPr/>
            </a:pPr>
            <a:endParaRPr lang="en-GB" sz="1600" b="1" dirty="0"/>
          </a:p>
          <a:p>
            <a:pPr defTabSz="966155">
              <a:defRPr/>
            </a:pPr>
            <a:r>
              <a:rPr lang="en-GB" sz="1600" b="1" dirty="0"/>
              <a:t>Image:</a:t>
            </a:r>
          </a:p>
          <a:p>
            <a:pPr defTabSz="966155">
              <a:defRPr/>
            </a:pPr>
            <a:r>
              <a:rPr lang="en-GB" sz="1800" b="0" i="0" dirty="0"/>
              <a:t>London Central Mosque and The Islamic Cultural Centre - </a:t>
            </a:r>
            <a:r>
              <a:rPr lang="en-GB" sz="1600" dirty="0"/>
              <a:t>© Historic England Archive. John Laing Photographic Collection – 3 Jun 1977 - Ref: JLP01/09/771229</a:t>
            </a:r>
          </a:p>
          <a:p>
            <a:r>
              <a:rPr lang="en-GB" sz="1800" dirty="0">
                <a:hlinkClick r:id="rId4"/>
              </a:rPr>
              <a:t>https://historicengland.org.uk/images-books/photos/item/JLP01/09/771229</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913794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latin typeface="Arial" panose="020B0604020202020204" pitchFamily="34" charset="0"/>
                <a:cs typeface="Arial" panose="020B0604020202020204" pitchFamily="34" charset="0"/>
              </a:rPr>
              <a:t>Activity: </a:t>
            </a:r>
            <a:r>
              <a:rPr lang="en-GB" sz="1800"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Things I know/features I can see.</a:t>
            </a:r>
          </a:p>
          <a:p>
            <a:r>
              <a:rPr lang="en-GB" sz="1800" dirty="0">
                <a:latin typeface="Arial" panose="020B0604020202020204" pitchFamily="34" charset="0"/>
                <a:cs typeface="Arial" panose="020B0604020202020204" pitchFamily="34" charset="0"/>
              </a:rPr>
              <a:t>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Things I’d like to know/find out more about.</a:t>
            </a:r>
          </a:p>
          <a:p>
            <a:endParaRPr lang="en-GB" sz="1800" dirty="0">
              <a:latin typeface="Arial" panose="020B0604020202020204" pitchFamily="34" charset="0"/>
              <a:cs typeface="Arial" panose="020B0604020202020204" pitchFamily="34" charset="0"/>
            </a:endParaRPr>
          </a:p>
          <a:p>
            <a:r>
              <a:rPr lang="en-GB" sz="1800" b="1" dirty="0">
                <a:latin typeface="Arial" panose="020B0604020202020204" pitchFamily="34" charset="0"/>
                <a:cs typeface="Arial" panose="020B0604020202020204" pitchFamily="34" charset="0"/>
              </a:rPr>
              <a:t>Key Question:</a:t>
            </a:r>
          </a:p>
          <a:p>
            <a:r>
              <a:rPr lang="en-GB" sz="1800" dirty="0">
                <a:latin typeface="Arial" panose="020B0604020202020204" pitchFamily="34" charset="0"/>
                <a:cs typeface="Arial" panose="020B0604020202020204" pitchFamily="34" charset="0"/>
              </a:rPr>
              <a:t>Can you name the key features of the Mosque building in this image and find out the purpose of each?</a:t>
            </a:r>
          </a:p>
          <a:p>
            <a:r>
              <a:rPr lang="en-GB" sz="1800" dirty="0">
                <a:latin typeface="Arial" panose="020B0604020202020204" pitchFamily="34" charset="0"/>
                <a:cs typeface="Arial" panose="020B0604020202020204" pitchFamily="34" charset="0"/>
              </a:rPr>
              <a:t>Which different building materials  do you think have been sued to build this structure?</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600" b="1" dirty="0">
                <a:latin typeface="Arial" panose="020B0604020202020204" pitchFamily="34" charset="0"/>
                <a:cs typeface="Arial" panose="020B0604020202020204" pitchFamily="34" charset="0"/>
              </a:rPr>
              <a:t>Answer: </a:t>
            </a:r>
            <a:r>
              <a:rPr lang="en-GB" sz="2000" dirty="0">
                <a:latin typeface="Arial" panose="020B0604020202020204" pitchFamily="34" charset="0"/>
                <a:cs typeface="Arial" panose="020B0604020202020204" pitchFamily="34" charset="0"/>
              </a:rPr>
              <a:t>(</a:t>
            </a:r>
            <a:r>
              <a:rPr lang="en-GB" sz="1600" u="sng" kern="1200" dirty="0">
                <a:solidFill>
                  <a:schemeClr val="tx1"/>
                </a:solidFill>
                <a:effectLst/>
                <a:latin typeface="+mn-lt"/>
                <a:ea typeface="+mn-ea"/>
                <a:cs typeface="+mn-cs"/>
                <a:hlinkClick r:id="rId3"/>
              </a:rPr>
              <a:t>https://www.bbc.co.uk/bitesize/guides/zvm96v4/revision/7</a:t>
            </a:r>
            <a:r>
              <a:rPr lang="en-GB" sz="2000" dirty="0">
                <a:latin typeface="Arial" panose="020B0604020202020204" pitchFamily="34" charset="0"/>
                <a:cs typeface="Arial" panose="020B0604020202020204" pitchFamily="34" charset="0"/>
              </a:rPr>
              <a:t>)</a:t>
            </a:r>
          </a:p>
          <a:p>
            <a:pPr marL="0" marR="0" lvl="0" indent="0" algn="l" defTabSz="966155" rtl="0" eaLnBrk="1" fontAlgn="auto" latinLnBrk="0" hangingPunct="1">
              <a:lnSpc>
                <a:spcPct val="100000"/>
              </a:lnSpc>
              <a:spcBef>
                <a:spcPts val="0"/>
              </a:spcBef>
              <a:spcAft>
                <a:spcPts val="0"/>
              </a:spcAft>
              <a:buClrTx/>
              <a:buSzTx/>
              <a:buFontTx/>
              <a:buNone/>
              <a:tabLst/>
              <a:defRPr/>
            </a:pPr>
            <a:endParaRPr lang="en-GB" sz="1600" b="1" dirty="0">
              <a:latin typeface="Arial" panose="020B0604020202020204" pitchFamily="34" charset="0"/>
              <a:cs typeface="Arial" panose="020B0604020202020204" pitchFamily="34" charset="0"/>
            </a:endParaRPr>
          </a:p>
          <a:p>
            <a:pPr defTabSz="966155">
              <a:defRPr/>
            </a:pPr>
            <a:endParaRPr lang="en-GB" sz="1600" b="1" dirty="0"/>
          </a:p>
          <a:p>
            <a:pPr defTabSz="966155">
              <a:defRPr/>
            </a:pPr>
            <a:r>
              <a:rPr lang="en-GB" sz="1600" b="1" dirty="0"/>
              <a:t>Image:</a:t>
            </a:r>
          </a:p>
          <a:p>
            <a:pPr defTabSz="966155">
              <a:defRPr/>
            </a:pPr>
            <a:r>
              <a:rPr lang="en-GB" sz="1800" b="0" i="0" dirty="0"/>
              <a:t>London Central Mosque and The Islamic Cultural Centre - </a:t>
            </a:r>
            <a:r>
              <a:rPr lang="en-GB" sz="1600" dirty="0"/>
              <a:t>© Historic England Archive. John Laing Photographic Collection – 3 Jun 1977 - Ref: JLP01/09/771229</a:t>
            </a:r>
          </a:p>
          <a:p>
            <a:r>
              <a:rPr lang="en-GB" sz="1800" dirty="0">
                <a:hlinkClick r:id="rId4"/>
              </a:rPr>
              <a:t>https://historicengland.org.uk/images-books/photos/item/JLP01/09/771229</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07760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latin typeface="Arial" panose="020B0604020202020204" pitchFamily="34" charset="0"/>
                <a:cs typeface="Arial" panose="020B0604020202020204" pitchFamily="34" charset="0"/>
              </a:rPr>
              <a:t>Activity: </a:t>
            </a:r>
            <a:r>
              <a:rPr lang="en-GB" sz="2800" dirty="0">
                <a:latin typeface="Arial" panose="020B0604020202020204" pitchFamily="34" charset="0"/>
                <a:cs typeface="Arial" panose="020B0604020202020204" pitchFamily="34" charset="0"/>
              </a:rPr>
              <a:t>In your pair/group note down:</a:t>
            </a:r>
          </a:p>
          <a:p>
            <a:r>
              <a:rPr lang="en-GB" sz="2800" dirty="0">
                <a:latin typeface="Arial" panose="020B0604020202020204" pitchFamily="34" charset="0"/>
                <a:cs typeface="Arial" panose="020B0604020202020204" pitchFamily="34" charset="0"/>
              </a:rPr>
              <a:t>Things I know/features I can see.</a:t>
            </a:r>
          </a:p>
          <a:p>
            <a:r>
              <a:rPr lang="en-GB" sz="2800" dirty="0">
                <a:latin typeface="Arial" panose="020B0604020202020204" pitchFamily="34" charset="0"/>
                <a:cs typeface="Arial" panose="020B0604020202020204" pitchFamily="34" charset="0"/>
              </a:rPr>
              <a:t>Things I can </a:t>
            </a:r>
            <a:r>
              <a:rPr lang="en-GB" sz="2800" dirty="0">
                <a:solidFill>
                  <a:prstClr val="black"/>
                </a:solidFill>
                <a:latin typeface="Arial" panose="020B0604020202020204" pitchFamily="34" charset="0"/>
                <a:cs typeface="Arial" panose="020B0604020202020204" pitchFamily="34" charset="0"/>
              </a:rPr>
              <a:t>infer/</a:t>
            </a:r>
            <a:r>
              <a:rPr lang="en-GB" sz="2800" dirty="0">
                <a:latin typeface="Arial" panose="020B0604020202020204" pitchFamily="34" charset="0"/>
                <a:cs typeface="Arial" panose="020B0604020202020204" pitchFamily="34" charset="0"/>
              </a:rPr>
              <a:t>work out/guess at.</a:t>
            </a:r>
          </a:p>
          <a:p>
            <a:r>
              <a:rPr lang="en-GB" sz="2800" dirty="0">
                <a:latin typeface="Arial" panose="020B0604020202020204" pitchFamily="34" charset="0"/>
                <a:cs typeface="Arial" panose="020B0604020202020204" pitchFamily="34" charset="0"/>
              </a:rPr>
              <a:t>Things I’d like to know/find out more about.</a:t>
            </a:r>
          </a:p>
          <a:p>
            <a:pPr defTabSz="966155">
              <a:defRPr/>
            </a:pPr>
            <a:endParaRPr lang="en-GB" sz="2400" b="1" dirty="0"/>
          </a:p>
          <a:p>
            <a:pPr defTabSz="966155">
              <a:defRPr/>
            </a:pPr>
            <a:r>
              <a:rPr lang="en-GB" sz="2400" b="1" dirty="0"/>
              <a:t>Image:</a:t>
            </a:r>
          </a:p>
          <a:p>
            <a:r>
              <a:rPr lang="en-GB" sz="2000" b="0" dirty="0"/>
              <a:t>A view from the women's balcony into the main prayer space at the London Central Mosque, prior to the installation of wooden screens to separate the two areas </a:t>
            </a:r>
            <a:r>
              <a:rPr lang="en-GB" sz="2400" dirty="0"/>
              <a:t>© Historic England Archive. John Laing Photographic Collection  - </a:t>
            </a:r>
            <a:r>
              <a:rPr lang="en-GB" sz="2000" dirty="0"/>
              <a:t>22 Jun 1977 Ref: JLP01/09/771264 </a:t>
            </a:r>
          </a:p>
          <a:p>
            <a:r>
              <a:rPr lang="en-GB" sz="2000" dirty="0">
                <a:hlinkClick r:id="rId3"/>
              </a:rPr>
              <a:t>https://historicengland.org.uk/images-books/photos/item/JLP01/09/771264</a:t>
            </a:r>
            <a:r>
              <a:rPr lang="en-GB" sz="2000" dirty="0"/>
              <a:t> </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2432520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400" b="1" dirty="0">
                <a:latin typeface="Arial" panose="020B0604020202020204" pitchFamily="34" charset="0"/>
                <a:cs typeface="Arial" panose="020B0604020202020204" pitchFamily="34" charset="0"/>
              </a:rPr>
              <a:t>Activity: </a:t>
            </a:r>
            <a:r>
              <a:rPr lang="en-GB" sz="4000" dirty="0">
                <a:latin typeface="Arial" panose="020B0604020202020204" pitchFamily="34" charset="0"/>
                <a:cs typeface="Arial" panose="020B0604020202020204" pitchFamily="34" charset="0"/>
              </a:rPr>
              <a:t>In your pair/group note down:</a:t>
            </a:r>
          </a:p>
          <a:p>
            <a:r>
              <a:rPr lang="en-GB" sz="4000" dirty="0">
                <a:latin typeface="Arial" panose="020B0604020202020204" pitchFamily="34" charset="0"/>
                <a:cs typeface="Arial" panose="020B0604020202020204" pitchFamily="34" charset="0"/>
              </a:rPr>
              <a:t>Things I know/features I can see.</a:t>
            </a:r>
          </a:p>
          <a:p>
            <a:r>
              <a:rPr lang="en-GB" sz="4000" dirty="0">
                <a:latin typeface="Arial" panose="020B0604020202020204" pitchFamily="34" charset="0"/>
                <a:cs typeface="Arial" panose="020B0604020202020204" pitchFamily="34" charset="0"/>
              </a:rPr>
              <a:t>Things I can </a:t>
            </a:r>
            <a:r>
              <a:rPr lang="en-GB" sz="4000" dirty="0">
                <a:solidFill>
                  <a:prstClr val="black"/>
                </a:solidFill>
                <a:latin typeface="Arial" panose="020B0604020202020204" pitchFamily="34" charset="0"/>
                <a:cs typeface="Arial" panose="020B0604020202020204" pitchFamily="34" charset="0"/>
              </a:rPr>
              <a:t>infer/</a:t>
            </a:r>
            <a:r>
              <a:rPr lang="en-GB" sz="4000" dirty="0">
                <a:latin typeface="Arial" panose="020B0604020202020204" pitchFamily="34" charset="0"/>
                <a:cs typeface="Arial" panose="020B0604020202020204" pitchFamily="34" charset="0"/>
              </a:rPr>
              <a:t>work out/guess at.</a:t>
            </a:r>
          </a:p>
          <a:p>
            <a:r>
              <a:rPr lang="en-GB" sz="4000" dirty="0">
                <a:latin typeface="Arial" panose="020B0604020202020204" pitchFamily="34" charset="0"/>
                <a:cs typeface="Arial" panose="020B0604020202020204" pitchFamily="34" charset="0"/>
              </a:rPr>
              <a:t>Things I’d like to know/find out more about.</a:t>
            </a:r>
          </a:p>
          <a:p>
            <a:pPr defTabSz="966155">
              <a:defRPr/>
            </a:pPr>
            <a:endParaRPr lang="en-GB" sz="3600" b="1" dirty="0"/>
          </a:p>
          <a:p>
            <a:pPr defTabSz="966155">
              <a:defRPr/>
            </a:pPr>
            <a:r>
              <a:rPr lang="en-GB" sz="3600" b="1" dirty="0"/>
              <a:t>Image:</a:t>
            </a:r>
          </a:p>
          <a:p>
            <a:r>
              <a:rPr lang="en-GB" sz="3200" b="0" dirty="0"/>
              <a:t>Workers on scaffolding decorating the ceiling of the main prayer hall at the London Central Mosque with geometric patterns </a:t>
            </a:r>
            <a:r>
              <a:rPr lang="en-GB" sz="3600" dirty="0"/>
              <a:t>© Historic England Archive. John Laing Photographic Collection - </a:t>
            </a:r>
            <a:r>
              <a:rPr lang="en-GB" sz="3200" dirty="0"/>
              <a:t>14 Apr 1977 Ref: JLP01/10/04403 </a:t>
            </a:r>
          </a:p>
          <a:p>
            <a:pPr defTabSz="966155">
              <a:defRPr/>
            </a:pPr>
            <a:r>
              <a:rPr lang="en-GB" sz="3200" dirty="0">
                <a:hlinkClick r:id="rId3"/>
              </a:rPr>
              <a:t>https://historicengland.org.uk/images-books/photos/item/JLP01/10/04403</a:t>
            </a:r>
            <a:endParaRPr lang="en-GB" sz="36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2156792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latin typeface="Arial" panose="020B0604020202020204" pitchFamily="34" charset="0"/>
                <a:cs typeface="Arial" panose="020B0604020202020204" pitchFamily="34" charset="0"/>
              </a:rPr>
              <a:t>Activity: </a:t>
            </a:r>
            <a:r>
              <a:rPr lang="en-GB" sz="2800" dirty="0">
                <a:latin typeface="Arial" panose="020B0604020202020204" pitchFamily="34" charset="0"/>
                <a:cs typeface="Arial" panose="020B0604020202020204" pitchFamily="34" charset="0"/>
              </a:rPr>
              <a:t>In your pair/group note down:</a:t>
            </a:r>
          </a:p>
          <a:p>
            <a:r>
              <a:rPr lang="en-GB" sz="2800" dirty="0">
                <a:latin typeface="Arial" panose="020B0604020202020204" pitchFamily="34" charset="0"/>
                <a:cs typeface="Arial" panose="020B0604020202020204" pitchFamily="34" charset="0"/>
              </a:rPr>
              <a:t>Things I know/features I can see.</a:t>
            </a:r>
          </a:p>
          <a:p>
            <a:r>
              <a:rPr lang="en-GB" sz="2800" dirty="0">
                <a:latin typeface="Arial" panose="020B0604020202020204" pitchFamily="34" charset="0"/>
                <a:cs typeface="Arial" panose="020B0604020202020204" pitchFamily="34" charset="0"/>
              </a:rPr>
              <a:t>Things I can </a:t>
            </a:r>
            <a:r>
              <a:rPr lang="en-GB" sz="2800" dirty="0">
                <a:solidFill>
                  <a:prstClr val="black"/>
                </a:solidFill>
                <a:latin typeface="Arial" panose="020B0604020202020204" pitchFamily="34" charset="0"/>
                <a:cs typeface="Arial" panose="020B0604020202020204" pitchFamily="34" charset="0"/>
              </a:rPr>
              <a:t>infer/</a:t>
            </a:r>
            <a:r>
              <a:rPr lang="en-GB" sz="2800" dirty="0">
                <a:latin typeface="Arial" panose="020B0604020202020204" pitchFamily="34" charset="0"/>
                <a:cs typeface="Arial" panose="020B0604020202020204" pitchFamily="34" charset="0"/>
              </a:rPr>
              <a:t>work out/guess at.</a:t>
            </a:r>
          </a:p>
          <a:p>
            <a:r>
              <a:rPr lang="en-GB" sz="2800" dirty="0">
                <a:latin typeface="Arial" panose="020B0604020202020204" pitchFamily="34" charset="0"/>
                <a:cs typeface="Arial" panose="020B0604020202020204" pitchFamily="34" charset="0"/>
              </a:rPr>
              <a:t>Things I’d like to know/find out more about.</a:t>
            </a:r>
          </a:p>
          <a:p>
            <a:pPr defTabSz="966155">
              <a:defRPr/>
            </a:pPr>
            <a:endParaRPr lang="en-GB" sz="2400" b="1" dirty="0"/>
          </a:p>
          <a:p>
            <a:pPr defTabSz="966155">
              <a:defRPr/>
            </a:pPr>
            <a:r>
              <a:rPr lang="en-GB" sz="2400" b="1" dirty="0"/>
              <a:t>Key Question:</a:t>
            </a:r>
          </a:p>
          <a:p>
            <a:pPr defTabSz="966155">
              <a:defRPr/>
            </a:pPr>
            <a:r>
              <a:rPr lang="en-GB" sz="2400" dirty="0"/>
              <a:t>What happens in this room and why was it an essential part of the architect’s design?</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2400" b="1" dirty="0"/>
              <a:t>Answer:</a:t>
            </a:r>
            <a:endParaRPr lang="en-GB" sz="2400" dirty="0"/>
          </a:p>
          <a:p>
            <a:pPr defTabSz="966155">
              <a:defRPr/>
            </a:pPr>
            <a:r>
              <a:rPr lang="en-GB" sz="1800" b="0" i="0" dirty="0">
                <a:solidFill>
                  <a:srgbClr val="212529"/>
                </a:solidFill>
                <a:effectLst/>
                <a:latin typeface="Arial" panose="020B0604020202020204" pitchFamily="34" charset="0"/>
              </a:rPr>
              <a:t>Ablutions (ritual washing or </a:t>
            </a:r>
            <a:r>
              <a:rPr lang="en-GB" sz="3600" b="0" i="1" dirty="0">
                <a:solidFill>
                  <a:srgbClr val="212529"/>
                </a:solidFill>
                <a:effectLst/>
                <a:latin typeface="Arial" panose="020B0604020202020204" pitchFamily="34" charset="0"/>
              </a:rPr>
              <a:t>wudu</a:t>
            </a:r>
            <a:r>
              <a:rPr lang="en-GB" sz="3600" b="0" i="0" dirty="0">
                <a:solidFill>
                  <a:srgbClr val="212529"/>
                </a:solidFill>
                <a:effectLst/>
                <a:latin typeface="Raleway" panose="020B0003030101060003" pitchFamily="34" charset="0"/>
              </a:rPr>
              <a:t>) are an essential part of the preparation for Muslim prayer. </a:t>
            </a:r>
            <a:endParaRPr lang="en-GB" sz="2400" dirty="0"/>
          </a:p>
          <a:p>
            <a:pPr defTabSz="966155">
              <a:defRPr/>
            </a:pPr>
            <a:endParaRPr lang="en-GB" sz="2400" dirty="0"/>
          </a:p>
          <a:p>
            <a:pPr defTabSz="966155">
              <a:defRPr/>
            </a:pPr>
            <a:r>
              <a:rPr lang="en-GB" sz="2400" b="1" dirty="0"/>
              <a:t>Image:</a:t>
            </a:r>
          </a:p>
          <a:p>
            <a:r>
              <a:rPr lang="en-GB" sz="2000" b="0" dirty="0"/>
              <a:t>A view of a wash room for ritual ablutions at the London Central Mosque </a:t>
            </a:r>
            <a:r>
              <a:rPr lang="en-GB" sz="2400" dirty="0"/>
              <a:t>© Historic England Archive. John Laing Photographic Collection - </a:t>
            </a:r>
            <a:r>
              <a:rPr lang="en-GB" sz="2000" dirty="0"/>
              <a:t>22 Jun 1977</a:t>
            </a:r>
            <a:r>
              <a:rPr lang="en-GB" sz="2000" baseline="0" dirty="0"/>
              <a:t> </a:t>
            </a:r>
            <a:r>
              <a:rPr lang="en-GB" sz="2000" dirty="0"/>
              <a:t>Ref: JLP01/09/771260 </a:t>
            </a:r>
          </a:p>
          <a:p>
            <a:r>
              <a:rPr lang="en-GB" sz="2000" dirty="0">
                <a:hlinkClick r:id="rId3"/>
              </a:rPr>
              <a:t>https://historicengland.org.uk/images-books/photos/item/JLP01/09/771260</a:t>
            </a:r>
            <a:endParaRPr lang="en-GB" sz="20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729951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400" b="1" dirty="0">
                <a:latin typeface="Arial" panose="020B0604020202020204" pitchFamily="34" charset="0"/>
                <a:cs typeface="Arial" panose="020B0604020202020204" pitchFamily="34" charset="0"/>
              </a:rPr>
              <a:t>Activity: </a:t>
            </a:r>
            <a:r>
              <a:rPr lang="en-GB" sz="4000" dirty="0">
                <a:latin typeface="Arial" panose="020B0604020202020204" pitchFamily="34" charset="0"/>
                <a:cs typeface="Arial" panose="020B0604020202020204" pitchFamily="34" charset="0"/>
              </a:rPr>
              <a:t>In your pair/group note down:</a:t>
            </a:r>
          </a:p>
          <a:p>
            <a:r>
              <a:rPr lang="en-GB" sz="4000" dirty="0">
                <a:latin typeface="Arial" panose="020B0604020202020204" pitchFamily="34" charset="0"/>
                <a:cs typeface="Arial" panose="020B0604020202020204" pitchFamily="34" charset="0"/>
              </a:rPr>
              <a:t>Things I know/features I can see.</a:t>
            </a:r>
          </a:p>
          <a:p>
            <a:r>
              <a:rPr lang="en-GB" sz="4000" dirty="0">
                <a:latin typeface="Arial" panose="020B0604020202020204" pitchFamily="34" charset="0"/>
                <a:cs typeface="Arial" panose="020B0604020202020204" pitchFamily="34" charset="0"/>
              </a:rPr>
              <a:t>Things I can work out/guess at.</a:t>
            </a:r>
          </a:p>
          <a:p>
            <a:r>
              <a:rPr lang="en-GB" sz="4000" dirty="0">
                <a:latin typeface="Arial" panose="020B0604020202020204" pitchFamily="34" charset="0"/>
                <a:cs typeface="Arial" panose="020B0604020202020204" pitchFamily="34" charset="0"/>
              </a:rPr>
              <a:t>Things I’d like to know/find out more about.</a:t>
            </a:r>
          </a:p>
          <a:p>
            <a:pPr defTabSz="966155">
              <a:defRPr/>
            </a:pPr>
            <a:endParaRPr lang="en-GB" sz="3600" b="1" dirty="0"/>
          </a:p>
          <a:p>
            <a:pPr defTabSz="966155">
              <a:defRPr/>
            </a:pPr>
            <a:r>
              <a:rPr lang="en-GB" sz="3600" b="1" dirty="0"/>
              <a:t>Key Question:</a:t>
            </a:r>
          </a:p>
          <a:p>
            <a:pPr defTabSz="966155">
              <a:defRPr/>
            </a:pPr>
            <a:r>
              <a:rPr lang="en-GB" sz="3600" dirty="0"/>
              <a:t>What adjectives would you use to describe this room and its design?</a:t>
            </a:r>
          </a:p>
          <a:p>
            <a:pPr defTabSz="966155">
              <a:defRPr/>
            </a:pPr>
            <a:endParaRPr lang="en-GB" sz="3600" b="1" dirty="0"/>
          </a:p>
          <a:p>
            <a:pPr defTabSz="966155">
              <a:defRPr/>
            </a:pPr>
            <a:r>
              <a:rPr lang="en-GB" sz="3600" b="1" dirty="0"/>
              <a:t>Image:</a:t>
            </a:r>
          </a:p>
          <a:p>
            <a:r>
              <a:rPr lang="en-GB" sz="3200" b="0" dirty="0"/>
              <a:t>Interior view of the mosque's prayer hall, with an ornate chandelier above</a:t>
            </a:r>
            <a:r>
              <a:rPr lang="en-GB" sz="3200" b="0" baseline="0" dirty="0"/>
              <a:t> </a:t>
            </a:r>
            <a:r>
              <a:rPr lang="en-GB" sz="3600" dirty="0"/>
              <a:t>© Historic England Archive. John Laing Photographic Collection - </a:t>
            </a:r>
            <a:r>
              <a:rPr lang="en-GB" sz="3200" dirty="0"/>
              <a:t>28 Feb 2012Ref: DP148090 </a:t>
            </a:r>
          </a:p>
          <a:p>
            <a:r>
              <a:rPr lang="en-GB" sz="3200" dirty="0">
                <a:hlinkClick r:id="rId3"/>
              </a:rPr>
              <a:t>https://historicengland.org.uk/images-books/photos/item/DP148090</a:t>
            </a:r>
            <a:endParaRPr lang="en-GB" sz="3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100933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Arial" panose="020B0604020202020204" pitchFamily="34" charset="0"/>
                <a:cs typeface="Arial" panose="020B0604020202020204" pitchFamily="34" charset="0"/>
              </a:rPr>
              <a:t>This is an Islamic place of  worship – learn more about </a:t>
            </a:r>
            <a:r>
              <a:rPr lang="en-GB" sz="1200" dirty="0">
                <a:latin typeface="Arial" panose="020B0604020202020204" pitchFamily="34" charset="0"/>
                <a:cs typeface="Arial" panose="020B0604020202020204" pitchFamily="34" charset="0"/>
                <a:hlinkClick r:id="rId3"/>
              </a:rPr>
              <a:t>Islam</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3598507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5400" b="1" dirty="0">
                <a:latin typeface="Arial" panose="020B0604020202020204" pitchFamily="34" charset="0"/>
                <a:cs typeface="Arial" panose="020B0604020202020204" pitchFamily="34" charset="0"/>
              </a:rPr>
              <a:t>Activity: </a:t>
            </a:r>
            <a:r>
              <a:rPr lang="en-GB" sz="4800" dirty="0">
                <a:latin typeface="Arial" panose="020B0604020202020204" pitchFamily="34" charset="0"/>
                <a:cs typeface="Arial" panose="020B0604020202020204" pitchFamily="34" charset="0"/>
              </a:rPr>
              <a:t>In your pair/group note down:</a:t>
            </a:r>
          </a:p>
          <a:p>
            <a:r>
              <a:rPr lang="en-GB" sz="4800" dirty="0">
                <a:latin typeface="Arial" panose="020B0604020202020204" pitchFamily="34" charset="0"/>
                <a:cs typeface="Arial" panose="020B0604020202020204" pitchFamily="34" charset="0"/>
              </a:rPr>
              <a:t>Things I know/features I can see.</a:t>
            </a:r>
          </a:p>
          <a:p>
            <a:r>
              <a:rPr lang="en-GB" sz="4800" dirty="0">
                <a:latin typeface="Arial" panose="020B0604020202020204" pitchFamily="34" charset="0"/>
                <a:cs typeface="Arial" panose="020B0604020202020204" pitchFamily="34" charset="0"/>
              </a:rPr>
              <a:t>Things I can </a:t>
            </a:r>
            <a:r>
              <a:rPr lang="en-GB" sz="4800" dirty="0">
                <a:solidFill>
                  <a:prstClr val="black"/>
                </a:solidFill>
                <a:latin typeface="Arial" panose="020B0604020202020204" pitchFamily="34" charset="0"/>
                <a:cs typeface="Arial" panose="020B0604020202020204" pitchFamily="34" charset="0"/>
              </a:rPr>
              <a:t>infer/</a:t>
            </a:r>
            <a:r>
              <a:rPr lang="en-GB" sz="4800" dirty="0">
                <a:latin typeface="Arial" panose="020B0604020202020204" pitchFamily="34" charset="0"/>
                <a:cs typeface="Arial" panose="020B0604020202020204" pitchFamily="34" charset="0"/>
              </a:rPr>
              <a:t>work out/guess at.</a:t>
            </a:r>
          </a:p>
          <a:p>
            <a:r>
              <a:rPr lang="en-GB" sz="4800" dirty="0">
                <a:latin typeface="Arial" panose="020B0604020202020204" pitchFamily="34" charset="0"/>
                <a:cs typeface="Arial" panose="020B0604020202020204" pitchFamily="34" charset="0"/>
              </a:rPr>
              <a:t>Things I’d like to know/find out more about.</a:t>
            </a:r>
          </a:p>
          <a:p>
            <a:pPr defTabSz="966155">
              <a:defRPr/>
            </a:pPr>
            <a:endParaRPr lang="en-GB" sz="4400" b="1" dirty="0"/>
          </a:p>
          <a:p>
            <a:pPr defTabSz="966155">
              <a:defRPr/>
            </a:pPr>
            <a:r>
              <a:rPr lang="en-GB" sz="4400" b="1" dirty="0"/>
              <a:t>Key Question:</a:t>
            </a:r>
          </a:p>
          <a:p>
            <a:pPr defTabSz="966155">
              <a:defRPr/>
            </a:pPr>
            <a:r>
              <a:rPr lang="en-GB" sz="4400" dirty="0"/>
              <a:t>How old do you think this building is? </a:t>
            </a:r>
          </a:p>
          <a:p>
            <a:pPr defTabSz="966155">
              <a:defRPr/>
            </a:pPr>
            <a:endParaRPr lang="en-GB" sz="4400" b="1" dirty="0"/>
          </a:p>
          <a:p>
            <a:pPr defTabSz="966155">
              <a:defRPr/>
            </a:pPr>
            <a:r>
              <a:rPr lang="en-GB" sz="4400" b="1" dirty="0"/>
              <a:t>Research:</a:t>
            </a:r>
          </a:p>
          <a:p>
            <a:pPr defTabSz="966155">
              <a:defRPr/>
            </a:pPr>
            <a:r>
              <a:rPr lang="en-GB" sz="4400" dirty="0"/>
              <a:t>This modern building, opened in 1991, replaced the original Liberal Jewish Synagogue. One original feature was retained from the original building. Can you find what it is? </a:t>
            </a:r>
          </a:p>
          <a:p>
            <a:pPr defTabSz="966155">
              <a:defRPr/>
            </a:pPr>
            <a:r>
              <a:rPr lang="en-GB" sz="4400" dirty="0"/>
              <a:t>Find out more about the interesting history of this building.</a:t>
            </a:r>
          </a:p>
          <a:p>
            <a:pPr defTabSz="966155">
              <a:defRPr/>
            </a:pPr>
            <a:r>
              <a:rPr lang="en-GB" sz="4000" u="sng" kern="1200" dirty="0">
                <a:solidFill>
                  <a:schemeClr val="tx1"/>
                </a:solidFill>
                <a:effectLst/>
                <a:latin typeface="+mn-lt"/>
                <a:ea typeface="+mn-ea"/>
                <a:cs typeface="+mn-cs"/>
                <a:hlinkClick r:id="rId3"/>
              </a:rPr>
              <a:t>https://www.ljs.org/the-ljs.html</a:t>
            </a:r>
            <a:endParaRPr lang="en-GB" sz="4000" u="sng" kern="1200" dirty="0">
              <a:solidFill>
                <a:schemeClr val="tx1"/>
              </a:solidFill>
              <a:effectLst/>
              <a:latin typeface="+mn-lt"/>
              <a:ea typeface="+mn-ea"/>
              <a:cs typeface="+mn-cs"/>
            </a:endParaRPr>
          </a:p>
          <a:p>
            <a:pPr defTabSz="966155">
              <a:defRPr/>
            </a:pPr>
            <a:r>
              <a:rPr lang="en-GB" sz="4000" u="sng" kern="1200" dirty="0">
                <a:solidFill>
                  <a:schemeClr val="tx1"/>
                </a:solidFill>
                <a:effectLst/>
                <a:latin typeface="+mn-lt"/>
                <a:ea typeface="+mn-ea"/>
                <a:cs typeface="+mn-cs"/>
                <a:hlinkClick r:id="rId4"/>
              </a:rPr>
              <a:t>https://images.shulcloud.com/1575/uploads/PDFs/Building-Guide-2020.pdf</a:t>
            </a:r>
            <a:endParaRPr lang="en-GB" sz="4000" u="sng" kern="1200" dirty="0">
              <a:solidFill>
                <a:schemeClr val="tx1"/>
              </a:solidFill>
              <a:effectLst/>
              <a:latin typeface="+mn-lt"/>
              <a:ea typeface="+mn-ea"/>
              <a:cs typeface="+mn-cs"/>
            </a:endParaRPr>
          </a:p>
          <a:p>
            <a:pPr defTabSz="966155">
              <a:defRPr/>
            </a:pPr>
            <a:endParaRPr lang="en-GB" sz="4400" b="1" dirty="0"/>
          </a:p>
          <a:p>
            <a:pPr defTabSz="966155">
              <a:defRPr/>
            </a:pPr>
            <a:r>
              <a:rPr lang="en-GB" sz="4400" b="1" dirty="0"/>
              <a:t>Image:</a:t>
            </a:r>
          </a:p>
          <a:p>
            <a:r>
              <a:rPr lang="en-GB" sz="4400" b="0" dirty="0"/>
              <a:t>A view of the octagonal sanctuary in the Liberal Jewish Synagogue, showing seating arranged around the bimah </a:t>
            </a:r>
            <a:r>
              <a:rPr lang="en-GB" sz="4400" dirty="0"/>
              <a:t>© Historic England Archive. John Laing Photographic Collection </a:t>
            </a:r>
            <a:endParaRPr lang="en-GB" sz="4400" b="0" dirty="0"/>
          </a:p>
          <a:p>
            <a:r>
              <a:rPr lang="en-GB" sz="4400" dirty="0"/>
              <a:t>-</a:t>
            </a:r>
            <a:r>
              <a:rPr lang="en-GB" sz="4400" baseline="0" dirty="0"/>
              <a:t> </a:t>
            </a:r>
            <a:r>
              <a:rPr lang="en-GB" sz="4400" dirty="0"/>
              <a:t>30 Jan 1991 Ref: JLP01/10/48154 </a:t>
            </a:r>
          </a:p>
          <a:p>
            <a:r>
              <a:rPr lang="en-GB" sz="4400" dirty="0">
                <a:hlinkClick r:id="rId5"/>
              </a:rPr>
              <a:t>https://historicengland.org.uk/images-books/photos/item/JLP01/10/48154</a:t>
            </a:r>
            <a:endParaRPr lang="en-GB" sz="44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283924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Ask:</a:t>
            </a:r>
            <a:r>
              <a:rPr lang="en-GB" b="1" baseline="0" dirty="0"/>
              <a:t> </a:t>
            </a:r>
          </a:p>
          <a:p>
            <a:r>
              <a:rPr lang="en-GB" dirty="0"/>
              <a:t>This is a good point to ask the pupils what they think architecture might be? What is an architect? What do they think an architect actually does?  </a:t>
            </a:r>
          </a:p>
          <a:p>
            <a:r>
              <a:rPr lang="en-GB" dirty="0"/>
              <a:t>Link to the idea that it is an architects</a:t>
            </a:r>
            <a:r>
              <a:rPr lang="en-GB" baseline="0" dirty="0"/>
              <a:t> job is to try to design buildings, parks, opens spaces etc. to make an area better.</a:t>
            </a:r>
          </a:p>
          <a:p>
            <a:r>
              <a:rPr lang="en-GB" baseline="0" dirty="0"/>
              <a:t>The following 6 slides can then be used to explore with your pupils, in more detail, what architecture is…..</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2722368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7200" b="1" dirty="0">
                <a:latin typeface="Arial" panose="020B0604020202020204" pitchFamily="34" charset="0"/>
                <a:cs typeface="Arial" panose="020B0604020202020204" pitchFamily="34" charset="0"/>
              </a:rPr>
              <a:t>Activity: </a:t>
            </a:r>
            <a:r>
              <a:rPr lang="en-GB" sz="6600" dirty="0">
                <a:latin typeface="Arial" panose="020B0604020202020204" pitchFamily="34" charset="0"/>
                <a:cs typeface="Arial" panose="020B0604020202020204" pitchFamily="34" charset="0"/>
              </a:rPr>
              <a:t>In your pair/group note down:</a:t>
            </a:r>
          </a:p>
          <a:p>
            <a:r>
              <a:rPr lang="en-GB" sz="6600" dirty="0">
                <a:latin typeface="Arial" panose="020B0604020202020204" pitchFamily="34" charset="0"/>
                <a:cs typeface="Arial" panose="020B0604020202020204" pitchFamily="34" charset="0"/>
              </a:rPr>
              <a:t>Things I know/features I can see.</a:t>
            </a:r>
          </a:p>
          <a:p>
            <a:r>
              <a:rPr lang="en-GB" sz="6600" dirty="0">
                <a:latin typeface="Arial" panose="020B0604020202020204" pitchFamily="34" charset="0"/>
                <a:cs typeface="Arial" panose="020B0604020202020204" pitchFamily="34" charset="0"/>
              </a:rPr>
              <a:t>Things I can </a:t>
            </a:r>
            <a:r>
              <a:rPr lang="en-GB" sz="6600" dirty="0">
                <a:solidFill>
                  <a:prstClr val="black"/>
                </a:solidFill>
                <a:latin typeface="Arial" panose="020B0604020202020204" pitchFamily="34" charset="0"/>
                <a:cs typeface="Arial" panose="020B0604020202020204" pitchFamily="34" charset="0"/>
              </a:rPr>
              <a:t>infer/</a:t>
            </a:r>
            <a:r>
              <a:rPr lang="en-GB" sz="6600" dirty="0">
                <a:latin typeface="Arial" panose="020B0604020202020204" pitchFamily="34" charset="0"/>
                <a:cs typeface="Arial" panose="020B0604020202020204" pitchFamily="34" charset="0"/>
              </a:rPr>
              <a:t>work out/guess at.</a:t>
            </a:r>
          </a:p>
          <a:p>
            <a:r>
              <a:rPr lang="en-GB" sz="6600" dirty="0">
                <a:latin typeface="Arial" panose="020B0604020202020204" pitchFamily="34" charset="0"/>
                <a:cs typeface="Arial" panose="020B0604020202020204" pitchFamily="34" charset="0"/>
              </a:rPr>
              <a:t>Things I’d like to know/find out more about.</a:t>
            </a:r>
          </a:p>
          <a:p>
            <a:endParaRPr lang="en-GB" sz="6600" dirty="0">
              <a:latin typeface="Arial" panose="020B0604020202020204" pitchFamily="34" charset="0"/>
              <a:cs typeface="Arial" panose="020B0604020202020204" pitchFamily="34" charset="0"/>
            </a:endParaRPr>
          </a:p>
          <a:p>
            <a:pPr defTabSz="966155">
              <a:defRPr/>
            </a:pPr>
            <a:r>
              <a:rPr lang="en-GB" sz="6000" b="1" dirty="0"/>
              <a:t>Key Question:</a:t>
            </a:r>
          </a:p>
          <a:p>
            <a:pPr defTabSz="966155">
              <a:defRPr/>
            </a:pPr>
            <a:r>
              <a:rPr lang="en-GB" sz="6000" dirty="0"/>
              <a:t>What is this part of the Synagogue called?</a:t>
            </a:r>
            <a:r>
              <a:rPr lang="en-GB" sz="6000" dirty="0">
                <a:solidFill>
                  <a:prstClr val="black"/>
                </a:solidFill>
              </a:rPr>
              <a:t> What is its importance?</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8000" b="1" dirty="0"/>
              <a:t>Answer:</a:t>
            </a:r>
          </a:p>
          <a:p>
            <a:pPr defTabSz="966155">
              <a:defRPr/>
            </a:pPr>
            <a:r>
              <a:rPr lang="en-GB" sz="8000" b="0" i="0" dirty="0">
                <a:solidFill>
                  <a:srgbClr val="474747"/>
                </a:solidFill>
                <a:effectLst/>
                <a:latin typeface="Google Sans"/>
              </a:rPr>
              <a:t>The ark, (“holy ark”), in Jewish synagogues, </a:t>
            </a:r>
            <a:r>
              <a:rPr lang="en-GB" sz="8000" b="0" i="0" dirty="0">
                <a:solidFill>
                  <a:srgbClr val="040C28"/>
                </a:solidFill>
                <a:effectLst/>
                <a:latin typeface="Google Sans"/>
              </a:rPr>
              <a:t>an ornate cabinet that enshrines the sacred Torah scrolls used for public worship</a:t>
            </a:r>
            <a:r>
              <a:rPr lang="en-GB" sz="8000" b="0" i="0" dirty="0">
                <a:solidFill>
                  <a:srgbClr val="474747"/>
                </a:solidFill>
                <a:effectLst/>
                <a:latin typeface="Google Sans"/>
              </a:rPr>
              <a:t>. Because it symbolizes the Holy of Holies of the ancient Temple of Jerusalem, it is the holiest place in the synagogue and the focal point of prayer.</a:t>
            </a:r>
            <a:endParaRPr lang="en-GB" sz="6000" dirty="0">
              <a:solidFill>
                <a:prstClr val="black"/>
              </a:solidFill>
            </a:endParaRPr>
          </a:p>
          <a:p>
            <a:pPr defTabSz="966155">
              <a:defRPr/>
            </a:pPr>
            <a:endParaRPr lang="en-GB" sz="6000" dirty="0"/>
          </a:p>
          <a:p>
            <a:pPr defTabSz="966155">
              <a:defRPr/>
            </a:pPr>
            <a:endParaRPr lang="en-GB" sz="6000" b="1" dirty="0"/>
          </a:p>
          <a:p>
            <a:pPr defTabSz="966155">
              <a:defRPr/>
            </a:pPr>
            <a:r>
              <a:rPr lang="en-GB" sz="6000" b="1" dirty="0"/>
              <a:t>Image:</a:t>
            </a:r>
          </a:p>
          <a:p>
            <a:r>
              <a:rPr lang="en-GB" sz="5400" b="0" dirty="0"/>
              <a:t>The </a:t>
            </a:r>
            <a:r>
              <a:rPr lang="en-GB" sz="5400" b="0" dirty="0" err="1"/>
              <a:t>ner</a:t>
            </a:r>
            <a:r>
              <a:rPr lang="en-GB" sz="5400" b="0" dirty="0"/>
              <a:t> </a:t>
            </a:r>
            <a:r>
              <a:rPr lang="en-GB" sz="5400" b="0" dirty="0" err="1"/>
              <a:t>tamid</a:t>
            </a:r>
            <a:r>
              <a:rPr lang="en-GB" sz="5400" b="0" dirty="0"/>
              <a:t> and doors of the ark in the Liberal Jewish Synagogue </a:t>
            </a:r>
            <a:r>
              <a:rPr lang="en-GB" sz="6000" dirty="0"/>
              <a:t>© Historic England Archive. John Laing Photographic Collection </a:t>
            </a:r>
            <a:r>
              <a:rPr lang="en-GB" sz="5400" dirty="0"/>
              <a:t>-</a:t>
            </a:r>
            <a:r>
              <a:rPr lang="en-GB" sz="5400" baseline="0" dirty="0"/>
              <a:t> </a:t>
            </a:r>
            <a:r>
              <a:rPr lang="en-GB" sz="5400" dirty="0"/>
              <a:t>30 Jan 1991 Ref: JLP01/10/48152</a:t>
            </a:r>
          </a:p>
          <a:p>
            <a:r>
              <a:rPr lang="en-GB" sz="5400" dirty="0">
                <a:hlinkClick r:id="rId3"/>
              </a:rPr>
              <a:t>https://historicengland.org.uk/images-books/photos/item/JLP01/10/48152</a:t>
            </a:r>
            <a:endParaRPr lang="en-GB" sz="5400" dirty="0"/>
          </a:p>
          <a:p>
            <a:endParaRPr lang="en-GB" sz="54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14315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8800" dirty="0">
                <a:latin typeface="Arial" panose="020B0604020202020204" pitchFamily="34" charset="0"/>
                <a:cs typeface="Arial" panose="020B0604020202020204" pitchFamily="34" charset="0"/>
              </a:rPr>
              <a:t>In your pair/group note down:</a:t>
            </a:r>
          </a:p>
          <a:p>
            <a:r>
              <a:rPr lang="en-GB" sz="8800" dirty="0">
                <a:latin typeface="Arial" panose="020B0604020202020204" pitchFamily="34" charset="0"/>
                <a:cs typeface="Arial" panose="020B0604020202020204" pitchFamily="34" charset="0"/>
              </a:rPr>
              <a:t>Things I know/features I can see.</a:t>
            </a:r>
          </a:p>
          <a:p>
            <a:r>
              <a:rPr lang="en-GB" sz="8800" dirty="0">
                <a:latin typeface="Arial" panose="020B0604020202020204" pitchFamily="34" charset="0"/>
                <a:cs typeface="Arial" panose="020B0604020202020204" pitchFamily="34" charset="0"/>
              </a:rPr>
              <a:t>Things I can </a:t>
            </a:r>
            <a:r>
              <a:rPr lang="en-GB" sz="8800" dirty="0">
                <a:solidFill>
                  <a:prstClr val="black"/>
                </a:solidFill>
                <a:latin typeface="Arial" panose="020B0604020202020204" pitchFamily="34" charset="0"/>
                <a:cs typeface="Arial" panose="020B0604020202020204" pitchFamily="34" charset="0"/>
              </a:rPr>
              <a:t>infer/</a:t>
            </a:r>
            <a:r>
              <a:rPr lang="en-GB" sz="8800" dirty="0">
                <a:latin typeface="Arial" panose="020B0604020202020204" pitchFamily="34" charset="0"/>
                <a:cs typeface="Arial" panose="020B0604020202020204" pitchFamily="34" charset="0"/>
              </a:rPr>
              <a:t>work out/guess at.</a:t>
            </a:r>
          </a:p>
          <a:p>
            <a:r>
              <a:rPr lang="en-GB" sz="8800" dirty="0">
                <a:latin typeface="Arial" panose="020B0604020202020204" pitchFamily="34" charset="0"/>
                <a:cs typeface="Arial" panose="020B0604020202020204" pitchFamily="34" charset="0"/>
              </a:rPr>
              <a:t>Things I’d like to know/find out more about.</a:t>
            </a:r>
          </a:p>
          <a:p>
            <a:pPr defTabSz="966155">
              <a:defRPr/>
            </a:pPr>
            <a:endParaRPr lang="en-GB" sz="8000" b="1" dirty="0"/>
          </a:p>
          <a:p>
            <a:pPr defTabSz="966155">
              <a:defRPr/>
            </a:pPr>
            <a:r>
              <a:rPr lang="en-GB" sz="8000" b="1" dirty="0">
                <a:solidFill>
                  <a:prstClr val="black"/>
                </a:solidFill>
              </a:rPr>
              <a:t>Key Question:</a:t>
            </a:r>
          </a:p>
          <a:p>
            <a:pPr defTabSz="966155">
              <a:defRPr/>
            </a:pPr>
            <a:r>
              <a:rPr lang="en-GB" sz="8000" dirty="0">
                <a:solidFill>
                  <a:prstClr val="black"/>
                </a:solidFill>
              </a:rPr>
              <a:t>What is this part of the Synagogue called? What is its importance?</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8000" b="1" dirty="0">
                <a:solidFill>
                  <a:prstClr val="black"/>
                </a:solidFill>
              </a:rPr>
              <a:t>Answer:</a:t>
            </a:r>
            <a:endParaRPr lang="en-GB" sz="8000" dirty="0">
              <a:solidFill>
                <a:prstClr val="black"/>
              </a:solidFill>
            </a:endParaRPr>
          </a:p>
          <a:p>
            <a:pPr defTabSz="966155">
              <a:defRPr/>
            </a:pPr>
            <a:r>
              <a:rPr lang="en-GB" sz="9600" b="0" i="0" dirty="0">
                <a:solidFill>
                  <a:srgbClr val="1F1F1F"/>
                </a:solidFill>
                <a:effectLst/>
                <a:latin typeface="Google Sans"/>
              </a:rPr>
              <a:t>The bimah. The word bimah refers to </a:t>
            </a:r>
            <a:r>
              <a:rPr lang="en-GB" sz="9600" b="0" i="0" dirty="0">
                <a:solidFill>
                  <a:srgbClr val="040C28"/>
                </a:solidFill>
                <a:effectLst/>
                <a:latin typeface="Google Sans"/>
              </a:rPr>
              <a:t>the raised platform found in the synagogue where the Torah is read and where some services are delivered</a:t>
            </a:r>
            <a:r>
              <a:rPr lang="en-GB" sz="9600" b="0" i="0" dirty="0">
                <a:solidFill>
                  <a:srgbClr val="1F1F1F"/>
                </a:solidFill>
                <a:effectLst/>
                <a:latin typeface="Google Sans"/>
              </a:rPr>
              <a:t>.</a:t>
            </a:r>
            <a:endParaRPr lang="en-GB" sz="8000" b="1" dirty="0"/>
          </a:p>
          <a:p>
            <a:pPr defTabSz="966155">
              <a:defRPr/>
            </a:pPr>
            <a:r>
              <a:rPr lang="en-GB" sz="8000" b="1" dirty="0"/>
              <a:t>Image:</a:t>
            </a:r>
          </a:p>
          <a:p>
            <a:pPr defTabSz="966155">
              <a:defRPr/>
            </a:pPr>
            <a:r>
              <a:rPr lang="en-GB" sz="7200" b="0" dirty="0"/>
              <a:t>The chuppah on the bimah, with the doors of the ark and </a:t>
            </a:r>
            <a:r>
              <a:rPr lang="en-GB" sz="7200" b="0" dirty="0" err="1"/>
              <a:t>ner</a:t>
            </a:r>
            <a:r>
              <a:rPr lang="en-GB" sz="7200" b="0" dirty="0"/>
              <a:t> </a:t>
            </a:r>
            <a:r>
              <a:rPr lang="en-GB" sz="7200" b="0" dirty="0" err="1"/>
              <a:t>tamid</a:t>
            </a:r>
            <a:r>
              <a:rPr lang="en-GB" sz="7200" b="0" dirty="0"/>
              <a:t> beyond, in the Liberal Jewish Synagogue</a:t>
            </a:r>
            <a:r>
              <a:rPr lang="en-GB" sz="7200" b="0" baseline="0" dirty="0"/>
              <a:t> </a:t>
            </a:r>
            <a:r>
              <a:rPr lang="en-GB" sz="8000" dirty="0"/>
              <a:t>© Historic England Archive. John Laing Photographic Collection </a:t>
            </a:r>
            <a:r>
              <a:rPr lang="en-GB" sz="7200" dirty="0"/>
              <a:t>-</a:t>
            </a:r>
            <a:r>
              <a:rPr lang="en-GB" sz="7200" baseline="0" dirty="0"/>
              <a:t> </a:t>
            </a:r>
            <a:r>
              <a:rPr lang="en-GB" sz="7200" dirty="0"/>
              <a:t>30 Jan 1991 - Ref: JLP01/10/48151 </a:t>
            </a:r>
          </a:p>
          <a:p>
            <a:r>
              <a:rPr lang="en-GB" sz="7200" dirty="0">
                <a:hlinkClick r:id="rId3"/>
              </a:rPr>
              <a:t>https://historicengland.org.uk/images-books/photos/item/JLP01/10/48151</a:t>
            </a:r>
            <a:endParaRPr lang="en-GB" sz="54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4056477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a:t>
            </a:r>
          </a:p>
          <a:p>
            <a:pPr defTabSz="966155">
              <a:defRPr/>
            </a:pPr>
            <a:r>
              <a:rPr lang="en-GB" sz="9600" dirty="0"/>
              <a:t>Does this look like you would expect a place of worship to appear like?</a:t>
            </a:r>
          </a:p>
          <a:p>
            <a:pPr defTabSz="966155">
              <a:defRPr/>
            </a:pPr>
            <a:r>
              <a:rPr lang="en-GB" sz="9600" dirty="0"/>
              <a:t>If you did not know it was a place of worship, what other type of building might you think it could be?</a:t>
            </a:r>
          </a:p>
          <a:p>
            <a:pPr defTabSz="966155">
              <a:defRPr/>
            </a:pPr>
            <a:endParaRPr lang="en-GB" sz="9600" dirty="0"/>
          </a:p>
          <a:p>
            <a:pPr defTabSz="966155">
              <a:defRPr/>
            </a:pPr>
            <a:r>
              <a:rPr lang="en-GB" sz="9600" b="1" dirty="0"/>
              <a:t>Image:</a:t>
            </a:r>
          </a:p>
          <a:p>
            <a:pPr defTabSz="966155">
              <a:defRPr/>
            </a:pPr>
            <a:r>
              <a:rPr lang="en-GB" sz="9600" b="0" dirty="0"/>
              <a:t>A view from the bimah, looking out over the sanctuary with the chuppah in the foreground, in the Liberal Jewish Synagogue</a:t>
            </a:r>
            <a:r>
              <a:rPr lang="en-GB" sz="9600" b="0" baseline="0" dirty="0"/>
              <a:t> </a:t>
            </a:r>
            <a:r>
              <a:rPr lang="en-GB" sz="9600" dirty="0"/>
              <a:t>© Historic England Archive. John Laing Photographic Collection -</a:t>
            </a:r>
            <a:r>
              <a:rPr lang="en-GB" sz="9600" baseline="0" dirty="0"/>
              <a:t> </a:t>
            </a:r>
            <a:r>
              <a:rPr lang="en-GB" sz="9600" dirty="0"/>
              <a:t>30 Jan 1991 Ref: JLP01/10/48150  </a:t>
            </a:r>
          </a:p>
          <a:p>
            <a:r>
              <a:rPr lang="en-GB" sz="9600" dirty="0">
                <a:hlinkClick r:id="rId3"/>
              </a:rPr>
              <a:t>https://historicengland.org.uk/images-books/photos/item/JLP01/10/48150</a:t>
            </a:r>
            <a:endParaRPr lang="en-GB" sz="96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997114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Arial" panose="020B0604020202020204" pitchFamily="34" charset="0"/>
                <a:cs typeface="Arial" panose="020B0604020202020204" pitchFamily="34" charset="0"/>
              </a:rPr>
              <a:t>This is a Jewish place of  worship – learn more about </a:t>
            </a:r>
            <a:r>
              <a:rPr lang="en-GB" sz="1200" dirty="0">
                <a:latin typeface="Arial" panose="020B0604020202020204" pitchFamily="34" charset="0"/>
                <a:cs typeface="Arial" panose="020B0604020202020204" pitchFamily="34" charset="0"/>
                <a:hlinkClick r:id="rId3"/>
              </a:rPr>
              <a:t>Judaism</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3736461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endParaRPr lang="en-GB" sz="9600" dirty="0">
              <a:latin typeface="Arial" panose="020B0604020202020204" pitchFamily="34" charset="0"/>
              <a:cs typeface="Arial" panose="020B0604020202020204" pitchFamily="34" charset="0"/>
            </a:endParaRPr>
          </a:p>
          <a:p>
            <a:r>
              <a:rPr lang="en-GB" sz="9600" b="1" dirty="0">
                <a:latin typeface="Arial" panose="020B0604020202020204" pitchFamily="34" charset="0"/>
                <a:cs typeface="Arial" panose="020B0604020202020204" pitchFamily="34" charset="0"/>
              </a:rPr>
              <a:t>Key Question: </a:t>
            </a:r>
            <a:endParaRPr lang="en-GB" sz="96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600" dirty="0"/>
              <a:t>How would you describe the exterior design of this cathedral?  What do you notice about this design? (For example, pupils may notice a lack of windows)</a:t>
            </a:r>
          </a:p>
          <a:p>
            <a:pPr defTabSz="966155">
              <a:defRPr/>
            </a:pPr>
            <a:endParaRPr lang="en-GB" sz="9600" dirty="0"/>
          </a:p>
          <a:p>
            <a:r>
              <a:rPr lang="en-GB" sz="9600" b="1" dirty="0"/>
              <a:t>Image: </a:t>
            </a:r>
          </a:p>
          <a:p>
            <a:r>
              <a:rPr lang="en-GB" sz="9600" b="0" dirty="0"/>
              <a:t>Three nuns viewing the completed exterior of the Roman Catholic Cathedral of Saints Peter and Paul, Clifton, Bristol </a:t>
            </a:r>
            <a:r>
              <a:rPr lang="en-GB" sz="9600" dirty="0"/>
              <a:t>© Historic England Archive. John Laing Photographic Collection –</a:t>
            </a:r>
            <a:r>
              <a:rPr lang="en-GB" sz="9600" b="1" dirty="0"/>
              <a:t> </a:t>
            </a:r>
            <a:r>
              <a:rPr lang="en-GB" sz="9600" dirty="0"/>
              <a:t>1 Aug 1973 Ref: JLP01/10/01192C </a:t>
            </a:r>
          </a:p>
          <a:p>
            <a:r>
              <a:rPr lang="en-GB" sz="9600" dirty="0">
                <a:hlinkClick r:id="rId3"/>
              </a:rPr>
              <a:t>https://historicengland.org.uk/images-books/photos/item/JLP01/10/01192C</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3767304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a:t>
            </a:r>
          </a:p>
          <a:p>
            <a:pPr defTabSz="966155">
              <a:defRPr/>
            </a:pPr>
            <a:r>
              <a:rPr lang="en-GB" sz="9600" dirty="0"/>
              <a:t>How would you describe the design of the ceiling structure in this cathedral? Why do you think the architect designed it this way? </a:t>
            </a:r>
          </a:p>
          <a:p>
            <a:pPr defTabSz="966155">
              <a:defRPr/>
            </a:pPr>
            <a:endParaRPr lang="en-GB" sz="9600" dirty="0"/>
          </a:p>
          <a:p>
            <a:r>
              <a:rPr lang="en-GB" sz="9600" b="1" dirty="0"/>
              <a:t>Image: </a:t>
            </a:r>
          </a:p>
          <a:p>
            <a:r>
              <a:rPr lang="en-GB" sz="9600" b="0" dirty="0"/>
              <a:t>Looking across the nave towards the sanctuary and altar in Clifton Cathedral </a:t>
            </a:r>
            <a:r>
              <a:rPr lang="en-GB" sz="9600" dirty="0"/>
              <a:t>© Historic England Archive. John Laing Photographic Collection –</a:t>
            </a:r>
            <a:r>
              <a:rPr lang="en-GB" sz="9600" b="1" dirty="0"/>
              <a:t> </a:t>
            </a:r>
            <a:r>
              <a:rPr lang="en-GB" sz="9600" dirty="0"/>
              <a:t>2 Aug 1973 Ref: JLP01/08/095985 </a:t>
            </a:r>
          </a:p>
          <a:p>
            <a:r>
              <a:rPr lang="en-GB" sz="9600" dirty="0">
                <a:hlinkClick r:id="rId3"/>
              </a:rPr>
              <a:t>https://historicengland.org.uk/images-books/photos/item/JLP01/08/095985</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00662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Questions:</a:t>
            </a:r>
          </a:p>
          <a:p>
            <a:pPr defTabSz="966155">
              <a:defRPr/>
            </a:pPr>
            <a:r>
              <a:rPr lang="en-GB" sz="9600" dirty="0"/>
              <a:t>How would you describe the inside of this cathedral? </a:t>
            </a:r>
          </a:p>
          <a:p>
            <a:pPr defTabSz="966155">
              <a:defRPr/>
            </a:pPr>
            <a:r>
              <a:rPr lang="en-GB" sz="9600" dirty="0"/>
              <a:t>Which building materials can you see have been used?</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9600" b="1" dirty="0"/>
              <a:t>Answers:</a:t>
            </a:r>
            <a:endParaRPr lang="en-GB" sz="9600" dirty="0"/>
          </a:p>
          <a:p>
            <a:pPr defTabSz="966155">
              <a:defRPr/>
            </a:pPr>
            <a:r>
              <a:rPr lang="en-GB" sz="9600" dirty="0"/>
              <a:t>Big, open, spacious, mainly wood and concrete</a:t>
            </a:r>
          </a:p>
          <a:p>
            <a:pPr defTabSz="966155">
              <a:defRPr/>
            </a:pPr>
            <a:endParaRPr lang="en-GB" sz="9600" dirty="0"/>
          </a:p>
          <a:p>
            <a:r>
              <a:rPr lang="en-GB" sz="9600" b="1" dirty="0"/>
              <a:t>Image: </a:t>
            </a:r>
          </a:p>
          <a:p>
            <a:r>
              <a:rPr lang="en-GB" sz="9600" b="0" dirty="0"/>
              <a:t>Members of the clergy gathered around the altar in Clifton Cathedral during the consecration ceremony, with the organ in the background </a:t>
            </a:r>
            <a:r>
              <a:rPr lang="en-GB" sz="9600" dirty="0"/>
              <a:t>© Historic England Archive. John Laing Photographic Collection – 29 Jun 1973 Ref: JLP01/10/01163/06 </a:t>
            </a:r>
          </a:p>
          <a:p>
            <a:r>
              <a:rPr lang="en-GB" sz="9600" dirty="0">
                <a:hlinkClick r:id="rId3"/>
              </a:rPr>
              <a:t>https://historicengland.org.uk/images-books/photos/item/JLP01/10/01163/06</a:t>
            </a: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13745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Questions:</a:t>
            </a:r>
          </a:p>
          <a:p>
            <a:pPr defTabSz="966155">
              <a:defRPr/>
            </a:pPr>
            <a:r>
              <a:rPr lang="en-GB" sz="9600" dirty="0"/>
              <a:t>What do you think the design around the font represents? </a:t>
            </a:r>
          </a:p>
          <a:p>
            <a:pPr defTabSz="966155">
              <a:defRPr/>
            </a:pPr>
            <a:r>
              <a:rPr lang="en-GB" sz="9600" dirty="0"/>
              <a:t>What are the similarities and differences between this image and the other images of this cathedral?</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9600" b="1" dirty="0"/>
              <a:t>Answer:</a:t>
            </a:r>
            <a:endParaRPr lang="en-GB" sz="9600" dirty="0"/>
          </a:p>
          <a:p>
            <a:pPr defTabSz="966155">
              <a:defRPr/>
            </a:pPr>
            <a:r>
              <a:rPr lang="en-GB" sz="9600" dirty="0"/>
              <a:t>They are doves, representing peace around the font. This part of the cathedral has more colour, a lower ceiling and feels more personal/intimate</a:t>
            </a:r>
          </a:p>
          <a:p>
            <a:pPr defTabSz="966155">
              <a:defRPr/>
            </a:pPr>
            <a:endParaRPr lang="en-GB" sz="9600" dirty="0"/>
          </a:p>
          <a:p>
            <a:r>
              <a:rPr lang="en-GB" sz="9600" b="1" dirty="0"/>
              <a:t>Image: </a:t>
            </a:r>
          </a:p>
          <a:p>
            <a:r>
              <a:rPr lang="en-GB" sz="9600" b="0" dirty="0"/>
              <a:t>Interior view of the completed Roman Catholic Cathedral of Saints Peter and Paul, Clifton, Bristol showing the font and stained glass windows </a:t>
            </a:r>
            <a:r>
              <a:rPr lang="en-GB" sz="9600" dirty="0"/>
              <a:t>© Historic England Archive. John Laing Photographic Collection – </a:t>
            </a:r>
            <a:r>
              <a:rPr lang="en-GB" sz="9600" b="1" dirty="0"/>
              <a:t> </a:t>
            </a:r>
            <a:r>
              <a:rPr lang="en-GB" sz="9600" dirty="0"/>
              <a:t>1 Aug 1973 -</a:t>
            </a:r>
            <a:r>
              <a:rPr lang="en-GB" sz="9600" baseline="0" dirty="0"/>
              <a:t> </a:t>
            </a:r>
            <a:r>
              <a:rPr lang="en-GB" sz="9600" dirty="0"/>
              <a:t>Ref: JLP01/10/01197 </a:t>
            </a:r>
          </a:p>
          <a:p>
            <a:r>
              <a:rPr lang="en-GB" sz="9600" dirty="0">
                <a:hlinkClick r:id="rId3"/>
              </a:rPr>
              <a:t>https://historicengland.org.uk/images-books/photos/item/JLP01/10/01197</a:t>
            </a: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127317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endParaRPr lang="en-GB" sz="9600" dirty="0">
              <a:latin typeface="Arial" panose="020B0604020202020204" pitchFamily="34" charset="0"/>
              <a:cs typeface="Arial" panose="020B0604020202020204" pitchFamily="34" charset="0"/>
            </a:endParaRPr>
          </a:p>
          <a:p>
            <a:pPr defTabSz="966155">
              <a:defRPr/>
            </a:pPr>
            <a:r>
              <a:rPr lang="en-GB" sz="9600" b="1" dirty="0">
                <a:solidFill>
                  <a:prstClr val="black"/>
                </a:solidFill>
              </a:rPr>
              <a:t>Key Question:</a:t>
            </a:r>
          </a:p>
          <a:p>
            <a:pPr defTabSz="966155">
              <a:defRPr/>
            </a:pPr>
            <a:r>
              <a:rPr lang="en-GB" sz="9600" dirty="0">
                <a:solidFill>
                  <a:prstClr val="black"/>
                </a:solidFill>
              </a:rPr>
              <a:t>Which adjectives could you use to describe the internal design of this cathedral? </a:t>
            </a:r>
          </a:p>
          <a:p>
            <a:pPr defTabSz="966155">
              <a:defRPr/>
            </a:pPr>
            <a:endParaRPr lang="en-GB" sz="9600" b="1" dirty="0"/>
          </a:p>
          <a:p>
            <a:r>
              <a:rPr lang="en-GB" sz="9600" b="1" dirty="0"/>
              <a:t>Image: </a:t>
            </a:r>
          </a:p>
          <a:p>
            <a:r>
              <a:rPr lang="en-GB" sz="9600" b="0" dirty="0"/>
              <a:t>The interior of Clifton Cathedral showing the sanctuary and altar with the complex beam structure in the roof above </a:t>
            </a:r>
            <a:r>
              <a:rPr lang="en-GB" sz="9600" dirty="0"/>
              <a:t>© Historic England Archive. John Laing Photographic Collection - </a:t>
            </a:r>
            <a:r>
              <a:rPr lang="en-GB" sz="9600" b="0" dirty="0"/>
              <a:t>1 </a:t>
            </a:r>
            <a:r>
              <a:rPr lang="en-GB" sz="9600" dirty="0"/>
              <a:t>Jun 1973 Ref: JLP01/08/095339 </a:t>
            </a:r>
          </a:p>
          <a:p>
            <a:r>
              <a:rPr lang="en-GB" sz="9600" dirty="0">
                <a:hlinkClick r:id="rId3"/>
              </a:rPr>
              <a:t>https://historicengland.org.uk/images-books/photos/item/JLP01/08/095339</a:t>
            </a: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3516986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This is a Christian place of worship – learn more about </a:t>
            </a:r>
            <a:r>
              <a:rPr lang="en-GB" sz="1200" dirty="0">
                <a:latin typeface="Arial" panose="020B0604020202020204" pitchFamily="34" charset="0"/>
                <a:cs typeface="Arial" panose="020B0604020202020204" pitchFamily="34" charset="0"/>
                <a:hlinkClick r:id="rId3"/>
              </a:rPr>
              <a:t>Christianity</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81883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This is where we introduce an old, but still relevant, set of principals by the Roman architect Vitruvius. Suggest to pupils that they should remember these principals when they think about designing their own architecture project. </a:t>
            </a:r>
          </a:p>
          <a:p>
            <a:pPr defTabSz="966155">
              <a:defRPr/>
            </a:pPr>
            <a:endParaRPr lang="en-GB" dirty="0"/>
          </a:p>
          <a:p>
            <a:pPr defTabSz="966155">
              <a:defRPr/>
            </a:pPr>
            <a:r>
              <a:rPr lang="en-GB" dirty="0"/>
              <a:t>Image: </a:t>
            </a:r>
            <a:r>
              <a:rPr lang="en-GB" dirty="0">
                <a:hlinkClick r:id="rId3"/>
              </a:rPr>
              <a:t>https://commons.wikimedia.org/wiki/File:Vitruvio_Pollione_portrait.jpg</a:t>
            </a:r>
            <a:endParaRPr lang="en-GB" dirty="0"/>
          </a:p>
          <a:p>
            <a:pPr defTabSz="966155">
              <a:defRPr/>
            </a:pPr>
            <a:r>
              <a:rPr lang="en-GB" dirty="0"/>
              <a:t>Image attribution: </a:t>
            </a:r>
            <a:r>
              <a:rPr lang="it-IT" dirty="0"/>
              <a:t>Jacopo Bernardi (</a:t>
            </a:r>
            <a:r>
              <a:rPr lang="it-IT" dirty="0" err="1"/>
              <a:t>engraver</a:t>
            </a:r>
            <a:r>
              <a:rPr lang="it-IT" dirty="0"/>
              <a:t>); Vincenzo Raggio (</a:t>
            </a:r>
            <a:r>
              <a:rPr lang="it-IT" dirty="0" err="1"/>
              <a:t>painter</a:t>
            </a:r>
            <a:r>
              <a:rPr lang="it-IT" dirty="0"/>
              <a:t>) / Public domain</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1518947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Image:</a:t>
            </a:r>
          </a:p>
          <a:p>
            <a:pPr defTabSz="966155">
              <a:defRPr/>
            </a:pPr>
            <a:r>
              <a:rPr lang="en-GB" sz="9600" b="0" dirty="0"/>
              <a:t>Clayton Baptist Church viewed from the east</a:t>
            </a:r>
            <a:r>
              <a:rPr lang="en-GB" sz="9600" b="0" baseline="0" dirty="0"/>
              <a:t> </a:t>
            </a:r>
            <a:r>
              <a:rPr lang="en-GB" sz="9600" dirty="0"/>
              <a:t>© Historic England Archive. John Laing Photographic Collection © Historic England Archive. John Laing Photographic Collection –</a:t>
            </a:r>
            <a:r>
              <a:rPr lang="en-GB" sz="9600" baseline="0" dirty="0"/>
              <a:t> </a:t>
            </a:r>
            <a:r>
              <a:rPr lang="en-GB" sz="9600" dirty="0"/>
              <a:t>Jan 1985 Ref: JLP01/10/19130</a:t>
            </a:r>
          </a:p>
          <a:p>
            <a:pPr defTabSz="966155">
              <a:defRPr/>
            </a:pPr>
            <a:r>
              <a:rPr lang="en-GB" sz="9600" dirty="0">
                <a:hlinkClick r:id="rId3"/>
              </a:rPr>
              <a:t>https://historicengland.org.uk/images-books/photos/item/JLP01/10/19130</a:t>
            </a:r>
            <a:endParaRPr lang="en-GB" sz="9600" dirty="0"/>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3346502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Questions:</a:t>
            </a:r>
          </a:p>
          <a:p>
            <a:pPr defTabSz="966155">
              <a:defRPr/>
            </a:pPr>
            <a:r>
              <a:rPr lang="en-GB" sz="9600" dirty="0"/>
              <a:t>How does this look different from other churches you have seen?</a:t>
            </a:r>
          </a:p>
          <a:p>
            <a:pPr defTabSz="966155">
              <a:defRPr/>
            </a:pPr>
            <a:r>
              <a:rPr lang="en-GB" sz="9600" dirty="0"/>
              <a:t>(Note how the chairs for both congregation, and those leading the service, are at the same level)</a:t>
            </a:r>
          </a:p>
          <a:p>
            <a:pPr marL="0" marR="0" indent="0" algn="l" defTabSz="966155" rtl="0" eaLnBrk="1" fontAlgn="auto" latinLnBrk="0" hangingPunct="1">
              <a:lnSpc>
                <a:spcPct val="100000"/>
              </a:lnSpc>
              <a:spcBef>
                <a:spcPts val="0"/>
              </a:spcBef>
              <a:spcAft>
                <a:spcPts val="0"/>
              </a:spcAft>
              <a:buClrTx/>
              <a:buSzTx/>
              <a:buFontTx/>
              <a:buNone/>
              <a:tabLst/>
              <a:defRPr/>
            </a:pPr>
            <a:r>
              <a:rPr lang="en-GB" sz="9600" dirty="0"/>
              <a:t>NB: Note the piano on the left</a:t>
            </a:r>
            <a:r>
              <a:rPr lang="en-GB" sz="9600" baseline="0" dirty="0"/>
              <a:t>, so music can be heard throughout the church.</a:t>
            </a:r>
            <a:endParaRPr lang="en-GB" sz="9600" dirty="0"/>
          </a:p>
          <a:p>
            <a:pPr defTabSz="966155">
              <a:defRPr/>
            </a:pPr>
            <a:endParaRPr lang="en-GB" sz="9600" b="1" dirty="0"/>
          </a:p>
          <a:p>
            <a:pPr defTabSz="966155">
              <a:defRPr/>
            </a:pPr>
            <a:r>
              <a:rPr lang="en-GB" sz="9600" b="1" dirty="0"/>
              <a:t>Image:</a:t>
            </a:r>
          </a:p>
          <a:p>
            <a:pPr defTabSz="966155">
              <a:defRPr/>
            </a:pPr>
            <a:r>
              <a:rPr lang="en-GB" sz="9600" b="0" dirty="0"/>
              <a:t>The interior of the worship hall in Clayton Baptist Church, showing seating beneath the roof trusses</a:t>
            </a:r>
            <a:r>
              <a:rPr lang="en-GB" sz="9600" b="0" baseline="0" dirty="0"/>
              <a:t> </a:t>
            </a:r>
            <a:r>
              <a:rPr lang="en-GB" sz="9600" dirty="0"/>
              <a:t>© Historic England Archive. John Laing Photographic Collection –</a:t>
            </a:r>
            <a:r>
              <a:rPr lang="en-GB" sz="9600" baseline="0" dirty="0"/>
              <a:t> </a:t>
            </a:r>
            <a:r>
              <a:rPr lang="en-GB" sz="9600" dirty="0"/>
              <a:t>Jan 1985 Ref: JLP01/10/19131</a:t>
            </a:r>
          </a:p>
          <a:p>
            <a:pPr defTabSz="966155">
              <a:defRPr/>
            </a:pPr>
            <a:r>
              <a:rPr lang="en-GB" sz="9600" dirty="0">
                <a:hlinkClick r:id="rId3"/>
              </a:rPr>
              <a:t>https://historicengland.org.uk/images-books/photos/item/JLP01/10/19131</a:t>
            </a:r>
            <a:endParaRPr lang="en-GB" sz="9600" dirty="0"/>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898660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This is a Christian place of worship – learn more about </a:t>
            </a:r>
            <a:r>
              <a:rPr lang="en-GB" sz="1200" dirty="0">
                <a:latin typeface="Arial" panose="020B0604020202020204" pitchFamily="34" charset="0"/>
                <a:cs typeface="Arial" panose="020B0604020202020204" pitchFamily="34" charset="0"/>
                <a:hlinkClick r:id="rId3"/>
              </a:rPr>
              <a:t>Christianity</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2603806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Image:</a:t>
            </a:r>
          </a:p>
          <a:p>
            <a:pPr defTabSz="966155">
              <a:defRPr/>
            </a:pPr>
            <a:r>
              <a:rPr lang="en-GB" sz="9600" b="0" dirty="0"/>
              <a:t>A view looking down the central aisle towards the altar in St Mary's Church</a:t>
            </a:r>
            <a:r>
              <a:rPr lang="en-GB" sz="9600" b="0" baseline="0" dirty="0"/>
              <a:t> </a:t>
            </a:r>
            <a:r>
              <a:rPr lang="en-GB" sz="9600" dirty="0"/>
              <a:t>© Historic England Archive. John Laing Photographic Collection - 20 Nov 1991 – Ref: JLP01/10/51857 </a:t>
            </a:r>
          </a:p>
          <a:p>
            <a:r>
              <a:rPr lang="en-GB" sz="9600" dirty="0">
                <a:hlinkClick r:id="rId3"/>
              </a:rPr>
              <a:t>https://historicengland.org.uk/images-books/photos/item/JLP01/10/51857</a:t>
            </a:r>
            <a:endParaRPr lang="en-GB" sz="9600" dirty="0"/>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3425395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Questions:</a:t>
            </a:r>
          </a:p>
          <a:p>
            <a:pPr defTabSz="966155">
              <a:defRPr/>
            </a:pPr>
            <a:r>
              <a:rPr lang="en-GB" sz="9600" dirty="0"/>
              <a:t>Do any aspects of this design make this recognisable as modern church building?</a:t>
            </a:r>
          </a:p>
          <a:p>
            <a:pPr defTabSz="966155">
              <a:defRPr/>
            </a:pPr>
            <a:r>
              <a:rPr lang="en-GB" sz="9600" dirty="0"/>
              <a:t>Which aspects of this design do you think are more traditional?</a:t>
            </a:r>
          </a:p>
          <a:p>
            <a:pPr marL="0" marR="0" indent="0" algn="l" defTabSz="966155" rtl="0" eaLnBrk="1" fontAlgn="auto" latinLnBrk="0" hangingPunct="1">
              <a:lnSpc>
                <a:spcPct val="100000"/>
              </a:lnSpc>
              <a:spcBef>
                <a:spcPts val="0"/>
              </a:spcBef>
              <a:spcAft>
                <a:spcPts val="0"/>
              </a:spcAft>
              <a:buClrTx/>
              <a:buSzTx/>
              <a:buFontTx/>
              <a:buNone/>
              <a:tabLst/>
              <a:defRPr/>
            </a:pPr>
            <a:r>
              <a:rPr lang="en-GB" sz="9600" dirty="0"/>
              <a:t>(Door and clock came from the previous Church of St Mary that had to be demolished and replaced by the new building. See: </a:t>
            </a:r>
            <a:r>
              <a:rPr lang="en-GB" sz="8800" u="sng" kern="1200" dirty="0">
                <a:solidFill>
                  <a:schemeClr val="tx1"/>
                </a:solidFill>
                <a:effectLst/>
                <a:latin typeface="+mn-lt"/>
                <a:ea typeface="+mn-ea"/>
                <a:cs typeface="+mn-cs"/>
                <a:hlinkClick r:id="rId3"/>
              </a:rPr>
              <a:t>https://www.peterborough-stmarys.org.uk/about-us/history</a:t>
            </a:r>
            <a:r>
              <a:rPr lang="en-GB" sz="9600" dirty="0"/>
              <a:t>) </a:t>
            </a:r>
          </a:p>
          <a:p>
            <a:pPr defTabSz="966155">
              <a:defRPr/>
            </a:pPr>
            <a:endParaRPr lang="en-GB" sz="9600" b="1" dirty="0"/>
          </a:p>
          <a:p>
            <a:pPr defTabSz="966155">
              <a:defRPr/>
            </a:pPr>
            <a:r>
              <a:rPr lang="en-GB" sz="9600" b="1" dirty="0"/>
              <a:t>Image: </a:t>
            </a:r>
            <a:r>
              <a:rPr lang="en-GB" sz="9600" b="0" dirty="0"/>
              <a:t>St Mary's Church viewed from the north-west soon after its completion </a:t>
            </a:r>
            <a:r>
              <a:rPr lang="en-GB" sz="9600" dirty="0"/>
              <a:t>© Historic England Archive. John Laing Photographic Collection –</a:t>
            </a:r>
            <a:r>
              <a:rPr lang="en-GB" sz="9600" baseline="0" dirty="0"/>
              <a:t> </a:t>
            </a:r>
            <a:r>
              <a:rPr lang="en-GB" sz="9600" dirty="0"/>
              <a:t>18 Oct 1991 Ref: JLP01/10/51481</a:t>
            </a:r>
          </a:p>
          <a:p>
            <a:pPr defTabSz="966155">
              <a:defRPr/>
            </a:pPr>
            <a:r>
              <a:rPr lang="en-GB" sz="9600" dirty="0">
                <a:hlinkClick r:id="rId4"/>
              </a:rPr>
              <a:t>https://historicengland.org.uk/images-books/photos/item/JLP01/10/51481</a:t>
            </a:r>
            <a:endParaRPr lang="en-GB" sz="9600" b="0" dirty="0"/>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377883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Questions:</a:t>
            </a:r>
          </a:p>
          <a:p>
            <a:pPr defTabSz="966155">
              <a:defRPr/>
            </a:pPr>
            <a:r>
              <a:rPr lang="en-GB" sz="9600" dirty="0"/>
              <a:t>Which ‘traditional’ features of a church can you recognise?</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9600" b="1" dirty="0"/>
              <a:t>Answers:</a:t>
            </a:r>
            <a:endParaRPr lang="en-GB" sz="9600" dirty="0"/>
          </a:p>
          <a:p>
            <a:pPr marL="0" marR="0" indent="0" algn="l" defTabSz="966155" rtl="0" eaLnBrk="1" fontAlgn="auto" latinLnBrk="0" hangingPunct="1">
              <a:lnSpc>
                <a:spcPct val="100000"/>
              </a:lnSpc>
              <a:spcBef>
                <a:spcPts val="0"/>
              </a:spcBef>
              <a:spcAft>
                <a:spcPts val="0"/>
              </a:spcAft>
              <a:buClrTx/>
              <a:buSzTx/>
              <a:buFontTx/>
              <a:buNone/>
              <a:tabLst/>
              <a:defRPr/>
            </a:pPr>
            <a:r>
              <a:rPr lang="en-GB" sz="9600" dirty="0"/>
              <a:t>Alter, Christ on the cross, stained glass windows</a:t>
            </a:r>
          </a:p>
          <a:p>
            <a:pPr marL="0" marR="0" indent="0" algn="l" defTabSz="966155" rtl="0" eaLnBrk="1" fontAlgn="auto" latinLnBrk="0" hangingPunct="1">
              <a:lnSpc>
                <a:spcPct val="100000"/>
              </a:lnSpc>
              <a:spcBef>
                <a:spcPts val="0"/>
              </a:spcBef>
              <a:spcAft>
                <a:spcPts val="0"/>
              </a:spcAft>
              <a:buClrTx/>
              <a:buSzTx/>
              <a:buFontTx/>
              <a:buNone/>
              <a:tabLst/>
              <a:defRPr/>
            </a:pPr>
            <a:r>
              <a:rPr lang="en-GB" sz="9600" dirty="0"/>
              <a:t>NB: Note the vertical tubular</a:t>
            </a:r>
            <a:r>
              <a:rPr lang="en-GB" sz="9600" baseline="0" dirty="0"/>
              <a:t> metal pipes of the organ on the back wall, so music can be heard throughout the church.</a:t>
            </a:r>
            <a:endParaRPr lang="en-GB" sz="9600" dirty="0"/>
          </a:p>
          <a:p>
            <a:pPr defTabSz="966155">
              <a:defRPr/>
            </a:pPr>
            <a:endParaRPr lang="en-GB" sz="9600" dirty="0"/>
          </a:p>
          <a:p>
            <a:pPr marL="0" marR="0" indent="0" algn="l" defTabSz="966155" rtl="0" eaLnBrk="1" fontAlgn="auto" latinLnBrk="0" hangingPunct="1">
              <a:lnSpc>
                <a:spcPct val="100000"/>
              </a:lnSpc>
              <a:spcBef>
                <a:spcPts val="0"/>
              </a:spcBef>
              <a:spcAft>
                <a:spcPts val="0"/>
              </a:spcAft>
              <a:buClrTx/>
              <a:buSzTx/>
              <a:buFontTx/>
              <a:buNone/>
              <a:tabLst/>
              <a:defRPr/>
            </a:pPr>
            <a:r>
              <a:rPr lang="en-GB" sz="9600" b="1" dirty="0"/>
              <a:t>Image: </a:t>
            </a:r>
            <a:r>
              <a:rPr lang="en-GB" sz="9600" b="0" dirty="0"/>
              <a:t>The general view of the interior of St Mary's Church, showing the sanctuary and altar, seating and organ </a:t>
            </a:r>
            <a:r>
              <a:rPr lang="en-GB" sz="9600" dirty="0"/>
              <a:t>© Historic England Archive. John Laing Photographic Collection  - 20 Nov 1991 -</a:t>
            </a:r>
            <a:r>
              <a:rPr lang="en-GB" sz="9600" baseline="0" dirty="0"/>
              <a:t> </a:t>
            </a:r>
            <a:r>
              <a:rPr lang="en-GB" sz="9600" dirty="0"/>
              <a:t>Ref: JLP01/10/51853 </a:t>
            </a:r>
            <a:r>
              <a:rPr lang="en-GB" sz="8800" u="sng" kern="1200" dirty="0">
                <a:solidFill>
                  <a:schemeClr val="tx1"/>
                </a:solidFill>
                <a:effectLst/>
                <a:latin typeface="+mn-lt"/>
                <a:ea typeface="+mn-ea"/>
                <a:cs typeface="+mn-cs"/>
                <a:hlinkClick r:id="rId3"/>
              </a:rPr>
              <a:t>https://historicengland.org.uk/images-books/photos/item/JLP01/10/51853</a:t>
            </a:r>
            <a:r>
              <a:rPr lang="en-GB" sz="8800" kern="1200" dirty="0">
                <a:solidFill>
                  <a:schemeClr val="tx1"/>
                </a:solidFill>
                <a:effectLst/>
                <a:latin typeface="+mn-lt"/>
                <a:ea typeface="+mn-ea"/>
                <a:cs typeface="+mn-cs"/>
              </a:rPr>
              <a:t> </a:t>
            </a:r>
          </a:p>
          <a:p>
            <a:pPr defTabSz="966155">
              <a:defRPr/>
            </a:pPr>
            <a:endParaRPr lang="en-GB" sz="9600" dirty="0"/>
          </a:p>
          <a:p>
            <a:pPr defTabSz="966155">
              <a:defRPr/>
            </a:pPr>
            <a:endParaRPr lang="en-GB" sz="9600" b="1" dirty="0"/>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39386968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endParaRPr lang="en-GB" sz="9600" dirty="0">
              <a:latin typeface="Arial" panose="020B0604020202020204" pitchFamily="34" charset="0"/>
              <a:cs typeface="Arial" panose="020B0604020202020204" pitchFamily="34" charset="0"/>
            </a:endParaRPr>
          </a:p>
          <a:p>
            <a:r>
              <a:rPr lang="en-GB" sz="9600" b="1" dirty="0">
                <a:latin typeface="Arial" panose="020B0604020202020204" pitchFamily="34" charset="0"/>
                <a:cs typeface="Arial" panose="020B0604020202020204" pitchFamily="34" charset="0"/>
              </a:rPr>
              <a:t>Key Question:</a:t>
            </a:r>
          </a:p>
          <a:p>
            <a:r>
              <a:rPr lang="en-GB" sz="9600" dirty="0">
                <a:latin typeface="Arial" panose="020B0604020202020204" pitchFamily="34" charset="0"/>
                <a:cs typeface="Arial" panose="020B0604020202020204" pitchFamily="34" charset="0"/>
              </a:rPr>
              <a:t>Can you identify the features that were from the original Church of St Mary, built in 18860, before being replaced by the new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a:latin typeface="Arial" panose="020B0604020202020204" pitchFamily="34" charset="0"/>
                <a:cs typeface="Arial" panose="020B0604020202020204" pitchFamily="34" charset="0"/>
              </a:rPr>
              <a:t>Answer:</a:t>
            </a:r>
            <a:endParaRPr lang="en-GB" sz="9600" dirty="0">
              <a:latin typeface="Arial" panose="020B0604020202020204" pitchFamily="34" charset="0"/>
              <a:cs typeface="Arial" panose="020B0604020202020204" pitchFamily="34" charset="0"/>
            </a:endParaRPr>
          </a:p>
          <a:p>
            <a:r>
              <a:rPr lang="en-GB" sz="9600" dirty="0">
                <a:latin typeface="Arial" panose="020B0604020202020204" pitchFamily="34" charset="0"/>
                <a:cs typeface="Arial" panose="020B0604020202020204" pitchFamily="34" charset="0"/>
              </a:rPr>
              <a:t>Stained glass windows</a:t>
            </a:r>
          </a:p>
          <a:p>
            <a:r>
              <a:rPr lang="en-GB" sz="8800" b="1" dirty="0"/>
              <a:t>Image: </a:t>
            </a:r>
            <a:r>
              <a:rPr lang="en-GB" sz="9600" b="0" dirty="0"/>
              <a:t>The interior of the chapel of St Mary's Church, showing original stained glass and the new entrance doors </a:t>
            </a:r>
            <a:r>
              <a:rPr lang="en-GB" sz="8800" dirty="0"/>
              <a:t>© Historic England Archive. John Laing Photographic Collection - 1</a:t>
            </a:r>
            <a:r>
              <a:rPr lang="en-GB" sz="9600" dirty="0"/>
              <a:t>8 Oct 1991 Ref: JLP01/10/51482 </a:t>
            </a:r>
          </a:p>
          <a:p>
            <a:pPr defTabSz="966155">
              <a:defRPr/>
            </a:pPr>
            <a:r>
              <a:rPr lang="en-GB" sz="9600" dirty="0">
                <a:hlinkClick r:id="rId3"/>
              </a:rPr>
              <a:t>https://historicengland.org.uk/images-books/photos/item/JLP01/10/51482</a:t>
            </a:r>
            <a:endParaRPr lang="en-GB" sz="8800" b="1" dirty="0"/>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1721234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This is a Christian place of worship – learn more about </a:t>
            </a:r>
            <a:r>
              <a:rPr lang="en-GB" sz="1200" dirty="0">
                <a:latin typeface="Arial" panose="020B0604020202020204" pitchFamily="34" charset="0"/>
                <a:cs typeface="Arial" panose="020B0604020202020204" pitchFamily="34" charset="0"/>
                <a:hlinkClick r:id="rId3"/>
              </a:rPr>
              <a:t>Christianity</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845442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r>
              <a:rPr lang="en-GB" sz="9600" b="1" dirty="0"/>
              <a:t>Image: </a:t>
            </a:r>
          </a:p>
          <a:p>
            <a:r>
              <a:rPr lang="en-GB" sz="9600" b="0" dirty="0"/>
              <a:t>The main entrance to West Cumberland Hospital, Whitehaven, looking south east across Homewood Road </a:t>
            </a:r>
            <a:r>
              <a:rPr lang="en-GB" sz="9600" dirty="0"/>
              <a:t>© Historic England Archive. John Laing Photographic Collection –</a:t>
            </a:r>
            <a:endParaRPr lang="en-GB" sz="9600" b="1" dirty="0"/>
          </a:p>
          <a:p>
            <a:r>
              <a:rPr lang="en-GB" sz="9600" dirty="0"/>
              <a:t>27 Aug 1964 Ref: JLP01/08/069243 </a:t>
            </a:r>
          </a:p>
          <a:p>
            <a:r>
              <a:rPr lang="en-GB" sz="9600" dirty="0">
                <a:hlinkClick r:id="rId3"/>
              </a:rPr>
              <a:t>https://historicengland.org.uk/images-books/photos/item/JLP01/08/069243</a:t>
            </a:r>
            <a:endParaRPr lang="en-GB" sz="9600" dirty="0"/>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108986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r>
              <a:rPr lang="en-GB" sz="9600" b="1" dirty="0"/>
              <a:t>Image: </a:t>
            </a:r>
          </a:p>
          <a:p>
            <a:r>
              <a:rPr lang="en-GB" sz="9600" b="0" dirty="0"/>
              <a:t>The interior of the chapel at West Cumberland Hospital, Whitehaven </a:t>
            </a:r>
            <a:r>
              <a:rPr lang="en-GB" sz="9600" dirty="0"/>
              <a:t>© Historic England Archive. John Laing Photographic Collection – 27 Aug 1964 - Ref: JLP01/08/069257 </a:t>
            </a:r>
          </a:p>
          <a:p>
            <a:r>
              <a:rPr lang="en-GB" sz="9600" dirty="0">
                <a:hlinkClick r:id="rId3"/>
              </a:rPr>
              <a:t>https://historicengland.org.uk/images-books/photos/item/JLP01/08/069257</a:t>
            </a:r>
            <a:endParaRPr lang="en-GB" sz="9600" dirty="0"/>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229421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Don’t worry - they are in English on the next page!</a:t>
            </a:r>
          </a:p>
          <a:p>
            <a:pPr defTabSz="966155">
              <a:defRPr/>
            </a:pPr>
            <a:r>
              <a:rPr lang="en-GB" dirty="0"/>
              <a:t>Image: </a:t>
            </a:r>
            <a:r>
              <a:rPr lang="en-GB" dirty="0">
                <a:hlinkClick r:id="rId3"/>
              </a:rPr>
              <a:t>https://commons.wikimedia.org/wiki/File:Vitruvio_Pollione_portrait.jpg</a:t>
            </a:r>
            <a:endParaRPr lang="en-GB" dirty="0"/>
          </a:p>
          <a:p>
            <a:pPr defTabSz="966155">
              <a:defRPr/>
            </a:pPr>
            <a:r>
              <a:rPr lang="en-GB" dirty="0"/>
              <a:t>Image attribution: </a:t>
            </a:r>
            <a:r>
              <a:rPr lang="it-IT" dirty="0"/>
              <a:t>Jacopo Bernardi (</a:t>
            </a:r>
            <a:r>
              <a:rPr lang="it-IT" dirty="0" err="1"/>
              <a:t>engraver</a:t>
            </a:r>
            <a:r>
              <a:rPr lang="it-IT" dirty="0"/>
              <a:t>); Vincenzo Raggio (</a:t>
            </a:r>
            <a:r>
              <a:rPr lang="it-IT" dirty="0" err="1"/>
              <a:t>painter</a:t>
            </a:r>
            <a:r>
              <a:rPr lang="it-IT" dirty="0"/>
              <a:t>) / Public domain</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638073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This is a Christian place of worship – learn more about </a:t>
            </a:r>
            <a:r>
              <a:rPr lang="en-GB" sz="1200" dirty="0">
                <a:latin typeface="Arial" panose="020B0604020202020204" pitchFamily="34" charset="0"/>
                <a:cs typeface="Arial" panose="020B0604020202020204" pitchFamily="34" charset="0"/>
                <a:hlinkClick r:id="rId3"/>
              </a:rPr>
              <a:t>Christianity</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268042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endParaRPr lang="en-GB" sz="9600" b="1" dirty="0"/>
          </a:p>
          <a:p>
            <a:pPr defTabSz="966155">
              <a:defRPr/>
            </a:pPr>
            <a:r>
              <a:rPr lang="en-GB" sz="9600" b="1" dirty="0"/>
              <a:t>Image:</a:t>
            </a:r>
          </a:p>
          <a:p>
            <a:r>
              <a:rPr lang="en-GB" sz="9600" b="0" dirty="0"/>
              <a:t>The Church of Jesus Christ of Latter-day Saints viewed from the south-east, showing the entrance </a:t>
            </a:r>
            <a:r>
              <a:rPr lang="en-GB" sz="9600" dirty="0"/>
              <a:t>© Historic England Archive. John Laing Photographic Collection - 15 Dec 1986 - Ref: JLP01/10/25237 </a:t>
            </a:r>
          </a:p>
          <a:p>
            <a:r>
              <a:rPr lang="en-GB" sz="9600" dirty="0">
                <a:hlinkClick r:id="rId3"/>
              </a:rPr>
              <a:t>https://historicengland.org.uk/images-books/photos/item/JLP01/10/25237</a:t>
            </a: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2957615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endParaRPr lang="en-GB" sz="9600" b="1" dirty="0"/>
          </a:p>
          <a:p>
            <a:pPr defTabSz="966155">
              <a:defRPr/>
            </a:pPr>
            <a:r>
              <a:rPr lang="en-GB" sz="9600" b="1" dirty="0"/>
              <a:t>Image:</a:t>
            </a:r>
          </a:p>
          <a:p>
            <a:r>
              <a:rPr lang="en-GB" sz="9600" b="0" dirty="0"/>
              <a:t>The interior of the Church of Jesus Christ of Latter-day Saints, showing rows of seating in front of the lectern and raised dais </a:t>
            </a:r>
            <a:r>
              <a:rPr lang="en-GB" sz="9600" dirty="0"/>
              <a:t>© Historic England Archive. John Laing Photographic Collection - 7 Sep 1987 Ref: JLP01/10/28615 </a:t>
            </a:r>
            <a:endParaRPr lang="en-GB" sz="9600" b="1" dirty="0"/>
          </a:p>
          <a:p>
            <a:pPr defTabSz="966155">
              <a:defRPr/>
            </a:pPr>
            <a:r>
              <a:rPr lang="en-GB" sz="9600" dirty="0">
                <a:hlinkClick r:id="rId3"/>
              </a:rPr>
              <a:t>https://historicengland.org.uk/images-books/photos/item/JLP01/10/28615</a:t>
            </a:r>
            <a:endParaRPr lang="en-GB" sz="9600" b="1" dirty="0"/>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864797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This is a Christian place of worship – learn more about </a:t>
            </a:r>
            <a:r>
              <a:rPr lang="en-GB" sz="1200" dirty="0">
                <a:latin typeface="Arial" panose="020B0604020202020204" pitchFamily="34" charset="0"/>
                <a:cs typeface="Arial" panose="020B0604020202020204" pitchFamily="34" charset="0"/>
                <a:hlinkClick r:id="rId3"/>
              </a:rPr>
              <a:t>Christianity</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3518159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GB" baseline="0"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221913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800" b="1" dirty="0"/>
              <a:t>Activity</a:t>
            </a:r>
            <a:r>
              <a:rPr lang="en-GB" sz="1800" dirty="0"/>
              <a:t>: </a:t>
            </a:r>
            <a:r>
              <a:rPr lang="en-GB" sz="1600" b="0" baseline="0" dirty="0">
                <a:latin typeface="Arial" panose="020B0604020202020204" pitchFamily="34" charset="0"/>
                <a:cs typeface="Arial" panose="020B0604020202020204" pitchFamily="34" charset="0"/>
              </a:rPr>
              <a:t>Use </a:t>
            </a:r>
            <a:r>
              <a:rPr lang="en-GB" sz="1600" baseline="0" dirty="0">
                <a:latin typeface="Arial" panose="020B0604020202020204" pitchFamily="34" charset="0"/>
                <a:cs typeface="Arial" panose="020B0604020202020204" pitchFamily="34" charset="0"/>
              </a:rPr>
              <a:t>this slide to record the </a:t>
            </a:r>
            <a:r>
              <a:rPr lang="en-GB" sz="1600" u="sng" baseline="0" dirty="0">
                <a:latin typeface="Arial" panose="020B0604020202020204" pitchFamily="34" charset="0"/>
                <a:cs typeface="Arial" panose="020B0604020202020204" pitchFamily="34" charset="0"/>
              </a:rPr>
              <a:t>similarities and differences </a:t>
            </a:r>
            <a:r>
              <a:rPr lang="en-GB" sz="1600" baseline="0" dirty="0">
                <a:latin typeface="Arial" panose="020B0604020202020204" pitchFamily="34" charset="0"/>
                <a:cs typeface="Arial" panose="020B0604020202020204" pitchFamily="34" charset="0"/>
              </a:rPr>
              <a:t>that pupils have identified in the places of worship built by the John Laing building company. </a:t>
            </a:r>
            <a:endParaRPr lang="en-GB" sz="1600" b="1" dirty="0"/>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142038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GB" baseline="0"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17277983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lumMod val="95000"/>
                    <a:lumOff val="5000"/>
                  </a:schemeClr>
                </a:solidFill>
              </a:rPr>
              <a:t>While the John Laing building company worked on a mosque, cathedrals, churches and a synagogue, the were not asked to build places of worship for every faith.  These are some of the places of worship in the Historic England Archive that they didn’t build.</a:t>
            </a:r>
          </a:p>
          <a:p>
            <a:endParaRPr lang="en-GB" sz="1200" dirty="0">
              <a:solidFill>
                <a:schemeClr val="tx1">
                  <a:lumMod val="95000"/>
                  <a:lumOff val="5000"/>
                </a:schemeClr>
              </a:solidFill>
            </a:endParaRPr>
          </a:p>
          <a:p>
            <a:r>
              <a:rPr lang="en-GB" sz="1200" dirty="0">
                <a:latin typeface="Arial" panose="020B0604020202020204" pitchFamily="34" charset="0"/>
                <a:cs typeface="Arial" panose="020B0604020202020204" pitchFamily="34" charset="0"/>
              </a:rPr>
              <a:t>What do you know? What is this building built for? Can you find 5 features in the place of worship in the Archive using the links below? </a:t>
            </a:r>
          </a:p>
          <a:p>
            <a:endParaRPr lang="en-GB" sz="1200" dirty="0">
              <a:latin typeface="Arial" panose="020B0604020202020204" pitchFamily="34" charset="0"/>
              <a:cs typeface="Arial" panose="020B0604020202020204" pitchFamily="34" charset="0"/>
            </a:endParaRPr>
          </a:p>
          <a:p>
            <a:r>
              <a:rPr lang="en-GB" sz="1200" b="1" dirty="0"/>
              <a:t>Images:</a:t>
            </a:r>
          </a:p>
          <a:p>
            <a:r>
              <a:rPr lang="en-GB" b="0" dirty="0"/>
              <a:t>Exterior view looking up at the entrance to the </a:t>
            </a:r>
            <a:r>
              <a:rPr lang="en-GB" b="0" dirty="0" err="1"/>
              <a:t>Buddhapadipa</a:t>
            </a:r>
            <a:r>
              <a:rPr lang="en-GB" b="0" dirty="0"/>
              <a:t> Temple from the north-east </a:t>
            </a:r>
            <a:r>
              <a:rPr lang="en-GB" sz="1200" dirty="0"/>
              <a:t>© Historic England Archive </a:t>
            </a:r>
            <a:r>
              <a:rPr lang="en-GB" dirty="0"/>
              <a:t>9 Dec 2012 Ref: DP134169 </a:t>
            </a:r>
          </a:p>
          <a:p>
            <a:r>
              <a:rPr lang="en-GB" dirty="0">
                <a:hlinkClick r:id="rId3"/>
              </a:rPr>
              <a:t>https://historicengland.org.uk/images-books/photos/item/DP134169</a:t>
            </a:r>
            <a:endParaRPr lang="en-GB" dirty="0"/>
          </a:p>
          <a:p>
            <a:endParaRPr lang="en-GB" dirty="0"/>
          </a:p>
          <a:p>
            <a:pPr defTabSz="966155">
              <a:defRPr/>
            </a:pPr>
            <a:r>
              <a:rPr lang="en-GB" b="0" dirty="0"/>
              <a:t>Interior view of the Hindu Temple, Redfield, Bristol </a:t>
            </a:r>
            <a:r>
              <a:rPr lang="en-GB" sz="1200" dirty="0"/>
              <a:t>© Historic England Archive </a:t>
            </a:r>
            <a:r>
              <a:rPr lang="en-GB" dirty="0"/>
              <a:t>14 Feb 2007 Ref: DP035185 </a:t>
            </a:r>
          </a:p>
          <a:p>
            <a:pPr defTabSz="966155">
              <a:defRPr/>
            </a:pPr>
            <a:r>
              <a:rPr lang="en-GB" dirty="0">
                <a:hlinkClick r:id="rId4"/>
              </a:rPr>
              <a:t>https://historicengland.org.uk/images-books/photos/item/DP035185</a:t>
            </a:r>
            <a:endParaRPr lang="en-GB" dirty="0"/>
          </a:p>
          <a:p>
            <a:endParaRPr lang="en-GB" sz="1200" b="1" dirty="0"/>
          </a:p>
          <a:p>
            <a:r>
              <a:rPr lang="en-GB" sz="1200" dirty="0"/>
              <a:t>Interior view of the Gurdwara (Sikh Temple), 301-303 Church Road, St George, Bristol © Historic England Archive 27 Apr 2007 Ref: DP035410</a:t>
            </a:r>
          </a:p>
          <a:p>
            <a:r>
              <a:rPr lang="en-GB" dirty="0">
                <a:hlinkClick r:id="rId5"/>
              </a:rPr>
              <a:t>https://historicengland.org.uk/images-books/photos/item/DP035410</a:t>
            </a:r>
            <a:endParaRPr lang="en-GB" sz="1200" dirty="0">
              <a:latin typeface="Arial" panose="020B0604020202020204" pitchFamily="34" charset="0"/>
              <a:cs typeface="Arial" panose="020B0604020202020204" pitchFamily="34" charset="0"/>
            </a:endParaRPr>
          </a:p>
          <a:p>
            <a:endParaRPr lang="en-GB" sz="1200" dirty="0">
              <a:solidFill>
                <a:schemeClr val="tx1">
                  <a:lumMod val="95000"/>
                  <a:lumOff val="5000"/>
                </a:schemeClr>
              </a:solidFill>
            </a:endParaRPr>
          </a:p>
          <a:p>
            <a:r>
              <a:rPr lang="en-GB" sz="1200" dirty="0">
                <a:solidFill>
                  <a:schemeClr val="tx1">
                    <a:lumMod val="95000"/>
                    <a:lumOff val="5000"/>
                  </a:schemeClr>
                </a:solidFill>
              </a:rPr>
              <a:t>See more pictures of the Buddhist temple:</a:t>
            </a:r>
          </a:p>
          <a:p>
            <a:r>
              <a:rPr lang="en-GB" dirty="0">
                <a:hlinkClick r:id="rId6"/>
              </a:rPr>
              <a:t>https://historicengland.org.uk/images-books/photos/results/?searchType=HE+Archive+New&amp;search=buddhist&amp;filteroption=images</a:t>
            </a:r>
            <a:endParaRPr lang="en-GB" dirty="0"/>
          </a:p>
          <a:p>
            <a:endParaRPr lang="en-GB" dirty="0"/>
          </a:p>
          <a:p>
            <a:r>
              <a:rPr lang="en-GB" sz="1200" dirty="0">
                <a:solidFill>
                  <a:schemeClr val="tx1">
                    <a:lumMod val="95000"/>
                    <a:lumOff val="5000"/>
                  </a:schemeClr>
                </a:solidFill>
              </a:rPr>
              <a:t>See more pictures of the Hindu temple:</a:t>
            </a:r>
          </a:p>
          <a:p>
            <a:r>
              <a:rPr lang="en-GB" dirty="0">
                <a:hlinkClick r:id="rId7"/>
              </a:rPr>
              <a:t>https://historicengland.org.uk/images-books/photos/results/?searchType=HE+Archive+New&amp;search=hindu&amp;filteroption=images</a:t>
            </a:r>
            <a:endParaRPr lang="en-GB" dirty="0"/>
          </a:p>
          <a:p>
            <a:endParaRPr lang="en-GB" sz="1200" dirty="0">
              <a:solidFill>
                <a:schemeClr val="tx1">
                  <a:lumMod val="95000"/>
                  <a:lumOff val="5000"/>
                </a:schemeClr>
              </a:solidFill>
            </a:endParaRPr>
          </a:p>
          <a:p>
            <a:r>
              <a:rPr lang="en-GB" sz="1200" dirty="0">
                <a:solidFill>
                  <a:schemeClr val="tx1">
                    <a:lumMod val="95000"/>
                    <a:lumOff val="5000"/>
                  </a:schemeClr>
                </a:solidFill>
              </a:rPr>
              <a:t>See more pictures of the Sikh temple: </a:t>
            </a:r>
          </a:p>
          <a:p>
            <a:r>
              <a:rPr lang="en-GB" dirty="0">
                <a:hlinkClick r:id="rId8"/>
              </a:rPr>
              <a:t>https://historicengland.org.uk/images-books/photos/results/?searchType=HE+Archive+New&amp;search=sikh+temple&amp;filteroption=images</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2490122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8800" b="1" dirty="0"/>
          </a:p>
          <a:p>
            <a:r>
              <a:rPr lang="en-GB" sz="8800" b="1" dirty="0"/>
              <a:t>Image: </a:t>
            </a:r>
          </a:p>
          <a:p>
            <a:pPr defTabSz="966155">
              <a:defRPr/>
            </a:pPr>
            <a:r>
              <a:rPr lang="en-GB" sz="8800" dirty="0"/>
              <a:t>Exterior view of the </a:t>
            </a:r>
            <a:r>
              <a:rPr lang="en-GB" sz="8800" dirty="0" err="1"/>
              <a:t>Buddhapadipa</a:t>
            </a:r>
            <a:r>
              <a:rPr lang="en-GB" sz="8800" dirty="0"/>
              <a:t> Temple from the south-east © Historic England Archive –</a:t>
            </a:r>
            <a:r>
              <a:rPr lang="en-GB" sz="8800" b="1" dirty="0"/>
              <a:t> </a:t>
            </a:r>
            <a:r>
              <a:rPr lang="en-GB" sz="9600" dirty="0"/>
              <a:t>9 December 2012 Ref: DP134174 </a:t>
            </a:r>
          </a:p>
          <a:p>
            <a:r>
              <a:rPr lang="en-GB" sz="9600" dirty="0">
                <a:hlinkClick r:id="rId3"/>
              </a:rPr>
              <a:t>https://historicengland.org.uk/images-books/photos/item/DP134174</a:t>
            </a: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3066878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8800" b="1" dirty="0"/>
          </a:p>
          <a:p>
            <a:r>
              <a:rPr lang="en-GB" sz="8800" b="1" dirty="0"/>
              <a:t>Image: </a:t>
            </a:r>
          </a:p>
          <a:p>
            <a:pPr defTabSz="966155">
              <a:defRPr/>
            </a:pPr>
            <a:r>
              <a:rPr lang="en-GB" sz="8800" dirty="0"/>
              <a:t>Exterior view looking up at the entrance to the </a:t>
            </a:r>
            <a:r>
              <a:rPr lang="en-GB" sz="8800" dirty="0" err="1"/>
              <a:t>Buddhapadipa</a:t>
            </a:r>
            <a:r>
              <a:rPr lang="en-GB" sz="8800" dirty="0"/>
              <a:t> Temple from the north-east © Historic England Archive –</a:t>
            </a:r>
            <a:r>
              <a:rPr lang="en-GB" sz="8800" b="1" dirty="0"/>
              <a:t> </a:t>
            </a:r>
            <a:r>
              <a:rPr lang="en-GB" sz="9600" dirty="0"/>
              <a:t>9 December 2012 Ref: DP134169 </a:t>
            </a:r>
          </a:p>
          <a:p>
            <a:r>
              <a:rPr lang="en-GB" sz="9600" dirty="0">
                <a:hlinkClick r:id="rId3"/>
              </a:rPr>
              <a:t>https://historicengland.org.uk/images-books/photos/item/DP134169</a:t>
            </a: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43516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Phew! So the principals we want to discuss are that architecture should be Durable, Useful and Beautiful. There are examples on the next three pages.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6660734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a:t>
            </a:r>
            <a:r>
              <a:rPr lang="en-GB" sz="9600" dirty="0" err="1">
                <a:latin typeface="Arial" panose="020B0604020202020204" pitchFamily="34" charset="0"/>
                <a:cs typeface="Arial" panose="020B0604020202020204" pitchFamily="34" charset="0"/>
              </a:rPr>
              <a:t>can</a:t>
            </a:r>
            <a:r>
              <a:rPr lang="en-GB" sz="9600" dirty="0" err="1">
                <a:solidFill>
                  <a:prstClr val="black"/>
                </a:solidFill>
                <a:latin typeface="Arial" panose="020B0604020202020204" pitchFamily="34" charset="0"/>
                <a:cs typeface="Arial" panose="020B0604020202020204" pitchFamily="34" charset="0"/>
              </a:rPr>
              <a:t>infer</a:t>
            </a:r>
            <a:r>
              <a:rPr lang="en-GB" sz="9600" dirty="0">
                <a:solidFill>
                  <a:prstClr val="black"/>
                </a:solidFill>
                <a:latin typeface="Arial" panose="020B0604020202020204" pitchFamily="34" charset="0"/>
                <a:cs typeface="Arial" panose="020B0604020202020204" pitchFamily="34" charset="0"/>
              </a:rPr>
              <a:t>/</a:t>
            </a:r>
            <a:r>
              <a:rPr lang="en-GB" sz="9600" dirty="0">
                <a:latin typeface="Arial" panose="020B0604020202020204" pitchFamily="34" charset="0"/>
                <a:cs typeface="Arial" panose="020B0604020202020204" pitchFamily="34" charset="0"/>
              </a:rPr>
              <a:t> 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r>
              <a:rPr lang="en-GB" sz="9600" b="1" dirty="0"/>
              <a:t>Image: </a:t>
            </a:r>
          </a:p>
          <a:p>
            <a:pPr defTabSz="966155">
              <a:defRPr/>
            </a:pPr>
            <a:r>
              <a:rPr lang="en-GB" sz="9600" dirty="0"/>
              <a:t>Interior view of the </a:t>
            </a:r>
            <a:r>
              <a:rPr lang="en-GB" sz="9600" dirty="0" err="1"/>
              <a:t>Buddhapadipa</a:t>
            </a:r>
            <a:r>
              <a:rPr lang="en-GB" sz="9600" dirty="0"/>
              <a:t> Temple, showing the </a:t>
            </a:r>
            <a:r>
              <a:rPr lang="en-GB" sz="9600" dirty="0" err="1"/>
              <a:t>uposatha</a:t>
            </a:r>
            <a:r>
              <a:rPr lang="en-GB" sz="9600" dirty="0"/>
              <a:t> or shrine hall © Historic England Archive –</a:t>
            </a:r>
            <a:r>
              <a:rPr lang="en-GB" sz="9600" b="1" dirty="0"/>
              <a:t> </a:t>
            </a:r>
            <a:r>
              <a:rPr lang="en-GB" sz="9600" dirty="0"/>
              <a:t>9 December 2012 Ref: DP134180 </a:t>
            </a:r>
          </a:p>
          <a:p>
            <a:r>
              <a:rPr lang="en-GB" sz="9600" u="sng" dirty="0">
                <a:hlinkClick r:id="rId3"/>
              </a:rPr>
              <a:t>https://historicengland.org.uk/images-books/photos/item/DP134180</a:t>
            </a: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62</a:t>
            </a:fld>
            <a:endParaRPr lang="en-US"/>
          </a:p>
        </p:txBody>
      </p:sp>
    </p:spTree>
    <p:extLst>
      <p:ext uri="{BB962C8B-B14F-4D97-AF65-F5344CB8AC3E}">
        <p14:creationId xmlns:p14="http://schemas.microsoft.com/office/powerpoint/2010/main" val="34064484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infer/work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Activity:</a:t>
            </a:r>
          </a:p>
          <a:p>
            <a:pPr defTabSz="966155">
              <a:defRPr/>
            </a:pPr>
            <a:r>
              <a:rPr lang="en-GB" sz="9600" dirty="0"/>
              <a:t>Describe this image, as clearly as you can, to someone who cannot see this photograph.</a:t>
            </a:r>
          </a:p>
          <a:p>
            <a:pPr defTabSz="966155">
              <a:defRPr/>
            </a:pPr>
            <a:endParaRPr lang="en-GB" sz="9600" b="1" dirty="0"/>
          </a:p>
          <a:p>
            <a:r>
              <a:rPr lang="en-GB" sz="9600" b="1" dirty="0"/>
              <a:t>Image: </a:t>
            </a:r>
          </a:p>
          <a:p>
            <a:pPr defTabSz="966155">
              <a:defRPr/>
            </a:pPr>
            <a:r>
              <a:rPr lang="en-GB" sz="9600" dirty="0"/>
              <a:t>Interior view of the </a:t>
            </a:r>
            <a:r>
              <a:rPr lang="en-GB" sz="9600" dirty="0" err="1"/>
              <a:t>Buddhapadipa</a:t>
            </a:r>
            <a:r>
              <a:rPr lang="en-GB" sz="9600" dirty="0"/>
              <a:t> Temple, showing the </a:t>
            </a:r>
            <a:r>
              <a:rPr lang="en-GB" sz="9600" dirty="0" err="1"/>
              <a:t>uposatha</a:t>
            </a:r>
            <a:r>
              <a:rPr lang="en-GB" sz="9600" dirty="0"/>
              <a:t> or shrine hall © Historic England Archive –</a:t>
            </a:r>
            <a:r>
              <a:rPr lang="en-GB" sz="9600" b="1" dirty="0"/>
              <a:t> </a:t>
            </a:r>
            <a:r>
              <a:rPr lang="en-GB" sz="9600" dirty="0"/>
              <a:t>9 December 2012 Ref: DP134181 </a:t>
            </a:r>
          </a:p>
          <a:p>
            <a:r>
              <a:rPr lang="en-GB" sz="9600" u="sng" dirty="0">
                <a:hlinkClick r:id="rId3"/>
              </a:rPr>
              <a:t>https://historicengland.org.uk/images-books/photos/item/DP134181</a:t>
            </a:r>
            <a:r>
              <a:rPr lang="en-GB" sz="9600" dirty="0"/>
              <a:t> </a:t>
            </a:r>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35263275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Arial" panose="020B0604020202020204" pitchFamily="34" charset="0"/>
                <a:cs typeface="Arial" panose="020B0604020202020204" pitchFamily="34" charset="0"/>
              </a:rPr>
              <a:t>This is a Buddhist place of  worship – learn more about </a:t>
            </a:r>
            <a:r>
              <a:rPr lang="en-GB" sz="1200" dirty="0">
                <a:latin typeface="Arial" panose="020B0604020202020204" pitchFamily="34" charset="0"/>
                <a:cs typeface="Arial" panose="020B0604020202020204" pitchFamily="34" charset="0"/>
                <a:hlinkClick r:id="rId3"/>
              </a:rPr>
              <a:t>Buddhism</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42443366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a:t>
            </a:r>
          </a:p>
          <a:p>
            <a:pPr defTabSz="966155">
              <a:defRPr/>
            </a:pPr>
            <a:r>
              <a:rPr lang="en-GB" sz="9600" dirty="0"/>
              <a:t>Do you think this building was always a Hindu temple? What do you think the original purpose of this building was?</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9600" b="1" dirty="0"/>
              <a:t>Answer:</a:t>
            </a:r>
          </a:p>
          <a:p>
            <a:pPr defTabSz="966155">
              <a:defRPr/>
            </a:pPr>
            <a:r>
              <a:rPr lang="en-GB" sz="9600" dirty="0"/>
              <a:t>It was built as a Methodist Chapel</a:t>
            </a:r>
          </a:p>
          <a:p>
            <a:pPr defTabSz="966155">
              <a:defRPr/>
            </a:pPr>
            <a:endParaRPr lang="en-GB" sz="9600" b="1" dirty="0"/>
          </a:p>
          <a:p>
            <a:r>
              <a:rPr lang="en-GB" sz="9600" b="1" dirty="0"/>
              <a:t>Image: </a:t>
            </a:r>
          </a:p>
          <a:p>
            <a:pPr defTabSz="966155">
              <a:defRPr/>
            </a:pPr>
            <a:r>
              <a:rPr lang="en-GB" sz="9600" dirty="0"/>
              <a:t>Exterior view of the Hindu Temple, Redfield, Bristol © Historic England Archive –</a:t>
            </a:r>
            <a:r>
              <a:rPr lang="en-GB" sz="9600" b="1" dirty="0"/>
              <a:t> </a:t>
            </a:r>
            <a:r>
              <a:rPr lang="en-GB" sz="9600" dirty="0"/>
              <a:t>1 May 2007 Ref: DP035355 </a:t>
            </a:r>
          </a:p>
          <a:p>
            <a:r>
              <a:rPr lang="en-GB" sz="9600" u="sng" dirty="0">
                <a:hlinkClick r:id="rId3"/>
              </a:rPr>
              <a:t>https://historicengland.org.uk/images-books/photos/item/DP035355</a:t>
            </a:r>
            <a:r>
              <a:rPr lang="en-GB" sz="9600" dirty="0"/>
              <a:t> </a:t>
            </a:r>
          </a:p>
        </p:txBody>
      </p:sp>
      <p:sp>
        <p:nvSpPr>
          <p:cNvPr id="4" name="Slide Number Placeholder 3"/>
          <p:cNvSpPr>
            <a:spLocks noGrp="1"/>
          </p:cNvSpPr>
          <p:nvPr>
            <p:ph type="sldNum" sz="quarter" idx="5"/>
          </p:nvPr>
        </p:nvSpPr>
        <p:spPr/>
        <p:txBody>
          <a:bodyPr/>
          <a:lstStyle/>
          <a:p>
            <a:fld id="{1AFFFB68-4C17-3C4E-8F1F-E2E74032E6C9}" type="slidenum">
              <a:rPr lang="en-US" smtClean="0"/>
              <a:t>65</a:t>
            </a:fld>
            <a:endParaRPr lang="en-US"/>
          </a:p>
        </p:txBody>
      </p:sp>
    </p:spTree>
    <p:extLst>
      <p:ext uri="{BB962C8B-B14F-4D97-AF65-F5344CB8AC3E}">
        <p14:creationId xmlns:p14="http://schemas.microsoft.com/office/powerpoint/2010/main" val="7019440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a:t>
            </a:r>
          </a:p>
          <a:p>
            <a:pPr defTabSz="966155">
              <a:defRPr/>
            </a:pPr>
            <a:r>
              <a:rPr lang="en-GB" sz="9600" dirty="0"/>
              <a:t>What does this change in the building’s purpose tell us about the changes in our culture</a:t>
            </a:r>
            <a:r>
              <a:rPr lang="en-GB" sz="9600" baseline="0" dirty="0"/>
              <a:t> and ethnic influences on our society, especially since the Second World War?</a:t>
            </a:r>
            <a:endParaRPr lang="en-GB" sz="9600" dirty="0"/>
          </a:p>
          <a:p>
            <a:pPr marL="0" marR="0" lvl="0" indent="0" algn="l" defTabSz="966155" rtl="0" eaLnBrk="1" fontAlgn="auto" latinLnBrk="0" hangingPunct="1">
              <a:lnSpc>
                <a:spcPct val="100000"/>
              </a:lnSpc>
              <a:spcBef>
                <a:spcPts val="0"/>
              </a:spcBef>
              <a:spcAft>
                <a:spcPts val="0"/>
              </a:spcAft>
              <a:buClrTx/>
              <a:buSzTx/>
              <a:buFontTx/>
              <a:buNone/>
              <a:tabLst/>
              <a:defRPr/>
            </a:pPr>
            <a:r>
              <a:rPr lang="en-GB" sz="9600" b="1" dirty="0"/>
              <a:t>Answer:</a:t>
            </a:r>
          </a:p>
          <a:p>
            <a:pPr defTabSz="966155">
              <a:defRPr/>
            </a:pPr>
            <a:r>
              <a:rPr lang="en-GB" sz="9600" dirty="0"/>
              <a:t>As the British government encourage people from around to come to Britain to help rebuilt the country after the Second World War the people brought with them their religious and cultural practices too.</a:t>
            </a:r>
          </a:p>
          <a:p>
            <a:r>
              <a:rPr lang="en-GB" sz="9600" b="1" dirty="0"/>
              <a:t>Image: </a:t>
            </a:r>
          </a:p>
          <a:p>
            <a:pPr defTabSz="966155">
              <a:defRPr/>
            </a:pPr>
            <a:r>
              <a:rPr lang="en-GB" sz="9600" dirty="0"/>
              <a:t>Interior view of the Hindu Temple, Redfield, Bristol © Historic England Archive –</a:t>
            </a:r>
            <a:r>
              <a:rPr lang="en-GB" sz="9600" b="1" dirty="0"/>
              <a:t> </a:t>
            </a:r>
            <a:r>
              <a:rPr lang="en-GB" sz="9600" dirty="0"/>
              <a:t>14 February 2007 Ref: DP035185 </a:t>
            </a:r>
          </a:p>
          <a:p>
            <a:pPr defTabSz="966155">
              <a:defRPr/>
            </a:pPr>
            <a:r>
              <a:rPr lang="en-GB" sz="9600" u="sng" dirty="0">
                <a:hlinkClick r:id="rId3"/>
              </a:rPr>
              <a:t>https://historicengland.org.uk/images-books/photos/item/DP035185</a:t>
            </a:r>
            <a:r>
              <a:rPr lang="en-GB" sz="9600" dirty="0"/>
              <a:t> </a:t>
            </a:r>
          </a:p>
        </p:txBody>
      </p:sp>
      <p:sp>
        <p:nvSpPr>
          <p:cNvPr id="4" name="Slide Number Placeholder 3"/>
          <p:cNvSpPr>
            <a:spLocks noGrp="1"/>
          </p:cNvSpPr>
          <p:nvPr>
            <p:ph type="sldNum" sz="quarter" idx="5"/>
          </p:nvPr>
        </p:nvSpPr>
        <p:spPr/>
        <p:txBody>
          <a:bodyPr/>
          <a:lstStyle/>
          <a:p>
            <a:fld id="{1AFFFB68-4C17-3C4E-8F1F-E2E74032E6C9}" type="slidenum">
              <a:rPr lang="en-US" smtClean="0"/>
              <a:t>66</a:t>
            </a:fld>
            <a:endParaRPr lang="en-US"/>
          </a:p>
        </p:txBody>
      </p:sp>
    </p:spTree>
    <p:extLst>
      <p:ext uri="{BB962C8B-B14F-4D97-AF65-F5344CB8AC3E}">
        <p14:creationId xmlns:p14="http://schemas.microsoft.com/office/powerpoint/2010/main" val="38189625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a:t>
            </a:r>
          </a:p>
          <a:p>
            <a:pPr defTabSz="966155">
              <a:defRPr/>
            </a:pPr>
            <a:r>
              <a:rPr lang="en-GB" sz="9600" dirty="0"/>
              <a:t>In what ways is this similar / different from the other places of worship you see in this selection of photographs?</a:t>
            </a:r>
          </a:p>
          <a:p>
            <a:pPr defTabSz="966155">
              <a:defRPr/>
            </a:pPr>
            <a:endParaRPr lang="en-GB" sz="9600" dirty="0"/>
          </a:p>
          <a:p>
            <a:r>
              <a:rPr lang="en-GB" sz="9600" b="1" dirty="0"/>
              <a:t>Image: </a:t>
            </a:r>
          </a:p>
          <a:p>
            <a:pPr defTabSz="966155">
              <a:defRPr/>
            </a:pPr>
            <a:r>
              <a:rPr lang="en-GB" sz="9600" dirty="0"/>
              <a:t>Detail view of a shrine in the Hindu Temple, Redfield, Bristol © Historic England Archive –</a:t>
            </a:r>
            <a:r>
              <a:rPr lang="en-GB" sz="9600" b="1" dirty="0"/>
              <a:t> </a:t>
            </a:r>
            <a:r>
              <a:rPr lang="en-GB" sz="9600" dirty="0"/>
              <a:t>14 February 2007 Ref: DP035189 </a:t>
            </a:r>
          </a:p>
          <a:p>
            <a:pPr defTabSz="966155">
              <a:defRPr/>
            </a:pPr>
            <a:r>
              <a:rPr lang="en-GB" sz="9600" u="sng" dirty="0">
                <a:hlinkClick r:id="rId3"/>
              </a:rPr>
              <a:t>https://historicengland.org.uk/images-books/photos/item/DP035189</a:t>
            </a:r>
            <a:r>
              <a:rPr lang="en-GB" sz="9600" dirty="0"/>
              <a:t> </a:t>
            </a:r>
          </a:p>
        </p:txBody>
      </p:sp>
      <p:sp>
        <p:nvSpPr>
          <p:cNvPr id="4" name="Slide Number Placeholder 3"/>
          <p:cNvSpPr>
            <a:spLocks noGrp="1"/>
          </p:cNvSpPr>
          <p:nvPr>
            <p:ph type="sldNum" sz="quarter" idx="5"/>
          </p:nvPr>
        </p:nvSpPr>
        <p:spPr/>
        <p:txBody>
          <a:bodyPr/>
          <a:lstStyle/>
          <a:p>
            <a:fld id="{1AFFFB68-4C17-3C4E-8F1F-E2E74032E6C9}" type="slidenum">
              <a:rPr lang="en-US" smtClean="0"/>
              <a:t>67</a:t>
            </a:fld>
            <a:endParaRPr lang="en-US"/>
          </a:p>
        </p:txBody>
      </p:sp>
    </p:spTree>
    <p:extLst>
      <p:ext uri="{BB962C8B-B14F-4D97-AF65-F5344CB8AC3E}">
        <p14:creationId xmlns:p14="http://schemas.microsoft.com/office/powerpoint/2010/main" val="29014667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r>
              <a:rPr lang="en-GB" sz="9600" b="1" dirty="0"/>
              <a:t>Image: </a:t>
            </a:r>
          </a:p>
          <a:p>
            <a:pPr defTabSz="966155">
              <a:defRPr/>
            </a:pPr>
            <a:r>
              <a:rPr lang="en-GB" sz="9600" dirty="0"/>
              <a:t>Interior view of the Hindu Temple, showing a shrine, Redfield, Bristol © Historic England Archive –</a:t>
            </a:r>
            <a:r>
              <a:rPr lang="en-GB" sz="9600" b="1" dirty="0"/>
              <a:t> </a:t>
            </a:r>
            <a:r>
              <a:rPr lang="en-GB" sz="9600" dirty="0"/>
              <a:t>14 February 2007 Ref: DP035191 </a:t>
            </a:r>
          </a:p>
          <a:p>
            <a:pPr defTabSz="966155">
              <a:defRPr/>
            </a:pPr>
            <a:r>
              <a:rPr lang="en-GB" sz="9600" u="sng" dirty="0">
                <a:hlinkClick r:id="rId3"/>
              </a:rPr>
              <a:t>https://historicengland.org.uk/images-books/photos/item/DP035191</a:t>
            </a:r>
            <a:r>
              <a:rPr lang="en-GB" sz="9600" dirty="0"/>
              <a:t> </a:t>
            </a:r>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68</a:t>
            </a:fld>
            <a:endParaRPr lang="en-US"/>
          </a:p>
        </p:txBody>
      </p:sp>
    </p:spTree>
    <p:extLst>
      <p:ext uri="{BB962C8B-B14F-4D97-AF65-F5344CB8AC3E}">
        <p14:creationId xmlns:p14="http://schemas.microsoft.com/office/powerpoint/2010/main" val="39715042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Arial" panose="020B0604020202020204" pitchFamily="34" charset="0"/>
                <a:cs typeface="Arial" panose="020B0604020202020204" pitchFamily="34" charset="0"/>
              </a:rPr>
              <a:t>This is a Hindu place of  worship – learn more about </a:t>
            </a:r>
            <a:r>
              <a:rPr lang="en-GB" sz="1200" dirty="0">
                <a:latin typeface="Arial" panose="020B0604020202020204" pitchFamily="34" charset="0"/>
                <a:cs typeface="Arial" panose="020B0604020202020204" pitchFamily="34" charset="0"/>
                <a:hlinkClick r:id="rId3"/>
              </a:rPr>
              <a:t>Hinduism</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69</a:t>
            </a:fld>
            <a:endParaRPr lang="en-US"/>
          </a:p>
        </p:txBody>
      </p:sp>
    </p:spTree>
    <p:extLst>
      <p:ext uri="{BB962C8B-B14F-4D97-AF65-F5344CB8AC3E}">
        <p14:creationId xmlns:p14="http://schemas.microsoft.com/office/powerpoint/2010/main" val="3263579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pPr defTabSz="966155">
              <a:defRPr/>
            </a:pPr>
            <a:r>
              <a:rPr lang="en-GB" sz="9600" b="1" dirty="0"/>
              <a:t>Key Question:</a:t>
            </a:r>
          </a:p>
          <a:p>
            <a:pPr defTabSz="966155">
              <a:defRPr/>
            </a:pPr>
            <a:r>
              <a:rPr lang="en-GB" sz="9600" dirty="0"/>
              <a:t>Do you think this was built as a Sikh Temple or do you think this building originally had another purpose? Explain your answer.</a:t>
            </a:r>
          </a:p>
          <a:p>
            <a:pPr defTabSz="966155">
              <a:defRPr/>
            </a:pPr>
            <a:endParaRPr lang="en-GB" sz="9600" b="1" dirty="0"/>
          </a:p>
          <a:p>
            <a:r>
              <a:rPr lang="en-GB" sz="9600" b="1" dirty="0"/>
              <a:t>Image: </a:t>
            </a:r>
          </a:p>
          <a:p>
            <a:pPr defTabSz="966155">
              <a:defRPr/>
            </a:pPr>
            <a:r>
              <a:rPr lang="en-GB" sz="9600" dirty="0"/>
              <a:t>Exterior view from the south west of the Gurdwara (Sikh Temple), 301-303 Church Road, St George, Bristol © Historic England Archive –</a:t>
            </a:r>
            <a:r>
              <a:rPr lang="en-GB" sz="9600" b="1" dirty="0"/>
              <a:t> </a:t>
            </a:r>
            <a:r>
              <a:rPr lang="en-GB" sz="9600" dirty="0"/>
              <a:t>1 May 2007 Ref: DP035407 </a:t>
            </a:r>
          </a:p>
          <a:p>
            <a:pPr defTabSz="966155">
              <a:defRPr/>
            </a:pPr>
            <a:r>
              <a:rPr lang="en-GB" sz="9600" u="sng" dirty="0">
                <a:hlinkClick r:id="rId3"/>
              </a:rPr>
              <a:t>https://historicengland.org.uk/images-books/photos/item/DP035407</a:t>
            </a:r>
            <a:r>
              <a:rPr lang="en-GB" sz="9600" dirty="0"/>
              <a:t> </a:t>
            </a:r>
          </a:p>
        </p:txBody>
      </p:sp>
      <p:sp>
        <p:nvSpPr>
          <p:cNvPr id="4" name="Slide Number Placeholder 3"/>
          <p:cNvSpPr>
            <a:spLocks noGrp="1"/>
          </p:cNvSpPr>
          <p:nvPr>
            <p:ph type="sldNum" sz="quarter" idx="5"/>
          </p:nvPr>
        </p:nvSpPr>
        <p:spPr/>
        <p:txBody>
          <a:bodyPr/>
          <a:lstStyle/>
          <a:p>
            <a:fld id="{1AFFFB68-4C17-3C4E-8F1F-E2E74032E6C9}" type="slidenum">
              <a:rPr lang="en-US" smtClean="0"/>
              <a:t>70</a:t>
            </a:fld>
            <a:endParaRPr lang="en-US"/>
          </a:p>
        </p:txBody>
      </p:sp>
    </p:spTree>
    <p:extLst>
      <p:ext uri="{BB962C8B-B14F-4D97-AF65-F5344CB8AC3E}">
        <p14:creationId xmlns:p14="http://schemas.microsoft.com/office/powerpoint/2010/main" val="19027916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r>
              <a:rPr lang="en-GB" sz="9600" b="1" dirty="0"/>
              <a:t>Image: </a:t>
            </a:r>
          </a:p>
          <a:p>
            <a:pPr defTabSz="966155">
              <a:defRPr/>
            </a:pPr>
            <a:r>
              <a:rPr lang="en-GB" sz="9600" dirty="0"/>
              <a:t>Interior view of the Gurdwara (Sikh Temple), 301-303 Church Road, St George, Bristol © Historic England Archive –</a:t>
            </a:r>
            <a:r>
              <a:rPr lang="en-GB" sz="9600" b="1" dirty="0"/>
              <a:t> </a:t>
            </a:r>
            <a:r>
              <a:rPr lang="en-GB" sz="9600" dirty="0"/>
              <a:t>27 April 2007 Ref: DP035408 </a:t>
            </a:r>
          </a:p>
          <a:p>
            <a:pPr defTabSz="966155">
              <a:defRPr/>
            </a:pPr>
            <a:r>
              <a:rPr lang="en-GB" sz="9600" u="sng" dirty="0">
                <a:hlinkClick r:id="rId3"/>
              </a:rPr>
              <a:t>https://historicengland.org.uk/images-books/photos/item/DP035408</a:t>
            </a:r>
            <a:r>
              <a:rPr lang="en-GB" sz="9600" dirty="0"/>
              <a:t> </a:t>
            </a:r>
          </a:p>
        </p:txBody>
      </p:sp>
      <p:sp>
        <p:nvSpPr>
          <p:cNvPr id="4" name="Slide Number Placeholder 3"/>
          <p:cNvSpPr>
            <a:spLocks noGrp="1"/>
          </p:cNvSpPr>
          <p:nvPr>
            <p:ph type="sldNum" sz="quarter" idx="5"/>
          </p:nvPr>
        </p:nvSpPr>
        <p:spPr/>
        <p:txBody>
          <a:bodyPr/>
          <a:lstStyle/>
          <a:p>
            <a:fld id="{1AFFFB68-4C17-3C4E-8F1F-E2E74032E6C9}" type="slidenum">
              <a:rPr lang="en-US" smtClean="0"/>
              <a:t>71</a:t>
            </a:fld>
            <a:endParaRPr lang="en-US"/>
          </a:p>
        </p:txBody>
      </p:sp>
    </p:spTree>
    <p:extLst>
      <p:ext uri="{BB962C8B-B14F-4D97-AF65-F5344CB8AC3E}">
        <p14:creationId xmlns:p14="http://schemas.microsoft.com/office/powerpoint/2010/main" val="2842643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dirty="0"/>
              <a:t>Durable:</a:t>
            </a:r>
            <a:r>
              <a:rPr lang="en-GB" b="1" baseline="0" dirty="0"/>
              <a:t> </a:t>
            </a:r>
            <a:r>
              <a:rPr lang="en-GB" b="1" dirty="0"/>
              <a:t>A library built by the John Laing</a:t>
            </a:r>
            <a:r>
              <a:rPr lang="en-GB" b="1" baseline="0" dirty="0"/>
              <a:t> Building Company</a:t>
            </a:r>
            <a:r>
              <a:rPr lang="en-GB" b="1" dirty="0"/>
              <a:t>. </a:t>
            </a:r>
          </a:p>
          <a:p>
            <a:pPr defTabSz="966155">
              <a:defRPr/>
            </a:pPr>
            <a:endParaRPr lang="en-GB" b="1" dirty="0"/>
          </a:p>
          <a:p>
            <a:pPr defTabSz="966155">
              <a:defRPr/>
            </a:pPr>
            <a:r>
              <a:rPr lang="en-GB" b="1" dirty="0"/>
              <a:t>Image: </a:t>
            </a:r>
            <a:r>
              <a:rPr lang="en-GB" b="0" dirty="0"/>
              <a:t>Exterior view of the British Library in London lit up at dusk</a:t>
            </a:r>
            <a:r>
              <a:rPr lang="en-GB" b="0" baseline="0" dirty="0"/>
              <a:t> </a:t>
            </a:r>
            <a:r>
              <a:rPr lang="en-GB" sz="1300" dirty="0"/>
              <a:t>- © Historic England Archive. John Laing Photographic Collection - </a:t>
            </a:r>
            <a:r>
              <a:rPr lang="en-GB" dirty="0"/>
              <a:t>circa 1997 - 1998 Ref:</a:t>
            </a:r>
            <a:r>
              <a:rPr lang="en-GB" baseline="0" dirty="0"/>
              <a:t> </a:t>
            </a:r>
            <a:r>
              <a:rPr lang="en-GB" dirty="0"/>
              <a:t>JLP01/11/60330/02 </a:t>
            </a:r>
          </a:p>
          <a:p>
            <a:pPr defTabSz="966155">
              <a:defRPr/>
            </a:pPr>
            <a:r>
              <a:rPr lang="en-GB" dirty="0">
                <a:hlinkClick r:id="rId3"/>
              </a:rPr>
              <a:t>https://historicengland.org.uk/images-books/photos/item/JLP01/11/60330/02</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9012017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600" b="1" dirty="0">
                <a:latin typeface="Arial" panose="020B0604020202020204" pitchFamily="34" charset="0"/>
                <a:cs typeface="Arial" panose="020B0604020202020204" pitchFamily="34" charset="0"/>
              </a:rPr>
              <a:t>Activity: </a:t>
            </a:r>
            <a:r>
              <a:rPr lang="en-GB" sz="9600" dirty="0">
                <a:latin typeface="Arial" panose="020B0604020202020204" pitchFamily="34" charset="0"/>
                <a:cs typeface="Arial" panose="020B0604020202020204" pitchFamily="34" charset="0"/>
              </a:rPr>
              <a:t>In your pair/group note down:</a:t>
            </a:r>
          </a:p>
          <a:p>
            <a:r>
              <a:rPr lang="en-GB" sz="9600" dirty="0">
                <a:latin typeface="Arial" panose="020B0604020202020204" pitchFamily="34" charset="0"/>
                <a:cs typeface="Arial" panose="020B0604020202020204" pitchFamily="34" charset="0"/>
              </a:rPr>
              <a:t>Things I know/features I can see.</a:t>
            </a:r>
          </a:p>
          <a:p>
            <a:r>
              <a:rPr lang="en-GB" sz="9600" dirty="0">
                <a:latin typeface="Arial" panose="020B0604020202020204" pitchFamily="34" charset="0"/>
                <a:cs typeface="Arial" panose="020B0604020202020204" pitchFamily="34" charset="0"/>
              </a:rPr>
              <a:t>Things I can </a:t>
            </a:r>
            <a:r>
              <a:rPr lang="en-GB" sz="9600" dirty="0">
                <a:solidFill>
                  <a:prstClr val="black"/>
                </a:solidFill>
                <a:latin typeface="Arial" panose="020B0604020202020204" pitchFamily="34" charset="0"/>
                <a:cs typeface="Arial" panose="020B0604020202020204" pitchFamily="34" charset="0"/>
              </a:rPr>
              <a:t>infer/</a:t>
            </a:r>
            <a:r>
              <a:rPr lang="en-GB" sz="9600" dirty="0">
                <a:latin typeface="Arial" panose="020B0604020202020204" pitchFamily="34" charset="0"/>
                <a:cs typeface="Arial" panose="020B0604020202020204" pitchFamily="34" charset="0"/>
              </a:rPr>
              <a:t>work out/guess at.</a:t>
            </a:r>
          </a:p>
          <a:p>
            <a:r>
              <a:rPr lang="en-GB" sz="9600" dirty="0">
                <a:latin typeface="Arial" panose="020B0604020202020204" pitchFamily="34" charset="0"/>
                <a:cs typeface="Arial" panose="020B0604020202020204" pitchFamily="34" charset="0"/>
              </a:rPr>
              <a:t>Things I’d like to know/find out more about.</a:t>
            </a:r>
          </a:p>
          <a:p>
            <a:pPr defTabSz="966155">
              <a:defRPr/>
            </a:pPr>
            <a:endParaRPr lang="en-GB" sz="9600" b="1" dirty="0"/>
          </a:p>
          <a:p>
            <a:r>
              <a:rPr lang="en-GB" sz="9600" b="1" dirty="0"/>
              <a:t>Image: </a:t>
            </a:r>
          </a:p>
          <a:p>
            <a:pPr defTabSz="966155">
              <a:defRPr/>
            </a:pPr>
            <a:r>
              <a:rPr lang="en-GB" sz="9600" dirty="0"/>
              <a:t>Detail view of an altar in the Gurdwara (Sikh Temple), 301-303 Church Road, St George, Bristol © Historic England Archive –</a:t>
            </a:r>
            <a:r>
              <a:rPr lang="en-GB" sz="9600" b="1" dirty="0"/>
              <a:t> </a:t>
            </a:r>
            <a:r>
              <a:rPr lang="en-GB" sz="9600" dirty="0"/>
              <a:t>27 April 2007 Ref: DP035417</a:t>
            </a:r>
          </a:p>
          <a:p>
            <a:pPr defTabSz="966155">
              <a:defRPr/>
            </a:pPr>
            <a:r>
              <a:rPr lang="en-GB" sz="9600" u="sng" dirty="0">
                <a:hlinkClick r:id="rId3"/>
              </a:rPr>
              <a:t>https://historicengland.org.uk/images-books/photos/item/DP035417</a:t>
            </a:r>
            <a:r>
              <a:rPr lang="en-GB" sz="9600" dirty="0"/>
              <a:t> </a:t>
            </a:r>
          </a:p>
          <a:p>
            <a:pPr defTabSz="966155">
              <a:defRPr/>
            </a:pPr>
            <a:endParaRPr lang="en-GB" sz="9600" dirty="0"/>
          </a:p>
        </p:txBody>
      </p:sp>
      <p:sp>
        <p:nvSpPr>
          <p:cNvPr id="4" name="Slide Number Placeholder 3"/>
          <p:cNvSpPr>
            <a:spLocks noGrp="1"/>
          </p:cNvSpPr>
          <p:nvPr>
            <p:ph type="sldNum" sz="quarter" idx="5"/>
          </p:nvPr>
        </p:nvSpPr>
        <p:spPr/>
        <p:txBody>
          <a:bodyPr/>
          <a:lstStyle/>
          <a:p>
            <a:fld id="{1AFFFB68-4C17-3C4E-8F1F-E2E74032E6C9}" type="slidenum">
              <a:rPr lang="en-US" smtClean="0"/>
              <a:t>72</a:t>
            </a:fld>
            <a:endParaRPr lang="en-US"/>
          </a:p>
        </p:txBody>
      </p:sp>
    </p:spTree>
    <p:extLst>
      <p:ext uri="{BB962C8B-B14F-4D97-AF65-F5344CB8AC3E}">
        <p14:creationId xmlns:p14="http://schemas.microsoft.com/office/powerpoint/2010/main" val="2683947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Arial" panose="020B0604020202020204" pitchFamily="34" charset="0"/>
                <a:cs typeface="Arial" panose="020B0604020202020204" pitchFamily="34" charset="0"/>
              </a:rPr>
              <a:t>This is a Sikh place of  worship – learn more about </a:t>
            </a:r>
            <a:r>
              <a:rPr lang="en-GB" sz="1200" dirty="0">
                <a:latin typeface="Arial" panose="020B0604020202020204" pitchFamily="34" charset="0"/>
                <a:cs typeface="Arial" panose="020B0604020202020204" pitchFamily="34" charset="0"/>
                <a:hlinkClick r:id="rId3"/>
              </a:rPr>
              <a:t>Sikhism</a:t>
            </a:r>
            <a:endParaRPr lang="en-GB" sz="1200" dirty="0">
              <a:latin typeface="Arial" panose="020B0604020202020204" pitchFamily="34" charset="0"/>
              <a:cs typeface="Arial" panose="020B0604020202020204" pitchFamily="34" charset="0"/>
            </a:endParaRPr>
          </a:p>
          <a:p>
            <a:pPr defTabSz="966155">
              <a:defRPr/>
            </a:pPr>
            <a:endParaRPr lang="en-GB" dirty="0"/>
          </a:p>
          <a:p>
            <a:pPr defTabSz="966155">
              <a:defRPr/>
            </a:pPr>
            <a:r>
              <a:rPr lang="en-GB" dirty="0"/>
              <a:t>Use the BBC Bitesize</a:t>
            </a:r>
            <a:r>
              <a:rPr lang="en-GB" baseline="0" dirty="0"/>
              <a:t> pages on Religious Education to find out more about this religion </a:t>
            </a:r>
            <a:r>
              <a:rPr lang="en-GB" dirty="0">
                <a:hlinkClick r:id="rId4"/>
              </a:rPr>
              <a:t>https://www.bbc.co.uk/bitesize/subjects/z7hs34j</a:t>
            </a:r>
            <a:endParaRPr lang="en-GB" dirty="0"/>
          </a:p>
          <a:p>
            <a:pPr defTabSz="966155">
              <a:defRPr/>
            </a:pPr>
            <a:endParaRPr lang="en-GB" dirty="0"/>
          </a:p>
          <a:p>
            <a:pPr defTabSz="966155">
              <a:defRPr/>
            </a:pPr>
            <a:r>
              <a:rPr lang="en-GB" dirty="0"/>
              <a:t>Also see: </a:t>
            </a:r>
            <a:r>
              <a:rPr lang="en-GB" sz="1200" u="sng" kern="1200" dirty="0">
                <a:solidFill>
                  <a:schemeClr val="tx1"/>
                </a:solidFill>
                <a:effectLst/>
                <a:latin typeface="+mn-lt"/>
                <a:ea typeface="+mn-ea"/>
                <a:cs typeface="+mn-cs"/>
                <a:hlinkClick r:id="rId5"/>
              </a:rPr>
              <a:t>https://www.reonline.org.uk/</a:t>
            </a:r>
            <a:endParaRPr lang="en-GB" dirty="0"/>
          </a:p>
          <a:p>
            <a:pPr defTabSz="966155">
              <a:defRPr/>
            </a:pPr>
            <a:endParaRPr lang="en-GB"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73</a:t>
            </a:fld>
            <a:endParaRPr lang="en-US"/>
          </a:p>
        </p:txBody>
      </p:sp>
    </p:spTree>
    <p:extLst>
      <p:ext uri="{BB962C8B-B14F-4D97-AF65-F5344CB8AC3E}">
        <p14:creationId xmlns:p14="http://schemas.microsoft.com/office/powerpoint/2010/main" val="15907461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0" dirty="0"/>
              <a:t>We’re now going to be architects of our own place of worship. Start by watching this film.</a:t>
            </a:r>
          </a:p>
          <a:p>
            <a:pPr defTabSz="966155">
              <a:defRPr/>
            </a:pPr>
            <a:endParaRPr lang="en-GB" b="0" dirty="0"/>
          </a:p>
          <a:p>
            <a:pPr defTabSz="966155">
              <a:defRPr/>
            </a:pPr>
            <a:r>
              <a:rPr lang="en-GB" b="1" baseline="0" dirty="0"/>
              <a:t>Watch: </a:t>
            </a:r>
            <a:r>
              <a:rPr lang="en-GB" b="0" baseline="0" dirty="0"/>
              <a:t>BBC ‘Proud to be an architect’ to learn more about the role of an architect or start exploring the images</a:t>
            </a:r>
            <a:r>
              <a:rPr lang="en-GB" b="1" baseline="0" dirty="0"/>
              <a:t> </a:t>
            </a:r>
          </a:p>
          <a:p>
            <a:pPr defTabSz="966155">
              <a:defRPr/>
            </a:pPr>
            <a:r>
              <a:rPr lang="en-GB" dirty="0">
                <a:hlinkClick r:id="rId3"/>
              </a:rPr>
              <a:t>https://www.bbc.co.uk/teach/class-clips-video/pshe-ks1-ks2-proud-to-be-an-architect/zbf76v4</a:t>
            </a:r>
            <a:endParaRPr lang="en-GB" b="0" baseline="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75</a:t>
            </a:fld>
            <a:endParaRPr lang="en-US"/>
          </a:p>
        </p:txBody>
      </p:sp>
    </p:spTree>
    <p:extLst>
      <p:ext uri="{BB962C8B-B14F-4D97-AF65-F5344CB8AC3E}">
        <p14:creationId xmlns:p14="http://schemas.microsoft.com/office/powerpoint/2010/main" val="3268726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a:t>Activity: </a:t>
            </a:r>
            <a:r>
              <a:rPr lang="en-GB" b="0" baseline="0" dirty="0"/>
              <a:t>Create a place of worship. Draw, build, collage with the photographs, or you could even use Minecraft to build a place of worship. List 5 features that make it unique. Think about the things you discovered in the John Laing Photographic Collection. </a:t>
            </a:r>
            <a:endParaRPr lang="en-GB" dirty="0">
              <a:solidFill>
                <a:srgbClr val="000000"/>
              </a:solidFill>
              <a:latin typeface="Arial" panose="020B0604020202020204" pitchFamily="34" charset="0"/>
              <a:cs typeface="Arial" panose="020B0604020202020204" pitchFamily="34" charset="0"/>
            </a:endParaRPr>
          </a:p>
          <a:p>
            <a:pPr defTabSz="966155">
              <a:defRPr/>
            </a:pPr>
            <a:endParaRPr lang="en-GB" sz="1300" dirty="0"/>
          </a:p>
          <a:p>
            <a:r>
              <a:rPr lang="en-GB" sz="1300" b="1" dirty="0"/>
              <a:t>Image:</a:t>
            </a:r>
          </a:p>
          <a:p>
            <a:r>
              <a:rPr lang="en-GB" sz="1300" dirty="0"/>
              <a:t>London Central Mosque almost completed - © Historic England Archive. John Laing Photographic Collection – 4 August 1977 Ref: JLP01/10/04820</a:t>
            </a:r>
          </a:p>
          <a:p>
            <a:r>
              <a:rPr lang="en-GB" sz="1300" u="sng" dirty="0">
                <a:hlinkClick r:id="rId3"/>
              </a:rPr>
              <a:t>https://historicengland.org.uk/images-books/photos/item/JLP01/10/04820</a:t>
            </a:r>
            <a:r>
              <a:rPr lang="en-GB" sz="1300" dirty="0"/>
              <a:t> </a:t>
            </a:r>
          </a:p>
          <a:p>
            <a:endParaRPr lang="en-GB" sz="1300" b="1" dirty="0"/>
          </a:p>
          <a:p>
            <a:endParaRPr lang="en-GB" sz="1300" b="1"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76</a:t>
            </a:fld>
            <a:endParaRPr lang="en-US"/>
          </a:p>
        </p:txBody>
      </p:sp>
    </p:spTree>
    <p:extLst>
      <p:ext uri="{BB962C8B-B14F-4D97-AF65-F5344CB8AC3E}">
        <p14:creationId xmlns:p14="http://schemas.microsoft.com/office/powerpoint/2010/main" val="5033978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good point to ask what they think an architect might do on a project like this. </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solidFill>
                  <a:srgbClr val="FF0000"/>
                </a:solidFill>
                <a:latin typeface="Arial" panose="020B0604020202020204" pitchFamily="34" charset="0"/>
                <a:cs typeface="Arial" panose="020B0604020202020204" pitchFamily="34" charset="0"/>
              </a:rPr>
              <a:t>Then as </a:t>
            </a:r>
            <a:r>
              <a:rPr lang="en-GB" sz="1200" dirty="0"/>
              <a:t>a class watch this </a:t>
            </a:r>
            <a:r>
              <a:rPr lang="en-GB" sz="1200" u="sng" dirty="0">
                <a:hlinkClick r:id="rId3"/>
              </a:rPr>
              <a:t>inspiring film about Architecture</a:t>
            </a:r>
            <a:r>
              <a:rPr lang="en-GB" sz="1200" dirty="0"/>
              <a:t> (Note: some of the words will be new to students, so you may wish to stop and discuss the different ideas)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https://www.youtube.com/watch?v=cIsIKv1lFZw</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defTabSz="966155">
              <a:defRPr/>
            </a:pPr>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77</a:t>
            </a:fld>
            <a:endParaRPr lang="en-US"/>
          </a:p>
        </p:txBody>
      </p:sp>
    </p:spTree>
    <p:extLst>
      <p:ext uri="{BB962C8B-B14F-4D97-AF65-F5344CB8AC3E}">
        <p14:creationId xmlns:p14="http://schemas.microsoft.com/office/powerpoint/2010/main" val="25770306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dirty="0">
                <a:latin typeface="Arial" panose="020B0604020202020204" pitchFamily="34" charset="0"/>
                <a:cs typeface="Arial" panose="020B0604020202020204" pitchFamily="34" charset="0"/>
              </a:rPr>
              <a:t>Watch a video of Thomas Lai (an architect for John Laing) &amp; students discussing the building of the dome at the London Central Mosque </a:t>
            </a:r>
            <a:r>
              <a:rPr lang="en-US" sz="1200" u="sng" kern="1200" dirty="0">
                <a:solidFill>
                  <a:schemeClr val="tx1"/>
                </a:solidFill>
                <a:effectLst/>
                <a:latin typeface="+mn-lt"/>
                <a:ea typeface="+mn-ea"/>
                <a:cs typeface="+mn-cs"/>
                <a:hlinkClick r:id="rId3"/>
              </a:rPr>
              <a:t>https://vimeo.com/452243675</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300" dirty="0"/>
          </a:p>
          <a:p>
            <a:pPr defTabSz="966155">
              <a:defRPr/>
            </a:pPr>
            <a:r>
              <a:rPr lang="en-GB" baseline="0" dirty="0"/>
              <a:t>What do you learn from Thomas? </a:t>
            </a:r>
          </a:p>
          <a:p>
            <a:r>
              <a:rPr lang="en-GB" baseline="0" dirty="0"/>
              <a:t>What architecture does he mention? The materials, problems they faced, how he over came them.</a:t>
            </a:r>
          </a:p>
          <a:p>
            <a:r>
              <a:rPr lang="en-GB" baseline="0" dirty="0"/>
              <a:t>What parts do the students like the most about the Mosque? </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78</a:t>
            </a:fld>
            <a:endParaRPr lang="en-US"/>
          </a:p>
        </p:txBody>
      </p:sp>
    </p:spTree>
    <p:extLst>
      <p:ext uri="{BB962C8B-B14F-4D97-AF65-F5344CB8AC3E}">
        <p14:creationId xmlns:p14="http://schemas.microsoft.com/office/powerpoint/2010/main" val="42765213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78">
              <a:defRPr/>
            </a:pPr>
            <a:r>
              <a:rPr lang="en-GB" dirty="0"/>
              <a:t>We’ve already investigated</a:t>
            </a:r>
            <a:r>
              <a:rPr lang="en-GB" baseline="0" dirty="0"/>
              <a:t> some places of worship. What did you learn about the places of worship you’ve look at? </a:t>
            </a:r>
          </a:p>
          <a:p>
            <a:pPr defTabSz="483078">
              <a:defRPr/>
            </a:pPr>
            <a:r>
              <a:rPr lang="en-GB" baseline="0" dirty="0"/>
              <a:t>Can you use your work to </a:t>
            </a:r>
            <a:r>
              <a:rPr lang="en-GB" b="1" baseline="0" dirty="0"/>
              <a:t>create a set of criteria</a:t>
            </a:r>
            <a:r>
              <a:rPr lang="en-GB" baseline="0" dirty="0"/>
              <a:t> for your place of worship? You may ask your pupils to design a completely new place of worship for a religion of their choice; you may focus on a religion you are studying in RE; you may decide to re-design / design a new version of a place of worship that is near to your school.</a:t>
            </a:r>
          </a:p>
          <a:p>
            <a:pPr defTabSz="966155">
              <a:defRPr/>
            </a:pPr>
            <a:endParaRPr lang="en-GB" sz="1300" b="1" dirty="0">
              <a:solidFill>
                <a:prstClr val="black"/>
              </a:solidFill>
            </a:endParaRPr>
          </a:p>
          <a:p>
            <a:pPr defTabSz="966155">
              <a:defRPr/>
            </a:pPr>
            <a:r>
              <a:rPr lang="en-GB" sz="1300" b="1" dirty="0">
                <a:solidFill>
                  <a:prstClr val="black"/>
                </a:solidFill>
              </a:rPr>
              <a:t>Extension Activity:</a:t>
            </a:r>
          </a:p>
          <a:p>
            <a:pPr defTabSz="966155">
              <a:defRPr/>
            </a:pPr>
            <a:r>
              <a:rPr lang="en-GB" sz="1300" dirty="0">
                <a:solidFill>
                  <a:prstClr val="black"/>
                </a:solidFill>
              </a:rPr>
              <a:t>Pupils may also research other buildings designed by architects who designed some of the Laing buildings. These include: Sir Basil Spence, James Stirling, the Percy Thomas Partnership (Ronald Weeks, E S </a:t>
            </a:r>
            <a:r>
              <a:rPr lang="en-GB" sz="1300" dirty="0" err="1">
                <a:solidFill>
                  <a:prstClr val="black"/>
                </a:solidFill>
              </a:rPr>
              <a:t>Jennett</a:t>
            </a:r>
            <a:r>
              <a:rPr lang="en-GB" sz="1300" dirty="0">
                <a:solidFill>
                  <a:prstClr val="black"/>
                </a:solidFill>
              </a:rPr>
              <a:t> and Antoni Poremba), </a:t>
            </a:r>
            <a:r>
              <a:rPr lang="en-GB" sz="1300" dirty="0">
                <a:solidFill>
                  <a:srgbClr val="000000"/>
                </a:solidFill>
                <a:latin typeface="Source Sans Pro"/>
              </a:rPr>
              <a:t>L </a:t>
            </a:r>
            <a:r>
              <a:rPr lang="en-GB" sz="1300" dirty="0" err="1">
                <a:solidFill>
                  <a:srgbClr val="000000"/>
                </a:solidFill>
                <a:latin typeface="Source Sans Pro"/>
              </a:rPr>
              <a:t>Siwani</a:t>
            </a:r>
            <a:r>
              <a:rPr lang="en-GB" sz="1300" dirty="0">
                <a:solidFill>
                  <a:srgbClr val="000000"/>
                </a:solidFill>
                <a:latin typeface="Source Sans Pro"/>
              </a:rPr>
              <a:t> and D C Loader of </a:t>
            </a:r>
            <a:r>
              <a:rPr lang="en-GB" sz="1300" dirty="0">
                <a:solidFill>
                  <a:prstClr val="black"/>
                </a:solidFill>
              </a:rPr>
              <a:t>Sir</a:t>
            </a:r>
            <a:r>
              <a:rPr lang="en-GB" sz="1300" dirty="0">
                <a:solidFill>
                  <a:srgbClr val="000000"/>
                </a:solidFill>
                <a:latin typeface="Source Sans Pro"/>
              </a:rPr>
              <a:t> Frederick </a:t>
            </a:r>
            <a:r>
              <a:rPr lang="en-GB" sz="1300" dirty="0" err="1">
                <a:solidFill>
                  <a:srgbClr val="000000"/>
                </a:solidFill>
                <a:latin typeface="Source Sans Pro"/>
              </a:rPr>
              <a:t>Gibberd</a:t>
            </a:r>
            <a:r>
              <a:rPr lang="en-GB" sz="1300" dirty="0">
                <a:solidFill>
                  <a:srgbClr val="000000"/>
                </a:solidFill>
                <a:latin typeface="Source Sans Pro"/>
              </a:rPr>
              <a:t> and Partners). Pupils may also look into the work of other notable architects such as Norman Foster, Zaha Hadid and Augustus Pugin.</a:t>
            </a:r>
            <a:endParaRPr lang="en-GB" sz="1300" dirty="0">
              <a:solidFill>
                <a:prstClr val="black"/>
              </a:solidFill>
            </a:endParaRPr>
          </a:p>
          <a:p>
            <a:pPr defTabSz="483078">
              <a:defRPr/>
            </a:pPr>
            <a:endParaRPr lang="en-GB" dirty="0"/>
          </a:p>
          <a:p>
            <a:pPr defTabSz="483078">
              <a:defRPr/>
            </a:pPr>
            <a:r>
              <a:rPr lang="en-GB" b="1" dirty="0"/>
              <a:t>Image:</a:t>
            </a:r>
          </a:p>
          <a:p>
            <a:pPr defTabSz="483078">
              <a:defRPr/>
            </a:pPr>
            <a:r>
              <a:rPr lang="en-GB" b="0" dirty="0"/>
              <a:t>Students from London School look at images of the London Central Mosque from the Historic England Archive.</a:t>
            </a:r>
            <a:r>
              <a:rPr lang="en-GB" b="1" dirty="0"/>
              <a:t> </a:t>
            </a:r>
            <a:r>
              <a:rPr lang="en-GB" sz="1300" dirty="0"/>
              <a:t>© Historic England Archive</a:t>
            </a:r>
          </a:p>
          <a:p>
            <a:pPr defTabSz="483078">
              <a:defRPr/>
            </a:pPr>
            <a:r>
              <a:rPr lang="en-GB" sz="1300" dirty="0"/>
              <a:t>Students from Coventry School look at images of the Coventry Cathedral from the Historic England Archive. © Historic England Archive </a:t>
            </a:r>
          </a:p>
          <a:p>
            <a:pPr defTabSz="483078">
              <a:defRPr/>
            </a:pPr>
            <a:r>
              <a:rPr lang="en-GB" b="0" dirty="0"/>
              <a:t>Students from London School look at images of the London Central Mosque from the Historic England Archive.</a:t>
            </a:r>
            <a:r>
              <a:rPr lang="en-GB" b="1" dirty="0"/>
              <a:t> </a:t>
            </a:r>
            <a:r>
              <a:rPr lang="en-GB" sz="1300" dirty="0"/>
              <a:t>© Historic England Archive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79</a:t>
            </a:fld>
            <a:endParaRPr lang="en-US"/>
          </a:p>
        </p:txBody>
      </p:sp>
    </p:spTree>
    <p:extLst>
      <p:ext uri="{BB962C8B-B14F-4D97-AF65-F5344CB8AC3E}">
        <p14:creationId xmlns:p14="http://schemas.microsoft.com/office/powerpoint/2010/main" val="37802289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a:t>Activity: </a:t>
            </a:r>
            <a:r>
              <a:rPr lang="en-GB" b="0" baseline="0" dirty="0"/>
              <a:t>Create a place of worship. Draw, build, collage with the photographs, or you could even use Minecraft to build a place of worship. Think about the things you discovered in the John Laing Photographic Collection. </a:t>
            </a:r>
            <a:endParaRPr lang="en-GB" dirty="0">
              <a:solidFill>
                <a:srgbClr val="000000"/>
              </a:solidFill>
              <a:latin typeface="Arial" panose="020B0604020202020204" pitchFamily="34" charset="0"/>
              <a:cs typeface="Arial" panose="020B0604020202020204" pitchFamily="34" charset="0"/>
            </a:endParaRPr>
          </a:p>
          <a:p>
            <a:pPr defTabSz="966155">
              <a:defRPr/>
            </a:pPr>
            <a:endParaRPr lang="en-GB" sz="1200" dirty="0"/>
          </a:p>
          <a:p>
            <a:pPr defTabSz="966155">
              <a:defRPr/>
            </a:pPr>
            <a:r>
              <a:rPr lang="en-GB" sz="1200" b="1" dirty="0">
                <a:solidFill>
                  <a:prstClr val="black"/>
                </a:solidFill>
              </a:rPr>
              <a:t>Research:</a:t>
            </a:r>
          </a:p>
          <a:p>
            <a:pPr defTabSz="966155">
              <a:defRPr/>
            </a:pPr>
            <a:r>
              <a:rPr lang="en-GB" sz="1200" dirty="0">
                <a:solidFill>
                  <a:prstClr val="black"/>
                </a:solidFill>
              </a:rPr>
              <a:t>Pupils may research the designs of other buildings designed by architects who designed some of the Laing buildings. These include: Sir Basil Spence, James Stirling, the Percy Thomas Partnership (Ronald Weeks, E S </a:t>
            </a:r>
            <a:r>
              <a:rPr lang="en-GB" sz="1200" dirty="0" err="1">
                <a:solidFill>
                  <a:prstClr val="black"/>
                </a:solidFill>
              </a:rPr>
              <a:t>Jennett</a:t>
            </a:r>
            <a:r>
              <a:rPr lang="en-GB" sz="1200" dirty="0">
                <a:solidFill>
                  <a:prstClr val="black"/>
                </a:solidFill>
              </a:rPr>
              <a:t> and Antoni Poremba), </a:t>
            </a:r>
            <a:r>
              <a:rPr lang="en-GB" sz="1200" dirty="0">
                <a:solidFill>
                  <a:srgbClr val="000000"/>
                </a:solidFill>
                <a:latin typeface="Source Sans Pro"/>
              </a:rPr>
              <a:t>L </a:t>
            </a:r>
            <a:r>
              <a:rPr lang="en-GB" sz="1200" dirty="0" err="1">
                <a:solidFill>
                  <a:srgbClr val="000000"/>
                </a:solidFill>
                <a:latin typeface="Source Sans Pro"/>
              </a:rPr>
              <a:t>Siwani</a:t>
            </a:r>
            <a:r>
              <a:rPr lang="en-GB" sz="1200" dirty="0">
                <a:solidFill>
                  <a:srgbClr val="000000"/>
                </a:solidFill>
                <a:latin typeface="Source Sans Pro"/>
              </a:rPr>
              <a:t> and D C Loader of </a:t>
            </a:r>
            <a:r>
              <a:rPr lang="en-GB" sz="1200" dirty="0">
                <a:solidFill>
                  <a:prstClr val="black"/>
                </a:solidFill>
              </a:rPr>
              <a:t>Sir</a:t>
            </a:r>
            <a:r>
              <a:rPr lang="en-GB" sz="1200" dirty="0">
                <a:solidFill>
                  <a:srgbClr val="000000"/>
                </a:solidFill>
                <a:latin typeface="Source Sans Pro"/>
              </a:rPr>
              <a:t> Frederick </a:t>
            </a:r>
            <a:r>
              <a:rPr lang="en-GB" sz="1200" dirty="0" err="1">
                <a:solidFill>
                  <a:srgbClr val="000000"/>
                </a:solidFill>
                <a:latin typeface="Source Sans Pro"/>
              </a:rPr>
              <a:t>Gibberd</a:t>
            </a:r>
            <a:r>
              <a:rPr lang="en-GB" sz="1200" dirty="0">
                <a:solidFill>
                  <a:srgbClr val="000000"/>
                </a:solidFill>
                <a:latin typeface="Source Sans Pro"/>
              </a:rPr>
              <a:t> and Partners). Pupils may also look into the work of other notable architects such as Norman Foster, Zaha Hadid and Augustus Pugin.</a:t>
            </a:r>
            <a:endParaRPr lang="en-GB" sz="1200" dirty="0">
              <a:solidFill>
                <a:prstClr val="black"/>
              </a:solidFill>
            </a:endParaRPr>
          </a:p>
          <a:p>
            <a:pPr defTabSz="966155">
              <a:defRPr/>
            </a:pPr>
            <a:endParaRPr lang="en-GB" sz="1200" dirty="0"/>
          </a:p>
          <a:p>
            <a:r>
              <a:rPr lang="en-GB" sz="1200" b="1" dirty="0"/>
              <a:t>Image:</a:t>
            </a:r>
          </a:p>
          <a:p>
            <a:r>
              <a:rPr lang="en-GB" sz="1200" dirty="0"/>
              <a:t>London Central Mosque almost completed - © Historic England Archive. John Laing Photographic Collection – 4 August 1977 Ref: JLP01/10/04820</a:t>
            </a:r>
          </a:p>
          <a:p>
            <a:r>
              <a:rPr lang="en-GB" sz="1200" u="sng" dirty="0">
                <a:hlinkClick r:id="rId3"/>
              </a:rPr>
              <a:t>https://historicengland.org.uk/images-books/photos/item/JLP01/10/04820</a:t>
            </a:r>
            <a:r>
              <a:rPr lang="en-GB" sz="1200" dirty="0"/>
              <a:t> </a:t>
            </a:r>
          </a:p>
          <a:p>
            <a:endParaRPr lang="en-GB" sz="1200" b="1" dirty="0"/>
          </a:p>
          <a:p>
            <a:endParaRPr lang="en-GB" sz="1200" b="1"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80</a:t>
            </a:fld>
            <a:endParaRPr lang="en-US"/>
          </a:p>
        </p:txBody>
      </p:sp>
    </p:spTree>
    <p:extLst>
      <p:ext uri="{BB962C8B-B14F-4D97-AF65-F5344CB8AC3E}">
        <p14:creationId xmlns:p14="http://schemas.microsoft.com/office/powerpoint/2010/main" val="39991218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a:t>Activity: </a:t>
            </a:r>
            <a:r>
              <a:rPr lang="en-GB" b="0" baseline="0" dirty="0"/>
              <a:t>With your class, before you start designing you places of worship, establish what the ‘success criteria’ will be for each building – above is an example.</a:t>
            </a:r>
            <a:endParaRPr lang="en-GB" dirty="0">
              <a:solidFill>
                <a:srgbClr val="00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81</a:t>
            </a:fld>
            <a:endParaRPr lang="en-US"/>
          </a:p>
        </p:txBody>
      </p:sp>
    </p:spTree>
    <p:extLst>
      <p:ext uri="{BB962C8B-B14F-4D97-AF65-F5344CB8AC3E}">
        <p14:creationId xmlns:p14="http://schemas.microsoft.com/office/powerpoint/2010/main" val="2574468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900" dirty="0">
                <a:solidFill>
                  <a:srgbClr val="FF0000"/>
                </a:solidFill>
                <a:latin typeface="Arial" panose="020B0604020202020204" pitchFamily="34" charset="0"/>
                <a:cs typeface="Arial" panose="020B0604020202020204" pitchFamily="34" charset="0"/>
              </a:rPr>
              <a:t>Think about your ideas for reimagining the site. You may want to re-watch </a:t>
            </a:r>
            <a:r>
              <a:rPr lang="en-GB" sz="900" dirty="0"/>
              <a:t>the </a:t>
            </a:r>
            <a:r>
              <a:rPr lang="en-GB" sz="900" u="sng" dirty="0">
                <a:hlinkClick r:id="rId3"/>
              </a:rPr>
              <a:t>inspiring film about Architecture</a:t>
            </a:r>
            <a:r>
              <a:rPr lang="en-GB" sz="900" dirty="0"/>
              <a:t> </a:t>
            </a:r>
            <a:endParaRPr lang="en-GB" sz="900" dirty="0">
              <a:solidFill>
                <a:srgbClr val="FF0000"/>
              </a:solidFill>
              <a:latin typeface="Arial" panose="020B0604020202020204" pitchFamily="34" charset="0"/>
              <a:cs typeface="Arial" panose="020B0604020202020204" pitchFamily="34" charset="0"/>
            </a:endParaRPr>
          </a:p>
          <a:p>
            <a:pPr defTabSz="483078">
              <a:defRPr/>
            </a:pPr>
            <a:endParaRPr lang="en-GB" dirty="0"/>
          </a:p>
          <a:p>
            <a:r>
              <a:rPr lang="en-GB" sz="1200" dirty="0">
                <a:latin typeface="Arial" panose="020B0604020202020204" pitchFamily="34" charset="0"/>
                <a:cs typeface="Arial" panose="020B0604020202020204" pitchFamily="34" charset="0"/>
              </a:rPr>
              <a:t>In pairs develop your ideas for reimaging and redesigning the site you are working on. You could create a “mood board” including mind maps of your ideas, sketches and drawings, cut out pieces from the images you’ve seen or find others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82</a:t>
            </a:fld>
            <a:endParaRPr lang="en-US"/>
          </a:p>
        </p:txBody>
      </p:sp>
    </p:spTree>
    <p:extLst>
      <p:ext uri="{BB962C8B-B14F-4D97-AF65-F5344CB8AC3E}">
        <p14:creationId xmlns:p14="http://schemas.microsoft.com/office/powerpoint/2010/main" val="270498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MS PGothic" pitchFamily="34" charset="-128"/>
                <a:cs typeface="Arial" charset="0"/>
              </a:rPr>
              <a:t>Useful:</a:t>
            </a:r>
            <a:r>
              <a:rPr lang="en-GB" b="1" baseline="0" dirty="0">
                <a:ea typeface="MS PGothic" pitchFamily="34" charset="-128"/>
                <a:cs typeface="Arial" charset="0"/>
              </a:rPr>
              <a:t> </a:t>
            </a:r>
            <a:r>
              <a:rPr lang="en-GB" b="1" dirty="0">
                <a:ea typeface="MS PGothic" pitchFamily="34" charset="-128"/>
                <a:cs typeface="Arial" charset="0"/>
              </a:rPr>
              <a:t>A bus station</a:t>
            </a:r>
            <a:r>
              <a:rPr lang="en-GB" b="1" baseline="0" dirty="0">
                <a:ea typeface="MS PGothic" pitchFamily="34" charset="-128"/>
                <a:cs typeface="Arial" charset="0"/>
              </a:rPr>
              <a:t> and car park built by the John Laing building company. </a:t>
            </a:r>
          </a:p>
          <a:p>
            <a:endParaRPr lang="en-GB" b="1" baseline="0" dirty="0">
              <a:ea typeface="MS PGothic" pitchFamily="34" charset="-128"/>
              <a:cs typeface="Arial" charset="0"/>
            </a:endParaRPr>
          </a:p>
          <a:p>
            <a:pPr defTabSz="966155">
              <a:defRPr/>
            </a:pPr>
            <a:r>
              <a:rPr lang="en-GB" b="1" dirty="0">
                <a:ea typeface="MS PGothic" pitchFamily="34" charset="-128"/>
                <a:cs typeface="Arial" charset="0"/>
              </a:rPr>
              <a:t>Image: </a:t>
            </a:r>
            <a:r>
              <a:rPr lang="en-GB" b="1" dirty="0"/>
              <a:t>View of Preston Bus Station </a:t>
            </a:r>
            <a:r>
              <a:rPr lang="en-GB" sz="1300" dirty="0"/>
              <a:t>© Historic England Archive. John Laing Photographic Collection</a:t>
            </a:r>
            <a:r>
              <a:rPr lang="en-GB" sz="1300" b="1" dirty="0"/>
              <a:t> </a:t>
            </a:r>
            <a:r>
              <a:rPr lang="en-GB" dirty="0"/>
              <a:t>23 Oct 1969 Ref: JLP01/08/082569 </a:t>
            </a:r>
          </a:p>
          <a:p>
            <a:pPr defTabSz="966155">
              <a:defRPr/>
            </a:pPr>
            <a:r>
              <a:rPr lang="en-GB" dirty="0">
                <a:hlinkClick r:id="rId3"/>
              </a:rPr>
              <a:t>https://historicengland.org.uk/images-books/photos/item/JLP01/10/38132</a:t>
            </a:r>
            <a:r>
              <a:rPr lang="en-GB" dirty="0"/>
              <a:t> </a:t>
            </a:r>
            <a:endParaRPr lang="en-GB" sz="13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7808789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a:t>Activity: </a:t>
            </a:r>
            <a:r>
              <a:rPr lang="en-GB" b="0" baseline="0" dirty="0"/>
              <a:t>Create a place of worship. Draw, build, collage with the photographs, or you could even use Minecraft to build a place of worship. List 5 features that make it unique. Think about the things you discovered in the John Laing Photographic Collection. </a:t>
            </a:r>
            <a:endParaRPr lang="en-GB" dirty="0">
              <a:solidFill>
                <a:srgbClr val="000000"/>
              </a:solidFill>
              <a:latin typeface="Arial" panose="020B0604020202020204" pitchFamily="34" charset="0"/>
              <a:cs typeface="Arial" panose="020B0604020202020204" pitchFamily="34" charset="0"/>
            </a:endParaRPr>
          </a:p>
          <a:p>
            <a:pPr defTabSz="966155">
              <a:defRPr/>
            </a:pPr>
            <a:endParaRPr lang="en-GB" sz="1200" dirty="0"/>
          </a:p>
          <a:p>
            <a:pPr defTabSz="966155">
              <a:defRPr/>
            </a:pPr>
            <a:r>
              <a:rPr lang="en-GB" sz="1200" b="1" dirty="0">
                <a:solidFill>
                  <a:prstClr val="black"/>
                </a:solidFill>
              </a:rPr>
              <a:t>Research:</a:t>
            </a:r>
          </a:p>
          <a:p>
            <a:pPr defTabSz="966155">
              <a:defRPr/>
            </a:pPr>
            <a:r>
              <a:rPr lang="en-GB" sz="1200" dirty="0">
                <a:solidFill>
                  <a:prstClr val="black"/>
                </a:solidFill>
              </a:rPr>
              <a:t>Pupils may research the designs of other buildings designed by architects who designed some of the Laing buildings. These include: Sir Basil Spence, James Stirling, the Percy Thomas Partnership (Ronald Weeks, E S </a:t>
            </a:r>
            <a:r>
              <a:rPr lang="en-GB" sz="1200" dirty="0" err="1">
                <a:solidFill>
                  <a:prstClr val="black"/>
                </a:solidFill>
              </a:rPr>
              <a:t>Jennett</a:t>
            </a:r>
            <a:r>
              <a:rPr lang="en-GB" sz="1200" dirty="0">
                <a:solidFill>
                  <a:prstClr val="black"/>
                </a:solidFill>
              </a:rPr>
              <a:t> and Antoni Poremba), </a:t>
            </a:r>
            <a:r>
              <a:rPr lang="en-GB" sz="1200" dirty="0">
                <a:solidFill>
                  <a:srgbClr val="000000"/>
                </a:solidFill>
                <a:latin typeface="Source Sans Pro"/>
              </a:rPr>
              <a:t>L </a:t>
            </a:r>
            <a:r>
              <a:rPr lang="en-GB" sz="1200" dirty="0" err="1">
                <a:solidFill>
                  <a:srgbClr val="000000"/>
                </a:solidFill>
                <a:latin typeface="Source Sans Pro"/>
              </a:rPr>
              <a:t>Siwani</a:t>
            </a:r>
            <a:r>
              <a:rPr lang="en-GB" sz="1200" dirty="0">
                <a:solidFill>
                  <a:srgbClr val="000000"/>
                </a:solidFill>
                <a:latin typeface="Source Sans Pro"/>
              </a:rPr>
              <a:t> and D C Loader of </a:t>
            </a:r>
            <a:r>
              <a:rPr lang="en-GB" sz="1200" dirty="0">
                <a:solidFill>
                  <a:prstClr val="black"/>
                </a:solidFill>
              </a:rPr>
              <a:t>Sir</a:t>
            </a:r>
            <a:r>
              <a:rPr lang="en-GB" sz="1200" dirty="0">
                <a:solidFill>
                  <a:srgbClr val="000000"/>
                </a:solidFill>
                <a:latin typeface="Source Sans Pro"/>
              </a:rPr>
              <a:t> Frederick </a:t>
            </a:r>
            <a:r>
              <a:rPr lang="en-GB" sz="1200" dirty="0" err="1">
                <a:solidFill>
                  <a:srgbClr val="000000"/>
                </a:solidFill>
                <a:latin typeface="Source Sans Pro"/>
              </a:rPr>
              <a:t>Gibberd</a:t>
            </a:r>
            <a:r>
              <a:rPr lang="en-GB" sz="1200" dirty="0">
                <a:solidFill>
                  <a:srgbClr val="000000"/>
                </a:solidFill>
                <a:latin typeface="Source Sans Pro"/>
              </a:rPr>
              <a:t> and Partners). Pupils may also look into the work of other notable architects such as Norman Foster, Zaha Hadid and Augustus Pugin.</a:t>
            </a:r>
            <a:endParaRPr lang="en-GB" sz="1200" dirty="0">
              <a:solidFill>
                <a:prstClr val="black"/>
              </a:solidFill>
            </a:endParaRPr>
          </a:p>
          <a:p>
            <a:pPr defTabSz="966155">
              <a:defRPr/>
            </a:pPr>
            <a:endParaRPr lang="en-GB" sz="1200" dirty="0"/>
          </a:p>
          <a:p>
            <a:r>
              <a:rPr lang="en-GB" sz="1200" b="1" dirty="0"/>
              <a:t>Image:</a:t>
            </a:r>
          </a:p>
          <a:p>
            <a:r>
              <a:rPr lang="en-GB" sz="1200" dirty="0"/>
              <a:t>London Central Mosque almost completed - © Historic England Archive. John Laing Photographic Collection – 4 August 1977 Ref: JLP01/10/04820</a:t>
            </a:r>
          </a:p>
          <a:p>
            <a:r>
              <a:rPr lang="en-GB" sz="1200" u="sng" dirty="0">
                <a:hlinkClick r:id="rId3"/>
              </a:rPr>
              <a:t>https://historicengland.org.uk/images-books/photos/item/JLP01/10/04820</a:t>
            </a:r>
            <a:r>
              <a:rPr lang="en-GB" sz="1200" dirty="0"/>
              <a:t> </a:t>
            </a:r>
          </a:p>
          <a:p>
            <a:endParaRPr lang="en-GB" sz="1200" b="1" dirty="0"/>
          </a:p>
          <a:p>
            <a:endParaRPr lang="en-GB" sz="1200" b="1"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83</a:t>
            </a:fld>
            <a:endParaRPr lang="en-US"/>
          </a:p>
        </p:txBody>
      </p:sp>
    </p:spTree>
    <p:extLst>
      <p:ext uri="{BB962C8B-B14F-4D97-AF65-F5344CB8AC3E}">
        <p14:creationId xmlns:p14="http://schemas.microsoft.com/office/powerpoint/2010/main" val="7937803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a:t>Activity: </a:t>
            </a:r>
            <a:r>
              <a:rPr lang="en-GB" b="0" baseline="0" dirty="0"/>
              <a:t>Create a place of worship. Draw, build, collage with the photographs, or you could even use Minecraft to build a place of worship. List 5 features that make it unique. Think about the things you discovered in the John Laing Photographic Collection. </a:t>
            </a:r>
            <a:endParaRPr lang="en-GB" dirty="0">
              <a:solidFill>
                <a:srgbClr val="000000"/>
              </a:solidFill>
              <a:latin typeface="Arial" panose="020B0604020202020204" pitchFamily="34" charset="0"/>
              <a:cs typeface="Arial" panose="020B0604020202020204" pitchFamily="34" charset="0"/>
            </a:endParaRPr>
          </a:p>
          <a:p>
            <a:pPr defTabSz="966155">
              <a:defRPr/>
            </a:pPr>
            <a:endParaRPr lang="en-GB" sz="1200" dirty="0"/>
          </a:p>
          <a:p>
            <a:pPr defTabSz="966155">
              <a:defRPr/>
            </a:pPr>
            <a:r>
              <a:rPr lang="en-GB" sz="1200" b="1" dirty="0">
                <a:solidFill>
                  <a:prstClr val="black"/>
                </a:solidFill>
              </a:rPr>
              <a:t>Research:</a:t>
            </a:r>
          </a:p>
          <a:p>
            <a:pPr defTabSz="966155">
              <a:defRPr/>
            </a:pPr>
            <a:r>
              <a:rPr lang="en-GB" sz="1200" dirty="0">
                <a:solidFill>
                  <a:prstClr val="black"/>
                </a:solidFill>
              </a:rPr>
              <a:t>Pupils may research the designs of other buildings designed by architects who designed some of the Laing buildings. These include: Sir Basil Spence, James Stirling, the Percy Thomas Partnership (Ronald Weeks, E S </a:t>
            </a:r>
            <a:r>
              <a:rPr lang="en-GB" sz="1200" dirty="0" err="1">
                <a:solidFill>
                  <a:prstClr val="black"/>
                </a:solidFill>
              </a:rPr>
              <a:t>Jennett</a:t>
            </a:r>
            <a:r>
              <a:rPr lang="en-GB" sz="1200" dirty="0">
                <a:solidFill>
                  <a:prstClr val="black"/>
                </a:solidFill>
              </a:rPr>
              <a:t> and Antoni Poremba), </a:t>
            </a:r>
            <a:r>
              <a:rPr lang="en-GB" sz="1200" dirty="0">
                <a:solidFill>
                  <a:srgbClr val="000000"/>
                </a:solidFill>
                <a:latin typeface="Source Sans Pro"/>
              </a:rPr>
              <a:t>L </a:t>
            </a:r>
            <a:r>
              <a:rPr lang="en-GB" sz="1200" dirty="0" err="1">
                <a:solidFill>
                  <a:srgbClr val="000000"/>
                </a:solidFill>
                <a:latin typeface="Source Sans Pro"/>
              </a:rPr>
              <a:t>Siwani</a:t>
            </a:r>
            <a:r>
              <a:rPr lang="en-GB" sz="1200" dirty="0">
                <a:solidFill>
                  <a:srgbClr val="000000"/>
                </a:solidFill>
                <a:latin typeface="Source Sans Pro"/>
              </a:rPr>
              <a:t> and D C Loader of </a:t>
            </a:r>
            <a:r>
              <a:rPr lang="en-GB" sz="1200" dirty="0">
                <a:solidFill>
                  <a:prstClr val="black"/>
                </a:solidFill>
              </a:rPr>
              <a:t>Sir</a:t>
            </a:r>
            <a:r>
              <a:rPr lang="en-GB" sz="1200" dirty="0">
                <a:solidFill>
                  <a:srgbClr val="000000"/>
                </a:solidFill>
                <a:latin typeface="Source Sans Pro"/>
              </a:rPr>
              <a:t> Frederick </a:t>
            </a:r>
            <a:r>
              <a:rPr lang="en-GB" sz="1200" dirty="0" err="1">
                <a:solidFill>
                  <a:srgbClr val="000000"/>
                </a:solidFill>
                <a:latin typeface="Source Sans Pro"/>
              </a:rPr>
              <a:t>Gibberd</a:t>
            </a:r>
            <a:r>
              <a:rPr lang="en-GB" sz="1200" dirty="0">
                <a:solidFill>
                  <a:srgbClr val="000000"/>
                </a:solidFill>
                <a:latin typeface="Source Sans Pro"/>
              </a:rPr>
              <a:t> and Partners). Pupils may also look into the work of other notable architects such as Norman Foster, Zaha Hadid and Augustus Pugin.</a:t>
            </a:r>
            <a:endParaRPr lang="en-GB" sz="1200" dirty="0">
              <a:solidFill>
                <a:prstClr val="black"/>
              </a:solidFill>
            </a:endParaRPr>
          </a:p>
          <a:p>
            <a:pPr defTabSz="966155">
              <a:defRPr/>
            </a:pPr>
            <a:endParaRPr lang="en-GB" sz="1200" dirty="0"/>
          </a:p>
          <a:p>
            <a:r>
              <a:rPr lang="en-GB" sz="1200" b="1" dirty="0"/>
              <a:t>Image:</a:t>
            </a:r>
          </a:p>
          <a:p>
            <a:r>
              <a:rPr lang="en-GB" sz="1200" dirty="0"/>
              <a:t>London Central Mosque almost completed - © Historic England Archive. John Laing Photographic Collection – 4 August 1977 Ref: JLP01/10/04820</a:t>
            </a:r>
          </a:p>
          <a:p>
            <a:r>
              <a:rPr lang="en-GB" sz="1200" u="sng" dirty="0">
                <a:hlinkClick r:id="rId3"/>
              </a:rPr>
              <a:t>https://historicengland.org.uk/images-books/photos/item/JLP01/10/04820</a:t>
            </a:r>
            <a:r>
              <a:rPr lang="en-GB" sz="1200" dirty="0"/>
              <a:t> </a:t>
            </a:r>
          </a:p>
          <a:p>
            <a:endParaRPr lang="en-GB" sz="1200" b="1" dirty="0"/>
          </a:p>
          <a:p>
            <a:endParaRPr lang="en-GB" sz="1200" b="1"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84</a:t>
            </a:fld>
            <a:endParaRPr lang="en-US"/>
          </a:p>
        </p:txBody>
      </p:sp>
    </p:spTree>
    <p:extLst>
      <p:ext uri="{BB962C8B-B14F-4D97-AF65-F5344CB8AC3E}">
        <p14:creationId xmlns:p14="http://schemas.microsoft.com/office/powerpoint/2010/main" val="5037505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Anything can be used to model and imagine the spaces. You can often model things that you cannot draw. </a:t>
            </a:r>
            <a:r>
              <a:rPr lang="en-GB" sz="1200" dirty="0"/>
              <a:t>Use a range of materials such as cardboard boxes, plastic bottles etc. Minecraft and Lego make great building materials too! </a:t>
            </a:r>
          </a:p>
          <a:p>
            <a:pPr defTabSz="966155">
              <a:defRPr/>
            </a:pPr>
            <a:endParaRPr lang="en-GB" sz="1200" dirty="0"/>
          </a:p>
          <a:p>
            <a:pPr defTabSz="966155">
              <a:defRPr/>
            </a:pPr>
            <a:r>
              <a:rPr lang="en-GB" dirty="0"/>
              <a:t>Check out some of the models made by John Laing Building Company for inspiration: </a:t>
            </a:r>
            <a:r>
              <a:rPr lang="en-GB" sz="1200" u="sng" dirty="0">
                <a:hlinkClick r:id="rId3"/>
              </a:rPr>
              <a:t>https://historicengland.org.uk/images-books/photos/results/?searchType=HE+Archive+New&amp;search=jlp01+model</a:t>
            </a:r>
            <a:r>
              <a:rPr lang="en-GB" sz="1200" dirty="0"/>
              <a:t> </a:t>
            </a:r>
          </a:p>
          <a:p>
            <a:endParaRPr lang="en-GB" dirty="0"/>
          </a:p>
          <a:p>
            <a:r>
              <a:rPr lang="en-GB" b="1" dirty="0"/>
              <a:t>Image:</a:t>
            </a:r>
          </a:p>
          <a:p>
            <a:r>
              <a:rPr lang="en-GB" b="0" dirty="0"/>
              <a:t>Laing staff in the Clifton Cathedral site office examining an architect's model of the cathedral</a:t>
            </a:r>
            <a:r>
              <a:rPr lang="en-GB" b="0" baseline="0" dirty="0"/>
              <a:t> </a:t>
            </a:r>
            <a:r>
              <a:rPr lang="en-GB" sz="1200" dirty="0"/>
              <a:t>© Historic England Archive. John Laing Photographic Collection – 7 Dec 1971, Bristol Ref: </a:t>
            </a:r>
            <a:r>
              <a:rPr lang="en-GB" dirty="0"/>
              <a:t>JLP01/08/089942 </a:t>
            </a:r>
          </a:p>
          <a:p>
            <a:r>
              <a:rPr lang="en-GB" dirty="0">
                <a:hlinkClick r:id="rId4"/>
              </a:rPr>
              <a:t>https://historicengland.org.uk/images-books/photos/item/JLP01/08/089942</a:t>
            </a:r>
            <a:endParaRPr lang="en-GB" dirty="0"/>
          </a:p>
          <a:p>
            <a:endParaRPr lang="en-GB" dirty="0"/>
          </a:p>
          <a:p>
            <a:pPr defTabSz="966155">
              <a:defRPr/>
            </a:pPr>
            <a:r>
              <a:rPr lang="en-GB" sz="1200" dirty="0"/>
              <a:t>An architect's model of a reactor at Berkeley Nuclear Power Station © Historic England Archive. John Laing Photographic Collection – 29 May 1958, Bristol Ref: JLP01/08/051732</a:t>
            </a:r>
          </a:p>
          <a:p>
            <a:pPr defTabSz="966155">
              <a:defRPr/>
            </a:pPr>
            <a:r>
              <a:rPr lang="en-GB" sz="1200" u="sng" dirty="0">
                <a:hlinkClick r:id="rId5"/>
              </a:rPr>
              <a:t>https://historicengland.org.uk/images-books/photos/item/JLP01/08/051732</a:t>
            </a:r>
            <a:r>
              <a:rPr lang="en-GB" sz="1200" dirty="0"/>
              <a:t> </a:t>
            </a:r>
          </a:p>
          <a:p>
            <a:endParaRPr lang="en-GB" dirty="0"/>
          </a:p>
          <a:p>
            <a:pPr lvl="0"/>
            <a:endParaRPr lang="en-GB" sz="1200"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85</a:t>
            </a:fld>
            <a:endParaRPr lang="en-US"/>
          </a:p>
        </p:txBody>
      </p:sp>
    </p:spTree>
    <p:extLst>
      <p:ext uri="{BB962C8B-B14F-4D97-AF65-F5344CB8AC3E}">
        <p14:creationId xmlns:p14="http://schemas.microsoft.com/office/powerpoint/2010/main" val="11413790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Describe or present your designs to the rest of the class. Remember to return to the original ‘success criteria’ you created in</a:t>
            </a:r>
            <a:r>
              <a:rPr lang="en-GB" sz="1200" baseline="0" dirty="0">
                <a:latin typeface="Arial" panose="020B0604020202020204" pitchFamily="34" charset="0"/>
                <a:cs typeface="Arial" panose="020B0604020202020204" pitchFamily="34" charset="0"/>
              </a:rPr>
              <a:t> step one and use these as the reference point for peer assessment.</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You could vote on your preferred design for each site?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Why not have a class exhibition and invite other students, staff and parents to see your work!</a:t>
            </a:r>
          </a:p>
          <a:p>
            <a:pPr lvl="0"/>
            <a:endParaRPr lang="en-GB" sz="1200" b="1" dirty="0"/>
          </a:p>
          <a:p>
            <a:pPr lvl="0"/>
            <a:r>
              <a:rPr lang="en-GB" sz="1200" b="1" dirty="0"/>
              <a:t>Image:</a:t>
            </a:r>
          </a:p>
          <a:p>
            <a:pPr lvl="0"/>
            <a:r>
              <a:rPr lang="en-GB" sz="1200" dirty="0"/>
              <a:t>Students from Patchway School hold up images from the John Laing Photographic Collection in the Clifton Cathedral © Historic England Archive </a:t>
            </a:r>
            <a:endParaRPr lang="en-GB" sz="1200"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86</a:t>
            </a:fld>
            <a:endParaRPr lang="en-US"/>
          </a:p>
        </p:txBody>
      </p:sp>
    </p:spTree>
    <p:extLst>
      <p:ext uri="{BB962C8B-B14F-4D97-AF65-F5344CB8AC3E}">
        <p14:creationId xmlns:p14="http://schemas.microsoft.com/office/powerpoint/2010/main" val="67799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Beautiful - A leisure</a:t>
            </a:r>
            <a:r>
              <a:rPr lang="en-GB" b="1" baseline="0" dirty="0"/>
              <a:t> centre </a:t>
            </a:r>
            <a:r>
              <a:rPr lang="en-GB" b="1" baseline="0" dirty="0">
                <a:ea typeface="MS PGothic" pitchFamily="34" charset="-128"/>
                <a:cs typeface="Arial" charset="0"/>
              </a:rPr>
              <a:t>park built by the John Laing building company. </a:t>
            </a:r>
          </a:p>
          <a:p>
            <a:endParaRPr lang="en-GB" b="1" baseline="0" dirty="0">
              <a:ea typeface="MS PGothic" pitchFamily="34" charset="-128"/>
              <a:cs typeface="Arial" charset="0"/>
            </a:endParaRPr>
          </a:p>
          <a:p>
            <a:r>
              <a:rPr lang="en-GB" b="1" dirty="0"/>
              <a:t>Image: </a:t>
            </a:r>
          </a:p>
          <a:p>
            <a:r>
              <a:rPr lang="en-GB" b="0" dirty="0"/>
              <a:t>An elevated view of Bletchley Leisure Centre from the south-west </a:t>
            </a:r>
            <a:r>
              <a:rPr lang="en-GB" sz="1300" dirty="0"/>
              <a:t>© Historic England Archive. John Laing Photographic Collection - </a:t>
            </a:r>
            <a:r>
              <a:rPr lang="en-GB" dirty="0"/>
              <a:t>30 Jul 1975 Ref: JLP01/10/02674 </a:t>
            </a:r>
          </a:p>
          <a:p>
            <a:pPr defTabSz="966155">
              <a:defRPr/>
            </a:pPr>
            <a:r>
              <a:rPr lang="en-GB" dirty="0">
                <a:hlinkClick r:id="rId3"/>
              </a:rPr>
              <a:t>https://historicengland.org.uk/images-books/photos/item/JLP01/10/02674</a:t>
            </a:r>
            <a:r>
              <a:rPr lang="en-GB"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057964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40.png"/><Relationship Id="rId5" Type="http://schemas.openxmlformats.org/officeDocument/2006/relationships/image" Target="../media/image19.png"/><Relationship Id="rId10" Type="http://schemas.openxmlformats.org/officeDocument/2006/relationships/image" Target="../media/image39.png"/><Relationship Id="rId4" Type="http://schemas.openxmlformats.org/officeDocument/2006/relationships/image" Target="../media/image18.sv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hyperlink" Target="https://historicengland.org.uk/images-books/photos/results/?searchType=HE+Archive&amp;search=jlp01&amp;filteroption=images"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80.jpeg"/><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0.sv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https://www.bbc.co.uk/teach/class-clips-video/pshe-ks1-ks2-proud-to-be-an-architect/zbf76v4"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hyperlink" Target="https://vimeo.com/452243675" TargetMode="External"/><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6.xml"/><Relationship Id="rId1" Type="http://schemas.openxmlformats.org/officeDocument/2006/relationships/slideLayout" Target="../slideLayouts/slideLayout12.xml"/><Relationship Id="rId5" Type="http://schemas.openxmlformats.org/officeDocument/2006/relationships/image" Target="../media/image99.jpg"/><Relationship Id="rId4" Type="http://schemas.openxmlformats.org/officeDocument/2006/relationships/image" Target="../media/image98.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102.jpeg"/><Relationship Id="rId5" Type="http://schemas.microsoft.com/office/2007/relationships/hdphoto" Target="../media/hdphoto1.wdp"/><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85.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82.xml"/><Relationship Id="rId1" Type="http://schemas.openxmlformats.org/officeDocument/2006/relationships/slideLayout" Target="../slideLayouts/slideLayout12.xml"/><Relationship Id="rId5" Type="http://schemas.openxmlformats.org/officeDocument/2006/relationships/image" Target="../media/image105.jpeg"/><Relationship Id="rId4" Type="http://schemas.openxmlformats.org/officeDocument/2006/relationships/image" Target="../media/image104.jpeg"/></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107.jpeg"/></Relationships>
</file>

<file path=ppt/slides/_rels/slide87.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108.emf"/><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6393-F815-CAE3-C696-E0EE7389C3B4}"/>
              </a:ext>
            </a:extLst>
          </p:cNvPr>
          <p:cNvSpPr>
            <a:spLocks noGrp="1"/>
          </p:cNvSpPr>
          <p:nvPr>
            <p:ph type="title"/>
          </p:nvPr>
        </p:nvSpPr>
        <p:spPr/>
        <p:txBody>
          <a:bodyPr/>
          <a:lstStyle/>
          <a:p>
            <a:r>
              <a:rPr lang="en-GB" sz="2800" b="1" dirty="0">
                <a:latin typeface="Arial" panose="020B0604020202020204" pitchFamily="34" charset="0"/>
                <a:cs typeface="Arial" panose="020B0604020202020204" pitchFamily="34" charset="0"/>
              </a:rPr>
              <a:t>What makes a place of worship worth exploring?</a:t>
            </a:r>
            <a:endParaRPr lang="en-US" dirty="0"/>
          </a:p>
        </p:txBody>
      </p:sp>
      <p:sp>
        <p:nvSpPr>
          <p:cNvPr id="3" name="Subtitle 2">
            <a:extLst>
              <a:ext uri="{FF2B5EF4-FFF2-40B4-BE49-F238E27FC236}">
                <a16:creationId xmlns:a16="http://schemas.microsoft.com/office/drawing/2014/main" id="{002B6119-D418-80A2-ED01-1B3505E982CD}"/>
              </a:ext>
            </a:extLst>
          </p:cNvPr>
          <p:cNvSpPr>
            <a:spLocks noGrp="1"/>
          </p:cNvSpPr>
          <p:nvPr>
            <p:ph type="subTitle" idx="1"/>
          </p:nvPr>
        </p:nvSpPr>
        <p:spPr/>
        <p:txBody>
          <a:bodyPr/>
          <a:lstStyle/>
          <a:p>
            <a:r>
              <a:rPr lang="en-GB" sz="2400" b="1" dirty="0">
                <a:latin typeface="Arial" panose="020B0604020202020204" pitchFamily="34" charset="0"/>
                <a:cs typeface="Arial" panose="020B0604020202020204" pitchFamily="34" charset="0"/>
              </a:rPr>
              <a:t>What makes a place of worship worth exploring?</a:t>
            </a:r>
          </a:p>
          <a:p>
            <a:endParaRPr lang="en-US" dirty="0"/>
          </a:p>
        </p:txBody>
      </p:sp>
      <p:pic>
        <p:nvPicPr>
          <p:cNvPr id="6" name="Picture Placeholder 5" descr="A large room with a chandelier and a blue carpet&#10;">
            <a:extLst>
              <a:ext uri="{FF2B5EF4-FFF2-40B4-BE49-F238E27FC236}">
                <a16:creationId xmlns:a16="http://schemas.microsoft.com/office/drawing/2014/main" id="{8718EF9C-B0A4-273A-BF2E-AF699BED9046}"/>
              </a:ext>
            </a:extLst>
          </p:cNvPr>
          <p:cNvPicPr>
            <a:picLocks noGrp="1" noChangeAspect="1"/>
          </p:cNvPicPr>
          <p:nvPr>
            <p:ph type="pic" sz="quarter" idx="10"/>
          </p:nvPr>
        </p:nvPicPr>
        <p:blipFill>
          <a:blip r:embed="rId2"/>
          <a:srcRect l="10807" r="10807"/>
          <a:stretch>
            <a:fillRect/>
          </a:stretch>
        </p:blipFill>
        <p:spPr/>
      </p:pic>
    </p:spTree>
    <p:extLst>
      <p:ext uri="{BB962C8B-B14F-4D97-AF65-F5344CB8AC3E}">
        <p14:creationId xmlns:p14="http://schemas.microsoft.com/office/powerpoint/2010/main" val="2291082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4CC8-1457-7AB8-975D-437B7C40D8F1}"/>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Useful Principal</a:t>
            </a:r>
            <a:endParaRPr lang="en-US" dirty="0"/>
          </a:p>
        </p:txBody>
      </p:sp>
      <p:sp>
        <p:nvSpPr>
          <p:cNvPr id="3" name="Content Placeholder 2">
            <a:extLst>
              <a:ext uri="{FF2B5EF4-FFF2-40B4-BE49-F238E27FC236}">
                <a16:creationId xmlns:a16="http://schemas.microsoft.com/office/drawing/2014/main" id="{E79F7ECF-0927-E3ED-18CF-12D347F090E0}"/>
              </a:ext>
            </a:extLst>
          </p:cNvPr>
          <p:cNvSpPr>
            <a:spLocks noGrp="1"/>
          </p:cNvSpPr>
          <p:nvPr>
            <p:ph idx="1"/>
          </p:nvPr>
        </p:nvSpPr>
        <p:spPr>
          <a:xfrm>
            <a:off x="914400" y="2312894"/>
            <a:ext cx="4490372" cy="4179980"/>
          </a:xfrm>
        </p:spPr>
        <p:txBody>
          <a:bodyPr/>
          <a:lstStyle/>
          <a:p>
            <a:r>
              <a:rPr lang="en-GB" sz="2800" dirty="0">
                <a:latin typeface="Arial" panose="020B0604020202020204" pitchFamily="34" charset="0"/>
                <a:cs typeface="Arial" panose="020B0604020202020204" pitchFamily="34" charset="0"/>
              </a:rPr>
              <a:t>It should have a use and function well for the people using it.</a:t>
            </a:r>
          </a:p>
          <a:p>
            <a:endParaRPr lang="en-GB"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Like this Bus Station.</a:t>
            </a:r>
          </a:p>
        </p:txBody>
      </p:sp>
      <p:pic>
        <p:nvPicPr>
          <p:cNvPr id="5" name="Picture 4" descr="A black and white photo of a concrete multi-story car park. There is a curved ramp going upwards and a large sign at the bottom with a big P on it. ">
            <a:extLst>
              <a:ext uri="{FF2B5EF4-FFF2-40B4-BE49-F238E27FC236}">
                <a16:creationId xmlns:a16="http://schemas.microsoft.com/office/drawing/2014/main" id="{07EC48FE-A79B-C00A-F285-FAE1CA408907}"/>
              </a:ext>
            </a:extLst>
          </p:cNvPr>
          <p:cNvPicPr>
            <a:picLocks noChangeAspect="1"/>
          </p:cNvPicPr>
          <p:nvPr/>
        </p:nvPicPr>
        <p:blipFill>
          <a:blip r:embed="rId3"/>
          <a:srcRect/>
          <a:stretch/>
        </p:blipFill>
        <p:spPr>
          <a:xfrm>
            <a:off x="6491347" y="537707"/>
            <a:ext cx="4224915" cy="5782586"/>
          </a:xfrm>
          <a:prstGeom prst="rect">
            <a:avLst/>
          </a:prstGeom>
        </p:spPr>
      </p:pic>
    </p:spTree>
    <p:extLst>
      <p:ext uri="{BB962C8B-B14F-4D97-AF65-F5344CB8AC3E}">
        <p14:creationId xmlns:p14="http://schemas.microsoft.com/office/powerpoint/2010/main" val="174193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0065-522F-B5C7-9820-957B7416C025}"/>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Beautiful Principal</a:t>
            </a:r>
            <a:endParaRPr lang="en-US" dirty="0"/>
          </a:p>
        </p:txBody>
      </p:sp>
      <p:sp>
        <p:nvSpPr>
          <p:cNvPr id="3" name="Content Placeholder 2">
            <a:extLst>
              <a:ext uri="{FF2B5EF4-FFF2-40B4-BE49-F238E27FC236}">
                <a16:creationId xmlns:a16="http://schemas.microsoft.com/office/drawing/2014/main" id="{0CE900DE-36AC-65BA-4856-A5DCFE33F9D0}"/>
              </a:ext>
            </a:extLst>
          </p:cNvPr>
          <p:cNvSpPr>
            <a:spLocks noGrp="1"/>
          </p:cNvSpPr>
          <p:nvPr>
            <p:ph idx="1"/>
          </p:nvPr>
        </p:nvSpPr>
        <p:spPr>
          <a:xfrm>
            <a:off x="842682" y="2510118"/>
            <a:ext cx="3998259" cy="1882588"/>
          </a:xfrm>
        </p:spPr>
        <p:txBody>
          <a:bodyPr/>
          <a:lstStyle/>
          <a:p>
            <a:r>
              <a:rPr lang="en-GB" sz="2800" dirty="0">
                <a:latin typeface="Arial" panose="020B0604020202020204" pitchFamily="34" charset="0"/>
                <a:cs typeface="Arial" panose="020B0604020202020204" pitchFamily="34" charset="0"/>
              </a:rPr>
              <a:t>It should delight people and raise their spirits</a:t>
            </a:r>
            <a:r>
              <a:rPr lang="en-US" sz="2800"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Like this leisure </a:t>
            </a:r>
            <a:r>
              <a:rPr lang="en-US" sz="2800" dirty="0" err="1">
                <a:latin typeface="Arial" panose="020B0604020202020204" pitchFamily="34" charset="0"/>
                <a:cs typeface="Arial" panose="020B0604020202020204" pitchFamily="34" charset="0"/>
              </a:rPr>
              <a:t>centre</a:t>
            </a:r>
            <a:r>
              <a:rPr lang="en-US" sz="2800" dirty="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pic>
        <p:nvPicPr>
          <p:cNvPr id="5" name="Picture 4" descr="A photo of a road and landscaped area with paths and grassed areas. There is a building shaped like a pyramid. ">
            <a:extLst>
              <a:ext uri="{FF2B5EF4-FFF2-40B4-BE49-F238E27FC236}">
                <a16:creationId xmlns:a16="http://schemas.microsoft.com/office/drawing/2014/main" id="{FD3B7739-2684-B0B5-161F-75262A969ACB}"/>
              </a:ext>
            </a:extLst>
          </p:cNvPr>
          <p:cNvPicPr>
            <a:picLocks noChangeAspect="1"/>
          </p:cNvPicPr>
          <p:nvPr/>
        </p:nvPicPr>
        <p:blipFill>
          <a:blip r:embed="rId3"/>
          <a:srcRect/>
          <a:stretch/>
        </p:blipFill>
        <p:spPr>
          <a:xfrm>
            <a:off x="6438123" y="524541"/>
            <a:ext cx="4453503" cy="5808918"/>
          </a:xfrm>
          <a:prstGeom prst="rect">
            <a:avLst/>
          </a:prstGeom>
        </p:spPr>
      </p:pic>
    </p:spTree>
    <p:extLst>
      <p:ext uri="{BB962C8B-B14F-4D97-AF65-F5344CB8AC3E}">
        <p14:creationId xmlns:p14="http://schemas.microsoft.com/office/powerpoint/2010/main" val="3148354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icture 5">
            <a:extLst>
              <a:ext uri="{FF2B5EF4-FFF2-40B4-BE49-F238E27FC236}">
                <a16:creationId xmlns:a16="http://schemas.microsoft.com/office/drawing/2014/main" id="{E6D044B4-1AD5-7332-5CD1-E2B3E6EE919C}"/>
              </a:ext>
              <a:ext uri="{C183D7F6-B498-43B3-948B-1728B52AA6E4}">
                <adec:decorative xmlns:adec="http://schemas.microsoft.com/office/drawing/2017/decorative" val="1"/>
              </a:ext>
            </a:extLst>
          </p:cNvPr>
          <p:cNvSpPr/>
          <p:nvPr/>
        </p:nvSpPr>
        <p:spPr>
          <a:xfrm>
            <a:off x="182713" y="1209677"/>
            <a:ext cx="4189136" cy="547803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0F8F778-7B22-8AA7-BD83-3A995C7BC09E}"/>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The John Laing Building Company - Places of Worship</a:t>
            </a:r>
            <a:endParaRPr lang="en-US" dirty="0"/>
          </a:p>
        </p:txBody>
      </p:sp>
      <p:sp>
        <p:nvSpPr>
          <p:cNvPr id="3" name="Content Placeholder 2">
            <a:extLst>
              <a:ext uri="{FF2B5EF4-FFF2-40B4-BE49-F238E27FC236}">
                <a16:creationId xmlns:a16="http://schemas.microsoft.com/office/drawing/2014/main" id="{09D14790-CFC4-B6F7-2386-A0CFD64A1413}"/>
              </a:ext>
            </a:extLst>
          </p:cNvPr>
          <p:cNvSpPr>
            <a:spLocks noGrp="1"/>
          </p:cNvSpPr>
          <p:nvPr>
            <p:ph idx="1"/>
          </p:nvPr>
        </p:nvSpPr>
        <p:spPr>
          <a:xfrm>
            <a:off x="509156" y="1614409"/>
            <a:ext cx="3540278" cy="4678895"/>
          </a:xfrm>
        </p:spPr>
        <p:txBody>
          <a:bodyPr/>
          <a:lstStyle/>
          <a:p>
            <a:r>
              <a:rPr lang="en-GB" sz="2400" dirty="0">
                <a:latin typeface="Arial" panose="020B0604020202020204" pitchFamily="34" charset="0"/>
                <a:cs typeface="Arial" panose="020B0604020202020204" pitchFamily="34" charset="0"/>
              </a:rPr>
              <a:t>Laing also built a lot of places of worship. </a:t>
            </a:r>
          </a:p>
          <a:p>
            <a:r>
              <a:rPr lang="en-GB" sz="2400" dirty="0">
                <a:latin typeface="Arial" panose="020B0604020202020204" pitchFamily="34" charset="0"/>
                <a:cs typeface="Arial" panose="020B0604020202020204" pitchFamily="34" charset="0"/>
              </a:rPr>
              <a:t>We’re going to look at examples from different faiths such as: churches, chapels, mosques, synagogues and cathedrals.</a:t>
            </a:r>
          </a:p>
          <a:p>
            <a:r>
              <a:rPr lang="en-GB" sz="2400" dirty="0">
                <a:latin typeface="Arial" panose="020B0604020202020204" pitchFamily="34" charset="0"/>
                <a:cs typeface="Arial" panose="020B0604020202020204" pitchFamily="34" charset="0"/>
              </a:rPr>
              <a:t>You can look at them all or just pick your </a:t>
            </a:r>
            <a:r>
              <a:rPr lang="en-GB" sz="2400" b="1" dirty="0">
                <a:latin typeface="Arial" panose="020B0604020202020204" pitchFamily="34" charset="0"/>
                <a:cs typeface="Arial" panose="020B0604020202020204" pitchFamily="34" charset="0"/>
              </a:rPr>
              <a:t>closest</a:t>
            </a:r>
            <a:r>
              <a:rPr lang="en-GB" sz="2400" dirty="0">
                <a:latin typeface="Arial" panose="020B0604020202020204" pitchFamily="34" charset="0"/>
                <a:cs typeface="Arial" panose="020B0604020202020204" pitchFamily="34" charset="0"/>
              </a:rPr>
              <a:t> one and then </a:t>
            </a:r>
            <a:r>
              <a:rPr lang="en-GB" sz="2400" b="1" dirty="0">
                <a:latin typeface="Arial" panose="020B0604020202020204" pitchFamily="34" charset="0"/>
                <a:cs typeface="Arial" panose="020B0604020202020204" pitchFamily="34" charset="0"/>
              </a:rPr>
              <a:t>two others </a:t>
            </a:r>
            <a:r>
              <a:rPr lang="en-GB" sz="2400" dirty="0">
                <a:latin typeface="Arial" panose="020B0604020202020204" pitchFamily="34" charset="0"/>
                <a:cs typeface="Arial" panose="020B0604020202020204" pitchFamily="34" charset="0"/>
              </a:rPr>
              <a:t>from different religions.</a:t>
            </a:r>
          </a:p>
          <a:p>
            <a:endParaRPr lang="en-US" dirty="0"/>
          </a:p>
        </p:txBody>
      </p:sp>
      <p:grpSp>
        <p:nvGrpSpPr>
          <p:cNvPr id="26" name="Group 25" descr="Map of England wit the counties on. ">
            <a:extLst>
              <a:ext uri="{FF2B5EF4-FFF2-40B4-BE49-F238E27FC236}">
                <a16:creationId xmlns:a16="http://schemas.microsoft.com/office/drawing/2014/main" id="{E8B67AA9-F912-C776-7A94-01E727FB0737}"/>
              </a:ext>
            </a:extLst>
          </p:cNvPr>
          <p:cNvGrpSpPr/>
          <p:nvPr/>
        </p:nvGrpSpPr>
        <p:grpSpPr>
          <a:xfrm>
            <a:off x="4478693" y="1209677"/>
            <a:ext cx="7050089" cy="5360626"/>
            <a:chOff x="1659474" y="0"/>
            <a:chExt cx="9171795" cy="6973892"/>
          </a:xfrm>
        </p:grpSpPr>
        <p:pic>
          <p:nvPicPr>
            <p:cNvPr id="4" name="Picture 3">
              <a:extLst>
                <a:ext uri="{FF2B5EF4-FFF2-40B4-BE49-F238E27FC236}">
                  <a16:creationId xmlns:a16="http://schemas.microsoft.com/office/drawing/2014/main" id="{53735115-06E4-D7D0-7612-B47C3E899A5B}"/>
                </a:ext>
              </a:extLst>
            </p:cNvPr>
            <p:cNvPicPr>
              <a:picLocks noChangeAspect="1"/>
            </p:cNvPicPr>
            <p:nvPr/>
          </p:nvPicPr>
          <p:blipFill rotWithShape="1">
            <a:blip r:embed="rId3">
              <a:extLst>
                <a:ext uri="{28A0092B-C50C-407E-A947-70E740481C1C}">
                  <a14:useLocalDpi xmlns:a14="http://schemas.microsoft.com/office/drawing/2010/main" val="0"/>
                </a:ext>
              </a:extLst>
            </a:blip>
            <a:srcRect t="2143"/>
            <a:stretch/>
          </p:blipFill>
          <p:spPr>
            <a:xfrm>
              <a:off x="1659474" y="0"/>
              <a:ext cx="7454348" cy="6711062"/>
            </a:xfrm>
            <a:prstGeom prst="rect">
              <a:avLst/>
            </a:prstGeom>
          </p:spPr>
        </p:pic>
        <p:grpSp>
          <p:nvGrpSpPr>
            <p:cNvPr id="5" name="Group 4">
              <a:extLst>
                <a:ext uri="{FF2B5EF4-FFF2-40B4-BE49-F238E27FC236}">
                  <a16:creationId xmlns:a16="http://schemas.microsoft.com/office/drawing/2014/main" id="{9AD2C4D3-802F-0AB6-3146-829A56C0FCC5}"/>
                </a:ext>
              </a:extLst>
            </p:cNvPr>
            <p:cNvGrpSpPr/>
            <p:nvPr/>
          </p:nvGrpSpPr>
          <p:grpSpPr>
            <a:xfrm>
              <a:off x="3318832" y="1205406"/>
              <a:ext cx="2367372" cy="840843"/>
              <a:chOff x="2692299" y="1925885"/>
              <a:chExt cx="2367372" cy="840843"/>
            </a:xfrm>
          </p:grpSpPr>
          <p:sp>
            <p:nvSpPr>
              <p:cNvPr id="6" name="Oval 5">
                <a:extLst>
                  <a:ext uri="{FF2B5EF4-FFF2-40B4-BE49-F238E27FC236}">
                    <a16:creationId xmlns:a16="http://schemas.microsoft.com/office/drawing/2014/main" id="{1CE0D112-2278-E080-0A08-2B8EFBC0A751}"/>
                  </a:ext>
                </a:extLst>
              </p:cNvPr>
              <p:cNvSpPr/>
              <p:nvPr/>
            </p:nvSpPr>
            <p:spPr>
              <a:xfrm>
                <a:off x="4582162" y="1992816"/>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3E1EE9EF-2D43-3294-B670-A8B10EBFFB7F}"/>
                  </a:ext>
                </a:extLst>
              </p:cNvPr>
              <p:cNvSpPr txBox="1"/>
              <p:nvPr/>
            </p:nvSpPr>
            <p:spPr>
              <a:xfrm>
                <a:off x="2692299" y="1925885"/>
                <a:ext cx="2367372" cy="840843"/>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Chapel at West </a:t>
                </a:r>
              </a:p>
              <a:p>
                <a:r>
                  <a:rPr lang="en-GB" sz="1200" b="1" dirty="0">
                    <a:latin typeface="Arial" panose="020B0604020202020204" pitchFamily="34" charset="0"/>
                    <a:cs typeface="Arial" panose="020B0604020202020204" pitchFamily="34" charset="0"/>
                  </a:rPr>
                  <a:t>Cumberland Hospital, </a:t>
                </a:r>
              </a:p>
              <a:p>
                <a:r>
                  <a:rPr lang="en-GB" sz="1200" b="1" dirty="0">
                    <a:latin typeface="Arial" panose="020B0604020202020204" pitchFamily="34" charset="0"/>
                    <a:cs typeface="Arial" panose="020B0604020202020204" pitchFamily="34" charset="0"/>
                  </a:rPr>
                  <a:t>Whitehaven</a:t>
                </a:r>
              </a:p>
            </p:txBody>
          </p:sp>
        </p:grpSp>
        <p:grpSp>
          <p:nvGrpSpPr>
            <p:cNvPr id="8" name="Group 7">
              <a:extLst>
                <a:ext uri="{FF2B5EF4-FFF2-40B4-BE49-F238E27FC236}">
                  <a16:creationId xmlns:a16="http://schemas.microsoft.com/office/drawing/2014/main" id="{CCF778E3-EF03-727B-26F2-7D5AF31C2E8E}"/>
                </a:ext>
              </a:extLst>
            </p:cNvPr>
            <p:cNvGrpSpPr/>
            <p:nvPr/>
          </p:nvGrpSpPr>
          <p:grpSpPr>
            <a:xfrm>
              <a:off x="7447698" y="4329888"/>
              <a:ext cx="3383571" cy="600602"/>
              <a:chOff x="6603975" y="2274205"/>
              <a:chExt cx="3383571" cy="600602"/>
            </a:xfrm>
          </p:grpSpPr>
          <p:sp>
            <p:nvSpPr>
              <p:cNvPr id="9" name="Oval 8">
                <a:extLst>
                  <a:ext uri="{FF2B5EF4-FFF2-40B4-BE49-F238E27FC236}">
                    <a16:creationId xmlns:a16="http://schemas.microsoft.com/office/drawing/2014/main" id="{17C382DF-B8EE-58C5-A02C-84EDE60B0819}"/>
                  </a:ext>
                </a:extLst>
              </p:cNvPr>
              <p:cNvSpPr/>
              <p:nvPr/>
            </p:nvSpPr>
            <p:spPr>
              <a:xfrm>
                <a:off x="6603975" y="22768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B71B778B-5F10-08F8-30A2-F52E28CE3A89}"/>
                  </a:ext>
                </a:extLst>
              </p:cNvPr>
              <p:cNvSpPr txBox="1"/>
              <p:nvPr/>
            </p:nvSpPr>
            <p:spPr>
              <a:xfrm>
                <a:off x="8069858" y="2274205"/>
                <a:ext cx="1917688" cy="600602"/>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 Mary’s Church, </a:t>
                </a:r>
              </a:p>
              <a:p>
                <a:r>
                  <a:rPr lang="en-GB" sz="1200" b="1" dirty="0">
                    <a:latin typeface="Arial" panose="020B0604020202020204" pitchFamily="34" charset="0"/>
                    <a:cs typeface="Arial" panose="020B0604020202020204" pitchFamily="34" charset="0"/>
                  </a:rPr>
                  <a:t>Peterborough</a:t>
                </a:r>
              </a:p>
            </p:txBody>
          </p:sp>
        </p:grpSp>
        <p:grpSp>
          <p:nvGrpSpPr>
            <p:cNvPr id="11" name="Group 10">
              <a:extLst>
                <a:ext uri="{FF2B5EF4-FFF2-40B4-BE49-F238E27FC236}">
                  <a16:creationId xmlns:a16="http://schemas.microsoft.com/office/drawing/2014/main" id="{8B49EA35-2068-5508-555C-23E2CE2424A2}"/>
                </a:ext>
              </a:extLst>
            </p:cNvPr>
            <p:cNvGrpSpPr/>
            <p:nvPr/>
          </p:nvGrpSpPr>
          <p:grpSpPr>
            <a:xfrm>
              <a:off x="3626626" y="2037639"/>
              <a:ext cx="2946158" cy="600602"/>
              <a:chOff x="3140460" y="2400674"/>
              <a:chExt cx="2946158" cy="600602"/>
            </a:xfrm>
          </p:grpSpPr>
          <p:sp>
            <p:nvSpPr>
              <p:cNvPr id="12" name="Oval 11">
                <a:extLst>
                  <a:ext uri="{FF2B5EF4-FFF2-40B4-BE49-F238E27FC236}">
                    <a16:creationId xmlns:a16="http://schemas.microsoft.com/office/drawing/2014/main" id="{018F9F6B-C990-408F-6D43-FDBEBE5871AB}"/>
                  </a:ext>
                </a:extLst>
              </p:cNvPr>
              <p:cNvSpPr/>
              <p:nvPr/>
            </p:nvSpPr>
            <p:spPr>
              <a:xfrm>
                <a:off x="5937701" y="275992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DCE01377-ED90-64B1-B584-482D118FAE35}"/>
                  </a:ext>
                </a:extLst>
              </p:cNvPr>
              <p:cNvSpPr txBox="1"/>
              <p:nvPr/>
            </p:nvSpPr>
            <p:spPr>
              <a:xfrm>
                <a:off x="3140460" y="2400674"/>
                <a:ext cx="1864786" cy="600602"/>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Clayton Baptist </a:t>
                </a:r>
              </a:p>
              <a:p>
                <a:r>
                  <a:rPr lang="en-GB" sz="1200" b="1" dirty="0">
                    <a:latin typeface="Arial" panose="020B0604020202020204" pitchFamily="34" charset="0"/>
                    <a:cs typeface="Arial" panose="020B0604020202020204" pitchFamily="34" charset="0"/>
                  </a:rPr>
                  <a:t>Chapel, Bradford</a:t>
                </a:r>
              </a:p>
            </p:txBody>
          </p:sp>
        </p:grpSp>
        <p:grpSp>
          <p:nvGrpSpPr>
            <p:cNvPr id="14" name="Group 13">
              <a:extLst>
                <a:ext uri="{FF2B5EF4-FFF2-40B4-BE49-F238E27FC236}">
                  <a16:creationId xmlns:a16="http://schemas.microsoft.com/office/drawing/2014/main" id="{B2629279-9A45-8592-FCB2-A67F8D569AE5}"/>
                </a:ext>
              </a:extLst>
            </p:cNvPr>
            <p:cNvGrpSpPr/>
            <p:nvPr/>
          </p:nvGrpSpPr>
          <p:grpSpPr>
            <a:xfrm>
              <a:off x="7298781" y="5317691"/>
              <a:ext cx="3260452" cy="1476021"/>
              <a:chOff x="7310298" y="5464629"/>
              <a:chExt cx="3260452" cy="1476021"/>
            </a:xfrm>
          </p:grpSpPr>
          <p:sp>
            <p:nvSpPr>
              <p:cNvPr id="15" name="Oval 14">
                <a:extLst>
                  <a:ext uri="{FF2B5EF4-FFF2-40B4-BE49-F238E27FC236}">
                    <a16:creationId xmlns:a16="http://schemas.microsoft.com/office/drawing/2014/main" id="{4AF5A2D4-2CD5-F432-7DDA-FC7F2206D64A}"/>
                  </a:ext>
                </a:extLst>
              </p:cNvPr>
              <p:cNvSpPr/>
              <p:nvPr/>
            </p:nvSpPr>
            <p:spPr>
              <a:xfrm>
                <a:off x="7310298" y="5464629"/>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478DD087-C877-DBE2-B318-2A0602B037DE}"/>
                  </a:ext>
                </a:extLst>
              </p:cNvPr>
              <p:cNvSpPr txBox="1"/>
              <p:nvPr/>
            </p:nvSpPr>
            <p:spPr>
              <a:xfrm>
                <a:off x="7813404" y="6340048"/>
                <a:ext cx="2757346" cy="600602"/>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London Central Mosque</a:t>
                </a:r>
              </a:p>
              <a:p>
                <a:r>
                  <a:rPr lang="en-GB" sz="1200" b="1" dirty="0">
                    <a:latin typeface="Arial" panose="020B0604020202020204" pitchFamily="34" charset="0"/>
                    <a:cs typeface="Arial" panose="020B0604020202020204" pitchFamily="34" charset="0"/>
                  </a:rPr>
                  <a:t>Liberal Jewish Synagogue</a:t>
                </a:r>
              </a:p>
            </p:txBody>
          </p:sp>
        </p:grpSp>
        <p:grpSp>
          <p:nvGrpSpPr>
            <p:cNvPr id="17" name="Group 16">
              <a:extLst>
                <a:ext uri="{FF2B5EF4-FFF2-40B4-BE49-F238E27FC236}">
                  <a16:creationId xmlns:a16="http://schemas.microsoft.com/office/drawing/2014/main" id="{9E644ED4-1D80-3B67-C6B7-CC349D6851AF}"/>
                </a:ext>
              </a:extLst>
            </p:cNvPr>
            <p:cNvGrpSpPr/>
            <p:nvPr/>
          </p:nvGrpSpPr>
          <p:grpSpPr>
            <a:xfrm>
              <a:off x="3936281" y="5330506"/>
              <a:ext cx="3660334" cy="1643386"/>
              <a:chOff x="1326477" y="6078684"/>
              <a:chExt cx="3660334" cy="1643386"/>
            </a:xfrm>
          </p:grpSpPr>
          <p:sp>
            <p:nvSpPr>
              <p:cNvPr id="18" name="Oval 17">
                <a:extLst>
                  <a:ext uri="{FF2B5EF4-FFF2-40B4-BE49-F238E27FC236}">
                    <a16:creationId xmlns:a16="http://schemas.microsoft.com/office/drawing/2014/main" id="{08B7A925-CA15-78B4-C930-54BED5364084}"/>
                  </a:ext>
                </a:extLst>
              </p:cNvPr>
              <p:cNvSpPr/>
              <p:nvPr/>
            </p:nvSpPr>
            <p:spPr>
              <a:xfrm>
                <a:off x="4322530" y="6078684"/>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23E1D94C-E51C-1D04-1C76-A2AB5360F220}"/>
                  </a:ext>
                </a:extLst>
              </p:cNvPr>
              <p:cNvSpPr txBox="1"/>
              <p:nvPr/>
            </p:nvSpPr>
            <p:spPr>
              <a:xfrm>
                <a:off x="1326477" y="7361709"/>
                <a:ext cx="3660334"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Church of Latter-day Saints, Slough</a:t>
                </a:r>
              </a:p>
            </p:txBody>
          </p:sp>
        </p:grpSp>
        <p:grpSp>
          <p:nvGrpSpPr>
            <p:cNvPr id="20" name="Group 19">
              <a:extLst>
                <a:ext uri="{FF2B5EF4-FFF2-40B4-BE49-F238E27FC236}">
                  <a16:creationId xmlns:a16="http://schemas.microsoft.com/office/drawing/2014/main" id="{14EA0B14-D6A7-F349-8BD8-F2CF43A410F0}"/>
                </a:ext>
              </a:extLst>
            </p:cNvPr>
            <p:cNvGrpSpPr/>
            <p:nvPr/>
          </p:nvGrpSpPr>
          <p:grpSpPr>
            <a:xfrm>
              <a:off x="3318832" y="5069184"/>
              <a:ext cx="2142274" cy="360361"/>
              <a:chOff x="3330349" y="5216122"/>
              <a:chExt cx="2142274" cy="360361"/>
            </a:xfrm>
          </p:grpSpPr>
          <p:sp>
            <p:nvSpPr>
              <p:cNvPr id="21" name="Oval 20">
                <a:extLst>
                  <a:ext uri="{FF2B5EF4-FFF2-40B4-BE49-F238E27FC236}">
                    <a16:creationId xmlns:a16="http://schemas.microsoft.com/office/drawing/2014/main" id="{4BC2415D-349F-F667-ED0A-E6B0E7B29282}"/>
                  </a:ext>
                </a:extLst>
              </p:cNvPr>
              <p:cNvSpPr/>
              <p:nvPr/>
            </p:nvSpPr>
            <p:spPr>
              <a:xfrm>
                <a:off x="5323706" y="522920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E5853C84-CC81-0711-B7B6-036C122D6251}"/>
                  </a:ext>
                </a:extLst>
              </p:cNvPr>
              <p:cNvSpPr txBox="1"/>
              <p:nvPr/>
            </p:nvSpPr>
            <p:spPr>
              <a:xfrm>
                <a:off x="3330349" y="5216122"/>
                <a:ext cx="1854357"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Clifton Cathedral</a:t>
                </a:r>
              </a:p>
            </p:txBody>
          </p:sp>
        </p:grpSp>
        <p:grpSp>
          <p:nvGrpSpPr>
            <p:cNvPr id="23" name="Group 22">
              <a:extLst>
                <a:ext uri="{FF2B5EF4-FFF2-40B4-BE49-F238E27FC236}">
                  <a16:creationId xmlns:a16="http://schemas.microsoft.com/office/drawing/2014/main" id="{E0A0028B-7E65-6DD0-C42E-080C64F9146E}"/>
                </a:ext>
              </a:extLst>
            </p:cNvPr>
            <p:cNvGrpSpPr/>
            <p:nvPr/>
          </p:nvGrpSpPr>
          <p:grpSpPr>
            <a:xfrm>
              <a:off x="3124940" y="3969527"/>
              <a:ext cx="3463284" cy="360361"/>
              <a:chOff x="2697793" y="3975654"/>
              <a:chExt cx="3463284" cy="360361"/>
            </a:xfrm>
          </p:grpSpPr>
          <p:sp>
            <p:nvSpPr>
              <p:cNvPr id="24" name="Oval 23">
                <a:extLst>
                  <a:ext uri="{FF2B5EF4-FFF2-40B4-BE49-F238E27FC236}">
                    <a16:creationId xmlns:a16="http://schemas.microsoft.com/office/drawing/2014/main" id="{D23F73AA-38E1-4413-9D81-6CD4E4A2476E}"/>
                  </a:ext>
                </a:extLst>
              </p:cNvPr>
              <p:cNvSpPr/>
              <p:nvPr/>
            </p:nvSpPr>
            <p:spPr>
              <a:xfrm>
                <a:off x="6012160" y="40770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6C27F523-0926-A66F-6614-E4E9F1E56882}"/>
                  </a:ext>
                </a:extLst>
              </p:cNvPr>
              <p:cNvSpPr txBox="1"/>
              <p:nvPr/>
            </p:nvSpPr>
            <p:spPr>
              <a:xfrm>
                <a:off x="2697793" y="3975654"/>
                <a:ext cx="2083755"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Coventry Cathedral</a:t>
                </a:r>
              </a:p>
            </p:txBody>
          </p:sp>
        </p:grpSp>
      </p:grpSp>
    </p:spTree>
    <p:extLst>
      <p:ext uri="{BB962C8B-B14F-4D97-AF65-F5344CB8AC3E}">
        <p14:creationId xmlns:p14="http://schemas.microsoft.com/office/powerpoint/2010/main" val="3625849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5B4E-CA0E-BE5E-6A59-D5A829A1B0CA}"/>
              </a:ext>
            </a:extLst>
          </p:cNvPr>
          <p:cNvSpPr>
            <a:spLocks noGrp="1"/>
          </p:cNvSpPr>
          <p:nvPr>
            <p:ph type="title"/>
          </p:nvPr>
        </p:nvSpPr>
        <p:spPr>
          <a:xfrm>
            <a:off x="319494" y="308634"/>
            <a:ext cx="10515600" cy="913835"/>
          </a:xfrm>
        </p:spPr>
        <p:txBody>
          <a:bodyPr/>
          <a:lstStyle/>
          <a:p>
            <a:r>
              <a:rPr lang="en-GB" sz="2800" dirty="0">
                <a:latin typeface="Arial" panose="020B0604020202020204" pitchFamily="34" charset="0"/>
                <a:cs typeface="Arial" panose="020B0604020202020204" pitchFamily="34" charset="0"/>
              </a:rPr>
              <a:t>What are places of worship?</a:t>
            </a:r>
            <a:endParaRPr lang="en-US" dirty="0"/>
          </a:p>
        </p:txBody>
      </p:sp>
      <p:pic>
        <p:nvPicPr>
          <p:cNvPr id="9" name="Picture Placeholder 8" descr="The interior of the Olivet Deptford Baptist Church, showing the brickwork and joinery of the sloping walls  ">
            <a:extLst>
              <a:ext uri="{FF2B5EF4-FFF2-40B4-BE49-F238E27FC236}">
                <a16:creationId xmlns:a16="http://schemas.microsoft.com/office/drawing/2014/main" id="{2ED97B95-4178-CE31-C1B7-66AB4006D166}"/>
              </a:ext>
            </a:extLst>
          </p:cNvPr>
          <p:cNvPicPr>
            <a:picLocks noGrp="1" noChangeAspect="1"/>
          </p:cNvPicPr>
          <p:nvPr>
            <p:ph type="pic" sz="quarter" idx="10"/>
          </p:nvPr>
        </p:nvPicPr>
        <p:blipFill>
          <a:blip r:embed="rId3"/>
          <a:srcRect l="74" r="74"/>
          <a:stretch>
            <a:fillRect/>
          </a:stretch>
        </p:blipFill>
        <p:spPr>
          <a:xfrm>
            <a:off x="523611" y="1172665"/>
            <a:ext cx="2921580" cy="2312002"/>
          </a:xfrm>
        </p:spPr>
      </p:pic>
      <p:pic>
        <p:nvPicPr>
          <p:cNvPr id="11" name="Picture Placeholder 10" descr="A view of the octagonal sanctuary in the Liberal Jewish Synagogue, showing seating arranged around the bimah">
            <a:extLst>
              <a:ext uri="{FF2B5EF4-FFF2-40B4-BE49-F238E27FC236}">
                <a16:creationId xmlns:a16="http://schemas.microsoft.com/office/drawing/2014/main" id="{AB2E3B6D-A2DE-8575-8272-95067B0B1303}"/>
              </a:ext>
            </a:extLst>
          </p:cNvPr>
          <p:cNvPicPr>
            <a:picLocks noGrp="1" noChangeAspect="1"/>
          </p:cNvPicPr>
          <p:nvPr>
            <p:ph type="pic" sz="quarter" idx="12"/>
          </p:nvPr>
        </p:nvPicPr>
        <p:blipFill>
          <a:blip r:embed="rId4"/>
          <a:srcRect l="7105" r="7105"/>
          <a:stretch>
            <a:fillRect/>
          </a:stretch>
        </p:blipFill>
        <p:spPr>
          <a:xfrm>
            <a:off x="4230979" y="1009799"/>
            <a:ext cx="3025476" cy="2743200"/>
          </a:xfrm>
        </p:spPr>
      </p:pic>
      <p:pic>
        <p:nvPicPr>
          <p:cNvPr id="13" name="Picture Placeholder 12" descr="A view of the octagonal sanctuary in the Liberal Jewish Synagogue, showing seating arranged around the bimah ">
            <a:extLst>
              <a:ext uri="{FF2B5EF4-FFF2-40B4-BE49-F238E27FC236}">
                <a16:creationId xmlns:a16="http://schemas.microsoft.com/office/drawing/2014/main" id="{840FB9A5-C078-F71C-F06C-9573A1317710}"/>
              </a:ext>
            </a:extLst>
          </p:cNvPr>
          <p:cNvPicPr>
            <a:picLocks noGrp="1" noChangeAspect="1"/>
          </p:cNvPicPr>
          <p:nvPr>
            <p:ph type="pic" sz="quarter" idx="11"/>
          </p:nvPr>
        </p:nvPicPr>
        <p:blipFill>
          <a:blip r:embed="rId5"/>
          <a:srcRect t="23193" b="23193"/>
          <a:stretch>
            <a:fillRect/>
          </a:stretch>
        </p:blipFill>
        <p:spPr>
          <a:xfrm>
            <a:off x="7334450" y="240451"/>
            <a:ext cx="3486999" cy="2395552"/>
          </a:xfrm>
        </p:spPr>
      </p:pic>
      <p:pic>
        <p:nvPicPr>
          <p:cNvPr id="15" name="Picture Placeholder 14" descr="St Mary's Church viewed from the north-west outside. There is a wooden door and a large glass window area above it.">
            <a:extLst>
              <a:ext uri="{FF2B5EF4-FFF2-40B4-BE49-F238E27FC236}">
                <a16:creationId xmlns:a16="http://schemas.microsoft.com/office/drawing/2014/main" id="{B86551BF-365F-2BAA-B2BF-41DEB1108DD6}"/>
              </a:ext>
            </a:extLst>
          </p:cNvPr>
          <p:cNvPicPr>
            <a:picLocks noGrp="1" noChangeAspect="1"/>
          </p:cNvPicPr>
          <p:nvPr>
            <p:ph type="pic" sz="quarter" idx="13"/>
          </p:nvPr>
        </p:nvPicPr>
        <p:blipFill>
          <a:blip r:embed="rId6"/>
          <a:srcRect t="21192" b="21192"/>
          <a:stretch>
            <a:fillRect/>
          </a:stretch>
        </p:blipFill>
        <p:spPr>
          <a:xfrm>
            <a:off x="84144" y="3540329"/>
            <a:ext cx="4146835" cy="3028635"/>
          </a:xfrm>
        </p:spPr>
      </p:pic>
      <p:pic>
        <p:nvPicPr>
          <p:cNvPr id="17" name="Picture Placeholder 16" descr="A black and white photo of a Mosque. There are lots of tall glass windows and a dome and a tower. ">
            <a:extLst>
              <a:ext uri="{FF2B5EF4-FFF2-40B4-BE49-F238E27FC236}">
                <a16:creationId xmlns:a16="http://schemas.microsoft.com/office/drawing/2014/main" id="{180D8FF4-9D30-80D3-CB8B-414B96CEB15C}"/>
              </a:ext>
            </a:extLst>
          </p:cNvPr>
          <p:cNvPicPr>
            <a:picLocks noGrp="1" noChangeAspect="1"/>
          </p:cNvPicPr>
          <p:nvPr>
            <p:ph type="pic" sz="quarter" idx="14"/>
          </p:nvPr>
        </p:nvPicPr>
        <p:blipFill>
          <a:blip r:embed="rId7"/>
          <a:srcRect t="4506" b="4506"/>
          <a:stretch>
            <a:fillRect/>
          </a:stretch>
        </p:blipFill>
        <p:spPr>
          <a:xfrm>
            <a:off x="4146353" y="4350762"/>
            <a:ext cx="3534896" cy="2474093"/>
          </a:xfrm>
        </p:spPr>
      </p:pic>
      <p:pic>
        <p:nvPicPr>
          <p:cNvPr id="18" name="Picture Placeholder 16" descr="A photo of the outside of a red-brick building. With a cover over the entrance. ">
            <a:extLst>
              <a:ext uri="{FF2B5EF4-FFF2-40B4-BE49-F238E27FC236}">
                <a16:creationId xmlns:a16="http://schemas.microsoft.com/office/drawing/2014/main" id="{6D391B06-24AD-09F4-8E11-8C1A6A5446E4}"/>
              </a:ext>
            </a:extLst>
          </p:cNvPr>
          <p:cNvPicPr>
            <a:picLocks noChangeAspect="1"/>
          </p:cNvPicPr>
          <p:nvPr/>
        </p:nvPicPr>
        <p:blipFill>
          <a:blip r:embed="rId8"/>
          <a:srcRect t="4585" b="4585"/>
          <a:stretch/>
        </p:blipFill>
        <p:spPr>
          <a:xfrm>
            <a:off x="7762055" y="2812149"/>
            <a:ext cx="3603599" cy="2522179"/>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19" name="Washi">
            <a:extLst>
              <a:ext uri="{FF2B5EF4-FFF2-40B4-BE49-F238E27FC236}">
                <a16:creationId xmlns:a16="http://schemas.microsoft.com/office/drawing/2014/main" id="{E2DFDD2D-B09B-CEA0-FAB0-8D995936B21B}"/>
              </a:ext>
              <a:ext uri="{C183D7F6-B498-43B3-948B-1728B52AA6E4}">
                <adec:decorative xmlns:adec="http://schemas.microsoft.com/office/drawing/2017/decorative" val="1"/>
              </a:ext>
            </a:extLst>
          </p:cNvPr>
          <p:cNvGrpSpPr/>
          <p:nvPr/>
        </p:nvGrpSpPr>
        <p:grpSpPr>
          <a:xfrm>
            <a:off x="7762054" y="5596660"/>
            <a:ext cx="3603599" cy="1123013"/>
            <a:chOff x="6548482" y="2378114"/>
            <a:chExt cx="4352736" cy="1123013"/>
          </a:xfrm>
        </p:grpSpPr>
        <p:pic>
          <p:nvPicPr>
            <p:cNvPr id="20" name="Washi">
              <a:extLst>
                <a:ext uri="{FF2B5EF4-FFF2-40B4-BE49-F238E27FC236}">
                  <a16:creationId xmlns:a16="http://schemas.microsoft.com/office/drawing/2014/main" id="{EBFB18AF-459F-AC21-58DA-C712D416D9A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48482" y="2378114"/>
              <a:ext cx="4352736" cy="1123013"/>
            </a:xfrm>
            <a:prstGeom prst="rect">
              <a:avLst/>
            </a:prstGeom>
          </p:spPr>
        </p:pic>
        <p:sp>
          <p:nvSpPr>
            <p:cNvPr id="21" name="Text Placeholder">
              <a:extLst>
                <a:ext uri="{FF2B5EF4-FFF2-40B4-BE49-F238E27FC236}">
                  <a16:creationId xmlns:a16="http://schemas.microsoft.com/office/drawing/2014/main" id="{34F5E9E7-66CB-F2E2-F3F1-91A2BA11CBD5}"/>
                </a:ext>
              </a:extLst>
            </p:cNvPr>
            <p:cNvSpPr txBox="1">
              <a:spLocks/>
            </p:cNvSpPr>
            <p:nvPr/>
          </p:nvSpPr>
          <p:spPr>
            <a:xfrm>
              <a:off x="7026139" y="2573558"/>
              <a:ext cx="3588520" cy="790881"/>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latin typeface="Arial" panose="020B0604020202020204" pitchFamily="34" charset="0"/>
                  <a:cs typeface="Arial" panose="020B0604020202020204" pitchFamily="34" charset="0"/>
                </a:rPr>
                <a:t>Do you have a place of worship in your area?</a:t>
              </a:r>
            </a:p>
          </p:txBody>
        </p:sp>
      </p:grpSp>
      <p:pic>
        <p:nvPicPr>
          <p:cNvPr id="22" name="Question Mark">
            <a:extLst>
              <a:ext uri="{FF2B5EF4-FFF2-40B4-BE49-F238E27FC236}">
                <a16:creationId xmlns:a16="http://schemas.microsoft.com/office/drawing/2014/main" id="{1E3B85E2-AF00-600C-F35B-B7128C0E9911}"/>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411017">
            <a:off x="10924527" y="5212016"/>
            <a:ext cx="744846" cy="1318312"/>
          </a:xfrm>
          <a:prstGeom prst="rect">
            <a:avLst/>
          </a:prstGeom>
        </p:spPr>
      </p:pic>
    </p:spTree>
    <p:extLst>
      <p:ext uri="{BB962C8B-B14F-4D97-AF65-F5344CB8AC3E}">
        <p14:creationId xmlns:p14="http://schemas.microsoft.com/office/powerpoint/2010/main" val="181407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246E-9ED3-8004-7F29-71DFCEFFB10E}"/>
              </a:ext>
            </a:extLst>
          </p:cNvPr>
          <p:cNvSpPr>
            <a:spLocks noGrp="1"/>
          </p:cNvSpPr>
          <p:nvPr>
            <p:ph type="title"/>
          </p:nvPr>
        </p:nvSpPr>
        <p:spPr/>
        <p:txBody>
          <a:bodyPr/>
          <a:lstStyle/>
          <a:p>
            <a:r>
              <a:rPr lang="en-GB" sz="3200" b="1" dirty="0">
                <a:latin typeface="Arial" pitchFamily="34" charset="0"/>
                <a:cs typeface="Arial" pitchFamily="34" charset="0"/>
              </a:rPr>
              <a:t>Visiting a Place of Worship</a:t>
            </a:r>
            <a:endParaRPr lang="en-US" dirty="0"/>
          </a:p>
        </p:txBody>
      </p:sp>
      <p:grpSp>
        <p:nvGrpSpPr>
          <p:cNvPr id="4" name="Post-It">
            <a:extLst>
              <a:ext uri="{FF2B5EF4-FFF2-40B4-BE49-F238E27FC236}">
                <a16:creationId xmlns:a16="http://schemas.microsoft.com/office/drawing/2014/main" id="{DE85D8D3-2444-C2C1-FE1F-35FDC5AEFCB2}"/>
              </a:ext>
              <a:ext uri="{C183D7F6-B498-43B3-948B-1728B52AA6E4}">
                <adec:decorative xmlns:adec="http://schemas.microsoft.com/office/drawing/2017/decorative" val="1"/>
              </a:ext>
            </a:extLst>
          </p:cNvPr>
          <p:cNvGrpSpPr/>
          <p:nvPr/>
        </p:nvGrpSpPr>
        <p:grpSpPr>
          <a:xfrm>
            <a:off x="714326" y="1250303"/>
            <a:ext cx="10282334" cy="4943991"/>
            <a:chOff x="2538924" y="66642"/>
            <a:chExt cx="5446135" cy="4074267"/>
          </a:xfrm>
        </p:grpSpPr>
        <p:sp>
          <p:nvSpPr>
            <p:cNvPr id="5" name="Decorative-Blob">
              <a:extLst>
                <a:ext uri="{FF2B5EF4-FFF2-40B4-BE49-F238E27FC236}">
                  <a16:creationId xmlns:a16="http://schemas.microsoft.com/office/drawing/2014/main" id="{5EA87F9C-A178-4496-B3B0-E714B4507C2D}"/>
                </a:ext>
                <a:ext uri="{C183D7F6-B498-43B3-948B-1728B52AA6E4}">
                  <adec:decorative xmlns:adec="http://schemas.microsoft.com/office/drawing/2017/decorative" val="1"/>
                </a:ext>
              </a:extLst>
            </p:cNvPr>
            <p:cNvSpPr/>
            <p:nvPr/>
          </p:nvSpPr>
          <p:spPr>
            <a:xfrm>
              <a:off x="2538924" y="431522"/>
              <a:ext cx="5446135" cy="3709387"/>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endParaRPr lang="en-US" dirty="0"/>
            </a:p>
          </p:txBody>
        </p:sp>
        <p:sp>
          <p:nvSpPr>
            <p:cNvPr id="6" name="Decorative-Washi">
              <a:extLst>
                <a:ext uri="{FF2B5EF4-FFF2-40B4-BE49-F238E27FC236}">
                  <a16:creationId xmlns:a16="http://schemas.microsoft.com/office/drawing/2014/main" id="{46B2FC69-30DA-035E-F4EA-BDF01E4849DD}"/>
                </a:ext>
                <a:ext uri="{C183D7F6-B498-43B3-948B-1728B52AA6E4}">
                  <adec:decorative xmlns:adec="http://schemas.microsoft.com/office/drawing/2017/decorative" val="1"/>
                </a:ext>
              </a:extLst>
            </p:cNvPr>
            <p:cNvSpPr txBox="1">
              <a:spLocks/>
            </p:cNvSpPr>
            <p:nvPr/>
          </p:nvSpPr>
          <p:spPr>
            <a:xfrm>
              <a:off x="4047082" y="66642"/>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Subtitle-Text">
              <a:extLst>
                <a:ext uri="{FF2B5EF4-FFF2-40B4-BE49-F238E27FC236}">
                  <a16:creationId xmlns:a16="http://schemas.microsoft.com/office/drawing/2014/main" id="{739A2313-E2F5-51D2-55D0-ACCCE8B66915}"/>
                </a:ext>
              </a:extLst>
            </p:cNvPr>
            <p:cNvSpPr txBox="1">
              <a:spLocks/>
            </p:cNvSpPr>
            <p:nvPr/>
          </p:nvSpPr>
          <p:spPr>
            <a:xfrm rot="21383919">
              <a:off x="4219842" y="16684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TASK</a:t>
              </a:r>
            </a:p>
          </p:txBody>
        </p:sp>
        <p:sp>
          <p:nvSpPr>
            <p:cNvPr id="8" name="Main-Text" descr="Post-it note to highlight text">
              <a:extLst>
                <a:ext uri="{FF2B5EF4-FFF2-40B4-BE49-F238E27FC236}">
                  <a16:creationId xmlns:a16="http://schemas.microsoft.com/office/drawing/2014/main" id="{9594D93C-0F6A-1150-E938-62A0EF6D4A79}"/>
                </a:ext>
              </a:extLst>
            </p:cNvPr>
            <p:cNvSpPr txBox="1"/>
            <p:nvPr/>
          </p:nvSpPr>
          <p:spPr>
            <a:xfrm>
              <a:off x="2993361" y="868526"/>
              <a:ext cx="4736717" cy="2866063"/>
            </a:xfrm>
            <a:prstGeom prst="rect">
              <a:avLst/>
            </a:prstGeom>
            <a:noFill/>
          </p:spPr>
          <p:txBody>
            <a:bodyPr wrap="square" rtlCol="0">
              <a:spAutoFit/>
            </a:bodyPr>
            <a:lstStyle/>
            <a:p>
              <a:r>
                <a:rPr lang="en-GB" sz="2000" dirty="0">
                  <a:latin typeface="Arial" pitchFamily="34" charset="0"/>
                  <a:cs typeface="Arial" pitchFamily="34" charset="0"/>
                </a:rPr>
                <a:t>Can you find at least 5 distinctive features or symbols inside or outside the building that are particular to that religion / religious denomination?</a:t>
              </a:r>
            </a:p>
            <a:p>
              <a:endParaRPr lang="en-GB" sz="2000" dirty="0">
                <a:latin typeface="Arial" pitchFamily="34" charset="0"/>
                <a:cs typeface="Arial" pitchFamily="34" charset="0"/>
              </a:endParaRPr>
            </a:p>
            <a:p>
              <a:r>
                <a:rPr lang="en-GB" sz="2000" dirty="0">
                  <a:latin typeface="Arial" pitchFamily="34" charset="0"/>
                  <a:cs typeface="Arial" pitchFamily="34" charset="0"/>
                </a:rPr>
                <a:t>What different building materials are used in the construction of the place of worship? Why do you think these have been chosen?</a:t>
              </a:r>
            </a:p>
            <a:p>
              <a:endParaRPr lang="en-GB" sz="2000" dirty="0">
                <a:latin typeface="Arial" pitchFamily="34" charset="0"/>
                <a:cs typeface="Arial" pitchFamily="34" charset="0"/>
              </a:endParaRPr>
            </a:p>
            <a:p>
              <a:r>
                <a:rPr lang="en-GB" sz="2000" dirty="0">
                  <a:latin typeface="Arial" pitchFamily="34" charset="0"/>
                  <a:cs typeface="Arial" pitchFamily="34" charset="0"/>
                </a:rPr>
                <a:t>Identify interesting details in the design of the building</a:t>
              </a:r>
            </a:p>
            <a:p>
              <a:r>
                <a:rPr lang="en-GB" sz="2000" dirty="0">
                  <a:latin typeface="Arial" pitchFamily="34" charset="0"/>
                  <a:cs typeface="Arial" pitchFamily="34" charset="0"/>
                </a:rPr>
                <a:t>Take photographs of the building from the inside and outside</a:t>
              </a:r>
            </a:p>
            <a:p>
              <a:endParaRPr lang="en-GB" sz="2000" dirty="0">
                <a:latin typeface="Arial" pitchFamily="34" charset="0"/>
                <a:cs typeface="Arial" pitchFamily="34" charset="0"/>
              </a:endParaRPr>
            </a:p>
            <a:p>
              <a:r>
                <a:rPr lang="en-GB" sz="2000" dirty="0">
                  <a:latin typeface="Arial" pitchFamily="34" charset="0"/>
                  <a:cs typeface="Arial" pitchFamily="34" charset="0"/>
                </a:rPr>
                <a:t>Research: Can you find out about the history of the building – When was it built? Who was the main architect? Who built it?</a:t>
              </a:r>
            </a:p>
          </p:txBody>
        </p:sp>
      </p:grpSp>
    </p:spTree>
    <p:extLst>
      <p:ext uri="{BB962C8B-B14F-4D97-AF65-F5344CB8AC3E}">
        <p14:creationId xmlns:p14="http://schemas.microsoft.com/office/powerpoint/2010/main" val="1051945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9652-D244-4D05-6E08-5702D8C31460}"/>
              </a:ext>
            </a:extLst>
          </p:cNvPr>
          <p:cNvSpPr>
            <a:spLocks noGrp="1"/>
          </p:cNvSpPr>
          <p:nvPr>
            <p:ph type="title"/>
          </p:nvPr>
        </p:nvSpPr>
        <p:spPr>
          <a:xfrm>
            <a:off x="357187" y="365126"/>
            <a:ext cx="5180013" cy="710288"/>
          </a:xfrm>
        </p:spPr>
        <p:txBody>
          <a:bodyPr/>
          <a:lstStyle/>
          <a:p>
            <a:r>
              <a:rPr lang="en-US" dirty="0"/>
              <a:t>ACTIVITY</a:t>
            </a:r>
          </a:p>
        </p:txBody>
      </p:sp>
      <p:sp>
        <p:nvSpPr>
          <p:cNvPr id="3" name="Content Placeholder 2">
            <a:extLst>
              <a:ext uri="{FF2B5EF4-FFF2-40B4-BE49-F238E27FC236}">
                <a16:creationId xmlns:a16="http://schemas.microsoft.com/office/drawing/2014/main" id="{D823E867-6581-D140-E393-0DE36E92F9BC}"/>
              </a:ext>
            </a:extLst>
          </p:cNvPr>
          <p:cNvSpPr>
            <a:spLocks noGrp="1"/>
          </p:cNvSpPr>
          <p:nvPr>
            <p:ph idx="1"/>
          </p:nvPr>
        </p:nvSpPr>
        <p:spPr>
          <a:xfrm>
            <a:off x="381885" y="1470244"/>
            <a:ext cx="5886835" cy="1618396"/>
          </a:xfrm>
        </p:spPr>
        <p:txBody>
          <a:bodyPr/>
          <a:lstStyle/>
          <a:p>
            <a:r>
              <a:rPr lang="en-GB" sz="3200" b="1" dirty="0">
                <a:latin typeface="Arial" panose="020B0604020202020204" pitchFamily="34" charset="0"/>
                <a:cs typeface="Arial" panose="020B0604020202020204" pitchFamily="34" charset="0"/>
              </a:rPr>
              <a:t>What do you know and what can you work out from an image of a place of worship?</a:t>
            </a:r>
            <a:endParaRPr lang="en-US" dirty="0"/>
          </a:p>
        </p:txBody>
      </p:sp>
      <p:sp>
        <p:nvSpPr>
          <p:cNvPr id="5" name="Picture Placeholder 23">
            <a:extLst>
              <a:ext uri="{FF2B5EF4-FFF2-40B4-BE49-F238E27FC236}">
                <a16:creationId xmlns:a16="http://schemas.microsoft.com/office/drawing/2014/main" id="{7DBD5941-D3AA-004F-3943-397261C39959}"/>
              </a:ext>
              <a:ext uri="{C183D7F6-B498-43B3-948B-1728B52AA6E4}">
                <adec:decorative xmlns:adec="http://schemas.microsoft.com/office/drawing/2017/decorative" val="1"/>
              </a:ext>
            </a:extLst>
          </p:cNvPr>
          <p:cNvSpPr txBox="1">
            <a:spLocks/>
          </p:cNvSpPr>
          <p:nvPr/>
        </p:nvSpPr>
        <p:spPr>
          <a:xfrm flipH="1">
            <a:off x="6705728" y="106242"/>
            <a:ext cx="4192002" cy="2157820"/>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400" b="1" dirty="0">
              <a:latin typeface="Arial" panose="020B0604020202020204" pitchFamily="34" charset="0"/>
              <a:cs typeface="Arial" panose="020B0604020202020204" pitchFamily="34" charset="0"/>
            </a:endParaRPr>
          </a:p>
          <a:p>
            <a:pPr algn="ctr"/>
            <a:r>
              <a:rPr lang="en-GB" sz="2400" b="1" dirty="0">
                <a:latin typeface="Arial" panose="020B0604020202020204" pitchFamily="34" charset="0"/>
                <a:cs typeface="Arial" panose="020B0604020202020204" pitchFamily="34" charset="0"/>
              </a:rPr>
              <a:t>What features do these buildings have?</a:t>
            </a:r>
          </a:p>
        </p:txBody>
      </p:sp>
      <p:sp>
        <p:nvSpPr>
          <p:cNvPr id="6" name="Picture Placeholder 25">
            <a:extLst>
              <a:ext uri="{FF2B5EF4-FFF2-40B4-BE49-F238E27FC236}">
                <a16:creationId xmlns:a16="http://schemas.microsoft.com/office/drawing/2014/main" id="{827F9323-17B9-7C5A-85B3-DACE931D58FB}"/>
              </a:ext>
              <a:ext uri="{C183D7F6-B498-43B3-948B-1728B52AA6E4}">
                <adec:decorative xmlns:adec="http://schemas.microsoft.com/office/drawing/2017/decorative" val="1"/>
              </a:ext>
            </a:extLst>
          </p:cNvPr>
          <p:cNvSpPr txBox="1">
            <a:spLocks/>
          </p:cNvSpPr>
          <p:nvPr/>
        </p:nvSpPr>
        <p:spPr>
          <a:xfrm>
            <a:off x="7566581" y="2663198"/>
            <a:ext cx="2694724" cy="124492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What symbols can you see?</a:t>
            </a:r>
          </a:p>
        </p:txBody>
      </p:sp>
      <p:sp>
        <p:nvSpPr>
          <p:cNvPr id="7" name="Picture Placeholder 17">
            <a:extLst>
              <a:ext uri="{FF2B5EF4-FFF2-40B4-BE49-F238E27FC236}">
                <a16:creationId xmlns:a16="http://schemas.microsoft.com/office/drawing/2014/main" id="{DAEEF9BD-739C-348F-16BE-D6865B89439E}"/>
              </a:ext>
              <a:ext uri="{C183D7F6-B498-43B3-948B-1728B52AA6E4}">
                <adec:decorative xmlns:adec="http://schemas.microsoft.com/office/drawing/2017/decorative" val="1"/>
              </a:ext>
            </a:extLst>
          </p:cNvPr>
          <p:cNvSpPr txBox="1">
            <a:spLocks/>
          </p:cNvSpPr>
          <p:nvPr/>
        </p:nvSpPr>
        <p:spPr>
          <a:xfrm>
            <a:off x="2626258" y="3483470"/>
            <a:ext cx="4573833" cy="1807879"/>
          </a:xfrm>
          <a:prstGeom prst="rect">
            <a:avLst/>
          </a:prstGeom>
          <a:blipFill>
            <a:blip r:embed="rId7"/>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dirty="0">
                <a:latin typeface="Arial" panose="020B0604020202020204" pitchFamily="34" charset="0"/>
                <a:cs typeface="Arial" panose="020B0604020202020204" pitchFamily="34" charset="0"/>
              </a:rPr>
              <a:t>What is the same or different about these places of worship? </a:t>
            </a:r>
          </a:p>
        </p:txBody>
      </p:sp>
      <p:grpSp>
        <p:nvGrpSpPr>
          <p:cNvPr id="8" name="Research Character">
            <a:extLst>
              <a:ext uri="{FF2B5EF4-FFF2-40B4-BE49-F238E27FC236}">
                <a16:creationId xmlns:a16="http://schemas.microsoft.com/office/drawing/2014/main" id="{A75C0D0A-CE10-DB4B-2A1E-8501555D9AEA}"/>
              </a:ext>
              <a:ext uri="{C183D7F6-B498-43B3-948B-1728B52AA6E4}">
                <adec:decorative xmlns:adec="http://schemas.microsoft.com/office/drawing/2017/decorative" val="1"/>
              </a:ext>
            </a:extLst>
          </p:cNvPr>
          <p:cNvGrpSpPr/>
          <p:nvPr/>
        </p:nvGrpSpPr>
        <p:grpSpPr>
          <a:xfrm>
            <a:off x="44806" y="4131660"/>
            <a:ext cx="2420074" cy="2497112"/>
            <a:chOff x="7823486" y="378506"/>
            <a:chExt cx="2889756" cy="2981745"/>
          </a:xfrm>
        </p:grpSpPr>
        <p:sp>
          <p:nvSpPr>
            <p:cNvPr id="9" name="Washi">
              <a:extLst>
                <a:ext uri="{FF2B5EF4-FFF2-40B4-BE49-F238E27FC236}">
                  <a16:creationId xmlns:a16="http://schemas.microsoft.com/office/drawing/2014/main" id="{ADA28045-8D9F-8C39-F3FE-BB1440D60D3B}"/>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A40FAD6F-2FD9-99C2-3EB6-56E7BEDE3612}"/>
                </a:ext>
              </a:extLst>
            </p:cNvPr>
            <p:cNvSpPr txBox="1">
              <a:spLocks/>
            </p:cNvSpPr>
            <p:nvPr/>
          </p:nvSpPr>
          <p:spPr>
            <a:xfrm rot="21383919">
              <a:off x="7823486" y="564933"/>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1" name="Icon" descr="Research character icon">
              <a:extLst>
                <a:ext uri="{FF2B5EF4-FFF2-40B4-BE49-F238E27FC236}">
                  <a16:creationId xmlns:a16="http://schemas.microsoft.com/office/drawing/2014/main" id="{A72025E6-9DAD-D539-8720-B34A0F21E143}"/>
                </a:ext>
              </a:extLst>
            </p:cNvPr>
            <p:cNvPicPr>
              <a:picLocks noChangeAspect="1"/>
            </p:cNvPicPr>
            <p:nvPr/>
          </p:nvPicPr>
          <p:blipFill>
            <a:blip r:embed="rId10"/>
            <a:stretch>
              <a:fillRect/>
            </a:stretch>
          </p:blipFill>
          <p:spPr>
            <a:xfrm>
              <a:off x="7972927" y="876582"/>
              <a:ext cx="2740315" cy="2483669"/>
            </a:xfrm>
            <a:prstGeom prst="rect">
              <a:avLst/>
            </a:prstGeom>
          </p:spPr>
        </p:pic>
      </p:grpSp>
      <p:grpSp>
        <p:nvGrpSpPr>
          <p:cNvPr id="12" name="Group Discussion">
            <a:extLst>
              <a:ext uri="{FF2B5EF4-FFF2-40B4-BE49-F238E27FC236}">
                <a16:creationId xmlns:a16="http://schemas.microsoft.com/office/drawing/2014/main" id="{017342C8-2261-3E57-7E84-5081CEC50411}"/>
              </a:ext>
              <a:ext uri="{C183D7F6-B498-43B3-948B-1728B52AA6E4}">
                <adec:decorative xmlns:adec="http://schemas.microsoft.com/office/drawing/2017/decorative" val="1"/>
              </a:ext>
            </a:extLst>
          </p:cNvPr>
          <p:cNvGrpSpPr/>
          <p:nvPr/>
        </p:nvGrpSpPr>
        <p:grpSpPr>
          <a:xfrm>
            <a:off x="7121177" y="4372969"/>
            <a:ext cx="4313431" cy="2307830"/>
            <a:chOff x="104584" y="3864042"/>
            <a:chExt cx="4846431" cy="2593003"/>
          </a:xfrm>
        </p:grpSpPr>
        <p:sp>
          <p:nvSpPr>
            <p:cNvPr id="13" name="Washi">
              <a:extLst>
                <a:ext uri="{FF2B5EF4-FFF2-40B4-BE49-F238E27FC236}">
                  <a16:creationId xmlns:a16="http://schemas.microsoft.com/office/drawing/2014/main" id="{710E5625-DBC8-96CC-355B-86A36DBB31EB}"/>
                </a:ext>
                <a:ext uri="{C183D7F6-B498-43B3-948B-1728B52AA6E4}">
                  <adec:decorative xmlns:adec="http://schemas.microsoft.com/office/drawing/2017/decorative" val="1"/>
                </a:ext>
              </a:extLst>
            </p:cNvPr>
            <p:cNvSpPr/>
            <p:nvPr/>
          </p:nvSpPr>
          <p:spPr>
            <a:xfrm>
              <a:off x="2542755" y="3967144"/>
              <a:ext cx="2408260"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14" name="Text Placeholder">
              <a:extLst>
                <a:ext uri="{FF2B5EF4-FFF2-40B4-BE49-F238E27FC236}">
                  <a16:creationId xmlns:a16="http://schemas.microsoft.com/office/drawing/2014/main" id="{A9C26424-68C9-F420-62D3-3B5270943AD5}"/>
                </a:ext>
              </a:extLst>
            </p:cNvPr>
            <p:cNvSpPr txBox="1">
              <a:spLocks/>
            </p:cNvSpPr>
            <p:nvPr/>
          </p:nvSpPr>
          <p:spPr>
            <a:xfrm>
              <a:off x="2601841" y="4057575"/>
              <a:ext cx="2290088" cy="293377"/>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Group discussion</a:t>
              </a:r>
            </a:p>
          </p:txBody>
        </p:sp>
        <p:pic>
          <p:nvPicPr>
            <p:cNvPr id="15" name="Icon" descr="Group discussion character icon">
              <a:extLst>
                <a:ext uri="{FF2B5EF4-FFF2-40B4-BE49-F238E27FC236}">
                  <a16:creationId xmlns:a16="http://schemas.microsoft.com/office/drawing/2014/main" id="{2ADF3CE3-87D3-699D-34D0-4110F369B543}"/>
                </a:ext>
              </a:extLst>
            </p:cNvPr>
            <p:cNvPicPr>
              <a:picLocks noChangeAspect="1"/>
            </p:cNvPicPr>
            <p:nvPr/>
          </p:nvPicPr>
          <p:blipFill>
            <a:blip r:embed="rId11"/>
            <a:stretch>
              <a:fillRect/>
            </a:stretch>
          </p:blipFill>
          <p:spPr>
            <a:xfrm>
              <a:off x="104584" y="3864042"/>
              <a:ext cx="3398200" cy="2593003"/>
            </a:xfrm>
            <a:prstGeom prst="rect">
              <a:avLst/>
            </a:prstGeom>
          </p:spPr>
        </p:pic>
      </p:grpSp>
    </p:spTree>
    <p:extLst>
      <p:ext uri="{BB962C8B-B14F-4D97-AF65-F5344CB8AC3E}">
        <p14:creationId xmlns:p14="http://schemas.microsoft.com/office/powerpoint/2010/main" val="183990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CF35-7F0A-52E4-EC50-8E1471B73A26}"/>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Square of inference</a:t>
            </a:r>
            <a:endParaRPr lang="en-US" dirty="0"/>
          </a:p>
        </p:txBody>
      </p:sp>
      <p:sp>
        <p:nvSpPr>
          <p:cNvPr id="5" name="Rectangle 4">
            <a:extLst>
              <a:ext uri="{FF2B5EF4-FFF2-40B4-BE49-F238E27FC236}">
                <a16:creationId xmlns:a16="http://schemas.microsoft.com/office/drawing/2014/main" id="{4217C9A8-AED7-8117-A5B9-F9E05A2337C7}"/>
              </a:ext>
              <a:ext uri="{C183D7F6-B498-43B3-948B-1728B52AA6E4}">
                <adec:decorative xmlns:adec="http://schemas.microsoft.com/office/drawing/2017/decorative" val="1"/>
              </a:ext>
            </a:extLst>
          </p:cNvPr>
          <p:cNvSpPr/>
          <p:nvPr/>
        </p:nvSpPr>
        <p:spPr>
          <a:xfrm>
            <a:off x="3741981" y="2983565"/>
            <a:ext cx="4536504" cy="2439001"/>
          </a:xfrm>
          <a:prstGeom prst="rect">
            <a:avLst/>
          </a:prstGeom>
          <a:noFill/>
          <a:ln w="381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467D3FC9-E3F7-987D-C163-79014FF3CC06}"/>
              </a:ext>
              <a:ext uri="{C183D7F6-B498-43B3-948B-1728B52AA6E4}">
                <adec:decorative xmlns:adec="http://schemas.microsoft.com/office/drawing/2017/decorative" val="1"/>
              </a:ext>
            </a:extLst>
          </p:cNvPr>
          <p:cNvSpPr/>
          <p:nvPr/>
        </p:nvSpPr>
        <p:spPr>
          <a:xfrm>
            <a:off x="2877885" y="2191477"/>
            <a:ext cx="6264695" cy="3888432"/>
          </a:xfrm>
          <a:prstGeom prst="rect">
            <a:avLst/>
          </a:prstGeom>
          <a:noFill/>
          <a:ln w="38100">
            <a:solidFill>
              <a:srgbClr val="77A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D2DC101-07D6-33B5-CE69-A8E2E5F48F89}"/>
              </a:ext>
              <a:ext uri="{C183D7F6-B498-43B3-948B-1728B52AA6E4}">
                <adec:decorative xmlns:adec="http://schemas.microsoft.com/office/drawing/2017/decorative" val="1"/>
              </a:ext>
            </a:extLst>
          </p:cNvPr>
          <p:cNvSpPr/>
          <p:nvPr/>
        </p:nvSpPr>
        <p:spPr>
          <a:xfrm>
            <a:off x="1941781" y="1270453"/>
            <a:ext cx="8136904" cy="5385519"/>
          </a:xfrm>
          <a:prstGeom prst="rect">
            <a:avLst/>
          </a:prstGeom>
          <a:noFill/>
          <a:ln w="38100">
            <a:solidFill>
              <a:srgbClr val="32A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30CBABA5-AEFF-D89B-1A34-5AAB37B58D48}"/>
              </a:ext>
            </a:extLst>
          </p:cNvPr>
          <p:cNvSpPr txBox="1"/>
          <p:nvPr/>
        </p:nvSpPr>
        <p:spPr>
          <a:xfrm>
            <a:off x="4233952" y="3059668"/>
            <a:ext cx="3724096" cy="369332"/>
          </a:xfrm>
          <a:prstGeom prst="rect">
            <a:avLst/>
          </a:prstGeom>
          <a:noFill/>
        </p:spPr>
        <p:txBody>
          <a:bodyPr wrap="none" rtlCol="0">
            <a:spAutoFit/>
          </a:bodyPr>
          <a:lstStyle/>
          <a:p>
            <a:r>
              <a:rPr lang="en-GB" b="1" dirty="0">
                <a:solidFill>
                  <a:srgbClr val="B62126"/>
                </a:solidFill>
                <a:latin typeface="Arial" panose="020B0604020202020204" pitchFamily="34" charset="0"/>
                <a:cs typeface="Arial" panose="020B0604020202020204" pitchFamily="34" charset="0"/>
              </a:rPr>
              <a:t>Things I know/features I can see</a:t>
            </a:r>
          </a:p>
        </p:txBody>
      </p:sp>
      <p:sp>
        <p:nvSpPr>
          <p:cNvPr id="9" name="TextBox 8">
            <a:extLst>
              <a:ext uri="{FF2B5EF4-FFF2-40B4-BE49-F238E27FC236}">
                <a16:creationId xmlns:a16="http://schemas.microsoft.com/office/drawing/2014/main" id="{20B46705-F58C-FAAA-24EC-73DEE8882790}"/>
              </a:ext>
            </a:extLst>
          </p:cNvPr>
          <p:cNvSpPr txBox="1"/>
          <p:nvPr/>
        </p:nvSpPr>
        <p:spPr>
          <a:xfrm>
            <a:off x="4419900" y="2320413"/>
            <a:ext cx="3352200" cy="369332"/>
          </a:xfrm>
          <a:prstGeom prst="rect">
            <a:avLst/>
          </a:prstGeom>
          <a:noFill/>
        </p:spPr>
        <p:txBody>
          <a:bodyPr wrap="none" rtlCol="0">
            <a:spAutoFit/>
          </a:bodyPr>
          <a:lstStyle/>
          <a:p>
            <a:r>
              <a:rPr lang="en-GB" b="1" dirty="0">
                <a:solidFill>
                  <a:srgbClr val="77A942"/>
                </a:solidFill>
                <a:latin typeface="Arial" panose="020B0604020202020204" pitchFamily="34" charset="0"/>
                <a:cs typeface="Arial" panose="020B0604020202020204" pitchFamily="34" charset="0"/>
              </a:rPr>
              <a:t>Things I can infer (work out)</a:t>
            </a:r>
          </a:p>
        </p:txBody>
      </p:sp>
      <p:sp>
        <p:nvSpPr>
          <p:cNvPr id="10" name="TextBox 9">
            <a:extLst>
              <a:ext uri="{FF2B5EF4-FFF2-40B4-BE49-F238E27FC236}">
                <a16:creationId xmlns:a16="http://schemas.microsoft.com/office/drawing/2014/main" id="{89E91FC8-2086-55EE-38C1-6B8B5AD8C852}"/>
              </a:ext>
            </a:extLst>
          </p:cNvPr>
          <p:cNvSpPr txBox="1"/>
          <p:nvPr/>
        </p:nvSpPr>
        <p:spPr>
          <a:xfrm>
            <a:off x="3650458" y="1426101"/>
            <a:ext cx="4891083" cy="369332"/>
          </a:xfrm>
          <a:prstGeom prst="rect">
            <a:avLst/>
          </a:prstGeom>
          <a:noFill/>
        </p:spPr>
        <p:txBody>
          <a:bodyPr wrap="none" rtlCol="0">
            <a:spAutoFit/>
          </a:bodyPr>
          <a:lstStyle/>
          <a:p>
            <a:r>
              <a:rPr lang="en-GB" b="1" dirty="0">
                <a:solidFill>
                  <a:srgbClr val="32A2DB"/>
                </a:solidFill>
                <a:latin typeface="Arial" panose="020B0604020202020204" pitchFamily="34" charset="0"/>
                <a:cs typeface="Arial" panose="020B0604020202020204" pitchFamily="34" charset="0"/>
              </a:rPr>
              <a:t>Things I’d like to know/find out more about</a:t>
            </a:r>
          </a:p>
        </p:txBody>
      </p:sp>
    </p:spTree>
    <p:extLst>
      <p:ext uri="{BB962C8B-B14F-4D97-AF65-F5344CB8AC3E}">
        <p14:creationId xmlns:p14="http://schemas.microsoft.com/office/powerpoint/2010/main" val="1221198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C79-ABF0-75A8-6DCC-DBA7C2729AB1}"/>
              </a:ext>
            </a:extLst>
          </p:cNvPr>
          <p:cNvSpPr>
            <a:spLocks noGrp="1"/>
          </p:cNvSpPr>
          <p:nvPr>
            <p:ph type="title"/>
          </p:nvPr>
        </p:nvSpPr>
        <p:spPr>
          <a:xfrm>
            <a:off x="357187" y="365126"/>
            <a:ext cx="5332413" cy="710288"/>
          </a:xfrm>
        </p:spPr>
        <p:txBody>
          <a:bodyPr/>
          <a:lstStyle/>
          <a:p>
            <a:r>
              <a:rPr lang="en-US" dirty="0"/>
              <a:t>Coventry Cathedral </a:t>
            </a:r>
            <a:r>
              <a:rPr lang="en-US" dirty="0">
                <a:solidFill>
                  <a:schemeClr val="bg1"/>
                </a:solidFill>
              </a:rPr>
              <a:t>1</a:t>
            </a:r>
          </a:p>
        </p:txBody>
      </p:sp>
      <p:pic>
        <p:nvPicPr>
          <p:cNvPr id="6" name="Picture Placeholder 16" descr="A photographic reproduction of a design drawing of Coventry Cathedral ">
            <a:extLst>
              <a:ext uri="{FF2B5EF4-FFF2-40B4-BE49-F238E27FC236}">
                <a16:creationId xmlns:a16="http://schemas.microsoft.com/office/drawing/2014/main" id="{98C599A2-DA96-1777-AABF-9F9E2572E810}"/>
              </a:ext>
            </a:extLst>
          </p:cNvPr>
          <p:cNvPicPr>
            <a:picLocks noChangeAspect="1"/>
          </p:cNvPicPr>
          <p:nvPr/>
        </p:nvPicPr>
        <p:blipFill>
          <a:blip r:embed="rId3"/>
          <a:srcRect t="2206" b="2206"/>
          <a:stretch/>
        </p:blipFill>
        <p:spPr>
          <a:xfrm>
            <a:off x="347574" y="107541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502776" y="-133576"/>
            <a:ext cx="3985073" cy="3222216"/>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975880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C79-ABF0-75A8-6DCC-DBA7C2729AB1}"/>
              </a:ext>
            </a:extLst>
          </p:cNvPr>
          <p:cNvSpPr>
            <a:spLocks noGrp="1"/>
          </p:cNvSpPr>
          <p:nvPr>
            <p:ph type="title"/>
          </p:nvPr>
        </p:nvSpPr>
        <p:spPr/>
        <p:txBody>
          <a:bodyPr/>
          <a:lstStyle/>
          <a:p>
            <a:r>
              <a:rPr lang="en-US" dirty="0"/>
              <a:t>Coventry Cathedral </a:t>
            </a:r>
            <a:r>
              <a:rPr lang="en-US" dirty="0">
                <a:solidFill>
                  <a:schemeClr val="bg1"/>
                </a:solidFill>
              </a:rPr>
              <a:t>2</a:t>
            </a:r>
          </a:p>
        </p:txBody>
      </p:sp>
      <p:pic>
        <p:nvPicPr>
          <p:cNvPr id="6" name="Picture Placeholder 16" descr="A (cropped) view of people exploring the ruins of the Cathedral Church of St Michael with the new Coventry Cathedral in the background ">
            <a:extLst>
              <a:ext uri="{FF2B5EF4-FFF2-40B4-BE49-F238E27FC236}">
                <a16:creationId xmlns:a16="http://schemas.microsoft.com/office/drawing/2014/main" id="{98C599A2-DA96-1777-AABF-9F9E2572E810}"/>
              </a:ext>
            </a:extLst>
          </p:cNvPr>
          <p:cNvPicPr>
            <a:picLocks noChangeAspect="1"/>
          </p:cNvPicPr>
          <p:nvPr/>
        </p:nvPicPr>
        <p:blipFill>
          <a:blip r:embed="rId3"/>
          <a:srcRect t="20217" b="20217"/>
          <a:stretch/>
        </p:blipFill>
        <p:spPr>
          <a:xfrm>
            <a:off x="466450" y="1056169"/>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824395" y="89863"/>
            <a:ext cx="3401450" cy="3244232"/>
            <a:chOff x="7888590" y="3377946"/>
            <a:chExt cx="3401450" cy="324423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3401450" cy="286323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2836172" cy="2308324"/>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93FC4C05-8008-EF77-CCED-01C225009501}"/>
              </a:ext>
              <a:ext uri="{C183D7F6-B498-43B3-948B-1728B52AA6E4}">
                <adec:decorative xmlns:adec="http://schemas.microsoft.com/office/drawing/2017/decorative" val="1"/>
              </a:ext>
            </a:extLst>
          </p:cNvPr>
          <p:cNvSpPr txBox="1">
            <a:spLocks/>
          </p:cNvSpPr>
          <p:nvPr/>
        </p:nvSpPr>
        <p:spPr>
          <a:xfrm flipH="1">
            <a:off x="6929612" y="3679616"/>
            <a:ext cx="4795938" cy="2743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A94D1C-01A9-D4A7-6F6B-38FB8657C3E4}"/>
              </a:ext>
            </a:extLst>
          </p:cNvPr>
          <p:cNvSpPr txBox="1"/>
          <p:nvPr/>
        </p:nvSpPr>
        <p:spPr>
          <a:xfrm>
            <a:off x="7261885" y="3991977"/>
            <a:ext cx="4091915" cy="1477328"/>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a:r>
              <a:rPr lang="en-GB" sz="1800" dirty="0">
                <a:latin typeface="Arial" panose="020B0604020202020204" pitchFamily="34" charset="0"/>
                <a:cs typeface="Arial" panose="020B0604020202020204" pitchFamily="34" charset="0"/>
              </a:rPr>
              <a:t>Why do you think it was decided to leave the ruined Church of St Michael standing, even though a new Cathedral was built?</a:t>
            </a:r>
          </a:p>
        </p:txBody>
      </p:sp>
    </p:spTree>
    <p:extLst>
      <p:ext uri="{BB962C8B-B14F-4D97-AF65-F5344CB8AC3E}">
        <p14:creationId xmlns:p14="http://schemas.microsoft.com/office/powerpoint/2010/main" val="154290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C79-ABF0-75A8-6DCC-DBA7C2729AB1}"/>
              </a:ext>
            </a:extLst>
          </p:cNvPr>
          <p:cNvSpPr>
            <a:spLocks noGrp="1"/>
          </p:cNvSpPr>
          <p:nvPr>
            <p:ph type="title"/>
          </p:nvPr>
        </p:nvSpPr>
        <p:spPr/>
        <p:txBody>
          <a:bodyPr/>
          <a:lstStyle/>
          <a:p>
            <a:r>
              <a:rPr lang="en-US" dirty="0"/>
              <a:t>Coventry Cathedral </a:t>
            </a:r>
            <a:r>
              <a:rPr lang="en-US" dirty="0">
                <a:solidFill>
                  <a:schemeClr val="bg1"/>
                </a:solidFill>
              </a:rPr>
              <a:t>3</a:t>
            </a:r>
          </a:p>
        </p:txBody>
      </p:sp>
      <p:pic>
        <p:nvPicPr>
          <p:cNvPr id="6" name="Picture Placeholder 16" descr="The interior of Coventry Cathedral looking from the nave towards the chance. There are lots of chairs in rows. ">
            <a:extLst>
              <a:ext uri="{FF2B5EF4-FFF2-40B4-BE49-F238E27FC236}">
                <a16:creationId xmlns:a16="http://schemas.microsoft.com/office/drawing/2014/main" id="{98C599A2-DA96-1777-AABF-9F9E2572E810}"/>
              </a:ext>
            </a:extLst>
          </p:cNvPr>
          <p:cNvPicPr>
            <a:picLocks noChangeAspect="1"/>
          </p:cNvPicPr>
          <p:nvPr/>
        </p:nvPicPr>
        <p:blipFill>
          <a:blip r:embed="rId3"/>
          <a:srcRect t="22846" b="22846"/>
          <a:stretch/>
        </p:blipFill>
        <p:spPr>
          <a:xfrm>
            <a:off x="221790" y="978223"/>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720640" y="80240"/>
            <a:ext cx="3401450" cy="3244232"/>
            <a:chOff x="7888590" y="3377946"/>
            <a:chExt cx="3401450" cy="324423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3401450" cy="286323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2836172" cy="2308324"/>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93FC4C05-8008-EF77-CCED-01C225009501}"/>
              </a:ext>
              <a:ext uri="{C183D7F6-B498-43B3-948B-1728B52AA6E4}">
                <adec:decorative xmlns:adec="http://schemas.microsoft.com/office/drawing/2017/decorative" val="1"/>
              </a:ext>
            </a:extLst>
          </p:cNvPr>
          <p:cNvSpPr txBox="1">
            <a:spLocks/>
          </p:cNvSpPr>
          <p:nvPr/>
        </p:nvSpPr>
        <p:spPr>
          <a:xfrm flipH="1">
            <a:off x="6095999" y="3679615"/>
            <a:ext cx="5903167" cy="3142071"/>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A94D1C-01A9-D4A7-6F6B-38FB8657C3E4}"/>
              </a:ext>
            </a:extLst>
          </p:cNvPr>
          <p:cNvSpPr txBox="1"/>
          <p:nvPr/>
        </p:nvSpPr>
        <p:spPr>
          <a:xfrm>
            <a:off x="6699380" y="3991977"/>
            <a:ext cx="4870579" cy="1661993"/>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dirty="0"/>
              <a:t>Can you i</a:t>
            </a:r>
            <a:r>
              <a:rPr lang="en-GB" sz="1800" dirty="0"/>
              <a:t>dentify any of the different building materials you can see in this photograph?</a:t>
            </a:r>
          </a:p>
          <a:p>
            <a:pPr marL="0" marR="0" indent="0" algn="ctr" defTabSz="966155" rtl="0" eaLnBrk="1" fontAlgn="auto" latinLnBrk="0" hangingPunct="1">
              <a:lnSpc>
                <a:spcPct val="100000"/>
              </a:lnSpc>
              <a:spcBef>
                <a:spcPts val="0"/>
              </a:spcBef>
              <a:spcAft>
                <a:spcPts val="0"/>
              </a:spcAft>
              <a:buClrTx/>
              <a:buSzTx/>
              <a:buFontTx/>
              <a:buNone/>
              <a:tabLst/>
              <a:defRPr/>
            </a:pPr>
            <a:r>
              <a:rPr lang="en-GB" sz="1600" dirty="0"/>
              <a:t>NB: Note the vertical tubular</a:t>
            </a:r>
            <a:r>
              <a:rPr lang="en-GB" sz="1600" baseline="0" dirty="0"/>
              <a:t> metal pipes of the organ to either side of the alter, so music can be heard throughout the church.</a:t>
            </a:r>
            <a:endParaRPr lang="en-GB" sz="1600" dirty="0"/>
          </a:p>
        </p:txBody>
      </p:sp>
    </p:spTree>
    <p:extLst>
      <p:ext uri="{BB962C8B-B14F-4D97-AF65-F5344CB8AC3E}">
        <p14:creationId xmlns:p14="http://schemas.microsoft.com/office/powerpoint/2010/main" val="41540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212B-DD9B-5E1A-3086-595ECC19E186}"/>
              </a:ext>
            </a:extLst>
          </p:cNvPr>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What makes a place of worship worth exploring? </a:t>
            </a:r>
            <a:r>
              <a:rPr lang="en-GB" sz="3200" b="1"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sp>
        <p:nvSpPr>
          <p:cNvPr id="3" name="Text Placeholder 2">
            <a:extLst>
              <a:ext uri="{FF2B5EF4-FFF2-40B4-BE49-F238E27FC236}">
                <a16:creationId xmlns:a16="http://schemas.microsoft.com/office/drawing/2014/main" id="{C6781C96-4275-C393-2CD1-9988B821B0B3}"/>
              </a:ext>
            </a:extLst>
          </p:cNvPr>
          <p:cNvSpPr>
            <a:spLocks noGrp="1"/>
          </p:cNvSpPr>
          <p:nvPr>
            <p:ph type="body" sz="quarter" idx="10"/>
          </p:nvPr>
        </p:nvSpPr>
        <p:spPr/>
        <p:txBody>
          <a:bodyPr/>
          <a:lstStyle/>
          <a:p>
            <a:r>
              <a:rPr lang="en-GB" b="1" dirty="0">
                <a:latin typeface="Arial" panose="020B0604020202020204" pitchFamily="34" charset="0"/>
                <a:cs typeface="Arial" panose="020B0604020202020204" pitchFamily="34" charset="0"/>
              </a:rPr>
              <a:t>Key Stage 2: History, Design &amp; Technology, Religious Studies &amp; PSHE</a:t>
            </a:r>
          </a:p>
        </p:txBody>
      </p:sp>
      <p:sp>
        <p:nvSpPr>
          <p:cNvPr id="4" name="Content Placeholder 3">
            <a:extLst>
              <a:ext uri="{FF2B5EF4-FFF2-40B4-BE49-F238E27FC236}">
                <a16:creationId xmlns:a16="http://schemas.microsoft.com/office/drawing/2014/main" id="{A8DFCBA8-3901-CDC6-8B4D-99B32FC3C22C}"/>
              </a:ext>
            </a:extLst>
          </p:cNvPr>
          <p:cNvSpPr>
            <a:spLocks noGrp="1"/>
          </p:cNvSpPr>
          <p:nvPr>
            <p:ph idx="1"/>
          </p:nvPr>
        </p:nvSpPr>
        <p:spPr/>
        <p:txBody>
          <a:bodyPr/>
          <a:lstStyle/>
          <a:p>
            <a:r>
              <a:rPr lang="en-GB" b="1" dirty="0">
                <a:latin typeface="Arial" panose="020B0604020202020204" pitchFamily="34" charset="0"/>
                <a:cs typeface="Arial" panose="020B0604020202020204" pitchFamily="34" charset="0"/>
              </a:rPr>
              <a:t>Learning Aims and Outcomes</a:t>
            </a:r>
          </a:p>
          <a:p>
            <a:r>
              <a:rPr lang="en-GB" sz="1800" b="1" dirty="0">
                <a:latin typeface="Arial" panose="020B0604020202020204" pitchFamily="34" charset="0"/>
                <a:cs typeface="Arial" panose="020B0604020202020204" pitchFamily="34" charset="0"/>
              </a:rPr>
              <a:t>Pupils will:</a:t>
            </a:r>
            <a:endParaRPr lang="en-GB" sz="1800" dirty="0">
              <a:solidFill>
                <a:srgbClr val="000000"/>
              </a:solidFill>
              <a:latin typeface="Arial" panose="020B0604020202020204" pitchFamily="34" charset="0"/>
              <a:cs typeface="Arial" panose="020B0604020202020204" pitchFamily="34" charset="0"/>
            </a:endParaRP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Use images as a primary source of evidence to explore the historic built environment and the role played by places of worship within it</a:t>
            </a: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Understand the role of an architect and the skills they’d need to become one</a:t>
            </a: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Develop knowledge and understanding of how the built environment and architecture can be shaped by different religious, ethnic and cultural influences</a:t>
            </a: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Use research and an understanding of key features of religious buildings to develop criteria to inform the design of innovative, functional, appealing buildings that are fit for purpose, aimed at particular individuals or groups</a:t>
            </a:r>
          </a:p>
        </p:txBody>
      </p:sp>
    </p:spTree>
    <p:extLst>
      <p:ext uri="{BB962C8B-B14F-4D97-AF65-F5344CB8AC3E}">
        <p14:creationId xmlns:p14="http://schemas.microsoft.com/office/powerpoint/2010/main" val="208106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C79-ABF0-75A8-6DCC-DBA7C2729AB1}"/>
              </a:ext>
            </a:extLst>
          </p:cNvPr>
          <p:cNvSpPr>
            <a:spLocks noGrp="1"/>
          </p:cNvSpPr>
          <p:nvPr>
            <p:ph type="title"/>
          </p:nvPr>
        </p:nvSpPr>
        <p:spPr/>
        <p:txBody>
          <a:bodyPr/>
          <a:lstStyle/>
          <a:p>
            <a:r>
              <a:rPr lang="en-US" dirty="0"/>
              <a:t>Coventry Cathedral </a:t>
            </a:r>
            <a:r>
              <a:rPr lang="en-US" dirty="0">
                <a:solidFill>
                  <a:schemeClr val="bg1"/>
                </a:solidFill>
              </a:rPr>
              <a:t>4</a:t>
            </a:r>
          </a:p>
        </p:txBody>
      </p:sp>
      <p:pic>
        <p:nvPicPr>
          <p:cNvPr id="6" name="Picture Placeholder 16" descr="Black and white photo of a large window inside a cathedral. ">
            <a:extLst>
              <a:ext uri="{FF2B5EF4-FFF2-40B4-BE49-F238E27FC236}">
                <a16:creationId xmlns:a16="http://schemas.microsoft.com/office/drawing/2014/main" id="{98C599A2-DA96-1777-AABF-9F9E2572E810}"/>
              </a:ext>
            </a:extLst>
          </p:cNvPr>
          <p:cNvPicPr>
            <a:picLocks noChangeAspect="1"/>
          </p:cNvPicPr>
          <p:nvPr/>
        </p:nvPicPr>
        <p:blipFill>
          <a:blip r:embed="rId3"/>
          <a:srcRect t="22406" b="22406"/>
          <a:stretch/>
        </p:blipFill>
        <p:spPr>
          <a:xfrm>
            <a:off x="357496" y="1092730"/>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720640" y="80240"/>
            <a:ext cx="3401450" cy="3244232"/>
            <a:chOff x="7888590" y="3377946"/>
            <a:chExt cx="3401450" cy="324423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3401450" cy="286323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2836172" cy="2308324"/>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93FC4C05-8008-EF77-CCED-01C225009501}"/>
              </a:ext>
              <a:ext uri="{C183D7F6-B498-43B3-948B-1728B52AA6E4}">
                <adec:decorative xmlns:adec="http://schemas.microsoft.com/office/drawing/2017/decorative" val="1"/>
              </a:ext>
            </a:extLst>
          </p:cNvPr>
          <p:cNvSpPr txBox="1">
            <a:spLocks/>
          </p:cNvSpPr>
          <p:nvPr/>
        </p:nvSpPr>
        <p:spPr>
          <a:xfrm flipH="1">
            <a:off x="5976476" y="4044633"/>
            <a:ext cx="5903167" cy="243070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A94D1C-01A9-D4A7-6F6B-38FB8657C3E4}"/>
              </a:ext>
            </a:extLst>
          </p:cNvPr>
          <p:cNvSpPr txBox="1"/>
          <p:nvPr/>
        </p:nvSpPr>
        <p:spPr>
          <a:xfrm>
            <a:off x="6579858" y="4560195"/>
            <a:ext cx="4870579" cy="923330"/>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defTabSz="966155">
              <a:defRPr/>
            </a:pPr>
            <a:r>
              <a:rPr lang="en-GB" sz="1800" dirty="0"/>
              <a:t>Can you find out who the figures etched into the glass windows represent?</a:t>
            </a:r>
            <a:r>
              <a:rPr lang="en-GB" sz="1800" baseline="0" dirty="0"/>
              <a:t> </a:t>
            </a:r>
            <a:endParaRPr lang="en-GB" sz="1800" dirty="0"/>
          </a:p>
        </p:txBody>
      </p:sp>
    </p:spTree>
    <p:extLst>
      <p:ext uri="{BB962C8B-B14F-4D97-AF65-F5344CB8AC3E}">
        <p14:creationId xmlns:p14="http://schemas.microsoft.com/office/powerpoint/2010/main" val="162884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C79-ABF0-75A8-6DCC-DBA7C2729AB1}"/>
              </a:ext>
            </a:extLst>
          </p:cNvPr>
          <p:cNvSpPr>
            <a:spLocks noGrp="1"/>
          </p:cNvSpPr>
          <p:nvPr>
            <p:ph type="title"/>
          </p:nvPr>
        </p:nvSpPr>
        <p:spPr/>
        <p:txBody>
          <a:bodyPr/>
          <a:lstStyle/>
          <a:p>
            <a:r>
              <a:rPr lang="en-US" dirty="0"/>
              <a:t>Coventry Cathedral </a:t>
            </a:r>
            <a:r>
              <a:rPr lang="en-US" dirty="0">
                <a:solidFill>
                  <a:schemeClr val="bg1"/>
                </a:solidFill>
              </a:rPr>
              <a:t>5</a:t>
            </a:r>
          </a:p>
        </p:txBody>
      </p:sp>
      <p:pic>
        <p:nvPicPr>
          <p:cNvPr id="6" name="Picture Placeholder 16" descr="Photo of the interior of a cathedral.">
            <a:extLst>
              <a:ext uri="{FF2B5EF4-FFF2-40B4-BE49-F238E27FC236}">
                <a16:creationId xmlns:a16="http://schemas.microsoft.com/office/drawing/2014/main" id="{98C599A2-DA96-1777-AABF-9F9E2572E810}"/>
              </a:ext>
            </a:extLst>
          </p:cNvPr>
          <p:cNvPicPr>
            <a:picLocks noChangeAspect="1"/>
          </p:cNvPicPr>
          <p:nvPr/>
        </p:nvPicPr>
        <p:blipFill>
          <a:blip r:embed="rId3"/>
          <a:srcRect t="22004" b="22004"/>
          <a:stretch/>
        </p:blipFill>
        <p:spPr>
          <a:xfrm>
            <a:off x="357187" y="1230728"/>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952350" y="141824"/>
            <a:ext cx="3401450" cy="3244232"/>
            <a:chOff x="7888590" y="3377946"/>
            <a:chExt cx="3401450" cy="324423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3401450" cy="286323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2836172" cy="2308324"/>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4" name="Group 3" descr="Key Question:&#10;What makes this an effective image? Can you spot the organ in this photograph?  Can you find other examples of musical instruments in other places of worship in this collection of photographs?  ">
            <a:extLst>
              <a:ext uri="{FF2B5EF4-FFF2-40B4-BE49-F238E27FC236}">
                <a16:creationId xmlns:a16="http://schemas.microsoft.com/office/drawing/2014/main" id="{B4CC434A-19C8-3AD9-486A-CEF12E4D0150}"/>
              </a:ext>
            </a:extLst>
          </p:cNvPr>
          <p:cNvGrpSpPr/>
          <p:nvPr/>
        </p:nvGrpSpPr>
        <p:grpSpPr>
          <a:xfrm>
            <a:off x="5042335" y="3404024"/>
            <a:ext cx="6113324" cy="3139440"/>
            <a:chOff x="5479029" y="279927"/>
            <a:chExt cx="6113324" cy="3139440"/>
          </a:xfrm>
        </p:grpSpPr>
        <p:sp>
          <p:nvSpPr>
            <p:cNvPr id="3" name="Picture Placeholder 35">
              <a:extLst>
                <a:ext uri="{FF2B5EF4-FFF2-40B4-BE49-F238E27FC236}">
                  <a16:creationId xmlns:a16="http://schemas.microsoft.com/office/drawing/2014/main" id="{93FC4C05-8008-EF77-CCED-01C225009501}"/>
                </a:ext>
                <a:ext uri="{C183D7F6-B498-43B3-948B-1728B52AA6E4}">
                  <adec:decorative xmlns:adec="http://schemas.microsoft.com/office/drawing/2017/decorative" val="1"/>
                </a:ext>
              </a:extLst>
            </p:cNvPr>
            <p:cNvSpPr txBox="1">
              <a:spLocks/>
            </p:cNvSpPr>
            <p:nvPr/>
          </p:nvSpPr>
          <p:spPr>
            <a:xfrm flipH="1">
              <a:off x="5479029" y="279927"/>
              <a:ext cx="6113324" cy="313944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A94D1C-01A9-D4A7-6F6B-38FB8657C3E4}"/>
                </a:ext>
              </a:extLst>
            </p:cNvPr>
            <p:cNvSpPr txBox="1"/>
            <p:nvPr/>
          </p:nvSpPr>
          <p:spPr>
            <a:xfrm>
              <a:off x="5701562" y="825562"/>
              <a:ext cx="5377764" cy="1477328"/>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800" dirty="0"/>
                <a:t>What makes this an effective image?</a:t>
              </a:r>
              <a:r>
                <a:rPr lang="en-GB" sz="1800" baseline="0" dirty="0"/>
                <a:t> </a:t>
              </a:r>
              <a:r>
                <a:rPr lang="en-GB" sz="1800" dirty="0"/>
                <a:t>Can you spot the organ in this photograph? </a:t>
              </a:r>
              <a:r>
                <a:rPr lang="en-GB" sz="1800" baseline="0" dirty="0"/>
                <a:t> </a:t>
              </a:r>
              <a:r>
                <a:rPr lang="en-GB" sz="1800" dirty="0"/>
                <a:t>Can you find other examples of musical instruments in other places of worship in this collection of photographs? </a:t>
              </a:r>
              <a:r>
                <a:rPr lang="en-GB" sz="1800" baseline="0" dirty="0"/>
                <a:t> </a:t>
              </a:r>
              <a:endParaRPr lang="en-GB" sz="1800" dirty="0"/>
            </a:p>
          </p:txBody>
        </p:sp>
      </p:grpSp>
    </p:spTree>
    <p:extLst>
      <p:ext uri="{BB962C8B-B14F-4D97-AF65-F5344CB8AC3E}">
        <p14:creationId xmlns:p14="http://schemas.microsoft.com/office/powerpoint/2010/main" val="9031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C79-ABF0-75A8-6DCC-DBA7C2729AB1}"/>
              </a:ext>
            </a:extLst>
          </p:cNvPr>
          <p:cNvSpPr>
            <a:spLocks noGrp="1"/>
          </p:cNvSpPr>
          <p:nvPr>
            <p:ph type="title"/>
          </p:nvPr>
        </p:nvSpPr>
        <p:spPr/>
        <p:txBody>
          <a:bodyPr/>
          <a:lstStyle/>
          <a:p>
            <a:r>
              <a:rPr lang="en-US" dirty="0"/>
              <a:t>Coventry Cathedral </a:t>
            </a:r>
            <a:r>
              <a:rPr lang="en-US" dirty="0">
                <a:solidFill>
                  <a:schemeClr val="bg1"/>
                </a:solidFill>
              </a:rPr>
              <a:t>6</a:t>
            </a:r>
          </a:p>
        </p:txBody>
      </p:sp>
      <p:pic>
        <p:nvPicPr>
          <p:cNvPr id="6" name="Picture Placeholder 16" descr="A black and white photo of a large curved window and an altar in front. ">
            <a:extLst>
              <a:ext uri="{FF2B5EF4-FFF2-40B4-BE49-F238E27FC236}">
                <a16:creationId xmlns:a16="http://schemas.microsoft.com/office/drawing/2014/main" id="{98C599A2-DA96-1777-AABF-9F9E2572E810}"/>
              </a:ext>
            </a:extLst>
          </p:cNvPr>
          <p:cNvPicPr>
            <a:picLocks noChangeAspect="1"/>
          </p:cNvPicPr>
          <p:nvPr/>
        </p:nvPicPr>
        <p:blipFill>
          <a:blip r:embed="rId3"/>
          <a:srcRect t="23151" b="23151"/>
          <a:stretch/>
        </p:blipFill>
        <p:spPr>
          <a:xfrm>
            <a:off x="357860" y="1186527"/>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706490" y="184768"/>
            <a:ext cx="3401450" cy="3244232"/>
            <a:chOff x="7888590" y="3377946"/>
            <a:chExt cx="3401450" cy="324423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3401450" cy="286323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2836172" cy="2308324"/>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889784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7" y="365126"/>
            <a:ext cx="4529773" cy="710288"/>
          </a:xfrm>
        </p:spPr>
        <p:txBody>
          <a:bodyPr/>
          <a:lstStyle/>
          <a:p>
            <a:r>
              <a:rPr lang="en-US" dirty="0"/>
              <a:t>Christianity </a:t>
            </a:r>
            <a:r>
              <a:rPr lang="en-US" dirty="0">
                <a:solidFill>
                  <a:schemeClr val="bg1"/>
                </a:solidFill>
              </a:rPr>
              <a:t>1</a:t>
            </a:r>
          </a:p>
        </p:txBody>
      </p:sp>
      <p:pic>
        <p:nvPicPr>
          <p:cNvPr id="4" name="Picture 2">
            <a:hlinkClick r:id="rId3"/>
            <a:extLst>
              <a:ext uri="{FF2B5EF4-FFF2-40B4-BE49-F238E27FC236}">
                <a16:creationId xmlns:a16="http://schemas.microsoft.com/office/drawing/2014/main" id="{45440B2E-59C2-DB4C-901C-3A545C35978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34" t="9454" r="5746" b="5368"/>
          <a:stretch/>
        </p:blipFill>
        <p:spPr bwMode="auto">
          <a:xfrm>
            <a:off x="357187" y="1809845"/>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Post-It">
            <a:extLst>
              <a:ext uri="{FF2B5EF4-FFF2-40B4-BE49-F238E27FC236}">
                <a16:creationId xmlns:a16="http://schemas.microsoft.com/office/drawing/2014/main" id="{49C5B279-C742-E4E1-8200-9225950B07A3}"/>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6" name="Decorative-Blob">
              <a:extLst>
                <a:ext uri="{FF2B5EF4-FFF2-40B4-BE49-F238E27FC236}">
                  <a16:creationId xmlns:a16="http://schemas.microsoft.com/office/drawing/2014/main" id="{4F6A8BFB-30D4-6E59-A0D0-94CD11545B2E}"/>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7" name="Main-Text" descr="Post-it note to highlight text">
              <a:extLst>
                <a:ext uri="{FF2B5EF4-FFF2-40B4-BE49-F238E27FC236}">
                  <a16:creationId xmlns:a16="http://schemas.microsoft.com/office/drawing/2014/main" id="{FDF8C733-835E-DC7B-08B6-FB4A4AACE8E7}"/>
                </a:ext>
              </a:extLst>
            </p:cNvPr>
            <p:cNvSpPr txBox="1"/>
            <p:nvPr/>
          </p:nvSpPr>
          <p:spPr>
            <a:xfrm>
              <a:off x="8171229" y="4241661"/>
              <a:ext cx="2836172" cy="163121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Christianity.</a:t>
              </a:r>
            </a:p>
          </p:txBody>
        </p:sp>
        <p:pic>
          <p:nvPicPr>
            <p:cNvPr id="8" name="Decorative-Washi" descr="Decorative shape">
              <a:extLst>
                <a:ext uri="{FF2B5EF4-FFF2-40B4-BE49-F238E27FC236}">
                  <a16:creationId xmlns:a16="http://schemas.microsoft.com/office/drawing/2014/main" id="{BFA01CE9-BD5A-356E-C16E-C380E6CD23E7}"/>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69577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7A9384-D4F0-8ED1-5C8B-591164FB6E11}"/>
              </a:ext>
            </a:extLst>
          </p:cNvPr>
          <p:cNvSpPr>
            <a:spLocks noGrp="1"/>
          </p:cNvSpPr>
          <p:nvPr>
            <p:ph type="title"/>
          </p:nvPr>
        </p:nvSpPr>
        <p:spPr>
          <a:xfrm>
            <a:off x="357188" y="365125"/>
            <a:ext cx="10996612" cy="709613"/>
          </a:xfrm>
        </p:spPr>
        <p:txBody>
          <a:bodyPr/>
          <a:lstStyle/>
          <a:p>
            <a:r>
              <a:rPr lang="en-US" dirty="0"/>
              <a:t>London Central Mosque </a:t>
            </a:r>
            <a:r>
              <a:rPr lang="en-US" dirty="0">
                <a:solidFill>
                  <a:schemeClr val="bg1"/>
                </a:solidFill>
              </a:rPr>
              <a:t>1</a:t>
            </a:r>
          </a:p>
        </p:txBody>
      </p:sp>
      <p:pic>
        <p:nvPicPr>
          <p:cNvPr id="6" name="Picture Placeholder 16" descr="A black and white photo of the exterior of a mosque with large glass windows and a large dome and tower. ">
            <a:extLst>
              <a:ext uri="{FF2B5EF4-FFF2-40B4-BE49-F238E27FC236}">
                <a16:creationId xmlns:a16="http://schemas.microsoft.com/office/drawing/2014/main" id="{98C599A2-DA96-1777-AABF-9F9E2572E810}"/>
              </a:ext>
            </a:extLst>
          </p:cNvPr>
          <p:cNvPicPr>
            <a:picLocks noChangeAspect="1"/>
          </p:cNvPicPr>
          <p:nvPr/>
        </p:nvPicPr>
        <p:blipFill>
          <a:blip r:embed="rId3"/>
          <a:srcRect t="4441" b="4441"/>
          <a:stretch/>
        </p:blipFill>
        <p:spPr>
          <a:xfrm>
            <a:off x="303523" y="1102822"/>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75614" y="0"/>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5240476" y="4253798"/>
            <a:ext cx="6113324" cy="211652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5723624" y="4658354"/>
            <a:ext cx="5377764" cy="861774"/>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a:r>
              <a:rPr lang="en-GB" sz="1600" dirty="0">
                <a:latin typeface="Arial" panose="020B0604020202020204" pitchFamily="34" charset="0"/>
                <a:cs typeface="Arial" panose="020B0604020202020204" pitchFamily="34" charset="0"/>
              </a:rPr>
              <a:t>Can you name the key features of the Mosque building in this image and find out the purpose of each? </a:t>
            </a:r>
          </a:p>
        </p:txBody>
      </p:sp>
    </p:spTree>
    <p:extLst>
      <p:ext uri="{BB962C8B-B14F-4D97-AF65-F5344CB8AC3E}">
        <p14:creationId xmlns:p14="http://schemas.microsoft.com/office/powerpoint/2010/main" val="194152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C9B0A0-00D7-F2CD-2C26-BDAB7CA31263}"/>
              </a:ext>
            </a:extLst>
          </p:cNvPr>
          <p:cNvSpPr>
            <a:spLocks noGrp="1"/>
          </p:cNvSpPr>
          <p:nvPr>
            <p:ph type="title"/>
          </p:nvPr>
        </p:nvSpPr>
        <p:spPr/>
        <p:txBody>
          <a:bodyPr/>
          <a:lstStyle/>
          <a:p>
            <a:r>
              <a:rPr lang="en-GB" dirty="0"/>
              <a:t>London Central Mosque </a:t>
            </a:r>
            <a:r>
              <a:rPr lang="en-GB" dirty="0">
                <a:solidFill>
                  <a:schemeClr val="bg1"/>
                </a:solidFill>
              </a:rPr>
              <a:t>2</a:t>
            </a:r>
          </a:p>
        </p:txBody>
      </p:sp>
      <p:pic>
        <p:nvPicPr>
          <p:cNvPr id="5" name="Picture 4" descr="A photo of a very elegant mosque room with a massive double chandelier and a blue floor. ">
            <a:extLst>
              <a:ext uri="{FF2B5EF4-FFF2-40B4-BE49-F238E27FC236}">
                <a16:creationId xmlns:a16="http://schemas.microsoft.com/office/drawing/2014/main" id="{AD901A06-1A28-C1D7-1A8C-08972A5AD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718" y="1075414"/>
            <a:ext cx="3810109" cy="5660616"/>
          </a:xfrm>
          <a:prstGeom prst="rect">
            <a:avLst/>
          </a:pr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030174" y="4353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Can you name the key features of the Mosque building in this image and find out the purpose of each? Which different building materials do you think have been sued to build this structure?">
            <a:extLst>
              <a:ext uri="{FF2B5EF4-FFF2-40B4-BE49-F238E27FC236}">
                <a16:creationId xmlns:a16="http://schemas.microsoft.com/office/drawing/2014/main" id="{0FF41198-12F8-5536-6FF4-E53989BAC78D}"/>
              </a:ext>
            </a:extLst>
          </p:cNvPr>
          <p:cNvGrpSpPr/>
          <p:nvPr/>
        </p:nvGrpSpPr>
        <p:grpSpPr>
          <a:xfrm>
            <a:off x="5268020" y="3801586"/>
            <a:ext cx="6113324" cy="2604202"/>
            <a:chOff x="5268020" y="3801586"/>
            <a:chExt cx="6113324" cy="2604202"/>
          </a:xfrm>
        </p:grpSpPr>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5268020" y="3801586"/>
              <a:ext cx="6113324" cy="260420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5744326" y="4259819"/>
              <a:ext cx="5377764" cy="1354217"/>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a:r>
                <a:rPr lang="en-GB" sz="1600" dirty="0">
                  <a:latin typeface="Arial" panose="020B0604020202020204" pitchFamily="34" charset="0"/>
                  <a:cs typeface="Arial" panose="020B0604020202020204" pitchFamily="34" charset="0"/>
                </a:rPr>
                <a:t>Can you name the key features of the Mosque building in this image and find out the purpose of each? Which different building materials do you think have been sued to build this structure?</a:t>
              </a:r>
            </a:p>
          </p:txBody>
        </p:sp>
      </p:grpSp>
    </p:spTree>
    <p:extLst>
      <p:ext uri="{BB962C8B-B14F-4D97-AF65-F5344CB8AC3E}">
        <p14:creationId xmlns:p14="http://schemas.microsoft.com/office/powerpoint/2010/main" val="118447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19213-B607-AD24-410A-01AFD8D73CC3}"/>
              </a:ext>
            </a:extLst>
          </p:cNvPr>
          <p:cNvSpPr>
            <a:spLocks noGrp="1"/>
          </p:cNvSpPr>
          <p:nvPr>
            <p:ph type="title"/>
          </p:nvPr>
        </p:nvSpPr>
        <p:spPr/>
        <p:txBody>
          <a:bodyPr/>
          <a:lstStyle/>
          <a:p>
            <a:r>
              <a:rPr lang="en-US" dirty="0"/>
              <a:t>London Central Mosque </a:t>
            </a:r>
            <a:r>
              <a:rPr lang="en-US" dirty="0">
                <a:solidFill>
                  <a:schemeClr val="bg1"/>
                </a:solidFill>
              </a:rPr>
              <a:t>3</a:t>
            </a:r>
            <a:endParaRPr lang="en-GB" dirty="0">
              <a:solidFill>
                <a:schemeClr val="bg1"/>
              </a:solidFill>
            </a:endParaRPr>
          </a:p>
        </p:txBody>
      </p:sp>
      <p:pic>
        <p:nvPicPr>
          <p:cNvPr id="6" name="Picture Placeholder 16" descr="A black and white photo of the inside of a mosque. There is a glass balcony, pillars and windows. ">
            <a:extLst>
              <a:ext uri="{FF2B5EF4-FFF2-40B4-BE49-F238E27FC236}">
                <a16:creationId xmlns:a16="http://schemas.microsoft.com/office/drawing/2014/main" id="{98C599A2-DA96-1777-AABF-9F9E2572E810}"/>
              </a:ext>
            </a:extLst>
          </p:cNvPr>
          <p:cNvPicPr>
            <a:picLocks noChangeAspect="1"/>
          </p:cNvPicPr>
          <p:nvPr/>
        </p:nvPicPr>
        <p:blipFill>
          <a:blip r:embed="rId3"/>
          <a:srcRect t="5478" b="5478"/>
          <a:stretch/>
        </p:blipFill>
        <p:spPr>
          <a:xfrm>
            <a:off x="303523" y="1102822"/>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95934" y="0"/>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4176563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6FA89-AF8D-5C59-9539-9B39FCA4CDA1}"/>
              </a:ext>
            </a:extLst>
          </p:cNvPr>
          <p:cNvSpPr>
            <a:spLocks noGrp="1"/>
          </p:cNvSpPr>
          <p:nvPr>
            <p:ph type="title"/>
          </p:nvPr>
        </p:nvSpPr>
        <p:spPr/>
        <p:txBody>
          <a:bodyPr/>
          <a:lstStyle/>
          <a:p>
            <a:r>
              <a:rPr lang="en-US" dirty="0"/>
              <a:t>London Central Mosque </a:t>
            </a:r>
            <a:r>
              <a:rPr lang="en-US" dirty="0">
                <a:solidFill>
                  <a:schemeClr val="bg1"/>
                </a:solidFill>
              </a:rPr>
              <a:t>4</a:t>
            </a:r>
            <a:endParaRPr lang="en-GB" dirty="0">
              <a:solidFill>
                <a:schemeClr val="bg1"/>
              </a:solidFill>
            </a:endParaRPr>
          </a:p>
        </p:txBody>
      </p:sp>
      <p:pic>
        <p:nvPicPr>
          <p:cNvPr id="6" name="Picture Placeholder 16" descr="A photo of the close up of a blue and white mosaic wall with scaffolding in front of it. ">
            <a:extLst>
              <a:ext uri="{FF2B5EF4-FFF2-40B4-BE49-F238E27FC236}">
                <a16:creationId xmlns:a16="http://schemas.microsoft.com/office/drawing/2014/main" id="{98C599A2-DA96-1777-AABF-9F9E2572E810}"/>
              </a:ext>
            </a:extLst>
          </p:cNvPr>
          <p:cNvPicPr>
            <a:picLocks noChangeAspect="1"/>
          </p:cNvPicPr>
          <p:nvPr/>
        </p:nvPicPr>
        <p:blipFill>
          <a:blip r:embed="rId3"/>
          <a:srcRect t="14874" b="14874"/>
          <a:stretch/>
        </p:blipFill>
        <p:spPr>
          <a:xfrm>
            <a:off x="303523" y="1102822"/>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406094" y="0"/>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1013540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4362D6-BEF9-2F61-98FF-26CBA57E56AC}"/>
              </a:ext>
            </a:extLst>
          </p:cNvPr>
          <p:cNvSpPr>
            <a:spLocks noGrp="1"/>
          </p:cNvSpPr>
          <p:nvPr>
            <p:ph type="title"/>
          </p:nvPr>
        </p:nvSpPr>
        <p:spPr/>
        <p:txBody>
          <a:bodyPr/>
          <a:lstStyle/>
          <a:p>
            <a:r>
              <a:rPr lang="en-US" dirty="0"/>
              <a:t>London Central Mosque </a:t>
            </a:r>
            <a:r>
              <a:rPr lang="en-US" dirty="0">
                <a:solidFill>
                  <a:schemeClr val="bg1"/>
                </a:solidFill>
              </a:rPr>
              <a:t>5</a:t>
            </a:r>
            <a:endParaRPr lang="en-GB" dirty="0">
              <a:solidFill>
                <a:schemeClr val="bg1"/>
              </a:solidFill>
            </a:endParaRPr>
          </a:p>
        </p:txBody>
      </p:sp>
      <p:pic>
        <p:nvPicPr>
          <p:cNvPr id="7" name="Picture Placeholder 16" descr="Black and white photo of a concrete room with wood seats and a row of taps round the outside. ">
            <a:extLst>
              <a:ext uri="{FF2B5EF4-FFF2-40B4-BE49-F238E27FC236}">
                <a16:creationId xmlns:a16="http://schemas.microsoft.com/office/drawing/2014/main" id="{00E33FCB-4EEF-199C-55B4-90D965553FF3}"/>
              </a:ext>
            </a:extLst>
          </p:cNvPr>
          <p:cNvPicPr>
            <a:picLocks noChangeAspect="1"/>
          </p:cNvPicPr>
          <p:nvPr/>
        </p:nvPicPr>
        <p:blipFill>
          <a:blip r:embed="rId3"/>
          <a:srcRect t="5673" b="5673"/>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261884" y="13832"/>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What happens in this room and why was it an essential part of the architect’s design?">
            <a:extLst>
              <a:ext uri="{FF2B5EF4-FFF2-40B4-BE49-F238E27FC236}">
                <a16:creationId xmlns:a16="http://schemas.microsoft.com/office/drawing/2014/main" id="{9B5C9C5B-3C05-B9B6-78D9-02789D7AB54F}"/>
              </a:ext>
            </a:extLst>
          </p:cNvPr>
          <p:cNvGrpSpPr/>
          <p:nvPr/>
        </p:nvGrpSpPr>
        <p:grpSpPr>
          <a:xfrm>
            <a:off x="6980188" y="3953528"/>
            <a:ext cx="4395214" cy="2223202"/>
            <a:chOff x="6980188" y="3953528"/>
            <a:chExt cx="4395214" cy="2223202"/>
          </a:xfrm>
        </p:grpSpPr>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6980188" y="3953528"/>
              <a:ext cx="4395214" cy="222320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375699" y="4364453"/>
              <a:ext cx="3682463" cy="1107996"/>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What happens in this room and why was it an essential part of the architect’s design?</a:t>
              </a:r>
            </a:p>
          </p:txBody>
        </p:sp>
      </p:grpSp>
    </p:spTree>
    <p:extLst>
      <p:ext uri="{BB962C8B-B14F-4D97-AF65-F5344CB8AC3E}">
        <p14:creationId xmlns:p14="http://schemas.microsoft.com/office/powerpoint/2010/main" val="27884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821A21-0CFA-5EEE-D83F-4260259841AB}"/>
              </a:ext>
            </a:extLst>
          </p:cNvPr>
          <p:cNvSpPr>
            <a:spLocks noGrp="1"/>
          </p:cNvSpPr>
          <p:nvPr>
            <p:ph type="title"/>
          </p:nvPr>
        </p:nvSpPr>
        <p:spPr/>
        <p:txBody>
          <a:bodyPr/>
          <a:lstStyle/>
          <a:p>
            <a:r>
              <a:rPr lang="en-US" dirty="0"/>
              <a:t>London Central Mosque </a:t>
            </a:r>
            <a:r>
              <a:rPr lang="en-US" dirty="0">
                <a:solidFill>
                  <a:schemeClr val="bg1"/>
                </a:solidFill>
              </a:rPr>
              <a:t>6</a:t>
            </a:r>
            <a:endParaRPr lang="en-GB" dirty="0">
              <a:solidFill>
                <a:schemeClr val="bg1"/>
              </a:solidFill>
            </a:endParaRPr>
          </a:p>
        </p:txBody>
      </p:sp>
      <p:pic>
        <p:nvPicPr>
          <p:cNvPr id="7" name="Picture Placeholder 16" descr="A photo of a stunning blue room, the inside of a mosque. There is a large double chandelier and a blue carpet. At the far end there are lots of windows.">
            <a:extLst>
              <a:ext uri="{FF2B5EF4-FFF2-40B4-BE49-F238E27FC236}">
                <a16:creationId xmlns:a16="http://schemas.microsoft.com/office/drawing/2014/main" id="{00E33FCB-4EEF-199C-55B4-90D965553FF3}"/>
              </a:ext>
            </a:extLst>
          </p:cNvPr>
          <p:cNvPicPr>
            <a:picLocks noChangeAspect="1"/>
          </p:cNvPicPr>
          <p:nvPr/>
        </p:nvPicPr>
        <p:blipFill>
          <a:blip r:embed="rId3"/>
          <a:srcRect l="2408" r="2408"/>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261884" y="13832"/>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What adjectives would you use to describe this room and its design?">
            <a:extLst>
              <a:ext uri="{FF2B5EF4-FFF2-40B4-BE49-F238E27FC236}">
                <a16:creationId xmlns:a16="http://schemas.microsoft.com/office/drawing/2014/main" id="{E5ADA1DE-5C04-E5CD-F62D-C7D9760003BA}"/>
              </a:ext>
            </a:extLst>
          </p:cNvPr>
          <p:cNvGrpSpPr/>
          <p:nvPr/>
        </p:nvGrpSpPr>
        <p:grpSpPr>
          <a:xfrm>
            <a:off x="7223950" y="4141695"/>
            <a:ext cx="4395214" cy="2053832"/>
            <a:chOff x="7223950" y="4141695"/>
            <a:chExt cx="4395214" cy="2053832"/>
          </a:xfrm>
        </p:grpSpPr>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7223950" y="4141695"/>
              <a:ext cx="4395214" cy="205383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619461" y="4552620"/>
              <a:ext cx="3682463" cy="861774"/>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What adjectives would you use to describe this room and its design?</a:t>
              </a:r>
            </a:p>
          </p:txBody>
        </p:sp>
      </p:grpSp>
    </p:spTree>
    <p:extLst>
      <p:ext uri="{BB962C8B-B14F-4D97-AF65-F5344CB8AC3E}">
        <p14:creationId xmlns:p14="http://schemas.microsoft.com/office/powerpoint/2010/main" val="2562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18A2-5861-A40B-9FEC-107E11CC1AD0}"/>
              </a:ext>
            </a:extLst>
          </p:cNvPr>
          <p:cNvSpPr>
            <a:spLocks noGrp="1"/>
          </p:cNvSpPr>
          <p:nvPr>
            <p:ph type="title"/>
          </p:nvPr>
        </p:nvSpPr>
        <p:spPr/>
        <p:txBody>
          <a:bodyPr/>
          <a:lstStyle/>
          <a:p>
            <a:r>
              <a:rPr lang="en-GB" dirty="0"/>
              <a:t>How to use this PPT</a:t>
            </a:r>
          </a:p>
        </p:txBody>
      </p:sp>
      <p:sp>
        <p:nvSpPr>
          <p:cNvPr id="3" name="Text Placeholder 2">
            <a:extLst>
              <a:ext uri="{FF2B5EF4-FFF2-40B4-BE49-F238E27FC236}">
                <a16:creationId xmlns:a16="http://schemas.microsoft.com/office/drawing/2014/main" id="{3A6F8B4A-E541-F039-39E8-35A27FF6A7F6}"/>
              </a:ext>
            </a:extLst>
          </p:cNvPr>
          <p:cNvSpPr>
            <a:spLocks noGrp="1"/>
          </p:cNvSpPr>
          <p:nvPr>
            <p:ph type="body" sz="quarter" idx="10"/>
          </p:nvPr>
        </p:nvSpPr>
        <p:spPr/>
        <p:txBody>
          <a:bodyPr/>
          <a:lstStyle/>
          <a:p>
            <a:endParaRPr lang="en-GB" dirty="0"/>
          </a:p>
        </p:txBody>
      </p:sp>
      <p:sp>
        <p:nvSpPr>
          <p:cNvPr id="4" name="Content Placeholder 3">
            <a:extLst>
              <a:ext uri="{FF2B5EF4-FFF2-40B4-BE49-F238E27FC236}">
                <a16:creationId xmlns:a16="http://schemas.microsoft.com/office/drawing/2014/main" id="{E16F5B81-98E7-A2CF-210F-97D5A2F12CF1}"/>
              </a:ext>
            </a:extLst>
          </p:cNvPr>
          <p:cNvSpPr>
            <a:spLocks noGrp="1"/>
          </p:cNvSpPr>
          <p:nvPr>
            <p:ph idx="1"/>
          </p:nvPr>
        </p:nvSpPr>
        <p:spPr/>
        <p:txBody>
          <a:bodyPr/>
          <a:lstStyle/>
          <a:p>
            <a:r>
              <a:rPr lang="en-GB" sz="1800" dirty="0"/>
              <a:t>This resource uses the </a:t>
            </a:r>
            <a:r>
              <a:rPr lang="en-GB" sz="1800" dirty="0">
                <a:hlinkClick r:id="rId2">
                  <a:extLst>
                    <a:ext uri="{A12FA001-AC4F-418D-AE19-62706E023703}">
                      <ahyp:hlinkClr xmlns:ahyp="http://schemas.microsoft.com/office/drawing/2018/hyperlinkcolor" val="tx"/>
                    </a:ext>
                  </a:extLst>
                </a:hlinkClick>
              </a:rPr>
              <a:t>John Laing Photographic Collection</a:t>
            </a:r>
            <a:r>
              <a:rPr lang="en-GB" sz="1800" dirty="0"/>
              <a:t> to help pupils explore their local built heritage. It focuses on the places of worship built by John Laing. </a:t>
            </a:r>
          </a:p>
          <a:p>
            <a:r>
              <a:rPr lang="en-GB" sz="1800" dirty="0"/>
              <a:t>Pupils will look at a selection of places of worship and use them as a starting point for looking at architecture and the role of an architect. </a:t>
            </a:r>
          </a:p>
          <a:p>
            <a:r>
              <a:rPr lang="en-GB" sz="1800" dirty="0"/>
              <a:t>They will then create criteria for building a place of worship, sketch their designs, and use ‘junk modelling’ to share their designs with others. </a:t>
            </a:r>
          </a:p>
          <a:p>
            <a:r>
              <a:rPr lang="en-GB" sz="1800" dirty="0"/>
              <a:t>Additional teacher information and suggestions can be found in the ‘notes’ section below each slide.</a:t>
            </a:r>
          </a:p>
        </p:txBody>
      </p:sp>
      <p:sp>
        <p:nvSpPr>
          <p:cNvPr id="5" name="Text Placeholder 4">
            <a:extLst>
              <a:ext uri="{FF2B5EF4-FFF2-40B4-BE49-F238E27FC236}">
                <a16:creationId xmlns:a16="http://schemas.microsoft.com/office/drawing/2014/main" id="{D1598E90-B2EB-16CC-8DDA-60FAC54023A9}"/>
              </a:ext>
            </a:extLst>
          </p:cNvPr>
          <p:cNvSpPr>
            <a:spLocks noGrp="1"/>
          </p:cNvSpPr>
          <p:nvPr>
            <p:ph type="body" sz="quarter" idx="12"/>
          </p:nvPr>
        </p:nvSpPr>
        <p:spPr/>
        <p:txBody>
          <a:bodyPr/>
          <a:lstStyle/>
          <a:p>
            <a:r>
              <a:rPr lang="en-GB" dirty="0"/>
              <a:t>Contents:</a:t>
            </a:r>
          </a:p>
        </p:txBody>
      </p:sp>
      <p:sp>
        <p:nvSpPr>
          <p:cNvPr id="6" name="Content Placeholder 5">
            <a:extLst>
              <a:ext uri="{FF2B5EF4-FFF2-40B4-BE49-F238E27FC236}">
                <a16:creationId xmlns:a16="http://schemas.microsoft.com/office/drawing/2014/main" id="{71C716E6-55CD-D66E-4324-6DA5AE449633}"/>
              </a:ext>
            </a:extLst>
          </p:cNvPr>
          <p:cNvSpPr>
            <a:spLocks noGrp="1"/>
          </p:cNvSpPr>
          <p:nvPr>
            <p:ph idx="11"/>
          </p:nvPr>
        </p:nvSpPr>
        <p:spPr>
          <a:xfrm>
            <a:off x="6477885" y="1470243"/>
            <a:ext cx="5332229" cy="5249533"/>
          </a:xfrm>
        </p:spPr>
        <p:txBody>
          <a:bodyPr/>
          <a:lstStyle/>
          <a:p>
            <a:pPr marL="342900" indent="-342900">
              <a:spcBef>
                <a:spcPts val="1200"/>
              </a:spcBef>
              <a:spcAft>
                <a:spcPts val="1200"/>
              </a:spcAft>
              <a:buFont typeface="Arial" panose="020B0604020202020204" pitchFamily="34" charset="0"/>
              <a:buChar char="•"/>
            </a:pPr>
            <a:r>
              <a:rPr lang="en-GB" sz="2000" dirty="0"/>
              <a:t>The John Laing building company</a:t>
            </a:r>
          </a:p>
          <a:p>
            <a:pPr marL="342900" indent="-342900">
              <a:spcBef>
                <a:spcPts val="1200"/>
              </a:spcBef>
              <a:spcAft>
                <a:spcPts val="1200"/>
              </a:spcAft>
              <a:buFont typeface="Arial" panose="020B0604020202020204" pitchFamily="34" charset="0"/>
              <a:buChar char="•"/>
            </a:pPr>
            <a:r>
              <a:rPr lang="en-GB" sz="2000"/>
              <a:t>What </a:t>
            </a:r>
            <a:r>
              <a:rPr lang="en-GB" sz="2000" dirty="0"/>
              <a:t>is architecture</a:t>
            </a:r>
          </a:p>
          <a:p>
            <a:pPr marL="342900" indent="-342900">
              <a:spcBef>
                <a:spcPts val="1200"/>
              </a:spcBef>
              <a:spcAft>
                <a:spcPts val="1200"/>
              </a:spcAft>
              <a:buFont typeface="Arial" panose="020B0604020202020204" pitchFamily="34" charset="0"/>
              <a:buChar char="•"/>
            </a:pPr>
            <a:r>
              <a:rPr lang="en-GB" sz="2000" dirty="0"/>
              <a:t>Discovering places of worship built by John Laing </a:t>
            </a:r>
          </a:p>
          <a:p>
            <a:pPr marL="342900" indent="-342900">
              <a:spcBef>
                <a:spcPts val="1200"/>
              </a:spcBef>
              <a:spcAft>
                <a:spcPts val="1200"/>
              </a:spcAft>
              <a:buFont typeface="Arial" panose="020B0604020202020204" pitchFamily="34" charset="0"/>
              <a:buChar char="•"/>
            </a:pPr>
            <a:r>
              <a:rPr lang="en-GB" sz="2000" dirty="0"/>
              <a:t>Comparing places of worship activity</a:t>
            </a:r>
          </a:p>
          <a:p>
            <a:pPr marL="342900" indent="-342900">
              <a:spcBef>
                <a:spcPts val="1200"/>
              </a:spcBef>
              <a:spcAft>
                <a:spcPts val="1200"/>
              </a:spcAft>
              <a:buFont typeface="Arial" panose="020B0604020202020204" pitchFamily="34" charset="0"/>
              <a:buChar char="•"/>
            </a:pPr>
            <a:r>
              <a:rPr lang="en-GB" sz="2000" dirty="0"/>
              <a:t>Other places of worship not built by John Laing </a:t>
            </a:r>
          </a:p>
          <a:p>
            <a:pPr marL="342900" indent="-342900">
              <a:spcBef>
                <a:spcPts val="1200"/>
              </a:spcBef>
              <a:spcAft>
                <a:spcPts val="1200"/>
              </a:spcAft>
              <a:buFont typeface="Arial" panose="020B0604020202020204" pitchFamily="34" charset="0"/>
              <a:buChar char="•"/>
            </a:pPr>
            <a:r>
              <a:rPr lang="en-GB" sz="2000" dirty="0"/>
              <a:t>Re-purposing of buildings activity</a:t>
            </a:r>
          </a:p>
          <a:p>
            <a:pPr marL="342900" indent="-342900">
              <a:spcBef>
                <a:spcPts val="1200"/>
              </a:spcBef>
              <a:spcAft>
                <a:spcPts val="1200"/>
              </a:spcAft>
              <a:buFont typeface="Arial" panose="020B0604020202020204" pitchFamily="34" charset="0"/>
              <a:buChar char="•"/>
            </a:pPr>
            <a:r>
              <a:rPr lang="en-GB" sz="2000" dirty="0"/>
              <a:t>Be an Honorary Architect Challenge</a:t>
            </a:r>
          </a:p>
        </p:txBody>
      </p:sp>
    </p:spTree>
    <p:extLst>
      <p:ext uri="{BB962C8B-B14F-4D97-AF65-F5344CB8AC3E}">
        <p14:creationId xmlns:p14="http://schemas.microsoft.com/office/powerpoint/2010/main" val="2891633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7" y="365126"/>
            <a:ext cx="4824413" cy="710288"/>
          </a:xfrm>
        </p:spPr>
        <p:txBody>
          <a:bodyPr/>
          <a:lstStyle/>
          <a:p>
            <a:r>
              <a:rPr lang="en-US" dirty="0"/>
              <a:t>Islam</a:t>
            </a:r>
          </a:p>
        </p:txBody>
      </p:sp>
      <p:pic>
        <p:nvPicPr>
          <p:cNvPr id="3" name="Picture 2">
            <a:hlinkClick r:id="rId3"/>
            <a:extLst>
              <a:ext uri="{FF2B5EF4-FFF2-40B4-BE49-F238E27FC236}">
                <a16:creationId xmlns:a16="http://schemas.microsoft.com/office/drawing/2014/main" id="{8C62E21A-11D1-2822-3784-273417C4FBF5}"/>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96" t="26787" r="10696" b="21694"/>
          <a:stretch/>
        </p:blipFill>
        <p:spPr bwMode="auto">
          <a:xfrm>
            <a:off x="357187" y="2420011"/>
            <a:ext cx="10230165" cy="377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Post-It">
            <a:extLst>
              <a:ext uri="{FF2B5EF4-FFF2-40B4-BE49-F238E27FC236}">
                <a16:creationId xmlns:a16="http://schemas.microsoft.com/office/drawing/2014/main" id="{99DBEFCF-384A-0EB4-D189-48E65542335B}"/>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9" name="Decorative-Blob">
              <a:extLst>
                <a:ext uri="{FF2B5EF4-FFF2-40B4-BE49-F238E27FC236}">
                  <a16:creationId xmlns:a16="http://schemas.microsoft.com/office/drawing/2014/main" id="{BA18EE1E-2E22-653F-C0E1-B49FA1A522BD}"/>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78E28373-5BBA-DE88-CC41-0C5379AB8E79}"/>
                </a:ext>
              </a:extLst>
            </p:cNvPr>
            <p:cNvSpPr txBox="1"/>
            <p:nvPr/>
          </p:nvSpPr>
          <p:spPr>
            <a:xfrm>
              <a:off x="8171229" y="4241661"/>
              <a:ext cx="2836172" cy="163121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Christianity.</a:t>
              </a:r>
            </a:p>
          </p:txBody>
        </p:sp>
        <p:pic>
          <p:nvPicPr>
            <p:cNvPr id="11" name="Decorative-Washi" descr="Decorative shape">
              <a:extLst>
                <a:ext uri="{FF2B5EF4-FFF2-40B4-BE49-F238E27FC236}">
                  <a16:creationId xmlns:a16="http://schemas.microsoft.com/office/drawing/2014/main" id="{7FFED62F-6376-7D89-1995-C220971C2793}"/>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206297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71B5CF-E85C-8A33-2196-DEDD9893D78C}"/>
              </a:ext>
            </a:extLst>
          </p:cNvPr>
          <p:cNvSpPr>
            <a:spLocks noGrp="1"/>
          </p:cNvSpPr>
          <p:nvPr>
            <p:ph type="title"/>
          </p:nvPr>
        </p:nvSpPr>
        <p:spPr>
          <a:xfrm>
            <a:off x="357187" y="365126"/>
            <a:ext cx="7296007" cy="710288"/>
          </a:xfrm>
        </p:spPr>
        <p:txBody>
          <a:bodyPr/>
          <a:lstStyle/>
          <a:p>
            <a:r>
              <a:rPr lang="en-GB" dirty="0"/>
              <a:t>Liberal Jewish Synagogue, London </a:t>
            </a:r>
            <a:r>
              <a:rPr lang="en-GB" dirty="0">
                <a:solidFill>
                  <a:schemeClr val="bg1"/>
                </a:solidFill>
              </a:rPr>
              <a:t>1</a:t>
            </a:r>
          </a:p>
        </p:txBody>
      </p:sp>
      <p:pic>
        <p:nvPicPr>
          <p:cNvPr id="7" name="Picture Placeholder 16" descr="A photo of the inside of a synagogue. There are rows of wooden seating with blue cushions, a blue carpet and white walls. It's a large bright room. ">
            <a:extLst>
              <a:ext uri="{FF2B5EF4-FFF2-40B4-BE49-F238E27FC236}">
                <a16:creationId xmlns:a16="http://schemas.microsoft.com/office/drawing/2014/main" id="{00E33FCB-4EEF-199C-55B4-90D965553FF3}"/>
              </a:ext>
            </a:extLst>
          </p:cNvPr>
          <p:cNvPicPr>
            <a:picLocks noChangeAspect="1"/>
          </p:cNvPicPr>
          <p:nvPr/>
        </p:nvPicPr>
        <p:blipFill>
          <a:blip r:embed="rId3"/>
          <a:srcRect t="5025" b="5025"/>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75599" y="171689"/>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How old do you think this building is? ">
            <a:extLst>
              <a:ext uri="{FF2B5EF4-FFF2-40B4-BE49-F238E27FC236}">
                <a16:creationId xmlns:a16="http://schemas.microsoft.com/office/drawing/2014/main" id="{55DA0874-65D5-E121-1D7A-77B8546EC076}"/>
              </a:ext>
            </a:extLst>
          </p:cNvPr>
          <p:cNvGrpSpPr/>
          <p:nvPr/>
        </p:nvGrpSpPr>
        <p:grpSpPr>
          <a:xfrm>
            <a:off x="7072301" y="4101055"/>
            <a:ext cx="4395214" cy="2053832"/>
            <a:chOff x="7072301" y="4101055"/>
            <a:chExt cx="4395214" cy="2053832"/>
          </a:xfrm>
        </p:grpSpPr>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7072301" y="4101055"/>
              <a:ext cx="4395214" cy="205383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501545" y="4669837"/>
              <a:ext cx="3682463" cy="615553"/>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defTabSz="966155">
                <a:defRPr/>
              </a:pPr>
              <a:r>
                <a:rPr lang="en-GB" sz="1600" dirty="0"/>
                <a:t>How old do you think this building is? </a:t>
              </a:r>
            </a:p>
          </p:txBody>
        </p:sp>
      </p:grpSp>
    </p:spTree>
    <p:extLst>
      <p:ext uri="{BB962C8B-B14F-4D97-AF65-F5344CB8AC3E}">
        <p14:creationId xmlns:p14="http://schemas.microsoft.com/office/powerpoint/2010/main" val="311812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3760A8-42AC-F268-91DD-C869DC00482E}"/>
              </a:ext>
            </a:extLst>
          </p:cNvPr>
          <p:cNvSpPr>
            <a:spLocks noGrp="1"/>
          </p:cNvSpPr>
          <p:nvPr>
            <p:ph type="title"/>
          </p:nvPr>
        </p:nvSpPr>
        <p:spPr>
          <a:xfrm>
            <a:off x="357187" y="365126"/>
            <a:ext cx="7313613" cy="710288"/>
          </a:xfrm>
        </p:spPr>
        <p:txBody>
          <a:bodyPr/>
          <a:lstStyle/>
          <a:p>
            <a:r>
              <a:rPr lang="en-GB" dirty="0"/>
              <a:t>Liberal Jewish Synagogue, London </a:t>
            </a:r>
            <a:r>
              <a:rPr lang="en-GB" dirty="0">
                <a:solidFill>
                  <a:schemeClr val="bg1"/>
                </a:solidFill>
              </a:rPr>
              <a:t>2</a:t>
            </a:r>
          </a:p>
        </p:txBody>
      </p:sp>
      <p:pic>
        <p:nvPicPr>
          <p:cNvPr id="7" name="Picture Placeholder 16" descr="A photo of a very tall door with a diamond pattern with different gold, copper and white patterns on each one. ">
            <a:extLst>
              <a:ext uri="{FF2B5EF4-FFF2-40B4-BE49-F238E27FC236}">
                <a16:creationId xmlns:a16="http://schemas.microsoft.com/office/drawing/2014/main" id="{00E33FCB-4EEF-199C-55B4-90D965553FF3}"/>
              </a:ext>
            </a:extLst>
          </p:cNvPr>
          <p:cNvPicPr>
            <a:picLocks noChangeAspect="1"/>
          </p:cNvPicPr>
          <p:nvPr/>
        </p:nvPicPr>
        <p:blipFill rotWithShape="1">
          <a:blip r:embed="rId3"/>
          <a:srcRect t="36821" b="9421"/>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75598" y="443798"/>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What is this part of the Synagogue called? What is its importance?">
            <a:extLst>
              <a:ext uri="{FF2B5EF4-FFF2-40B4-BE49-F238E27FC236}">
                <a16:creationId xmlns:a16="http://schemas.microsoft.com/office/drawing/2014/main" id="{9E8AFA1F-8567-8E3F-E3DD-34A6111F8BC1}"/>
              </a:ext>
            </a:extLst>
          </p:cNvPr>
          <p:cNvGrpSpPr/>
          <p:nvPr/>
        </p:nvGrpSpPr>
        <p:grpSpPr>
          <a:xfrm>
            <a:off x="6836696" y="4192495"/>
            <a:ext cx="4395214" cy="2053832"/>
            <a:chOff x="7223950" y="4141695"/>
            <a:chExt cx="4395214" cy="2053832"/>
          </a:xfrm>
        </p:grpSpPr>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7223950" y="4141695"/>
              <a:ext cx="4395214" cy="205383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descr="Key Question:&#10;What is this part of the Synagogue called? What is its importance?">
              <a:extLst>
                <a:ext uri="{FF2B5EF4-FFF2-40B4-BE49-F238E27FC236}">
                  <a16:creationId xmlns:a16="http://schemas.microsoft.com/office/drawing/2014/main" id="{5E3968A7-4E34-CD3F-2042-4B280F270DBC}"/>
                </a:ext>
              </a:extLst>
            </p:cNvPr>
            <p:cNvSpPr txBox="1"/>
            <p:nvPr/>
          </p:nvSpPr>
          <p:spPr>
            <a:xfrm>
              <a:off x="7580325" y="4587366"/>
              <a:ext cx="3682463" cy="861774"/>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What is this part of the Synagogue called?</a:t>
              </a:r>
              <a:r>
                <a:rPr lang="en-GB" sz="1600" dirty="0">
                  <a:solidFill>
                    <a:prstClr val="black"/>
                  </a:solidFill>
                </a:rPr>
                <a:t> What is its importance?</a:t>
              </a:r>
            </a:p>
          </p:txBody>
        </p:sp>
      </p:grpSp>
    </p:spTree>
    <p:extLst>
      <p:ext uri="{BB962C8B-B14F-4D97-AF65-F5344CB8AC3E}">
        <p14:creationId xmlns:p14="http://schemas.microsoft.com/office/powerpoint/2010/main" val="104916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D71303-DC2F-B0EC-E4E4-28BBCDEB7985}"/>
              </a:ext>
            </a:extLst>
          </p:cNvPr>
          <p:cNvSpPr>
            <a:spLocks noGrp="1"/>
          </p:cNvSpPr>
          <p:nvPr>
            <p:ph type="title"/>
          </p:nvPr>
        </p:nvSpPr>
        <p:spPr>
          <a:xfrm>
            <a:off x="357187" y="365126"/>
            <a:ext cx="7333933" cy="710288"/>
          </a:xfrm>
        </p:spPr>
        <p:txBody>
          <a:bodyPr/>
          <a:lstStyle/>
          <a:p>
            <a:r>
              <a:rPr lang="en-GB" dirty="0"/>
              <a:t>Liberal Jewish Synagogue, London </a:t>
            </a:r>
            <a:r>
              <a:rPr lang="en-GB" dirty="0">
                <a:solidFill>
                  <a:schemeClr val="bg1"/>
                </a:solidFill>
              </a:rPr>
              <a:t>3</a:t>
            </a:r>
          </a:p>
        </p:txBody>
      </p:sp>
      <p:pic>
        <p:nvPicPr>
          <p:cNvPr id="7" name="Picture Placeholder 16" descr="Photo of a big table. ">
            <a:extLst>
              <a:ext uri="{FF2B5EF4-FFF2-40B4-BE49-F238E27FC236}">
                <a16:creationId xmlns:a16="http://schemas.microsoft.com/office/drawing/2014/main" id="{00E33FCB-4EEF-199C-55B4-90D965553FF3}"/>
              </a:ext>
            </a:extLst>
          </p:cNvPr>
          <p:cNvPicPr>
            <a:picLocks noChangeAspect="1"/>
          </p:cNvPicPr>
          <p:nvPr/>
        </p:nvPicPr>
        <p:blipFill>
          <a:blip r:embed="rId3"/>
          <a:srcRect t="22404" b="22404"/>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030174" y="4353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7223950" y="4141695"/>
            <a:ext cx="4395214" cy="205383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580325" y="4587366"/>
            <a:ext cx="3682463" cy="861774"/>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What is this part of the Synagogue called?</a:t>
            </a:r>
            <a:r>
              <a:rPr lang="en-GB" sz="1600" dirty="0">
                <a:solidFill>
                  <a:prstClr val="black"/>
                </a:solidFill>
              </a:rPr>
              <a:t> What is its importance?</a:t>
            </a:r>
          </a:p>
        </p:txBody>
      </p:sp>
    </p:spTree>
    <p:extLst>
      <p:ext uri="{BB962C8B-B14F-4D97-AF65-F5344CB8AC3E}">
        <p14:creationId xmlns:p14="http://schemas.microsoft.com/office/powerpoint/2010/main" val="1537636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6FA6CD-2206-5FA1-4D75-B83FF00BBFE6}"/>
              </a:ext>
            </a:extLst>
          </p:cNvPr>
          <p:cNvSpPr>
            <a:spLocks noGrp="1"/>
          </p:cNvSpPr>
          <p:nvPr>
            <p:ph type="title"/>
          </p:nvPr>
        </p:nvSpPr>
        <p:spPr>
          <a:xfrm>
            <a:off x="357187" y="365126"/>
            <a:ext cx="7272973" cy="710288"/>
          </a:xfrm>
        </p:spPr>
        <p:txBody>
          <a:bodyPr/>
          <a:lstStyle/>
          <a:p>
            <a:r>
              <a:rPr lang="en-GB" dirty="0"/>
              <a:t>Liberal Jewish Synagogue, London </a:t>
            </a:r>
            <a:r>
              <a:rPr lang="en-GB" dirty="0">
                <a:solidFill>
                  <a:schemeClr val="bg1"/>
                </a:solidFill>
              </a:rPr>
              <a:t>4</a:t>
            </a:r>
          </a:p>
        </p:txBody>
      </p:sp>
      <p:pic>
        <p:nvPicPr>
          <p:cNvPr id="7" name="Picture Placeholder 16" descr="A photo of the inside of a synagogue. There is a big table in the centre, rows of seating on three sides including a balcony level. ">
            <a:extLst>
              <a:ext uri="{FF2B5EF4-FFF2-40B4-BE49-F238E27FC236}">
                <a16:creationId xmlns:a16="http://schemas.microsoft.com/office/drawing/2014/main" id="{00E33FCB-4EEF-199C-55B4-90D965553FF3}"/>
              </a:ext>
            </a:extLst>
          </p:cNvPr>
          <p:cNvPicPr>
            <a:picLocks noChangeAspect="1"/>
          </p:cNvPicPr>
          <p:nvPr/>
        </p:nvPicPr>
        <p:blipFill>
          <a:blip r:embed="rId3"/>
          <a:srcRect t="5166" b="5166"/>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030174" y="4353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6512767" y="4141694"/>
            <a:ext cx="5106397" cy="2716305"/>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6867575" y="4587366"/>
            <a:ext cx="4395213" cy="1354217"/>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Does this look like you would expect a place of worship to appear like? If you did not know it was a place of worship, what other type of building might you think it could be?</a:t>
            </a:r>
          </a:p>
        </p:txBody>
      </p:sp>
    </p:spTree>
    <p:extLst>
      <p:ext uri="{BB962C8B-B14F-4D97-AF65-F5344CB8AC3E}">
        <p14:creationId xmlns:p14="http://schemas.microsoft.com/office/powerpoint/2010/main" val="2184821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7" y="365126"/>
            <a:ext cx="5027613" cy="710288"/>
          </a:xfrm>
        </p:spPr>
        <p:txBody>
          <a:bodyPr/>
          <a:lstStyle/>
          <a:p>
            <a:r>
              <a:rPr lang="en-US" dirty="0"/>
              <a:t>Judaism</a:t>
            </a:r>
          </a:p>
        </p:txBody>
      </p:sp>
      <p:pic>
        <p:nvPicPr>
          <p:cNvPr id="4" name="Picture 2">
            <a:hlinkClick r:id="rId3"/>
            <a:extLst>
              <a:ext uri="{FF2B5EF4-FFF2-40B4-BE49-F238E27FC236}">
                <a16:creationId xmlns:a16="http://schemas.microsoft.com/office/drawing/2014/main" id="{BB073479-8D72-1942-4F9A-6A67CCB7EFB0}"/>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91" t="9258" r="7691" b="13599"/>
          <a:stretch/>
        </p:blipFill>
        <p:spPr bwMode="auto">
          <a:xfrm>
            <a:off x="357187" y="1776573"/>
            <a:ext cx="9532405" cy="488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Post-It">
            <a:extLst>
              <a:ext uri="{FF2B5EF4-FFF2-40B4-BE49-F238E27FC236}">
                <a16:creationId xmlns:a16="http://schemas.microsoft.com/office/drawing/2014/main" id="{12A8A627-DED1-35DF-AFE5-EC6822F6B544}"/>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9" name="Decorative-Blob">
              <a:extLst>
                <a:ext uri="{FF2B5EF4-FFF2-40B4-BE49-F238E27FC236}">
                  <a16:creationId xmlns:a16="http://schemas.microsoft.com/office/drawing/2014/main" id="{C9D94E37-BEEC-B835-CF15-884B26A95D9B}"/>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CBBA72BD-9930-3FDE-2832-28846D7C33F1}"/>
                </a:ext>
              </a:extLst>
            </p:cNvPr>
            <p:cNvSpPr txBox="1"/>
            <p:nvPr/>
          </p:nvSpPr>
          <p:spPr>
            <a:xfrm>
              <a:off x="8171229" y="4241661"/>
              <a:ext cx="2836172" cy="163121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Christianity.</a:t>
              </a:r>
            </a:p>
          </p:txBody>
        </p:sp>
        <p:pic>
          <p:nvPicPr>
            <p:cNvPr id="11" name="Decorative-Washi" descr="Decorative shape">
              <a:extLst>
                <a:ext uri="{FF2B5EF4-FFF2-40B4-BE49-F238E27FC236}">
                  <a16:creationId xmlns:a16="http://schemas.microsoft.com/office/drawing/2014/main" id="{367FC10B-F172-AE8F-794C-7E42463742AA}"/>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938244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C56CA6-54C0-8BEF-A21C-942F1FA5005E}"/>
              </a:ext>
            </a:extLst>
          </p:cNvPr>
          <p:cNvSpPr>
            <a:spLocks noGrp="1"/>
          </p:cNvSpPr>
          <p:nvPr>
            <p:ph type="title"/>
          </p:nvPr>
        </p:nvSpPr>
        <p:spPr>
          <a:xfrm>
            <a:off x="357187" y="365126"/>
            <a:ext cx="6510973" cy="710288"/>
          </a:xfrm>
        </p:spPr>
        <p:txBody>
          <a:bodyPr/>
          <a:lstStyle/>
          <a:p>
            <a:r>
              <a:rPr lang="en-GB" dirty="0"/>
              <a:t>Clifton Cathedral, Bristol </a:t>
            </a:r>
            <a:r>
              <a:rPr lang="en-GB" dirty="0">
                <a:solidFill>
                  <a:schemeClr val="bg1"/>
                </a:solidFill>
              </a:rPr>
              <a:t>1</a:t>
            </a:r>
          </a:p>
        </p:txBody>
      </p:sp>
      <p:pic>
        <p:nvPicPr>
          <p:cNvPr id="7" name="Picture Placeholder 16" descr="Photo of the exterior of a cathedral. There are no windows. ">
            <a:extLst>
              <a:ext uri="{FF2B5EF4-FFF2-40B4-BE49-F238E27FC236}">
                <a16:creationId xmlns:a16="http://schemas.microsoft.com/office/drawing/2014/main" id="{00E33FCB-4EEF-199C-55B4-90D965553FF3}"/>
              </a:ext>
            </a:extLst>
          </p:cNvPr>
          <p:cNvPicPr>
            <a:picLocks noChangeAspect="1"/>
          </p:cNvPicPr>
          <p:nvPr/>
        </p:nvPicPr>
        <p:blipFill>
          <a:blip r:embed="rId3"/>
          <a:srcRect t="21483" b="21483"/>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289856" y="242079"/>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7030173" y="4141695"/>
            <a:ext cx="4588990" cy="228092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408840" y="4587366"/>
            <a:ext cx="3853948" cy="1107996"/>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t>How would you describe the exterior design of this cathedral? What do you notice about this design?</a:t>
            </a:r>
          </a:p>
        </p:txBody>
      </p:sp>
    </p:spTree>
    <p:extLst>
      <p:ext uri="{BB962C8B-B14F-4D97-AF65-F5344CB8AC3E}">
        <p14:creationId xmlns:p14="http://schemas.microsoft.com/office/powerpoint/2010/main" val="289234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826243-861E-7D69-7DE7-E8225708A833}"/>
              </a:ext>
            </a:extLst>
          </p:cNvPr>
          <p:cNvSpPr>
            <a:spLocks noGrp="1"/>
          </p:cNvSpPr>
          <p:nvPr>
            <p:ph type="title"/>
          </p:nvPr>
        </p:nvSpPr>
        <p:spPr>
          <a:xfrm>
            <a:off x="357187" y="365126"/>
            <a:ext cx="6301927" cy="710288"/>
          </a:xfrm>
        </p:spPr>
        <p:txBody>
          <a:bodyPr/>
          <a:lstStyle/>
          <a:p>
            <a:r>
              <a:rPr lang="en-GB" dirty="0"/>
              <a:t>Clifton Cathedral, Bristol </a:t>
            </a:r>
            <a:r>
              <a:rPr lang="en-GB" dirty="0">
                <a:solidFill>
                  <a:schemeClr val="bg1"/>
                </a:solidFill>
              </a:rPr>
              <a:t>2</a:t>
            </a:r>
          </a:p>
        </p:txBody>
      </p:sp>
      <p:pic>
        <p:nvPicPr>
          <p:cNvPr id="7" name="Picture Placeholder 16" descr="A black and white photo of the inside of a large room, the ceiling is a usual design with angular shapes sticking out. ">
            <a:extLst>
              <a:ext uri="{FF2B5EF4-FFF2-40B4-BE49-F238E27FC236}">
                <a16:creationId xmlns:a16="http://schemas.microsoft.com/office/drawing/2014/main" id="{00E33FCB-4EEF-199C-55B4-90D965553FF3}"/>
              </a:ext>
            </a:extLst>
          </p:cNvPr>
          <p:cNvPicPr>
            <a:picLocks noChangeAspect="1"/>
          </p:cNvPicPr>
          <p:nvPr/>
        </p:nvPicPr>
        <p:blipFill rotWithShape="1">
          <a:blip r:embed="rId3"/>
          <a:srcRect t="9539" b="36353"/>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278710" y="203456"/>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6781636" y="4141695"/>
            <a:ext cx="4588990" cy="2474226"/>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149157" y="4492313"/>
            <a:ext cx="3853948" cy="1354217"/>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How would you describe the design of the ceiling structure in this cathedral? Why do you think the architect designed it this way? </a:t>
            </a:r>
          </a:p>
        </p:txBody>
      </p:sp>
    </p:spTree>
    <p:extLst>
      <p:ext uri="{BB962C8B-B14F-4D97-AF65-F5344CB8AC3E}">
        <p14:creationId xmlns:p14="http://schemas.microsoft.com/office/powerpoint/2010/main" val="29620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72294A-4882-8C89-12D7-E616B7E5CB46}"/>
              </a:ext>
            </a:extLst>
          </p:cNvPr>
          <p:cNvSpPr>
            <a:spLocks noGrp="1"/>
          </p:cNvSpPr>
          <p:nvPr>
            <p:ph type="title"/>
          </p:nvPr>
        </p:nvSpPr>
        <p:spPr>
          <a:xfrm>
            <a:off x="357187" y="365126"/>
            <a:ext cx="6301927" cy="710288"/>
          </a:xfrm>
        </p:spPr>
        <p:txBody>
          <a:bodyPr/>
          <a:lstStyle/>
          <a:p>
            <a:r>
              <a:rPr lang="en-GB" dirty="0"/>
              <a:t>Clifton Cathedral, Bristol </a:t>
            </a:r>
            <a:r>
              <a:rPr lang="en-GB" dirty="0">
                <a:solidFill>
                  <a:schemeClr val="bg1"/>
                </a:solidFill>
              </a:rPr>
              <a:t>3</a:t>
            </a:r>
          </a:p>
        </p:txBody>
      </p:sp>
      <p:pic>
        <p:nvPicPr>
          <p:cNvPr id="7" name="Picture Placeholder 16" descr="The inside of a cathedral. The are lots of people standing in a U shape in white and yellow-gold robes.">
            <a:extLst>
              <a:ext uri="{FF2B5EF4-FFF2-40B4-BE49-F238E27FC236}">
                <a16:creationId xmlns:a16="http://schemas.microsoft.com/office/drawing/2014/main" id="{00E33FCB-4EEF-199C-55B4-90D965553FF3}"/>
              </a:ext>
            </a:extLst>
          </p:cNvPr>
          <p:cNvPicPr>
            <a:picLocks noChangeAspect="1"/>
          </p:cNvPicPr>
          <p:nvPr/>
        </p:nvPicPr>
        <p:blipFill rotWithShape="1">
          <a:blip r:embed="rId3"/>
          <a:srcRect t="29750"/>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278710" y="12042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7030173" y="4141695"/>
            <a:ext cx="4588990" cy="2474226"/>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408840" y="4587366"/>
            <a:ext cx="3853948" cy="1107996"/>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How would you describe the inside of this cathedral? Which building materials can you see have been used?</a:t>
            </a:r>
          </a:p>
        </p:txBody>
      </p:sp>
    </p:spTree>
    <p:extLst>
      <p:ext uri="{BB962C8B-B14F-4D97-AF65-F5344CB8AC3E}">
        <p14:creationId xmlns:p14="http://schemas.microsoft.com/office/powerpoint/2010/main" val="32122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568D92-3FF2-7508-9849-DCB2B53ECC3D}"/>
              </a:ext>
            </a:extLst>
          </p:cNvPr>
          <p:cNvSpPr>
            <a:spLocks noGrp="1"/>
          </p:cNvSpPr>
          <p:nvPr>
            <p:ph type="title"/>
          </p:nvPr>
        </p:nvSpPr>
        <p:spPr>
          <a:xfrm>
            <a:off x="357187" y="365126"/>
            <a:ext cx="6328093" cy="710288"/>
          </a:xfrm>
        </p:spPr>
        <p:txBody>
          <a:bodyPr/>
          <a:lstStyle/>
          <a:p>
            <a:r>
              <a:rPr lang="en-GB" dirty="0"/>
              <a:t>Clifton Cathedral, Bristol </a:t>
            </a:r>
            <a:r>
              <a:rPr lang="en-GB" dirty="0">
                <a:solidFill>
                  <a:schemeClr val="bg1"/>
                </a:solidFill>
              </a:rPr>
              <a:t>4</a:t>
            </a:r>
          </a:p>
        </p:txBody>
      </p:sp>
      <p:pic>
        <p:nvPicPr>
          <p:cNvPr id="7" name="Picture Placeholder 16" descr="A photo of the inside of a building. Above there is a large opening letting lots of light in. Around the age there are lots of stained glass windows. A large concrete font stands in the centre surrounded by a pool of water. ">
            <a:extLst>
              <a:ext uri="{FF2B5EF4-FFF2-40B4-BE49-F238E27FC236}">
                <a16:creationId xmlns:a16="http://schemas.microsoft.com/office/drawing/2014/main" id="{00E33FCB-4EEF-199C-55B4-90D965553FF3}"/>
              </a:ext>
            </a:extLst>
          </p:cNvPr>
          <p:cNvPicPr>
            <a:picLocks noChangeAspect="1"/>
          </p:cNvPicPr>
          <p:nvPr/>
        </p:nvPicPr>
        <p:blipFill>
          <a:blip r:embed="rId3"/>
          <a:srcRect t="6290" b="6290"/>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170872" y="197092"/>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What do you think the design around the font represents? What are the similarities and differences between this image and the other images of this cathedral?">
            <a:extLst>
              <a:ext uri="{FF2B5EF4-FFF2-40B4-BE49-F238E27FC236}">
                <a16:creationId xmlns:a16="http://schemas.microsoft.com/office/drawing/2014/main" id="{9A310668-3DC8-CA3C-C8F0-B8C47C9C0E4B}"/>
              </a:ext>
            </a:extLst>
          </p:cNvPr>
          <p:cNvGrpSpPr/>
          <p:nvPr/>
        </p:nvGrpSpPr>
        <p:grpSpPr>
          <a:xfrm>
            <a:off x="6096000" y="3722334"/>
            <a:ext cx="5523163" cy="2893587"/>
            <a:chOff x="6096000" y="3722334"/>
            <a:chExt cx="5523163" cy="2893587"/>
          </a:xfrm>
        </p:grpSpPr>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6096000" y="3722334"/>
              <a:ext cx="5523163" cy="289358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6438122" y="4168006"/>
              <a:ext cx="4824666" cy="1354217"/>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What do you think the design around the font represents? What are the similarities and differences between this image and the other images of this cathedral?</a:t>
              </a:r>
            </a:p>
          </p:txBody>
        </p:sp>
      </p:grpSp>
    </p:spTree>
    <p:extLst>
      <p:ext uri="{BB962C8B-B14F-4D97-AF65-F5344CB8AC3E}">
        <p14:creationId xmlns:p14="http://schemas.microsoft.com/office/powerpoint/2010/main" val="289137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60FD-4D97-BF18-3E83-EDF7F0B70A26}"/>
              </a:ext>
            </a:extLst>
          </p:cNvPr>
          <p:cNvSpPr>
            <a:spLocks noGrp="1"/>
          </p:cNvSpPr>
          <p:nvPr>
            <p:ph type="title"/>
          </p:nvPr>
        </p:nvSpPr>
        <p:spPr/>
        <p:txBody>
          <a:bodyPr>
            <a:normAutofit/>
          </a:bodyPr>
          <a:lstStyle/>
          <a:p>
            <a:r>
              <a:rPr lang="en-GB" dirty="0"/>
              <a:t>The John Laing Building Company </a:t>
            </a:r>
            <a:endParaRPr lang="en-US" dirty="0"/>
          </a:p>
        </p:txBody>
      </p:sp>
      <p:sp>
        <p:nvSpPr>
          <p:cNvPr id="3" name="Content Placeholder 2">
            <a:extLst>
              <a:ext uri="{FF2B5EF4-FFF2-40B4-BE49-F238E27FC236}">
                <a16:creationId xmlns:a16="http://schemas.microsoft.com/office/drawing/2014/main" id="{39B787B8-8E93-BCC2-1892-A085D0FD4A8F}"/>
              </a:ext>
            </a:extLst>
          </p:cNvPr>
          <p:cNvSpPr>
            <a:spLocks noGrp="1"/>
          </p:cNvSpPr>
          <p:nvPr>
            <p:ph idx="1"/>
          </p:nvPr>
        </p:nvSpPr>
        <p:spPr>
          <a:xfrm>
            <a:off x="357187" y="1080311"/>
            <a:ext cx="5738813" cy="2191209"/>
          </a:xfrm>
        </p:spPr>
        <p:txBody>
          <a:bodyPr/>
          <a:lstStyle/>
          <a:p>
            <a:r>
              <a:rPr lang="en-GB" sz="2000" dirty="0">
                <a:latin typeface="Arial" panose="020B0604020202020204" pitchFamily="34" charset="0"/>
                <a:cs typeface="Arial" panose="020B0604020202020204" pitchFamily="34" charset="0"/>
              </a:rPr>
              <a:t>The construction company John Laing built hundreds of thousands of buildings across Britain.</a:t>
            </a:r>
          </a:p>
          <a:p>
            <a:r>
              <a:rPr lang="en-GB" sz="2000" dirty="0">
                <a:latin typeface="Arial" panose="020B0604020202020204" pitchFamily="34" charset="0"/>
                <a:cs typeface="Arial" panose="020B0604020202020204" pitchFamily="34" charset="0"/>
              </a:rPr>
              <a:t>They built everything from homes and motorways to shopping centres!</a:t>
            </a:r>
          </a:p>
          <a:p>
            <a:r>
              <a:rPr lang="en-GB" sz="2000" dirty="0">
                <a:latin typeface="Arial" panose="020B0604020202020204" pitchFamily="34" charset="0"/>
                <a:cs typeface="Arial" panose="020B0604020202020204" pitchFamily="34" charset="0"/>
              </a:rPr>
              <a:t>As a company they helped to shape the architecture of Britain.</a:t>
            </a:r>
          </a:p>
          <a:p>
            <a:endParaRPr lang="en-US" dirty="0"/>
          </a:p>
        </p:txBody>
      </p:sp>
      <p:pic>
        <p:nvPicPr>
          <p:cNvPr id="11" name="Picture Placeholder 10" descr="A black and white photo of men and women standing in front of a concrete building. ">
            <a:extLst>
              <a:ext uri="{FF2B5EF4-FFF2-40B4-BE49-F238E27FC236}">
                <a16:creationId xmlns:a16="http://schemas.microsoft.com/office/drawing/2014/main" id="{615CD701-4919-20D3-3AEB-7912F8AE68A9}"/>
              </a:ext>
            </a:extLst>
          </p:cNvPr>
          <p:cNvPicPr>
            <a:picLocks noGrp="1" noChangeAspect="1"/>
          </p:cNvPicPr>
          <p:nvPr>
            <p:ph type="pic" sz="quarter" idx="13"/>
          </p:nvPr>
        </p:nvPicPr>
        <p:blipFill rotWithShape="1">
          <a:blip r:embed="rId3"/>
          <a:srcRect t="13656" b="13656"/>
          <a:stretch/>
        </p:blipFill>
        <p:spPr/>
      </p:pic>
      <p:pic>
        <p:nvPicPr>
          <p:cNvPr id="14" name="Picture Placeholder 12" descr="A truck tipping soil out of the back onto a road. There is a person in a bigger and another person watching. ">
            <a:extLst>
              <a:ext uri="{FF2B5EF4-FFF2-40B4-BE49-F238E27FC236}">
                <a16:creationId xmlns:a16="http://schemas.microsoft.com/office/drawing/2014/main" id="{7786C12E-81DF-E7E3-E440-DD423D203D6F}"/>
              </a:ext>
            </a:extLst>
          </p:cNvPr>
          <p:cNvPicPr>
            <a:picLocks noChangeAspect="1"/>
          </p:cNvPicPr>
          <p:nvPr/>
        </p:nvPicPr>
        <p:blipFill>
          <a:blip r:embed="rId4"/>
          <a:srcRect t="3101" b="3101"/>
          <a:stretch/>
        </p:blipFill>
        <p:spPr>
          <a:xfrm>
            <a:off x="1193794" y="3429000"/>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pic>
        <p:nvPicPr>
          <p:cNvPr id="13" name="Picture Placeholder 12" descr="A person in a yellow hard hat building a wall in front of a construction site. ">
            <a:extLst>
              <a:ext uri="{FF2B5EF4-FFF2-40B4-BE49-F238E27FC236}">
                <a16:creationId xmlns:a16="http://schemas.microsoft.com/office/drawing/2014/main" id="{2FFB482C-4783-E1EF-A420-F062A5222646}"/>
              </a:ext>
            </a:extLst>
          </p:cNvPr>
          <p:cNvPicPr>
            <a:picLocks noGrp="1" noChangeAspect="1"/>
          </p:cNvPicPr>
          <p:nvPr>
            <p:ph type="pic" sz="quarter" idx="14"/>
          </p:nvPr>
        </p:nvPicPr>
        <p:blipFill rotWithShape="1">
          <a:blip r:embed="rId5"/>
          <a:srcRect t="22082" b="22082"/>
          <a:stretch/>
        </p:blipFill>
        <p:spPr>
          <a:xfrm>
            <a:off x="6533391" y="3271520"/>
            <a:ext cx="4823228" cy="3374164"/>
          </a:xfrm>
        </p:spPr>
      </p:pic>
    </p:spTree>
    <p:extLst>
      <p:ext uri="{BB962C8B-B14F-4D97-AF65-F5344CB8AC3E}">
        <p14:creationId xmlns:p14="http://schemas.microsoft.com/office/powerpoint/2010/main" val="1465311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C30164-F78B-BD5C-FE4C-993945510B98}"/>
              </a:ext>
            </a:extLst>
          </p:cNvPr>
          <p:cNvSpPr>
            <a:spLocks noGrp="1"/>
          </p:cNvSpPr>
          <p:nvPr>
            <p:ph type="title"/>
          </p:nvPr>
        </p:nvSpPr>
        <p:spPr>
          <a:xfrm>
            <a:off x="357187" y="365126"/>
            <a:ext cx="6904697" cy="710288"/>
          </a:xfrm>
        </p:spPr>
        <p:txBody>
          <a:bodyPr/>
          <a:lstStyle/>
          <a:p>
            <a:r>
              <a:rPr lang="en-GB" dirty="0"/>
              <a:t>Clifton Cathedral, Bristol </a:t>
            </a:r>
            <a:r>
              <a:rPr lang="en-GB" dirty="0">
                <a:solidFill>
                  <a:schemeClr val="bg1"/>
                </a:solidFill>
              </a:rPr>
              <a:t>5</a:t>
            </a:r>
          </a:p>
        </p:txBody>
      </p:sp>
      <p:pic>
        <p:nvPicPr>
          <p:cNvPr id="7" name="Picture Placeholder 16" descr="A black and white photo of the inside of a large cavernous room. There is a large white table in the centre. There are rows of chairs. ">
            <a:extLst>
              <a:ext uri="{FF2B5EF4-FFF2-40B4-BE49-F238E27FC236}">
                <a16:creationId xmlns:a16="http://schemas.microsoft.com/office/drawing/2014/main" id="{00E33FCB-4EEF-199C-55B4-90D965553FF3}"/>
              </a:ext>
            </a:extLst>
          </p:cNvPr>
          <p:cNvPicPr>
            <a:picLocks noChangeAspect="1"/>
          </p:cNvPicPr>
          <p:nvPr/>
        </p:nvPicPr>
        <p:blipFill rotWithShape="1">
          <a:blip r:embed="rId3"/>
          <a:srcRect t="39771" b="3510"/>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261884" y="8994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6999514" y="3976775"/>
            <a:ext cx="4354286" cy="231928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341636" y="4422445"/>
            <a:ext cx="3508311" cy="1107996"/>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solidFill>
                  <a:prstClr val="black"/>
                </a:solidFill>
              </a:rPr>
              <a:t>Which adjectives could you use to describe the internal design of this cathedral? </a:t>
            </a:r>
          </a:p>
        </p:txBody>
      </p:sp>
    </p:spTree>
    <p:extLst>
      <p:ext uri="{BB962C8B-B14F-4D97-AF65-F5344CB8AC3E}">
        <p14:creationId xmlns:p14="http://schemas.microsoft.com/office/powerpoint/2010/main" val="41939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7" y="365126"/>
            <a:ext cx="4529773" cy="710288"/>
          </a:xfrm>
        </p:spPr>
        <p:txBody>
          <a:bodyPr/>
          <a:lstStyle/>
          <a:p>
            <a:r>
              <a:rPr lang="en-US" dirty="0"/>
              <a:t>Christianity </a:t>
            </a:r>
            <a:r>
              <a:rPr lang="en-US" dirty="0">
                <a:solidFill>
                  <a:schemeClr val="bg1"/>
                </a:solidFill>
              </a:rPr>
              <a:t>2</a:t>
            </a:r>
          </a:p>
        </p:txBody>
      </p:sp>
      <p:pic>
        <p:nvPicPr>
          <p:cNvPr id="4" name="Picture 2">
            <a:hlinkClick r:id="rId3"/>
            <a:extLst>
              <a:ext uri="{FF2B5EF4-FFF2-40B4-BE49-F238E27FC236}">
                <a16:creationId xmlns:a16="http://schemas.microsoft.com/office/drawing/2014/main" id="{45440B2E-59C2-DB4C-901C-3A545C35978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34" t="9454" r="5746" b="5368"/>
          <a:stretch/>
        </p:blipFill>
        <p:spPr bwMode="auto">
          <a:xfrm>
            <a:off x="357187" y="1809845"/>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Post-It">
            <a:extLst>
              <a:ext uri="{FF2B5EF4-FFF2-40B4-BE49-F238E27FC236}">
                <a16:creationId xmlns:a16="http://schemas.microsoft.com/office/drawing/2014/main" id="{49C5B279-C742-E4E1-8200-9225950B07A3}"/>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6" name="Decorative-Blob">
              <a:extLst>
                <a:ext uri="{FF2B5EF4-FFF2-40B4-BE49-F238E27FC236}">
                  <a16:creationId xmlns:a16="http://schemas.microsoft.com/office/drawing/2014/main" id="{4F6A8BFB-30D4-6E59-A0D0-94CD11545B2E}"/>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7" name="Main-Text" descr="Post-it note to highlight text">
              <a:extLst>
                <a:ext uri="{FF2B5EF4-FFF2-40B4-BE49-F238E27FC236}">
                  <a16:creationId xmlns:a16="http://schemas.microsoft.com/office/drawing/2014/main" id="{FDF8C733-835E-DC7B-08B6-FB4A4AACE8E7}"/>
                </a:ext>
              </a:extLst>
            </p:cNvPr>
            <p:cNvSpPr txBox="1"/>
            <p:nvPr/>
          </p:nvSpPr>
          <p:spPr>
            <a:xfrm>
              <a:off x="8171229" y="4241661"/>
              <a:ext cx="2836172" cy="163121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Christianity.</a:t>
              </a:r>
            </a:p>
          </p:txBody>
        </p:sp>
        <p:pic>
          <p:nvPicPr>
            <p:cNvPr id="8" name="Decorative-Washi" descr="Decorative shape">
              <a:extLst>
                <a:ext uri="{FF2B5EF4-FFF2-40B4-BE49-F238E27FC236}">
                  <a16:creationId xmlns:a16="http://schemas.microsoft.com/office/drawing/2014/main" id="{BFA01CE9-BD5A-356E-C16E-C380E6CD23E7}"/>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827482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C79-ABF0-75A8-6DCC-DBA7C2729AB1}"/>
              </a:ext>
            </a:extLst>
          </p:cNvPr>
          <p:cNvSpPr>
            <a:spLocks noGrp="1"/>
          </p:cNvSpPr>
          <p:nvPr>
            <p:ph type="title"/>
          </p:nvPr>
        </p:nvSpPr>
        <p:spPr>
          <a:xfrm>
            <a:off x="357187" y="365126"/>
            <a:ext cx="6236653" cy="710288"/>
          </a:xfrm>
        </p:spPr>
        <p:txBody>
          <a:bodyPr/>
          <a:lstStyle/>
          <a:p>
            <a:r>
              <a:rPr lang="en-GB" sz="2800" b="1" dirty="0">
                <a:latin typeface="Arial" panose="020B0604020202020204" pitchFamily="34" charset="0"/>
                <a:cs typeface="Arial" panose="020B0604020202020204" pitchFamily="34" charset="0"/>
              </a:rPr>
              <a:t>Clayton Baptist Church, Bradford </a:t>
            </a:r>
            <a:r>
              <a:rPr lang="en-GB" sz="2800" b="1"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7" name="Picture Placeholder 16" descr="Photo of the exterior of a church. There is a graveyard outside. ">
            <a:extLst>
              <a:ext uri="{FF2B5EF4-FFF2-40B4-BE49-F238E27FC236}">
                <a16:creationId xmlns:a16="http://schemas.microsoft.com/office/drawing/2014/main" id="{00E33FCB-4EEF-199C-55B4-90D965553FF3}"/>
              </a:ext>
            </a:extLst>
          </p:cNvPr>
          <p:cNvPicPr>
            <a:picLocks noChangeAspect="1"/>
          </p:cNvPicPr>
          <p:nvPr/>
        </p:nvPicPr>
        <p:blipFill>
          <a:blip r:embed="rId3"/>
          <a:srcRect t="5154" b="5154"/>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14654" y="242079"/>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912378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E37973-4831-43B4-8EFF-D0202B2FD53A}"/>
              </a:ext>
            </a:extLst>
          </p:cNvPr>
          <p:cNvSpPr>
            <a:spLocks noGrp="1"/>
          </p:cNvSpPr>
          <p:nvPr>
            <p:ph type="title"/>
          </p:nvPr>
        </p:nvSpPr>
        <p:spPr>
          <a:xfrm>
            <a:off x="357187" y="365126"/>
            <a:ext cx="7008267" cy="710288"/>
          </a:xfrm>
        </p:spPr>
        <p:txBody>
          <a:bodyPr/>
          <a:lstStyle/>
          <a:p>
            <a:r>
              <a:rPr lang="en-GB" sz="3200" b="1" dirty="0">
                <a:latin typeface="Arial" panose="020B0604020202020204" pitchFamily="34" charset="0"/>
                <a:cs typeface="Arial" panose="020B0604020202020204" pitchFamily="34" charset="0"/>
              </a:rPr>
              <a:t>Clayton Baptist Church, Bradford </a:t>
            </a:r>
            <a:r>
              <a:rPr lang="en-GB" sz="3200" b="1" dirty="0">
                <a:solidFill>
                  <a:schemeClr val="bg1"/>
                </a:solidFill>
                <a:latin typeface="Arial" panose="020B0604020202020204" pitchFamily="34" charset="0"/>
                <a:cs typeface="Arial" panose="020B0604020202020204" pitchFamily="34" charset="0"/>
              </a:rPr>
              <a:t>2</a:t>
            </a:r>
            <a:endParaRPr lang="en-GB" dirty="0"/>
          </a:p>
        </p:txBody>
      </p:sp>
      <p:pic>
        <p:nvPicPr>
          <p:cNvPr id="7" name="Picture Placeholder 16" descr="A photo of the inside of a building. There is a pitched roof with wooden beams. There are wooden chairs positioned in rows in a semi circle. At the front there is a little stage. ">
            <a:extLst>
              <a:ext uri="{FF2B5EF4-FFF2-40B4-BE49-F238E27FC236}">
                <a16:creationId xmlns:a16="http://schemas.microsoft.com/office/drawing/2014/main" id="{00E33FCB-4EEF-199C-55B4-90D965553FF3}"/>
              </a:ext>
            </a:extLst>
          </p:cNvPr>
          <p:cNvPicPr>
            <a:picLocks noChangeAspect="1"/>
          </p:cNvPicPr>
          <p:nvPr/>
        </p:nvPicPr>
        <p:blipFill rotWithShape="1">
          <a:blip r:embed="rId3"/>
          <a:srcRect t="30238" b="14472"/>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65454" y="302405"/>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How does this look different from other churches you have seen?">
            <a:extLst>
              <a:ext uri="{FF2B5EF4-FFF2-40B4-BE49-F238E27FC236}">
                <a16:creationId xmlns:a16="http://schemas.microsoft.com/office/drawing/2014/main" id="{EAA02D04-ED30-C301-531D-18E2478FF5C6}"/>
              </a:ext>
            </a:extLst>
          </p:cNvPr>
          <p:cNvGrpSpPr/>
          <p:nvPr/>
        </p:nvGrpSpPr>
        <p:grpSpPr>
          <a:xfrm>
            <a:off x="7744120" y="3934583"/>
            <a:ext cx="3713479" cy="2034361"/>
            <a:chOff x="7744120" y="3934583"/>
            <a:chExt cx="3713479" cy="2034361"/>
          </a:xfrm>
        </p:grpSpPr>
        <p:sp>
          <p:nvSpPr>
            <p:cNvPr id="3" name="Picture Placeholder 35">
              <a:extLst>
                <a:ext uri="{FF2B5EF4-FFF2-40B4-BE49-F238E27FC236}">
                  <a16:creationId xmlns:a16="http://schemas.microsoft.com/office/drawing/2014/main" id="{5434A7E2-DE88-1342-3726-78679F34532B}"/>
                </a:ext>
                <a:ext uri="{C183D7F6-B498-43B3-948B-1728B52AA6E4}">
                  <adec:decorative xmlns:adec="http://schemas.microsoft.com/office/drawing/2017/decorative" val="1"/>
                </a:ext>
              </a:extLst>
            </p:cNvPr>
            <p:cNvSpPr txBox="1">
              <a:spLocks/>
            </p:cNvSpPr>
            <p:nvPr/>
          </p:nvSpPr>
          <p:spPr>
            <a:xfrm flipH="1">
              <a:off x="7763316" y="3934583"/>
              <a:ext cx="3694283" cy="2034361"/>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3968A7-4E34-CD3F-2042-4B280F270DBC}"/>
                </a:ext>
              </a:extLst>
            </p:cNvPr>
            <p:cNvSpPr txBox="1"/>
            <p:nvPr/>
          </p:nvSpPr>
          <p:spPr>
            <a:xfrm>
              <a:off x="7744120" y="4380253"/>
              <a:ext cx="3618954" cy="861774"/>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How does this look different from other churches you have seen?</a:t>
              </a:r>
            </a:p>
          </p:txBody>
        </p:sp>
      </p:grpSp>
    </p:spTree>
    <p:extLst>
      <p:ext uri="{BB962C8B-B14F-4D97-AF65-F5344CB8AC3E}">
        <p14:creationId xmlns:p14="http://schemas.microsoft.com/office/powerpoint/2010/main" val="26272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7" y="365126"/>
            <a:ext cx="4529773" cy="710288"/>
          </a:xfrm>
        </p:spPr>
        <p:txBody>
          <a:bodyPr/>
          <a:lstStyle/>
          <a:p>
            <a:r>
              <a:rPr lang="en-US" dirty="0"/>
              <a:t>Christianity</a:t>
            </a:r>
            <a:r>
              <a:rPr lang="en-US" dirty="0">
                <a:solidFill>
                  <a:schemeClr val="bg1"/>
                </a:solidFill>
              </a:rPr>
              <a:t> 3</a:t>
            </a:r>
          </a:p>
        </p:txBody>
      </p:sp>
      <p:pic>
        <p:nvPicPr>
          <p:cNvPr id="4" name="Picture 2">
            <a:hlinkClick r:id="rId3"/>
            <a:extLst>
              <a:ext uri="{FF2B5EF4-FFF2-40B4-BE49-F238E27FC236}">
                <a16:creationId xmlns:a16="http://schemas.microsoft.com/office/drawing/2014/main" id="{45440B2E-59C2-DB4C-901C-3A545C35978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34" t="9454" r="5746" b="5368"/>
          <a:stretch/>
        </p:blipFill>
        <p:spPr bwMode="auto">
          <a:xfrm>
            <a:off x="357187" y="1809845"/>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Post-It">
            <a:extLst>
              <a:ext uri="{FF2B5EF4-FFF2-40B4-BE49-F238E27FC236}">
                <a16:creationId xmlns:a16="http://schemas.microsoft.com/office/drawing/2014/main" id="{49C5B279-C742-E4E1-8200-9225950B07A3}"/>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6" name="Decorative-Blob">
              <a:extLst>
                <a:ext uri="{FF2B5EF4-FFF2-40B4-BE49-F238E27FC236}">
                  <a16:creationId xmlns:a16="http://schemas.microsoft.com/office/drawing/2014/main" id="{4F6A8BFB-30D4-6E59-A0D0-94CD11545B2E}"/>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7" name="Main-Text" descr="Post-it note to highlight text">
              <a:extLst>
                <a:ext uri="{FF2B5EF4-FFF2-40B4-BE49-F238E27FC236}">
                  <a16:creationId xmlns:a16="http://schemas.microsoft.com/office/drawing/2014/main" id="{FDF8C733-835E-DC7B-08B6-FB4A4AACE8E7}"/>
                </a:ext>
              </a:extLst>
            </p:cNvPr>
            <p:cNvSpPr txBox="1"/>
            <p:nvPr/>
          </p:nvSpPr>
          <p:spPr>
            <a:xfrm>
              <a:off x="8171229" y="4241661"/>
              <a:ext cx="2836172" cy="163121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Christianity.</a:t>
              </a:r>
            </a:p>
          </p:txBody>
        </p:sp>
        <p:pic>
          <p:nvPicPr>
            <p:cNvPr id="8" name="Decorative-Washi" descr="Decorative shape">
              <a:extLst>
                <a:ext uri="{FF2B5EF4-FFF2-40B4-BE49-F238E27FC236}">
                  <a16:creationId xmlns:a16="http://schemas.microsoft.com/office/drawing/2014/main" id="{BFA01CE9-BD5A-356E-C16E-C380E6CD23E7}"/>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973377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8A929B-3525-A587-4FFB-32110A4081B9}"/>
              </a:ext>
            </a:extLst>
          </p:cNvPr>
          <p:cNvSpPr>
            <a:spLocks noGrp="1"/>
          </p:cNvSpPr>
          <p:nvPr>
            <p:ph type="title"/>
          </p:nvPr>
        </p:nvSpPr>
        <p:spPr>
          <a:xfrm>
            <a:off x="357187" y="365126"/>
            <a:ext cx="6672987" cy="710288"/>
          </a:xfrm>
        </p:spPr>
        <p:txBody>
          <a:bodyPr/>
          <a:lstStyle/>
          <a:p>
            <a:r>
              <a:rPr lang="en-GB" dirty="0"/>
              <a:t>St Mary’s Church, Peterborough </a:t>
            </a:r>
            <a:r>
              <a:rPr lang="en-GB" dirty="0">
                <a:solidFill>
                  <a:schemeClr val="bg1"/>
                </a:solidFill>
              </a:rPr>
              <a:t>1</a:t>
            </a:r>
          </a:p>
        </p:txBody>
      </p:sp>
      <p:pic>
        <p:nvPicPr>
          <p:cNvPr id="7" name="Picture Placeholder 16" descr="Photo of the inside of a church. Individual chairs are facing the front where there is an altar and a cross. ">
            <a:extLst>
              <a:ext uri="{FF2B5EF4-FFF2-40B4-BE49-F238E27FC236}">
                <a16:creationId xmlns:a16="http://schemas.microsoft.com/office/drawing/2014/main" id="{00E33FCB-4EEF-199C-55B4-90D965553FF3}"/>
              </a:ext>
            </a:extLst>
          </p:cNvPr>
          <p:cNvPicPr>
            <a:picLocks noChangeAspect="1"/>
          </p:cNvPicPr>
          <p:nvPr/>
        </p:nvPicPr>
        <p:blipFill>
          <a:blip r:embed="rId3"/>
          <a:srcRect t="4895" b="4895"/>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95934" y="5369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1194544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4F1A2D-77F4-BBD1-983D-BD00B92D869B}"/>
              </a:ext>
            </a:extLst>
          </p:cNvPr>
          <p:cNvSpPr>
            <a:spLocks noGrp="1"/>
          </p:cNvSpPr>
          <p:nvPr>
            <p:ph type="title"/>
          </p:nvPr>
        </p:nvSpPr>
        <p:spPr/>
        <p:txBody>
          <a:bodyPr/>
          <a:lstStyle/>
          <a:p>
            <a:r>
              <a:rPr lang="en-GB" dirty="0"/>
              <a:t>St Mary’s Church, Peterborough </a:t>
            </a:r>
            <a:r>
              <a:rPr lang="en-GB" dirty="0">
                <a:solidFill>
                  <a:schemeClr val="bg1"/>
                </a:solidFill>
              </a:rPr>
              <a:t>2</a:t>
            </a:r>
            <a:endParaRPr lang="en-GB" dirty="0"/>
          </a:p>
        </p:txBody>
      </p:sp>
      <p:pic>
        <p:nvPicPr>
          <p:cNvPr id="7" name="Picture Placeholder 16" descr="A photo of the exterior church with steps leading up to a wooden door and a large glass window above it. There is a tower with a clock tower. ">
            <a:extLst>
              <a:ext uri="{FF2B5EF4-FFF2-40B4-BE49-F238E27FC236}">
                <a16:creationId xmlns:a16="http://schemas.microsoft.com/office/drawing/2014/main" id="{00E33FCB-4EEF-199C-55B4-90D965553FF3}"/>
              </a:ext>
            </a:extLst>
          </p:cNvPr>
          <p:cNvPicPr>
            <a:picLocks noChangeAspect="1"/>
          </p:cNvPicPr>
          <p:nvPr/>
        </p:nvPicPr>
        <p:blipFill>
          <a:blip r:embed="rId3"/>
          <a:srcRect t="22287" b="22287"/>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416254" y="429821"/>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Do any aspects of this design make this recognisable as modern church building?&#10;Which aspects of this design do you think are more traditional? ">
            <a:extLst>
              <a:ext uri="{FF2B5EF4-FFF2-40B4-BE49-F238E27FC236}">
                <a16:creationId xmlns:a16="http://schemas.microsoft.com/office/drawing/2014/main" id="{65F0E726-B81C-7706-0CED-4394FE33D92F}"/>
              </a:ext>
            </a:extLst>
          </p:cNvPr>
          <p:cNvGrpSpPr/>
          <p:nvPr/>
        </p:nvGrpSpPr>
        <p:grpSpPr>
          <a:xfrm>
            <a:off x="7610963" y="3760595"/>
            <a:ext cx="3845560" cy="3084010"/>
            <a:chOff x="7508240" y="4007255"/>
            <a:chExt cx="3845560" cy="3084010"/>
          </a:xfrm>
        </p:grpSpPr>
        <p:sp>
          <p:nvSpPr>
            <p:cNvPr id="3" name="Picture Placeholder 35">
              <a:extLst>
                <a:ext uri="{FF2B5EF4-FFF2-40B4-BE49-F238E27FC236}">
                  <a16:creationId xmlns:a16="http://schemas.microsoft.com/office/drawing/2014/main" id="{083BABEE-78FA-8603-2F56-E1C00BABA3FE}"/>
                </a:ext>
                <a:ext uri="{C183D7F6-B498-43B3-948B-1728B52AA6E4}">
                  <adec:decorative xmlns:adec="http://schemas.microsoft.com/office/drawing/2017/decorative" val="1"/>
                </a:ext>
              </a:extLst>
            </p:cNvPr>
            <p:cNvSpPr txBox="1">
              <a:spLocks/>
            </p:cNvSpPr>
            <p:nvPr/>
          </p:nvSpPr>
          <p:spPr>
            <a:xfrm flipH="1">
              <a:off x="7508240" y="4007255"/>
              <a:ext cx="3845560" cy="308401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C7D47C8-DB17-3AA0-E6CA-0312900983AD}"/>
                </a:ext>
              </a:extLst>
            </p:cNvPr>
            <p:cNvSpPr txBox="1"/>
            <p:nvPr/>
          </p:nvSpPr>
          <p:spPr>
            <a:xfrm>
              <a:off x="7794920" y="4446741"/>
              <a:ext cx="3182074" cy="1600438"/>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Do any aspects of this design make this recognisable as modern church building?</a:t>
              </a:r>
            </a:p>
            <a:p>
              <a:pPr algn="ctr" defTabSz="966155">
                <a:defRPr/>
              </a:pPr>
              <a:r>
                <a:rPr lang="en-GB" sz="1600" dirty="0"/>
                <a:t>Which aspects of this design do you think are more traditional? </a:t>
              </a:r>
            </a:p>
          </p:txBody>
        </p:sp>
      </p:grpSp>
    </p:spTree>
    <p:extLst>
      <p:ext uri="{BB962C8B-B14F-4D97-AF65-F5344CB8AC3E}">
        <p14:creationId xmlns:p14="http://schemas.microsoft.com/office/powerpoint/2010/main" val="288183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D65008-1B95-45B6-3B2F-4AAF121DF927}"/>
              </a:ext>
            </a:extLst>
          </p:cNvPr>
          <p:cNvSpPr>
            <a:spLocks noGrp="1"/>
          </p:cNvSpPr>
          <p:nvPr>
            <p:ph type="title"/>
          </p:nvPr>
        </p:nvSpPr>
        <p:spPr/>
        <p:txBody>
          <a:bodyPr/>
          <a:lstStyle/>
          <a:p>
            <a:r>
              <a:rPr lang="en-GB" dirty="0"/>
              <a:t>St Mary’s Church, Peterborough </a:t>
            </a:r>
            <a:r>
              <a:rPr lang="en-GB" dirty="0">
                <a:solidFill>
                  <a:schemeClr val="bg1"/>
                </a:solidFill>
              </a:rPr>
              <a:t>3</a:t>
            </a:r>
            <a:endParaRPr lang="en-GB" dirty="0"/>
          </a:p>
        </p:txBody>
      </p:sp>
      <p:pic>
        <p:nvPicPr>
          <p:cNvPr id="7" name="Picture Placeholder 16" descr="A photo of the inside of a church budding. There is a raised platform, altar and crosss on the left, and lots of individual seats in a semi circle. The organ pipes are at the back. ">
            <a:extLst>
              <a:ext uri="{FF2B5EF4-FFF2-40B4-BE49-F238E27FC236}">
                <a16:creationId xmlns:a16="http://schemas.microsoft.com/office/drawing/2014/main" id="{00E33FCB-4EEF-199C-55B4-90D965553FF3}"/>
              </a:ext>
            </a:extLst>
          </p:cNvPr>
          <p:cNvPicPr>
            <a:picLocks noChangeAspect="1"/>
          </p:cNvPicPr>
          <p:nvPr/>
        </p:nvPicPr>
        <p:blipFill>
          <a:blip r:embed="rId3"/>
          <a:srcRect t="4662" b="4662"/>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030174" y="4353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Which ‘traditional’ features of a church can you recognise? ">
            <a:extLst>
              <a:ext uri="{FF2B5EF4-FFF2-40B4-BE49-F238E27FC236}">
                <a16:creationId xmlns:a16="http://schemas.microsoft.com/office/drawing/2014/main" id="{2E2316CE-023E-D008-D09F-46CE541999D1}"/>
              </a:ext>
            </a:extLst>
          </p:cNvPr>
          <p:cNvGrpSpPr/>
          <p:nvPr/>
        </p:nvGrpSpPr>
        <p:grpSpPr>
          <a:xfrm>
            <a:off x="8056880" y="4007255"/>
            <a:ext cx="3296920" cy="2281785"/>
            <a:chOff x="8056880" y="4007255"/>
            <a:chExt cx="3296920" cy="2281785"/>
          </a:xfrm>
        </p:grpSpPr>
        <p:sp>
          <p:nvSpPr>
            <p:cNvPr id="3" name="Picture Placeholder 35">
              <a:extLst>
                <a:ext uri="{FF2B5EF4-FFF2-40B4-BE49-F238E27FC236}">
                  <a16:creationId xmlns:a16="http://schemas.microsoft.com/office/drawing/2014/main" id="{083BABEE-78FA-8603-2F56-E1C00BABA3FE}"/>
                </a:ext>
                <a:ext uri="{C183D7F6-B498-43B3-948B-1728B52AA6E4}">
                  <adec:decorative xmlns:adec="http://schemas.microsoft.com/office/drawing/2017/decorative" val="1"/>
                </a:ext>
              </a:extLst>
            </p:cNvPr>
            <p:cNvSpPr txBox="1">
              <a:spLocks/>
            </p:cNvSpPr>
            <p:nvPr/>
          </p:nvSpPr>
          <p:spPr>
            <a:xfrm flipH="1">
              <a:off x="8056880" y="4007255"/>
              <a:ext cx="3296920" cy="2281785"/>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C7D47C8-DB17-3AA0-E6CA-0312900983AD}"/>
                </a:ext>
              </a:extLst>
            </p:cNvPr>
            <p:cNvSpPr txBox="1"/>
            <p:nvPr/>
          </p:nvSpPr>
          <p:spPr>
            <a:xfrm>
              <a:off x="8324682" y="4452925"/>
              <a:ext cx="2934592" cy="861774"/>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defTabSz="966155">
                <a:defRPr/>
              </a:pPr>
              <a:r>
                <a:rPr lang="en-GB" sz="1600" dirty="0"/>
                <a:t>Which ‘traditional’ features of a church can you recognise? </a:t>
              </a:r>
            </a:p>
          </p:txBody>
        </p:sp>
      </p:grpSp>
    </p:spTree>
    <p:extLst>
      <p:ext uri="{BB962C8B-B14F-4D97-AF65-F5344CB8AC3E}">
        <p14:creationId xmlns:p14="http://schemas.microsoft.com/office/powerpoint/2010/main" val="32969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99236B-E9A7-7205-2DBC-A16C20B1EB83}"/>
              </a:ext>
            </a:extLst>
          </p:cNvPr>
          <p:cNvSpPr>
            <a:spLocks noGrp="1"/>
          </p:cNvSpPr>
          <p:nvPr>
            <p:ph type="title"/>
          </p:nvPr>
        </p:nvSpPr>
        <p:spPr/>
        <p:txBody>
          <a:bodyPr/>
          <a:lstStyle/>
          <a:p>
            <a:r>
              <a:rPr lang="en-GB" dirty="0"/>
              <a:t>St Mary’s Church, Peterborough </a:t>
            </a:r>
            <a:r>
              <a:rPr lang="en-GB" dirty="0">
                <a:solidFill>
                  <a:schemeClr val="bg1"/>
                </a:solidFill>
              </a:rPr>
              <a:t>4</a:t>
            </a:r>
            <a:endParaRPr lang="en-GB" dirty="0"/>
          </a:p>
        </p:txBody>
      </p:sp>
      <p:pic>
        <p:nvPicPr>
          <p:cNvPr id="7" name="Picture Placeholder 16" descr="A photo of a front entrance. There is a double wooden doors, and stained glass windows either side.">
            <a:extLst>
              <a:ext uri="{FF2B5EF4-FFF2-40B4-BE49-F238E27FC236}">
                <a16:creationId xmlns:a16="http://schemas.microsoft.com/office/drawing/2014/main" id="{00E33FCB-4EEF-199C-55B4-90D965553FF3}"/>
              </a:ext>
            </a:extLst>
          </p:cNvPr>
          <p:cNvPicPr>
            <a:picLocks noChangeAspect="1"/>
          </p:cNvPicPr>
          <p:nvPr/>
        </p:nvPicPr>
        <p:blipFill>
          <a:blip r:embed="rId3"/>
          <a:srcRect t="5737" b="5737"/>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030174" y="4353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Can you identify the features that were from the original Church of St Mary, built in 1860, before being replaced by the new building?&#10;">
            <a:extLst>
              <a:ext uri="{FF2B5EF4-FFF2-40B4-BE49-F238E27FC236}">
                <a16:creationId xmlns:a16="http://schemas.microsoft.com/office/drawing/2014/main" id="{42A8EBCD-77E0-923F-B61F-FA613BDCD0A8}"/>
              </a:ext>
            </a:extLst>
          </p:cNvPr>
          <p:cNvGrpSpPr/>
          <p:nvPr/>
        </p:nvGrpSpPr>
        <p:grpSpPr>
          <a:xfrm>
            <a:off x="7408840" y="4206240"/>
            <a:ext cx="4091916" cy="2286634"/>
            <a:chOff x="7408840" y="4206240"/>
            <a:chExt cx="4091916" cy="2286634"/>
          </a:xfrm>
        </p:grpSpPr>
        <p:sp>
          <p:nvSpPr>
            <p:cNvPr id="3" name="Picture Placeholder 35">
              <a:extLst>
                <a:ext uri="{FF2B5EF4-FFF2-40B4-BE49-F238E27FC236}">
                  <a16:creationId xmlns:a16="http://schemas.microsoft.com/office/drawing/2014/main" id="{083BABEE-78FA-8603-2F56-E1C00BABA3FE}"/>
                </a:ext>
                <a:ext uri="{C183D7F6-B498-43B3-948B-1728B52AA6E4}">
                  <adec:decorative xmlns:adec="http://schemas.microsoft.com/office/drawing/2017/decorative" val="1"/>
                </a:ext>
              </a:extLst>
            </p:cNvPr>
            <p:cNvSpPr txBox="1">
              <a:spLocks/>
            </p:cNvSpPr>
            <p:nvPr/>
          </p:nvSpPr>
          <p:spPr>
            <a:xfrm flipH="1">
              <a:off x="7408840" y="4206240"/>
              <a:ext cx="4091916" cy="2286634"/>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C7D47C8-DB17-3AA0-E6CA-0312900983AD}"/>
                </a:ext>
              </a:extLst>
            </p:cNvPr>
            <p:cNvSpPr txBox="1"/>
            <p:nvPr/>
          </p:nvSpPr>
          <p:spPr>
            <a:xfrm>
              <a:off x="7620000" y="4452925"/>
              <a:ext cx="3639274" cy="1354217"/>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Key Question:</a:t>
              </a:r>
            </a:p>
            <a:p>
              <a:pPr algn="ctr"/>
              <a:r>
                <a:rPr lang="en-GB" sz="1600" dirty="0">
                  <a:latin typeface="Arial" panose="020B0604020202020204" pitchFamily="34" charset="0"/>
                  <a:cs typeface="Arial" panose="020B0604020202020204" pitchFamily="34" charset="0"/>
                </a:rPr>
                <a:t>Can you identify the features that were from the original Church of St Mary, built in 1860, before being replaced by the new building?</a:t>
              </a:r>
            </a:p>
          </p:txBody>
        </p:sp>
      </p:grpSp>
    </p:spTree>
    <p:extLst>
      <p:ext uri="{BB962C8B-B14F-4D97-AF65-F5344CB8AC3E}">
        <p14:creationId xmlns:p14="http://schemas.microsoft.com/office/powerpoint/2010/main" val="15240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7" y="365126"/>
            <a:ext cx="4529773" cy="710288"/>
          </a:xfrm>
        </p:spPr>
        <p:txBody>
          <a:bodyPr/>
          <a:lstStyle/>
          <a:p>
            <a:r>
              <a:rPr lang="en-US" dirty="0"/>
              <a:t>Christianity </a:t>
            </a:r>
            <a:r>
              <a:rPr lang="en-US" dirty="0">
                <a:solidFill>
                  <a:schemeClr val="bg1"/>
                </a:solidFill>
              </a:rPr>
              <a:t>4</a:t>
            </a:r>
          </a:p>
        </p:txBody>
      </p:sp>
      <p:pic>
        <p:nvPicPr>
          <p:cNvPr id="4" name="Picture 2">
            <a:hlinkClick r:id="rId3"/>
            <a:extLst>
              <a:ext uri="{FF2B5EF4-FFF2-40B4-BE49-F238E27FC236}">
                <a16:creationId xmlns:a16="http://schemas.microsoft.com/office/drawing/2014/main" id="{45440B2E-59C2-DB4C-901C-3A545C35978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34" t="9454" r="5746" b="5368"/>
          <a:stretch/>
        </p:blipFill>
        <p:spPr bwMode="auto">
          <a:xfrm>
            <a:off x="357187" y="1809845"/>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Post-It">
            <a:extLst>
              <a:ext uri="{FF2B5EF4-FFF2-40B4-BE49-F238E27FC236}">
                <a16:creationId xmlns:a16="http://schemas.microsoft.com/office/drawing/2014/main" id="{49C5B279-C742-E4E1-8200-9225950B07A3}"/>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6" name="Decorative-Blob">
              <a:extLst>
                <a:ext uri="{FF2B5EF4-FFF2-40B4-BE49-F238E27FC236}">
                  <a16:creationId xmlns:a16="http://schemas.microsoft.com/office/drawing/2014/main" id="{4F6A8BFB-30D4-6E59-A0D0-94CD11545B2E}"/>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7" name="Main-Text" descr="Post-it note to highlight text">
              <a:extLst>
                <a:ext uri="{FF2B5EF4-FFF2-40B4-BE49-F238E27FC236}">
                  <a16:creationId xmlns:a16="http://schemas.microsoft.com/office/drawing/2014/main" id="{FDF8C733-835E-DC7B-08B6-FB4A4AACE8E7}"/>
                </a:ext>
              </a:extLst>
            </p:cNvPr>
            <p:cNvSpPr txBox="1"/>
            <p:nvPr/>
          </p:nvSpPr>
          <p:spPr>
            <a:xfrm>
              <a:off x="8171229" y="4241661"/>
              <a:ext cx="2836172" cy="163121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Christianity.</a:t>
              </a:r>
            </a:p>
          </p:txBody>
        </p:sp>
        <p:pic>
          <p:nvPicPr>
            <p:cNvPr id="8" name="Decorative-Washi" descr="Decorative shape">
              <a:extLst>
                <a:ext uri="{FF2B5EF4-FFF2-40B4-BE49-F238E27FC236}">
                  <a16:creationId xmlns:a16="http://schemas.microsoft.com/office/drawing/2014/main" id="{BFA01CE9-BD5A-356E-C16E-C380E6CD23E7}"/>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939371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4C1A-0FCD-3085-8B82-9E516FE24825}"/>
              </a:ext>
            </a:extLst>
          </p:cNvPr>
          <p:cNvSpPr>
            <a:spLocks noGrp="1"/>
          </p:cNvSpPr>
          <p:nvPr>
            <p:ph type="title"/>
          </p:nvPr>
        </p:nvSpPr>
        <p:spPr>
          <a:xfrm>
            <a:off x="357187" y="365126"/>
            <a:ext cx="6561773" cy="710288"/>
          </a:xfrm>
        </p:spPr>
        <p:txBody>
          <a:bodyPr/>
          <a:lstStyle/>
          <a:p>
            <a:r>
              <a:rPr lang="en-US" dirty="0"/>
              <a:t>Architecture</a:t>
            </a:r>
          </a:p>
        </p:txBody>
      </p:sp>
      <p:sp>
        <p:nvSpPr>
          <p:cNvPr id="4" name="Picture Placeholder 23">
            <a:extLst>
              <a:ext uri="{FF2B5EF4-FFF2-40B4-BE49-F238E27FC236}">
                <a16:creationId xmlns:a16="http://schemas.microsoft.com/office/drawing/2014/main" id="{5944BEF7-4FF2-8B36-4594-B0FD46684EA7}"/>
              </a:ext>
              <a:ext uri="{C183D7F6-B498-43B3-948B-1728B52AA6E4}">
                <adec:decorative xmlns:adec="http://schemas.microsoft.com/office/drawing/2017/decorative" val="1"/>
              </a:ext>
            </a:extLst>
          </p:cNvPr>
          <p:cNvSpPr txBox="1">
            <a:spLocks/>
          </p:cNvSpPr>
          <p:nvPr/>
        </p:nvSpPr>
        <p:spPr>
          <a:xfrm flipH="1">
            <a:off x="238645" y="1198820"/>
            <a:ext cx="4192002" cy="3101789"/>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3200" b="1" dirty="0">
              <a:latin typeface="Arial" panose="020B0604020202020204" pitchFamily="34" charset="0"/>
              <a:cs typeface="Arial" panose="020B0604020202020204" pitchFamily="34" charset="0"/>
            </a:endParaRPr>
          </a:p>
          <a:p>
            <a:pPr algn="ctr"/>
            <a:r>
              <a:rPr lang="en-GB" sz="3200" b="1" dirty="0">
                <a:latin typeface="Arial" panose="020B0604020202020204" pitchFamily="34" charset="0"/>
                <a:cs typeface="Arial" panose="020B0604020202020204" pitchFamily="34" charset="0"/>
              </a:rPr>
              <a:t>What is architecture?</a:t>
            </a:r>
          </a:p>
        </p:txBody>
      </p:sp>
      <p:sp>
        <p:nvSpPr>
          <p:cNvPr id="5" name="Picture Placeholder 25">
            <a:extLst>
              <a:ext uri="{FF2B5EF4-FFF2-40B4-BE49-F238E27FC236}">
                <a16:creationId xmlns:a16="http://schemas.microsoft.com/office/drawing/2014/main" id="{64DB21EF-F476-5286-4A95-6DBFCD17711E}"/>
              </a:ext>
              <a:ext uri="{C183D7F6-B498-43B3-948B-1728B52AA6E4}">
                <adec:decorative xmlns:adec="http://schemas.microsoft.com/office/drawing/2017/decorative" val="1"/>
              </a:ext>
            </a:extLst>
          </p:cNvPr>
          <p:cNvSpPr txBox="1">
            <a:spLocks/>
          </p:cNvSpPr>
          <p:nvPr/>
        </p:nvSpPr>
        <p:spPr>
          <a:xfrm>
            <a:off x="7126638" y="417998"/>
            <a:ext cx="4097990" cy="310178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latin typeface="Arial" panose="020B0604020202020204" pitchFamily="34" charset="0"/>
                <a:cs typeface="Arial" panose="020B0604020202020204" pitchFamily="34" charset="0"/>
              </a:rPr>
              <a:t> </a:t>
            </a:r>
          </a:p>
          <a:p>
            <a:pPr algn="ctr"/>
            <a:r>
              <a:rPr lang="en-GB" sz="3200" b="1" dirty="0">
                <a:latin typeface="Arial" panose="020B0604020202020204" pitchFamily="34" charset="0"/>
                <a:cs typeface="Arial" panose="020B0604020202020204" pitchFamily="34" charset="0"/>
              </a:rPr>
              <a:t>What is an architect?</a:t>
            </a:r>
          </a:p>
        </p:txBody>
      </p:sp>
      <p:sp>
        <p:nvSpPr>
          <p:cNvPr id="6" name="Picture Placeholder 17">
            <a:extLst>
              <a:ext uri="{FF2B5EF4-FFF2-40B4-BE49-F238E27FC236}">
                <a16:creationId xmlns:a16="http://schemas.microsoft.com/office/drawing/2014/main" id="{877B0B88-8F15-431C-64AB-6B6195F4133C}"/>
              </a:ext>
              <a:ext uri="{C183D7F6-B498-43B3-948B-1728B52AA6E4}">
                <adec:decorative xmlns:adec="http://schemas.microsoft.com/office/drawing/2017/decorative" val="1"/>
              </a:ext>
            </a:extLst>
          </p:cNvPr>
          <p:cNvSpPr txBox="1">
            <a:spLocks/>
          </p:cNvSpPr>
          <p:nvPr/>
        </p:nvSpPr>
        <p:spPr>
          <a:xfrm>
            <a:off x="4430647" y="3035091"/>
            <a:ext cx="4505324" cy="3648635"/>
          </a:xfrm>
          <a:prstGeom prst="rect">
            <a:avLst/>
          </a:prstGeom>
          <a:blipFill>
            <a:blip r:embed="rId7"/>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3200" b="1" dirty="0">
              <a:latin typeface="Arial" panose="020B0604020202020204" pitchFamily="34" charset="0"/>
              <a:cs typeface="Arial" panose="020B0604020202020204" pitchFamily="34" charset="0"/>
            </a:endParaRPr>
          </a:p>
          <a:p>
            <a:pPr algn="ctr"/>
            <a:r>
              <a:rPr lang="en-GB" sz="3200" b="1" dirty="0">
                <a:latin typeface="Arial" panose="020B0604020202020204" pitchFamily="34" charset="0"/>
                <a:cs typeface="Arial" panose="020B0604020202020204" pitchFamily="34" charset="0"/>
              </a:rPr>
              <a:t>What do you think an architect actually does?</a:t>
            </a:r>
          </a:p>
        </p:txBody>
      </p:sp>
    </p:spTree>
    <p:extLst>
      <p:ext uri="{BB962C8B-B14F-4D97-AF65-F5344CB8AC3E}">
        <p14:creationId xmlns:p14="http://schemas.microsoft.com/office/powerpoint/2010/main" val="30539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4AA55-31C2-2391-0DB7-9ADB56C8555E}"/>
              </a:ext>
            </a:extLst>
          </p:cNvPr>
          <p:cNvSpPr>
            <a:spLocks noGrp="1"/>
          </p:cNvSpPr>
          <p:nvPr>
            <p:ph type="title"/>
          </p:nvPr>
        </p:nvSpPr>
        <p:spPr/>
        <p:txBody>
          <a:bodyPr/>
          <a:lstStyle/>
          <a:p>
            <a:r>
              <a:rPr lang="en-GB" dirty="0"/>
              <a:t>West Cumberland Hospital Chapel, Whitehaven </a:t>
            </a:r>
            <a:r>
              <a:rPr lang="en-GB" dirty="0">
                <a:solidFill>
                  <a:schemeClr val="bg1"/>
                </a:solidFill>
              </a:rPr>
              <a:t>1</a:t>
            </a:r>
          </a:p>
        </p:txBody>
      </p:sp>
      <p:pic>
        <p:nvPicPr>
          <p:cNvPr id="7" name="Picture Placeholder 16" descr="A black and white photo of the outside of a building. There are steps and the 3 story concrete building is designed in a U shape. ">
            <a:extLst>
              <a:ext uri="{FF2B5EF4-FFF2-40B4-BE49-F238E27FC236}">
                <a16:creationId xmlns:a16="http://schemas.microsoft.com/office/drawing/2014/main" id="{00E33FCB-4EEF-199C-55B4-90D965553FF3}"/>
              </a:ext>
            </a:extLst>
          </p:cNvPr>
          <p:cNvPicPr>
            <a:picLocks noChangeAspect="1"/>
          </p:cNvPicPr>
          <p:nvPr/>
        </p:nvPicPr>
        <p:blipFill>
          <a:blip r:embed="rId3"/>
          <a:srcRect t="5686" b="5686"/>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78493" y="921450"/>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4276238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8C7B2-87F3-5D05-E51A-7261E532DFA3}"/>
              </a:ext>
            </a:extLst>
          </p:cNvPr>
          <p:cNvSpPr>
            <a:spLocks noGrp="1"/>
          </p:cNvSpPr>
          <p:nvPr>
            <p:ph type="title"/>
          </p:nvPr>
        </p:nvSpPr>
        <p:spPr/>
        <p:txBody>
          <a:bodyPr/>
          <a:lstStyle/>
          <a:p>
            <a:r>
              <a:rPr lang="en-GB" dirty="0"/>
              <a:t>West Cumberland Hospital Chapel, Whitehaven </a:t>
            </a:r>
            <a:r>
              <a:rPr lang="en-GB" dirty="0">
                <a:solidFill>
                  <a:schemeClr val="bg1"/>
                </a:solidFill>
              </a:rPr>
              <a:t>2</a:t>
            </a:r>
          </a:p>
        </p:txBody>
      </p:sp>
      <p:pic>
        <p:nvPicPr>
          <p:cNvPr id="7" name="Picture Placeholder 16" descr="A black and white photo of the inside of a church. There are wooden pews and an altar at the front with a large hanging white sheet with a cross on it. ">
            <a:extLst>
              <a:ext uri="{FF2B5EF4-FFF2-40B4-BE49-F238E27FC236}">
                <a16:creationId xmlns:a16="http://schemas.microsoft.com/office/drawing/2014/main" id="{00E33FCB-4EEF-199C-55B4-90D965553FF3}"/>
              </a:ext>
            </a:extLst>
          </p:cNvPr>
          <p:cNvPicPr>
            <a:picLocks noChangeAspect="1"/>
          </p:cNvPicPr>
          <p:nvPr/>
        </p:nvPicPr>
        <p:blipFill>
          <a:blip r:embed="rId3"/>
          <a:srcRect t="21509" b="21509"/>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99275" y="107541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3252438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7" y="365126"/>
            <a:ext cx="4529773" cy="710288"/>
          </a:xfrm>
        </p:spPr>
        <p:txBody>
          <a:bodyPr/>
          <a:lstStyle/>
          <a:p>
            <a:r>
              <a:rPr lang="en-US" dirty="0"/>
              <a:t>Christianity </a:t>
            </a:r>
            <a:r>
              <a:rPr lang="en-US" dirty="0">
                <a:solidFill>
                  <a:schemeClr val="bg1"/>
                </a:solidFill>
              </a:rPr>
              <a:t>5</a:t>
            </a:r>
          </a:p>
        </p:txBody>
      </p:sp>
      <p:pic>
        <p:nvPicPr>
          <p:cNvPr id="4" name="Picture 2">
            <a:hlinkClick r:id="rId3"/>
            <a:extLst>
              <a:ext uri="{FF2B5EF4-FFF2-40B4-BE49-F238E27FC236}">
                <a16:creationId xmlns:a16="http://schemas.microsoft.com/office/drawing/2014/main" id="{45440B2E-59C2-DB4C-901C-3A545C35978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34" t="9454" r="5746" b="5368"/>
          <a:stretch/>
        </p:blipFill>
        <p:spPr bwMode="auto">
          <a:xfrm>
            <a:off x="357187" y="1809845"/>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Post-It">
            <a:extLst>
              <a:ext uri="{FF2B5EF4-FFF2-40B4-BE49-F238E27FC236}">
                <a16:creationId xmlns:a16="http://schemas.microsoft.com/office/drawing/2014/main" id="{49C5B279-C742-E4E1-8200-9225950B07A3}"/>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6" name="Decorative-Blob">
              <a:extLst>
                <a:ext uri="{FF2B5EF4-FFF2-40B4-BE49-F238E27FC236}">
                  <a16:creationId xmlns:a16="http://schemas.microsoft.com/office/drawing/2014/main" id="{4F6A8BFB-30D4-6E59-A0D0-94CD11545B2E}"/>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7" name="Main-Text" descr="Post-it note to highlight text">
              <a:extLst>
                <a:ext uri="{FF2B5EF4-FFF2-40B4-BE49-F238E27FC236}">
                  <a16:creationId xmlns:a16="http://schemas.microsoft.com/office/drawing/2014/main" id="{FDF8C733-835E-DC7B-08B6-FB4A4AACE8E7}"/>
                </a:ext>
              </a:extLst>
            </p:cNvPr>
            <p:cNvSpPr txBox="1"/>
            <p:nvPr/>
          </p:nvSpPr>
          <p:spPr>
            <a:xfrm>
              <a:off x="8171229" y="4241661"/>
              <a:ext cx="2836172" cy="163121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Christianity.</a:t>
              </a:r>
            </a:p>
          </p:txBody>
        </p:sp>
        <p:pic>
          <p:nvPicPr>
            <p:cNvPr id="8" name="Decorative-Washi" descr="Decorative shape">
              <a:extLst>
                <a:ext uri="{FF2B5EF4-FFF2-40B4-BE49-F238E27FC236}">
                  <a16:creationId xmlns:a16="http://schemas.microsoft.com/office/drawing/2014/main" id="{BFA01CE9-BD5A-356E-C16E-C380E6CD23E7}"/>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1133435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8FEE4E-EA46-43D2-27B6-BB9930A7DD6A}"/>
              </a:ext>
            </a:extLst>
          </p:cNvPr>
          <p:cNvSpPr>
            <a:spLocks noGrp="1"/>
          </p:cNvSpPr>
          <p:nvPr>
            <p:ph type="title"/>
          </p:nvPr>
        </p:nvSpPr>
        <p:spPr/>
        <p:txBody>
          <a:bodyPr/>
          <a:lstStyle/>
          <a:p>
            <a:r>
              <a:rPr lang="en-GB" dirty="0"/>
              <a:t>Church of Jesus Christ of Latter-day Saints, Slough </a:t>
            </a:r>
            <a:r>
              <a:rPr lang="en-GB" dirty="0">
                <a:solidFill>
                  <a:schemeClr val="bg1"/>
                </a:solidFill>
              </a:rPr>
              <a:t>1</a:t>
            </a:r>
          </a:p>
        </p:txBody>
      </p:sp>
      <p:pic>
        <p:nvPicPr>
          <p:cNvPr id="7" name="Picture Placeholder 16" descr="A photo of the outside a red-brick building. ">
            <a:extLst>
              <a:ext uri="{FF2B5EF4-FFF2-40B4-BE49-F238E27FC236}">
                <a16:creationId xmlns:a16="http://schemas.microsoft.com/office/drawing/2014/main" id="{00E33FCB-4EEF-199C-55B4-90D965553FF3}"/>
              </a:ext>
            </a:extLst>
          </p:cNvPr>
          <p:cNvPicPr>
            <a:picLocks noChangeAspect="1"/>
          </p:cNvPicPr>
          <p:nvPr/>
        </p:nvPicPr>
        <p:blipFill>
          <a:blip r:embed="rId3"/>
          <a:srcRect t="4765" b="4765"/>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98952" y="107541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1013005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8FEE4E-EA46-43D2-27B6-BB9930A7DD6A}"/>
              </a:ext>
            </a:extLst>
          </p:cNvPr>
          <p:cNvSpPr>
            <a:spLocks noGrp="1"/>
          </p:cNvSpPr>
          <p:nvPr>
            <p:ph type="title"/>
          </p:nvPr>
        </p:nvSpPr>
        <p:spPr/>
        <p:txBody>
          <a:bodyPr/>
          <a:lstStyle/>
          <a:p>
            <a:r>
              <a:rPr lang="en-GB" dirty="0"/>
              <a:t>Church of Jesus Christ of Latter-day Saints, Slough </a:t>
            </a:r>
            <a:r>
              <a:rPr lang="en-GB" dirty="0">
                <a:solidFill>
                  <a:schemeClr val="bg1"/>
                </a:solidFill>
              </a:rPr>
              <a:t>2</a:t>
            </a:r>
          </a:p>
        </p:txBody>
      </p:sp>
      <p:pic>
        <p:nvPicPr>
          <p:cNvPr id="7" name="Picture Placeholder 16" descr="A photo of the inside of a church. It's a modern light room with modern pews.">
            <a:extLst>
              <a:ext uri="{FF2B5EF4-FFF2-40B4-BE49-F238E27FC236}">
                <a16:creationId xmlns:a16="http://schemas.microsoft.com/office/drawing/2014/main" id="{00E33FCB-4EEF-199C-55B4-90D965553FF3}"/>
              </a:ext>
            </a:extLst>
          </p:cNvPr>
          <p:cNvPicPr>
            <a:picLocks noChangeAspect="1"/>
          </p:cNvPicPr>
          <p:nvPr/>
        </p:nvPicPr>
        <p:blipFill>
          <a:blip r:embed="rId3"/>
          <a:srcRect t="5740" b="5740"/>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98952" y="107541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1798023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7" y="365126"/>
            <a:ext cx="4529773" cy="710288"/>
          </a:xfrm>
        </p:spPr>
        <p:txBody>
          <a:bodyPr/>
          <a:lstStyle/>
          <a:p>
            <a:r>
              <a:rPr lang="en-US" dirty="0"/>
              <a:t>Christianity </a:t>
            </a:r>
            <a:r>
              <a:rPr lang="en-US" dirty="0">
                <a:solidFill>
                  <a:schemeClr val="bg1"/>
                </a:solidFill>
              </a:rPr>
              <a:t>6</a:t>
            </a:r>
          </a:p>
        </p:txBody>
      </p:sp>
      <p:pic>
        <p:nvPicPr>
          <p:cNvPr id="4" name="Picture 2">
            <a:hlinkClick r:id="rId3"/>
            <a:extLst>
              <a:ext uri="{FF2B5EF4-FFF2-40B4-BE49-F238E27FC236}">
                <a16:creationId xmlns:a16="http://schemas.microsoft.com/office/drawing/2014/main" id="{45440B2E-59C2-DB4C-901C-3A545C35978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34" t="9454" r="5746" b="5368"/>
          <a:stretch/>
        </p:blipFill>
        <p:spPr bwMode="auto">
          <a:xfrm>
            <a:off x="357187" y="1809845"/>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Post-It">
            <a:extLst>
              <a:ext uri="{FF2B5EF4-FFF2-40B4-BE49-F238E27FC236}">
                <a16:creationId xmlns:a16="http://schemas.microsoft.com/office/drawing/2014/main" id="{49C5B279-C742-E4E1-8200-9225950B07A3}"/>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6" name="Decorative-Blob">
              <a:extLst>
                <a:ext uri="{FF2B5EF4-FFF2-40B4-BE49-F238E27FC236}">
                  <a16:creationId xmlns:a16="http://schemas.microsoft.com/office/drawing/2014/main" id="{4F6A8BFB-30D4-6E59-A0D0-94CD11545B2E}"/>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7" name="Main-Text" descr="Post-it note to highlight text">
              <a:extLst>
                <a:ext uri="{FF2B5EF4-FFF2-40B4-BE49-F238E27FC236}">
                  <a16:creationId xmlns:a16="http://schemas.microsoft.com/office/drawing/2014/main" id="{FDF8C733-835E-DC7B-08B6-FB4A4AACE8E7}"/>
                </a:ext>
              </a:extLst>
            </p:cNvPr>
            <p:cNvSpPr txBox="1"/>
            <p:nvPr/>
          </p:nvSpPr>
          <p:spPr>
            <a:xfrm>
              <a:off x="8171229" y="4241661"/>
              <a:ext cx="2836172" cy="163121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Christianity.</a:t>
              </a:r>
            </a:p>
          </p:txBody>
        </p:sp>
        <p:pic>
          <p:nvPicPr>
            <p:cNvPr id="8" name="Decorative-Washi" descr="Decorative shape">
              <a:extLst>
                <a:ext uri="{FF2B5EF4-FFF2-40B4-BE49-F238E27FC236}">
                  <a16:creationId xmlns:a16="http://schemas.microsoft.com/office/drawing/2014/main" id="{BFA01CE9-BD5A-356E-C16E-C380E6CD23E7}"/>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3426719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icture 5">
            <a:extLst>
              <a:ext uri="{FF2B5EF4-FFF2-40B4-BE49-F238E27FC236}">
                <a16:creationId xmlns:a16="http://schemas.microsoft.com/office/drawing/2014/main" id="{E6D044B4-1AD5-7332-5CD1-E2B3E6EE919C}"/>
              </a:ext>
              <a:ext uri="{C183D7F6-B498-43B3-948B-1728B52AA6E4}">
                <adec:decorative xmlns:adec="http://schemas.microsoft.com/office/drawing/2017/decorative" val="1"/>
              </a:ext>
            </a:extLst>
          </p:cNvPr>
          <p:cNvSpPr/>
          <p:nvPr/>
        </p:nvSpPr>
        <p:spPr>
          <a:xfrm>
            <a:off x="182712" y="1209677"/>
            <a:ext cx="4311397" cy="547803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0F8F778-7B22-8AA7-BD83-3A995C7BC09E}"/>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The John Laing Building Company - Places of </a:t>
            </a:r>
            <a:r>
              <a:rPr lang="en-GB" dirty="0">
                <a:cs typeface="Arial" panose="020B0604020202020204" pitchFamily="34" charset="0"/>
              </a:rPr>
              <a:t>Worship </a:t>
            </a:r>
            <a:r>
              <a:rPr lang="en-GB" dirty="0">
                <a:solidFill>
                  <a:schemeClr val="bg1"/>
                </a:solidFill>
                <a:cs typeface="Arial" panose="020B0604020202020204" pitchFamily="34" charset="0"/>
              </a:rPr>
              <a:t>1</a:t>
            </a:r>
            <a:endParaRPr lang="en-US" dirty="0"/>
          </a:p>
        </p:txBody>
      </p:sp>
      <p:sp>
        <p:nvSpPr>
          <p:cNvPr id="3" name="Content Placeholder 2">
            <a:extLst>
              <a:ext uri="{FF2B5EF4-FFF2-40B4-BE49-F238E27FC236}">
                <a16:creationId xmlns:a16="http://schemas.microsoft.com/office/drawing/2014/main" id="{09D14790-CFC4-B6F7-2386-A0CFD64A1413}"/>
              </a:ext>
            </a:extLst>
          </p:cNvPr>
          <p:cNvSpPr>
            <a:spLocks noGrp="1"/>
          </p:cNvSpPr>
          <p:nvPr>
            <p:ph idx="1"/>
          </p:nvPr>
        </p:nvSpPr>
        <p:spPr>
          <a:xfrm>
            <a:off x="509156" y="1614409"/>
            <a:ext cx="3743796" cy="4678895"/>
          </a:xfrm>
        </p:spPr>
        <p:txBody>
          <a:bodyPr/>
          <a:lstStyle/>
          <a:p>
            <a:r>
              <a:rPr lang="en-GB" sz="2400" dirty="0">
                <a:latin typeface="Arial" panose="020B0604020202020204" pitchFamily="34" charset="0"/>
                <a:cs typeface="Arial" panose="020B0604020202020204" pitchFamily="34" charset="0"/>
              </a:rPr>
              <a:t>Having looked at a range of Laing buildings from different faiths:</a:t>
            </a:r>
          </a:p>
          <a:p>
            <a:endParaRPr lang="en-GB" sz="12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What features do they have in common?</a:t>
            </a:r>
          </a:p>
          <a:p>
            <a:endParaRPr lang="en-GB" sz="12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What features are unique to a specific religion?</a:t>
            </a:r>
          </a:p>
          <a:p>
            <a:endParaRPr lang="en-GB" sz="12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Work in pairs or groups to complete the worksheet.</a:t>
            </a:r>
          </a:p>
          <a:p>
            <a:endParaRPr lang="en-US" dirty="0"/>
          </a:p>
        </p:txBody>
      </p:sp>
      <p:grpSp>
        <p:nvGrpSpPr>
          <p:cNvPr id="26" name="Group 25" descr="Map of England wit the counties on. ">
            <a:extLst>
              <a:ext uri="{FF2B5EF4-FFF2-40B4-BE49-F238E27FC236}">
                <a16:creationId xmlns:a16="http://schemas.microsoft.com/office/drawing/2014/main" id="{E8B67AA9-F912-C776-7A94-01E727FB0737}"/>
              </a:ext>
            </a:extLst>
          </p:cNvPr>
          <p:cNvGrpSpPr/>
          <p:nvPr/>
        </p:nvGrpSpPr>
        <p:grpSpPr>
          <a:xfrm>
            <a:off x="4478693" y="1209677"/>
            <a:ext cx="7050089" cy="5360626"/>
            <a:chOff x="1659474" y="0"/>
            <a:chExt cx="9171795" cy="6973892"/>
          </a:xfrm>
        </p:grpSpPr>
        <p:pic>
          <p:nvPicPr>
            <p:cNvPr id="4" name="Picture 3">
              <a:extLst>
                <a:ext uri="{FF2B5EF4-FFF2-40B4-BE49-F238E27FC236}">
                  <a16:creationId xmlns:a16="http://schemas.microsoft.com/office/drawing/2014/main" id="{53735115-06E4-D7D0-7612-B47C3E899A5B}"/>
                </a:ext>
              </a:extLst>
            </p:cNvPr>
            <p:cNvPicPr>
              <a:picLocks noChangeAspect="1"/>
            </p:cNvPicPr>
            <p:nvPr/>
          </p:nvPicPr>
          <p:blipFill rotWithShape="1">
            <a:blip r:embed="rId3">
              <a:extLst>
                <a:ext uri="{28A0092B-C50C-407E-A947-70E740481C1C}">
                  <a14:useLocalDpi xmlns:a14="http://schemas.microsoft.com/office/drawing/2010/main" val="0"/>
                </a:ext>
              </a:extLst>
            </a:blip>
            <a:srcRect t="2143"/>
            <a:stretch/>
          </p:blipFill>
          <p:spPr>
            <a:xfrm>
              <a:off x="1659474" y="0"/>
              <a:ext cx="7454348" cy="6711062"/>
            </a:xfrm>
            <a:prstGeom prst="rect">
              <a:avLst/>
            </a:prstGeom>
          </p:spPr>
        </p:pic>
        <p:grpSp>
          <p:nvGrpSpPr>
            <p:cNvPr id="5" name="Group 4">
              <a:extLst>
                <a:ext uri="{FF2B5EF4-FFF2-40B4-BE49-F238E27FC236}">
                  <a16:creationId xmlns:a16="http://schemas.microsoft.com/office/drawing/2014/main" id="{9AD2C4D3-802F-0AB6-3146-829A56C0FCC5}"/>
                </a:ext>
              </a:extLst>
            </p:cNvPr>
            <p:cNvGrpSpPr/>
            <p:nvPr/>
          </p:nvGrpSpPr>
          <p:grpSpPr>
            <a:xfrm>
              <a:off x="3318832" y="1205406"/>
              <a:ext cx="2367372" cy="840843"/>
              <a:chOff x="2692299" y="1925885"/>
              <a:chExt cx="2367372" cy="840843"/>
            </a:xfrm>
          </p:grpSpPr>
          <p:sp>
            <p:nvSpPr>
              <p:cNvPr id="6" name="Oval 5">
                <a:extLst>
                  <a:ext uri="{FF2B5EF4-FFF2-40B4-BE49-F238E27FC236}">
                    <a16:creationId xmlns:a16="http://schemas.microsoft.com/office/drawing/2014/main" id="{1CE0D112-2278-E080-0A08-2B8EFBC0A751}"/>
                  </a:ext>
                </a:extLst>
              </p:cNvPr>
              <p:cNvSpPr/>
              <p:nvPr/>
            </p:nvSpPr>
            <p:spPr>
              <a:xfrm>
                <a:off x="4582162" y="1992816"/>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3E1EE9EF-2D43-3294-B670-A8B10EBFFB7F}"/>
                  </a:ext>
                </a:extLst>
              </p:cNvPr>
              <p:cNvSpPr txBox="1"/>
              <p:nvPr/>
            </p:nvSpPr>
            <p:spPr>
              <a:xfrm>
                <a:off x="2692299" y="1925885"/>
                <a:ext cx="2367372" cy="840843"/>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Chapel at West </a:t>
                </a:r>
              </a:p>
              <a:p>
                <a:r>
                  <a:rPr lang="en-GB" sz="1200" b="1" dirty="0">
                    <a:latin typeface="Arial" panose="020B0604020202020204" pitchFamily="34" charset="0"/>
                    <a:cs typeface="Arial" panose="020B0604020202020204" pitchFamily="34" charset="0"/>
                  </a:rPr>
                  <a:t>Cumberland Hospital, </a:t>
                </a:r>
              </a:p>
              <a:p>
                <a:r>
                  <a:rPr lang="en-GB" sz="1200" b="1" dirty="0">
                    <a:latin typeface="Arial" panose="020B0604020202020204" pitchFamily="34" charset="0"/>
                    <a:cs typeface="Arial" panose="020B0604020202020204" pitchFamily="34" charset="0"/>
                  </a:rPr>
                  <a:t>Whitehaven</a:t>
                </a:r>
              </a:p>
            </p:txBody>
          </p:sp>
        </p:grpSp>
        <p:grpSp>
          <p:nvGrpSpPr>
            <p:cNvPr id="8" name="Group 7">
              <a:extLst>
                <a:ext uri="{FF2B5EF4-FFF2-40B4-BE49-F238E27FC236}">
                  <a16:creationId xmlns:a16="http://schemas.microsoft.com/office/drawing/2014/main" id="{CCF778E3-EF03-727B-26F2-7D5AF31C2E8E}"/>
                </a:ext>
              </a:extLst>
            </p:cNvPr>
            <p:cNvGrpSpPr/>
            <p:nvPr/>
          </p:nvGrpSpPr>
          <p:grpSpPr>
            <a:xfrm>
              <a:off x="7447698" y="4329888"/>
              <a:ext cx="3383571" cy="600602"/>
              <a:chOff x="6603975" y="2274205"/>
              <a:chExt cx="3383571" cy="600602"/>
            </a:xfrm>
          </p:grpSpPr>
          <p:sp>
            <p:nvSpPr>
              <p:cNvPr id="9" name="Oval 8">
                <a:extLst>
                  <a:ext uri="{FF2B5EF4-FFF2-40B4-BE49-F238E27FC236}">
                    <a16:creationId xmlns:a16="http://schemas.microsoft.com/office/drawing/2014/main" id="{17C382DF-B8EE-58C5-A02C-84EDE60B0819}"/>
                  </a:ext>
                </a:extLst>
              </p:cNvPr>
              <p:cNvSpPr/>
              <p:nvPr/>
            </p:nvSpPr>
            <p:spPr>
              <a:xfrm>
                <a:off x="6603975" y="22768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B71B778B-5F10-08F8-30A2-F52E28CE3A89}"/>
                  </a:ext>
                </a:extLst>
              </p:cNvPr>
              <p:cNvSpPr txBox="1"/>
              <p:nvPr/>
            </p:nvSpPr>
            <p:spPr>
              <a:xfrm>
                <a:off x="8069858" y="2274205"/>
                <a:ext cx="1917688" cy="600602"/>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 Mary’s Church, </a:t>
                </a:r>
              </a:p>
              <a:p>
                <a:r>
                  <a:rPr lang="en-GB" sz="1200" b="1" dirty="0">
                    <a:latin typeface="Arial" panose="020B0604020202020204" pitchFamily="34" charset="0"/>
                    <a:cs typeface="Arial" panose="020B0604020202020204" pitchFamily="34" charset="0"/>
                  </a:rPr>
                  <a:t>Peterborough</a:t>
                </a:r>
              </a:p>
            </p:txBody>
          </p:sp>
        </p:grpSp>
        <p:grpSp>
          <p:nvGrpSpPr>
            <p:cNvPr id="11" name="Group 10">
              <a:extLst>
                <a:ext uri="{FF2B5EF4-FFF2-40B4-BE49-F238E27FC236}">
                  <a16:creationId xmlns:a16="http://schemas.microsoft.com/office/drawing/2014/main" id="{8B49EA35-2068-5508-555C-23E2CE2424A2}"/>
                </a:ext>
              </a:extLst>
            </p:cNvPr>
            <p:cNvGrpSpPr/>
            <p:nvPr/>
          </p:nvGrpSpPr>
          <p:grpSpPr>
            <a:xfrm>
              <a:off x="3626626" y="2037639"/>
              <a:ext cx="2946158" cy="600602"/>
              <a:chOff x="3140460" y="2400674"/>
              <a:chExt cx="2946158" cy="600602"/>
            </a:xfrm>
          </p:grpSpPr>
          <p:sp>
            <p:nvSpPr>
              <p:cNvPr id="12" name="Oval 11">
                <a:extLst>
                  <a:ext uri="{FF2B5EF4-FFF2-40B4-BE49-F238E27FC236}">
                    <a16:creationId xmlns:a16="http://schemas.microsoft.com/office/drawing/2014/main" id="{018F9F6B-C990-408F-6D43-FDBEBE5871AB}"/>
                  </a:ext>
                </a:extLst>
              </p:cNvPr>
              <p:cNvSpPr/>
              <p:nvPr/>
            </p:nvSpPr>
            <p:spPr>
              <a:xfrm>
                <a:off x="5937701" y="275992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DCE01377-ED90-64B1-B584-482D118FAE35}"/>
                  </a:ext>
                </a:extLst>
              </p:cNvPr>
              <p:cNvSpPr txBox="1"/>
              <p:nvPr/>
            </p:nvSpPr>
            <p:spPr>
              <a:xfrm>
                <a:off x="3140460" y="2400674"/>
                <a:ext cx="1864786" cy="600602"/>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Clayton Baptist </a:t>
                </a:r>
              </a:p>
              <a:p>
                <a:r>
                  <a:rPr lang="en-GB" sz="1200" b="1" dirty="0">
                    <a:latin typeface="Arial" panose="020B0604020202020204" pitchFamily="34" charset="0"/>
                    <a:cs typeface="Arial" panose="020B0604020202020204" pitchFamily="34" charset="0"/>
                  </a:rPr>
                  <a:t>Chapel, Bradford</a:t>
                </a:r>
              </a:p>
            </p:txBody>
          </p:sp>
        </p:grpSp>
        <p:grpSp>
          <p:nvGrpSpPr>
            <p:cNvPr id="14" name="Group 13">
              <a:extLst>
                <a:ext uri="{FF2B5EF4-FFF2-40B4-BE49-F238E27FC236}">
                  <a16:creationId xmlns:a16="http://schemas.microsoft.com/office/drawing/2014/main" id="{B2629279-9A45-8592-FCB2-A67F8D569AE5}"/>
                </a:ext>
              </a:extLst>
            </p:cNvPr>
            <p:cNvGrpSpPr/>
            <p:nvPr/>
          </p:nvGrpSpPr>
          <p:grpSpPr>
            <a:xfrm>
              <a:off x="7298781" y="5317691"/>
              <a:ext cx="3260452" cy="1476021"/>
              <a:chOff x="7310298" y="5464629"/>
              <a:chExt cx="3260452" cy="1476021"/>
            </a:xfrm>
          </p:grpSpPr>
          <p:sp>
            <p:nvSpPr>
              <p:cNvPr id="15" name="Oval 14">
                <a:extLst>
                  <a:ext uri="{FF2B5EF4-FFF2-40B4-BE49-F238E27FC236}">
                    <a16:creationId xmlns:a16="http://schemas.microsoft.com/office/drawing/2014/main" id="{4AF5A2D4-2CD5-F432-7DDA-FC7F2206D64A}"/>
                  </a:ext>
                </a:extLst>
              </p:cNvPr>
              <p:cNvSpPr/>
              <p:nvPr/>
            </p:nvSpPr>
            <p:spPr>
              <a:xfrm>
                <a:off x="7310298" y="5464629"/>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478DD087-C877-DBE2-B318-2A0602B037DE}"/>
                  </a:ext>
                </a:extLst>
              </p:cNvPr>
              <p:cNvSpPr txBox="1"/>
              <p:nvPr/>
            </p:nvSpPr>
            <p:spPr>
              <a:xfrm>
                <a:off x="7813404" y="6340048"/>
                <a:ext cx="2757346" cy="600602"/>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London Central Mosque</a:t>
                </a:r>
              </a:p>
              <a:p>
                <a:r>
                  <a:rPr lang="en-GB" sz="1200" b="1" dirty="0">
                    <a:latin typeface="Arial" panose="020B0604020202020204" pitchFamily="34" charset="0"/>
                    <a:cs typeface="Arial" panose="020B0604020202020204" pitchFamily="34" charset="0"/>
                  </a:rPr>
                  <a:t>Liberal Jewish Synagogue</a:t>
                </a:r>
              </a:p>
            </p:txBody>
          </p:sp>
        </p:grpSp>
        <p:grpSp>
          <p:nvGrpSpPr>
            <p:cNvPr id="17" name="Group 16">
              <a:extLst>
                <a:ext uri="{FF2B5EF4-FFF2-40B4-BE49-F238E27FC236}">
                  <a16:creationId xmlns:a16="http://schemas.microsoft.com/office/drawing/2014/main" id="{9E644ED4-1D80-3B67-C6B7-CC349D6851AF}"/>
                </a:ext>
              </a:extLst>
            </p:cNvPr>
            <p:cNvGrpSpPr/>
            <p:nvPr/>
          </p:nvGrpSpPr>
          <p:grpSpPr>
            <a:xfrm>
              <a:off x="3936281" y="5330506"/>
              <a:ext cx="3660334" cy="1643386"/>
              <a:chOff x="1326477" y="6078684"/>
              <a:chExt cx="3660334" cy="1643386"/>
            </a:xfrm>
          </p:grpSpPr>
          <p:sp>
            <p:nvSpPr>
              <p:cNvPr id="18" name="Oval 17">
                <a:extLst>
                  <a:ext uri="{FF2B5EF4-FFF2-40B4-BE49-F238E27FC236}">
                    <a16:creationId xmlns:a16="http://schemas.microsoft.com/office/drawing/2014/main" id="{08B7A925-CA15-78B4-C930-54BED5364084}"/>
                  </a:ext>
                </a:extLst>
              </p:cNvPr>
              <p:cNvSpPr/>
              <p:nvPr/>
            </p:nvSpPr>
            <p:spPr>
              <a:xfrm>
                <a:off x="4322530" y="6078684"/>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23E1D94C-E51C-1D04-1C76-A2AB5360F220}"/>
                  </a:ext>
                </a:extLst>
              </p:cNvPr>
              <p:cNvSpPr txBox="1"/>
              <p:nvPr/>
            </p:nvSpPr>
            <p:spPr>
              <a:xfrm>
                <a:off x="1326477" y="7361709"/>
                <a:ext cx="3660334"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Church of Latter-day Saints, Slough</a:t>
                </a:r>
              </a:p>
            </p:txBody>
          </p:sp>
        </p:grpSp>
        <p:grpSp>
          <p:nvGrpSpPr>
            <p:cNvPr id="20" name="Group 19">
              <a:extLst>
                <a:ext uri="{FF2B5EF4-FFF2-40B4-BE49-F238E27FC236}">
                  <a16:creationId xmlns:a16="http://schemas.microsoft.com/office/drawing/2014/main" id="{14EA0B14-D6A7-F349-8BD8-F2CF43A410F0}"/>
                </a:ext>
              </a:extLst>
            </p:cNvPr>
            <p:cNvGrpSpPr/>
            <p:nvPr/>
          </p:nvGrpSpPr>
          <p:grpSpPr>
            <a:xfrm>
              <a:off x="3318832" y="5069184"/>
              <a:ext cx="2142274" cy="360361"/>
              <a:chOff x="3330349" y="5216122"/>
              <a:chExt cx="2142274" cy="360361"/>
            </a:xfrm>
          </p:grpSpPr>
          <p:sp>
            <p:nvSpPr>
              <p:cNvPr id="21" name="Oval 20">
                <a:extLst>
                  <a:ext uri="{FF2B5EF4-FFF2-40B4-BE49-F238E27FC236}">
                    <a16:creationId xmlns:a16="http://schemas.microsoft.com/office/drawing/2014/main" id="{4BC2415D-349F-F667-ED0A-E6B0E7B29282}"/>
                  </a:ext>
                </a:extLst>
              </p:cNvPr>
              <p:cNvSpPr/>
              <p:nvPr/>
            </p:nvSpPr>
            <p:spPr>
              <a:xfrm>
                <a:off x="5323706" y="522920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E5853C84-CC81-0711-B7B6-036C122D6251}"/>
                  </a:ext>
                </a:extLst>
              </p:cNvPr>
              <p:cNvSpPr txBox="1"/>
              <p:nvPr/>
            </p:nvSpPr>
            <p:spPr>
              <a:xfrm>
                <a:off x="3330349" y="5216122"/>
                <a:ext cx="1854357"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Clifton Cathedral</a:t>
                </a:r>
              </a:p>
            </p:txBody>
          </p:sp>
        </p:grpSp>
        <p:grpSp>
          <p:nvGrpSpPr>
            <p:cNvPr id="23" name="Group 22">
              <a:extLst>
                <a:ext uri="{FF2B5EF4-FFF2-40B4-BE49-F238E27FC236}">
                  <a16:creationId xmlns:a16="http://schemas.microsoft.com/office/drawing/2014/main" id="{E0A0028B-7E65-6DD0-C42E-080C64F9146E}"/>
                </a:ext>
              </a:extLst>
            </p:cNvPr>
            <p:cNvGrpSpPr/>
            <p:nvPr/>
          </p:nvGrpSpPr>
          <p:grpSpPr>
            <a:xfrm>
              <a:off x="3124940" y="3969527"/>
              <a:ext cx="3463284" cy="360361"/>
              <a:chOff x="2697793" y="3975654"/>
              <a:chExt cx="3463284" cy="360361"/>
            </a:xfrm>
          </p:grpSpPr>
          <p:sp>
            <p:nvSpPr>
              <p:cNvPr id="24" name="Oval 23">
                <a:extLst>
                  <a:ext uri="{FF2B5EF4-FFF2-40B4-BE49-F238E27FC236}">
                    <a16:creationId xmlns:a16="http://schemas.microsoft.com/office/drawing/2014/main" id="{D23F73AA-38E1-4413-9D81-6CD4E4A2476E}"/>
                  </a:ext>
                </a:extLst>
              </p:cNvPr>
              <p:cNvSpPr/>
              <p:nvPr/>
            </p:nvSpPr>
            <p:spPr>
              <a:xfrm>
                <a:off x="6012160" y="40770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6C27F523-0926-A66F-6614-E4E9F1E56882}"/>
                  </a:ext>
                </a:extLst>
              </p:cNvPr>
              <p:cNvSpPr txBox="1"/>
              <p:nvPr/>
            </p:nvSpPr>
            <p:spPr>
              <a:xfrm>
                <a:off x="2697793" y="3975654"/>
                <a:ext cx="2083755"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Coventry Cathedral</a:t>
                </a:r>
              </a:p>
            </p:txBody>
          </p:sp>
        </p:grpSp>
      </p:grpSp>
    </p:spTree>
    <p:extLst>
      <p:ext uri="{BB962C8B-B14F-4D97-AF65-F5344CB8AC3E}">
        <p14:creationId xmlns:p14="http://schemas.microsoft.com/office/powerpoint/2010/main" val="4093041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01D1-7F50-352F-ED54-5B2D2408B001}"/>
              </a:ext>
            </a:extLst>
          </p:cNvPr>
          <p:cNvSpPr>
            <a:spLocks noGrp="1"/>
          </p:cNvSpPr>
          <p:nvPr>
            <p:ph type="title"/>
          </p:nvPr>
        </p:nvSpPr>
        <p:spPr/>
        <p:txBody>
          <a:bodyPr>
            <a:normAutofit fontScale="90000"/>
          </a:bodyPr>
          <a:lstStyle/>
          <a:p>
            <a:r>
              <a:rPr lang="en-GB" dirty="0"/>
              <a:t>What is the SAME or UNIQUE about these places of worship? </a:t>
            </a:r>
            <a:br>
              <a:rPr lang="en-GB" dirty="0"/>
            </a:br>
            <a:endParaRPr lang="en-US" dirty="0"/>
          </a:p>
        </p:txBody>
      </p:sp>
      <p:graphicFrame>
        <p:nvGraphicFramePr>
          <p:cNvPr id="3" name="Table 5">
            <a:extLst>
              <a:ext uri="{FF2B5EF4-FFF2-40B4-BE49-F238E27FC236}">
                <a16:creationId xmlns:a16="http://schemas.microsoft.com/office/drawing/2014/main" id="{B8ADC481-DB33-134C-2C15-5739D4FC1D93}"/>
              </a:ext>
            </a:extLst>
          </p:cNvPr>
          <p:cNvGraphicFramePr>
            <a:graphicFrameLocks noGrp="1"/>
          </p:cNvGraphicFramePr>
          <p:nvPr>
            <p:extLst>
              <p:ext uri="{D42A27DB-BD31-4B8C-83A1-F6EECF244321}">
                <p14:modId xmlns:p14="http://schemas.microsoft.com/office/powerpoint/2010/main" val="1022968371"/>
              </p:ext>
            </p:extLst>
          </p:nvPr>
        </p:nvGraphicFramePr>
        <p:xfrm>
          <a:off x="633844" y="1602893"/>
          <a:ext cx="10068792" cy="4558914"/>
        </p:xfrm>
        <a:graphic>
          <a:graphicData uri="http://schemas.openxmlformats.org/drawingml/2006/table">
            <a:tbl>
              <a:tblPr firstRow="1">
                <a:tableStyleId>{5940675A-B579-460E-94D1-54222C63F5DA}</a:tableStyleId>
              </a:tblPr>
              <a:tblGrid>
                <a:gridCol w="5034396">
                  <a:extLst>
                    <a:ext uri="{9D8B030D-6E8A-4147-A177-3AD203B41FA5}">
                      <a16:colId xmlns:a16="http://schemas.microsoft.com/office/drawing/2014/main" val="1701323595"/>
                    </a:ext>
                  </a:extLst>
                </a:gridCol>
                <a:gridCol w="5034396">
                  <a:extLst>
                    <a:ext uri="{9D8B030D-6E8A-4147-A177-3AD203B41FA5}">
                      <a16:colId xmlns:a16="http://schemas.microsoft.com/office/drawing/2014/main" val="2711437"/>
                    </a:ext>
                  </a:extLst>
                </a:gridCol>
              </a:tblGrid>
              <a:tr h="759819">
                <a:tc>
                  <a:txBody>
                    <a:bodyPr/>
                    <a:lstStyle/>
                    <a:p>
                      <a:pPr algn="ctr"/>
                      <a:r>
                        <a:rPr lang="en-GB" sz="3200" dirty="0">
                          <a:latin typeface="+mj-lt"/>
                        </a:rPr>
                        <a:t>SAME</a:t>
                      </a:r>
                    </a:p>
                  </a:txBody>
                  <a:tcPr/>
                </a:tc>
                <a:tc>
                  <a:txBody>
                    <a:bodyPr/>
                    <a:lstStyle/>
                    <a:p>
                      <a:pPr algn="ctr"/>
                      <a:r>
                        <a:rPr lang="en-GB" sz="3200" dirty="0">
                          <a:latin typeface="+mj-lt"/>
                        </a:rPr>
                        <a:t>UNIQUE</a:t>
                      </a:r>
                    </a:p>
                  </a:txBody>
                  <a:tcPr/>
                </a:tc>
                <a:extLst>
                  <a:ext uri="{0D108BD9-81ED-4DB2-BD59-A6C34878D82A}">
                    <a16:rowId xmlns:a16="http://schemas.microsoft.com/office/drawing/2014/main" val="1462162982"/>
                  </a:ext>
                </a:extLst>
              </a:tr>
              <a:tr h="759819">
                <a:tc>
                  <a:txBody>
                    <a:bodyPr/>
                    <a:lstStyle/>
                    <a:p>
                      <a:endParaRPr lang="en-GB" dirty="0"/>
                    </a:p>
                  </a:txBody>
                  <a:tcPr/>
                </a:tc>
                <a:tc>
                  <a:txBody>
                    <a:bodyPr/>
                    <a:lstStyle/>
                    <a:p>
                      <a:endParaRPr lang="en-GB"/>
                    </a:p>
                  </a:txBody>
                  <a:tcPr/>
                </a:tc>
                <a:extLst>
                  <a:ext uri="{0D108BD9-81ED-4DB2-BD59-A6C34878D82A}">
                    <a16:rowId xmlns:a16="http://schemas.microsoft.com/office/drawing/2014/main" val="398374114"/>
                  </a:ext>
                </a:extLst>
              </a:tr>
              <a:tr h="759819">
                <a:tc>
                  <a:txBody>
                    <a:bodyPr/>
                    <a:lstStyle/>
                    <a:p>
                      <a:endParaRPr lang="en-GB"/>
                    </a:p>
                  </a:txBody>
                  <a:tcPr/>
                </a:tc>
                <a:tc>
                  <a:txBody>
                    <a:bodyPr/>
                    <a:lstStyle/>
                    <a:p>
                      <a:endParaRPr lang="en-GB"/>
                    </a:p>
                  </a:txBody>
                  <a:tcPr/>
                </a:tc>
                <a:extLst>
                  <a:ext uri="{0D108BD9-81ED-4DB2-BD59-A6C34878D82A}">
                    <a16:rowId xmlns:a16="http://schemas.microsoft.com/office/drawing/2014/main" val="2148516794"/>
                  </a:ext>
                </a:extLst>
              </a:tr>
              <a:tr h="759819">
                <a:tc>
                  <a:txBody>
                    <a:bodyPr/>
                    <a:lstStyle/>
                    <a:p>
                      <a:endParaRPr lang="en-GB"/>
                    </a:p>
                  </a:txBody>
                  <a:tcPr/>
                </a:tc>
                <a:tc>
                  <a:txBody>
                    <a:bodyPr/>
                    <a:lstStyle/>
                    <a:p>
                      <a:endParaRPr lang="en-GB"/>
                    </a:p>
                  </a:txBody>
                  <a:tcPr/>
                </a:tc>
                <a:extLst>
                  <a:ext uri="{0D108BD9-81ED-4DB2-BD59-A6C34878D82A}">
                    <a16:rowId xmlns:a16="http://schemas.microsoft.com/office/drawing/2014/main" val="252619166"/>
                  </a:ext>
                </a:extLst>
              </a:tr>
              <a:tr h="759819">
                <a:tc>
                  <a:txBody>
                    <a:bodyPr/>
                    <a:lstStyle/>
                    <a:p>
                      <a:endParaRPr lang="en-GB"/>
                    </a:p>
                  </a:txBody>
                  <a:tcPr/>
                </a:tc>
                <a:tc>
                  <a:txBody>
                    <a:bodyPr/>
                    <a:lstStyle/>
                    <a:p>
                      <a:endParaRPr lang="en-GB"/>
                    </a:p>
                  </a:txBody>
                  <a:tcPr/>
                </a:tc>
                <a:extLst>
                  <a:ext uri="{0D108BD9-81ED-4DB2-BD59-A6C34878D82A}">
                    <a16:rowId xmlns:a16="http://schemas.microsoft.com/office/drawing/2014/main" val="2806261723"/>
                  </a:ext>
                </a:extLst>
              </a:tr>
              <a:tr h="759819">
                <a:tc>
                  <a:txBody>
                    <a:bodyPr/>
                    <a:lstStyle/>
                    <a:p>
                      <a:endParaRPr lang="en-GB"/>
                    </a:p>
                  </a:txBody>
                  <a:tcPr/>
                </a:tc>
                <a:tc>
                  <a:txBody>
                    <a:bodyPr/>
                    <a:lstStyle/>
                    <a:p>
                      <a:endParaRPr lang="en-GB" dirty="0"/>
                    </a:p>
                  </a:txBody>
                  <a:tcPr/>
                </a:tc>
                <a:extLst>
                  <a:ext uri="{0D108BD9-81ED-4DB2-BD59-A6C34878D82A}">
                    <a16:rowId xmlns:a16="http://schemas.microsoft.com/office/drawing/2014/main" val="595956967"/>
                  </a:ext>
                </a:extLst>
              </a:tr>
            </a:tbl>
          </a:graphicData>
        </a:graphic>
      </p:graphicFrame>
    </p:spTree>
    <p:extLst>
      <p:ext uri="{BB962C8B-B14F-4D97-AF65-F5344CB8AC3E}">
        <p14:creationId xmlns:p14="http://schemas.microsoft.com/office/powerpoint/2010/main" val="1439704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icture 5">
            <a:extLst>
              <a:ext uri="{FF2B5EF4-FFF2-40B4-BE49-F238E27FC236}">
                <a16:creationId xmlns:a16="http://schemas.microsoft.com/office/drawing/2014/main" id="{E6D044B4-1AD5-7332-5CD1-E2B3E6EE919C}"/>
              </a:ext>
              <a:ext uri="{C183D7F6-B498-43B3-948B-1728B52AA6E4}">
                <adec:decorative xmlns:adec="http://schemas.microsoft.com/office/drawing/2017/decorative" val="1"/>
              </a:ext>
            </a:extLst>
          </p:cNvPr>
          <p:cNvSpPr/>
          <p:nvPr/>
        </p:nvSpPr>
        <p:spPr>
          <a:xfrm>
            <a:off x="182712" y="1209677"/>
            <a:ext cx="4242558" cy="305125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0F8F778-7B22-8AA7-BD83-3A995C7BC09E}"/>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The John Laing Building Company - Places of Worship </a:t>
            </a:r>
            <a:r>
              <a:rPr lang="en-GB" sz="3200" dirty="0">
                <a:solidFill>
                  <a:schemeClr val="bg1"/>
                </a:solidFill>
                <a:cs typeface="Arial" panose="020B0604020202020204" pitchFamily="34" charset="0"/>
              </a:rPr>
              <a:t>2</a:t>
            </a:r>
            <a:endParaRPr lang="en-US" dirty="0">
              <a:solidFill>
                <a:schemeClr val="bg1"/>
              </a:solidFill>
            </a:endParaRPr>
          </a:p>
        </p:txBody>
      </p:sp>
      <p:sp>
        <p:nvSpPr>
          <p:cNvPr id="29" name="Content Placeholder 28">
            <a:extLst>
              <a:ext uri="{FF2B5EF4-FFF2-40B4-BE49-F238E27FC236}">
                <a16:creationId xmlns:a16="http://schemas.microsoft.com/office/drawing/2014/main" id="{90DA7658-EDEA-0160-6EA1-EEC7D02E49E7}"/>
              </a:ext>
            </a:extLst>
          </p:cNvPr>
          <p:cNvSpPr>
            <a:spLocks noGrp="1"/>
          </p:cNvSpPr>
          <p:nvPr>
            <p:ph idx="1"/>
          </p:nvPr>
        </p:nvSpPr>
        <p:spPr>
          <a:xfrm>
            <a:off x="570435" y="1548110"/>
            <a:ext cx="3655679" cy="2374392"/>
          </a:xfrm>
        </p:spPr>
        <p:txBody>
          <a:bodyPr/>
          <a:lstStyle/>
          <a:p>
            <a:r>
              <a:rPr lang="en-GB" dirty="0"/>
              <a:t>Share and discuss your answers as a class to decide what features make places of worship special?</a:t>
            </a:r>
          </a:p>
        </p:txBody>
      </p:sp>
      <p:grpSp>
        <p:nvGrpSpPr>
          <p:cNvPr id="30" name="Class Discussion" descr="Class discussion">
            <a:extLst>
              <a:ext uri="{FF2B5EF4-FFF2-40B4-BE49-F238E27FC236}">
                <a16:creationId xmlns:a16="http://schemas.microsoft.com/office/drawing/2014/main" id="{435BF88A-5816-4A39-C7A8-AB6405406DF2}"/>
              </a:ext>
            </a:extLst>
          </p:cNvPr>
          <p:cNvGrpSpPr/>
          <p:nvPr/>
        </p:nvGrpSpPr>
        <p:grpSpPr>
          <a:xfrm>
            <a:off x="230635" y="4521503"/>
            <a:ext cx="4194635" cy="2138576"/>
            <a:chOff x="5385834" y="3967144"/>
            <a:chExt cx="5085954" cy="2593003"/>
          </a:xfrm>
        </p:grpSpPr>
        <p:pic>
          <p:nvPicPr>
            <p:cNvPr id="31" name="Icon" descr="Class discussion character icon">
              <a:extLst>
                <a:ext uri="{FF2B5EF4-FFF2-40B4-BE49-F238E27FC236}">
                  <a16:creationId xmlns:a16="http://schemas.microsoft.com/office/drawing/2014/main" id="{981E30E6-5D97-0A9D-D75C-42951B8723BC}"/>
                </a:ext>
              </a:extLst>
            </p:cNvPr>
            <p:cNvPicPr>
              <a:picLocks noChangeAspect="1"/>
            </p:cNvPicPr>
            <p:nvPr/>
          </p:nvPicPr>
          <p:blipFill>
            <a:blip r:embed="rId3"/>
            <a:stretch>
              <a:fillRect/>
            </a:stretch>
          </p:blipFill>
          <p:spPr>
            <a:xfrm>
              <a:off x="5385834" y="3967144"/>
              <a:ext cx="5085954" cy="2593003"/>
            </a:xfrm>
            <a:prstGeom prst="rect">
              <a:avLst/>
            </a:prstGeom>
          </p:spPr>
        </p:pic>
        <p:sp>
          <p:nvSpPr>
            <p:cNvPr id="32" name="Washi">
              <a:extLst>
                <a:ext uri="{FF2B5EF4-FFF2-40B4-BE49-F238E27FC236}">
                  <a16:creationId xmlns:a16="http://schemas.microsoft.com/office/drawing/2014/main" id="{28E64841-03E3-04B6-A90A-CDAEDFAC7873}"/>
                </a:ext>
                <a:ext uri="{C183D7F6-B498-43B3-948B-1728B52AA6E4}">
                  <adec:decorative xmlns:adec="http://schemas.microsoft.com/office/drawing/2017/decorative" val="1"/>
                </a:ext>
              </a:extLst>
            </p:cNvPr>
            <p:cNvSpPr/>
            <p:nvPr/>
          </p:nvSpPr>
          <p:spPr>
            <a:xfrm>
              <a:off x="6072979" y="4413664"/>
              <a:ext cx="209819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33" name="Text Placeholder">
              <a:extLst>
                <a:ext uri="{FF2B5EF4-FFF2-40B4-BE49-F238E27FC236}">
                  <a16:creationId xmlns:a16="http://schemas.microsoft.com/office/drawing/2014/main" id="{2BDA4830-5D9F-B604-5D3C-DEA27D2F560B}"/>
                </a:ext>
              </a:extLst>
            </p:cNvPr>
            <p:cNvSpPr txBox="1">
              <a:spLocks/>
            </p:cNvSpPr>
            <p:nvPr/>
          </p:nvSpPr>
          <p:spPr>
            <a:xfrm>
              <a:off x="6072979" y="4496072"/>
              <a:ext cx="2098192" cy="293377"/>
            </a:xfrm>
            <a:prstGeom prst="rect">
              <a:avLst/>
            </a:prstGeom>
            <a:noFill/>
          </p:spPr>
          <p:txBody>
            <a:bodyPr anchor="ctr" anchorCtr="0">
              <a:normAutofit fontScale="6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Class discussion</a:t>
              </a:r>
            </a:p>
          </p:txBody>
        </p:sp>
      </p:grpSp>
      <p:grpSp>
        <p:nvGrpSpPr>
          <p:cNvPr id="26" name="Group 25" descr="Map of England wit the counties on. ">
            <a:extLst>
              <a:ext uri="{FF2B5EF4-FFF2-40B4-BE49-F238E27FC236}">
                <a16:creationId xmlns:a16="http://schemas.microsoft.com/office/drawing/2014/main" id="{E8B67AA9-F912-C776-7A94-01E727FB0737}"/>
              </a:ext>
            </a:extLst>
          </p:cNvPr>
          <p:cNvGrpSpPr/>
          <p:nvPr/>
        </p:nvGrpSpPr>
        <p:grpSpPr>
          <a:xfrm>
            <a:off x="4478693" y="1209677"/>
            <a:ext cx="7050089" cy="5360626"/>
            <a:chOff x="1659474" y="0"/>
            <a:chExt cx="9171795" cy="6973892"/>
          </a:xfrm>
        </p:grpSpPr>
        <p:pic>
          <p:nvPicPr>
            <p:cNvPr id="4" name="Picture 3">
              <a:extLst>
                <a:ext uri="{FF2B5EF4-FFF2-40B4-BE49-F238E27FC236}">
                  <a16:creationId xmlns:a16="http://schemas.microsoft.com/office/drawing/2014/main" id="{53735115-06E4-D7D0-7612-B47C3E899A5B}"/>
                </a:ext>
              </a:extLst>
            </p:cNvPr>
            <p:cNvPicPr>
              <a:picLocks noChangeAspect="1"/>
            </p:cNvPicPr>
            <p:nvPr/>
          </p:nvPicPr>
          <p:blipFill rotWithShape="1">
            <a:blip r:embed="rId4">
              <a:extLst>
                <a:ext uri="{28A0092B-C50C-407E-A947-70E740481C1C}">
                  <a14:useLocalDpi xmlns:a14="http://schemas.microsoft.com/office/drawing/2010/main" val="0"/>
                </a:ext>
              </a:extLst>
            </a:blip>
            <a:srcRect t="2143"/>
            <a:stretch/>
          </p:blipFill>
          <p:spPr>
            <a:xfrm>
              <a:off x="1659474" y="0"/>
              <a:ext cx="7454348" cy="6711062"/>
            </a:xfrm>
            <a:prstGeom prst="rect">
              <a:avLst/>
            </a:prstGeom>
          </p:spPr>
        </p:pic>
        <p:grpSp>
          <p:nvGrpSpPr>
            <p:cNvPr id="5" name="Group 4">
              <a:extLst>
                <a:ext uri="{FF2B5EF4-FFF2-40B4-BE49-F238E27FC236}">
                  <a16:creationId xmlns:a16="http://schemas.microsoft.com/office/drawing/2014/main" id="{9AD2C4D3-802F-0AB6-3146-829A56C0FCC5}"/>
                </a:ext>
              </a:extLst>
            </p:cNvPr>
            <p:cNvGrpSpPr/>
            <p:nvPr/>
          </p:nvGrpSpPr>
          <p:grpSpPr>
            <a:xfrm>
              <a:off x="3318832" y="1205406"/>
              <a:ext cx="2367372" cy="840843"/>
              <a:chOff x="2692299" y="1925885"/>
              <a:chExt cx="2367372" cy="840843"/>
            </a:xfrm>
          </p:grpSpPr>
          <p:sp>
            <p:nvSpPr>
              <p:cNvPr id="6" name="Oval 5">
                <a:extLst>
                  <a:ext uri="{FF2B5EF4-FFF2-40B4-BE49-F238E27FC236}">
                    <a16:creationId xmlns:a16="http://schemas.microsoft.com/office/drawing/2014/main" id="{1CE0D112-2278-E080-0A08-2B8EFBC0A751}"/>
                  </a:ext>
                </a:extLst>
              </p:cNvPr>
              <p:cNvSpPr/>
              <p:nvPr/>
            </p:nvSpPr>
            <p:spPr>
              <a:xfrm>
                <a:off x="4582162" y="1992816"/>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3E1EE9EF-2D43-3294-B670-A8B10EBFFB7F}"/>
                  </a:ext>
                </a:extLst>
              </p:cNvPr>
              <p:cNvSpPr txBox="1"/>
              <p:nvPr/>
            </p:nvSpPr>
            <p:spPr>
              <a:xfrm>
                <a:off x="2692299" y="1925885"/>
                <a:ext cx="2367372" cy="840843"/>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Chapel at West </a:t>
                </a:r>
              </a:p>
              <a:p>
                <a:r>
                  <a:rPr lang="en-GB" sz="1200" b="1" dirty="0">
                    <a:latin typeface="Arial" panose="020B0604020202020204" pitchFamily="34" charset="0"/>
                    <a:cs typeface="Arial" panose="020B0604020202020204" pitchFamily="34" charset="0"/>
                  </a:rPr>
                  <a:t>Cumberland Hospital, </a:t>
                </a:r>
              </a:p>
              <a:p>
                <a:r>
                  <a:rPr lang="en-GB" sz="1200" b="1" dirty="0">
                    <a:latin typeface="Arial" panose="020B0604020202020204" pitchFamily="34" charset="0"/>
                    <a:cs typeface="Arial" panose="020B0604020202020204" pitchFamily="34" charset="0"/>
                  </a:rPr>
                  <a:t>Whitehaven</a:t>
                </a:r>
              </a:p>
            </p:txBody>
          </p:sp>
        </p:grpSp>
        <p:grpSp>
          <p:nvGrpSpPr>
            <p:cNvPr id="8" name="Group 7">
              <a:extLst>
                <a:ext uri="{FF2B5EF4-FFF2-40B4-BE49-F238E27FC236}">
                  <a16:creationId xmlns:a16="http://schemas.microsoft.com/office/drawing/2014/main" id="{CCF778E3-EF03-727B-26F2-7D5AF31C2E8E}"/>
                </a:ext>
              </a:extLst>
            </p:cNvPr>
            <p:cNvGrpSpPr/>
            <p:nvPr/>
          </p:nvGrpSpPr>
          <p:grpSpPr>
            <a:xfrm>
              <a:off x="7447698" y="4329888"/>
              <a:ext cx="3383571" cy="600602"/>
              <a:chOff x="6603975" y="2274205"/>
              <a:chExt cx="3383571" cy="600602"/>
            </a:xfrm>
          </p:grpSpPr>
          <p:sp>
            <p:nvSpPr>
              <p:cNvPr id="9" name="Oval 8">
                <a:extLst>
                  <a:ext uri="{FF2B5EF4-FFF2-40B4-BE49-F238E27FC236}">
                    <a16:creationId xmlns:a16="http://schemas.microsoft.com/office/drawing/2014/main" id="{17C382DF-B8EE-58C5-A02C-84EDE60B0819}"/>
                  </a:ext>
                </a:extLst>
              </p:cNvPr>
              <p:cNvSpPr/>
              <p:nvPr/>
            </p:nvSpPr>
            <p:spPr>
              <a:xfrm>
                <a:off x="6603975" y="22768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B71B778B-5F10-08F8-30A2-F52E28CE3A89}"/>
                  </a:ext>
                </a:extLst>
              </p:cNvPr>
              <p:cNvSpPr txBox="1"/>
              <p:nvPr/>
            </p:nvSpPr>
            <p:spPr>
              <a:xfrm>
                <a:off x="8069858" y="2274205"/>
                <a:ext cx="1917688" cy="600602"/>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 Mary’s Church, </a:t>
                </a:r>
              </a:p>
              <a:p>
                <a:r>
                  <a:rPr lang="en-GB" sz="1200" b="1" dirty="0">
                    <a:latin typeface="Arial" panose="020B0604020202020204" pitchFamily="34" charset="0"/>
                    <a:cs typeface="Arial" panose="020B0604020202020204" pitchFamily="34" charset="0"/>
                  </a:rPr>
                  <a:t>Peterborough</a:t>
                </a:r>
              </a:p>
            </p:txBody>
          </p:sp>
        </p:grpSp>
        <p:grpSp>
          <p:nvGrpSpPr>
            <p:cNvPr id="11" name="Group 10">
              <a:extLst>
                <a:ext uri="{FF2B5EF4-FFF2-40B4-BE49-F238E27FC236}">
                  <a16:creationId xmlns:a16="http://schemas.microsoft.com/office/drawing/2014/main" id="{8B49EA35-2068-5508-555C-23E2CE2424A2}"/>
                </a:ext>
              </a:extLst>
            </p:cNvPr>
            <p:cNvGrpSpPr/>
            <p:nvPr/>
          </p:nvGrpSpPr>
          <p:grpSpPr>
            <a:xfrm>
              <a:off x="3626626" y="2037639"/>
              <a:ext cx="2946158" cy="600602"/>
              <a:chOff x="3140460" y="2400674"/>
              <a:chExt cx="2946158" cy="600602"/>
            </a:xfrm>
          </p:grpSpPr>
          <p:sp>
            <p:nvSpPr>
              <p:cNvPr id="12" name="Oval 11">
                <a:extLst>
                  <a:ext uri="{FF2B5EF4-FFF2-40B4-BE49-F238E27FC236}">
                    <a16:creationId xmlns:a16="http://schemas.microsoft.com/office/drawing/2014/main" id="{018F9F6B-C990-408F-6D43-FDBEBE5871AB}"/>
                  </a:ext>
                </a:extLst>
              </p:cNvPr>
              <p:cNvSpPr/>
              <p:nvPr/>
            </p:nvSpPr>
            <p:spPr>
              <a:xfrm>
                <a:off x="5937701" y="275992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DCE01377-ED90-64B1-B584-482D118FAE35}"/>
                  </a:ext>
                </a:extLst>
              </p:cNvPr>
              <p:cNvSpPr txBox="1"/>
              <p:nvPr/>
            </p:nvSpPr>
            <p:spPr>
              <a:xfrm>
                <a:off x="3140460" y="2400674"/>
                <a:ext cx="1864786" cy="600602"/>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Clayton Baptist </a:t>
                </a:r>
              </a:p>
              <a:p>
                <a:r>
                  <a:rPr lang="en-GB" sz="1200" b="1" dirty="0">
                    <a:latin typeface="Arial" panose="020B0604020202020204" pitchFamily="34" charset="0"/>
                    <a:cs typeface="Arial" panose="020B0604020202020204" pitchFamily="34" charset="0"/>
                  </a:rPr>
                  <a:t>Chapel, Bradford</a:t>
                </a:r>
              </a:p>
            </p:txBody>
          </p:sp>
        </p:grpSp>
        <p:grpSp>
          <p:nvGrpSpPr>
            <p:cNvPr id="14" name="Group 13">
              <a:extLst>
                <a:ext uri="{FF2B5EF4-FFF2-40B4-BE49-F238E27FC236}">
                  <a16:creationId xmlns:a16="http://schemas.microsoft.com/office/drawing/2014/main" id="{B2629279-9A45-8592-FCB2-A67F8D569AE5}"/>
                </a:ext>
              </a:extLst>
            </p:cNvPr>
            <p:cNvGrpSpPr/>
            <p:nvPr/>
          </p:nvGrpSpPr>
          <p:grpSpPr>
            <a:xfrm>
              <a:off x="7298781" y="5317691"/>
              <a:ext cx="3260452" cy="1476021"/>
              <a:chOff x="7310298" y="5464629"/>
              <a:chExt cx="3260452" cy="1476021"/>
            </a:xfrm>
          </p:grpSpPr>
          <p:sp>
            <p:nvSpPr>
              <p:cNvPr id="15" name="Oval 14">
                <a:extLst>
                  <a:ext uri="{FF2B5EF4-FFF2-40B4-BE49-F238E27FC236}">
                    <a16:creationId xmlns:a16="http://schemas.microsoft.com/office/drawing/2014/main" id="{4AF5A2D4-2CD5-F432-7DDA-FC7F2206D64A}"/>
                  </a:ext>
                </a:extLst>
              </p:cNvPr>
              <p:cNvSpPr/>
              <p:nvPr/>
            </p:nvSpPr>
            <p:spPr>
              <a:xfrm>
                <a:off x="7310298" y="5464629"/>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478DD087-C877-DBE2-B318-2A0602B037DE}"/>
                  </a:ext>
                </a:extLst>
              </p:cNvPr>
              <p:cNvSpPr txBox="1"/>
              <p:nvPr/>
            </p:nvSpPr>
            <p:spPr>
              <a:xfrm>
                <a:off x="7813404" y="6340048"/>
                <a:ext cx="2757346" cy="600602"/>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London Central Mosque</a:t>
                </a:r>
              </a:p>
              <a:p>
                <a:r>
                  <a:rPr lang="en-GB" sz="1200" b="1" dirty="0">
                    <a:latin typeface="Arial" panose="020B0604020202020204" pitchFamily="34" charset="0"/>
                    <a:cs typeface="Arial" panose="020B0604020202020204" pitchFamily="34" charset="0"/>
                  </a:rPr>
                  <a:t>Liberal Jewish Synagogue</a:t>
                </a:r>
              </a:p>
            </p:txBody>
          </p:sp>
        </p:grpSp>
        <p:grpSp>
          <p:nvGrpSpPr>
            <p:cNvPr id="17" name="Group 16">
              <a:extLst>
                <a:ext uri="{FF2B5EF4-FFF2-40B4-BE49-F238E27FC236}">
                  <a16:creationId xmlns:a16="http://schemas.microsoft.com/office/drawing/2014/main" id="{9E644ED4-1D80-3B67-C6B7-CC349D6851AF}"/>
                </a:ext>
              </a:extLst>
            </p:cNvPr>
            <p:cNvGrpSpPr/>
            <p:nvPr/>
          </p:nvGrpSpPr>
          <p:grpSpPr>
            <a:xfrm>
              <a:off x="3936281" y="5330506"/>
              <a:ext cx="3660334" cy="1643386"/>
              <a:chOff x="1326477" y="6078684"/>
              <a:chExt cx="3660334" cy="1643386"/>
            </a:xfrm>
          </p:grpSpPr>
          <p:sp>
            <p:nvSpPr>
              <p:cNvPr id="18" name="Oval 17">
                <a:extLst>
                  <a:ext uri="{FF2B5EF4-FFF2-40B4-BE49-F238E27FC236}">
                    <a16:creationId xmlns:a16="http://schemas.microsoft.com/office/drawing/2014/main" id="{08B7A925-CA15-78B4-C930-54BED5364084}"/>
                  </a:ext>
                </a:extLst>
              </p:cNvPr>
              <p:cNvSpPr/>
              <p:nvPr/>
            </p:nvSpPr>
            <p:spPr>
              <a:xfrm>
                <a:off x="4322530" y="6078684"/>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23E1D94C-E51C-1D04-1C76-A2AB5360F220}"/>
                  </a:ext>
                </a:extLst>
              </p:cNvPr>
              <p:cNvSpPr txBox="1"/>
              <p:nvPr/>
            </p:nvSpPr>
            <p:spPr>
              <a:xfrm>
                <a:off x="1326477" y="7361709"/>
                <a:ext cx="3660334"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Church of Latter-day Saints, Slough</a:t>
                </a:r>
              </a:p>
            </p:txBody>
          </p:sp>
        </p:grpSp>
        <p:grpSp>
          <p:nvGrpSpPr>
            <p:cNvPr id="20" name="Group 19">
              <a:extLst>
                <a:ext uri="{FF2B5EF4-FFF2-40B4-BE49-F238E27FC236}">
                  <a16:creationId xmlns:a16="http://schemas.microsoft.com/office/drawing/2014/main" id="{14EA0B14-D6A7-F349-8BD8-F2CF43A410F0}"/>
                </a:ext>
              </a:extLst>
            </p:cNvPr>
            <p:cNvGrpSpPr/>
            <p:nvPr/>
          </p:nvGrpSpPr>
          <p:grpSpPr>
            <a:xfrm>
              <a:off x="3318832" y="5069184"/>
              <a:ext cx="2142274" cy="360361"/>
              <a:chOff x="3330349" y="5216122"/>
              <a:chExt cx="2142274" cy="360361"/>
            </a:xfrm>
          </p:grpSpPr>
          <p:sp>
            <p:nvSpPr>
              <p:cNvPr id="21" name="Oval 20">
                <a:extLst>
                  <a:ext uri="{FF2B5EF4-FFF2-40B4-BE49-F238E27FC236}">
                    <a16:creationId xmlns:a16="http://schemas.microsoft.com/office/drawing/2014/main" id="{4BC2415D-349F-F667-ED0A-E6B0E7B29282}"/>
                  </a:ext>
                </a:extLst>
              </p:cNvPr>
              <p:cNvSpPr/>
              <p:nvPr/>
            </p:nvSpPr>
            <p:spPr>
              <a:xfrm>
                <a:off x="5323706" y="522920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E5853C84-CC81-0711-B7B6-036C122D6251}"/>
                  </a:ext>
                </a:extLst>
              </p:cNvPr>
              <p:cNvSpPr txBox="1"/>
              <p:nvPr/>
            </p:nvSpPr>
            <p:spPr>
              <a:xfrm>
                <a:off x="3330349" y="5216122"/>
                <a:ext cx="1854357"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Clifton Cathedral</a:t>
                </a:r>
              </a:p>
            </p:txBody>
          </p:sp>
        </p:grpSp>
        <p:grpSp>
          <p:nvGrpSpPr>
            <p:cNvPr id="23" name="Group 22">
              <a:extLst>
                <a:ext uri="{FF2B5EF4-FFF2-40B4-BE49-F238E27FC236}">
                  <a16:creationId xmlns:a16="http://schemas.microsoft.com/office/drawing/2014/main" id="{E0A0028B-7E65-6DD0-C42E-080C64F9146E}"/>
                </a:ext>
              </a:extLst>
            </p:cNvPr>
            <p:cNvGrpSpPr/>
            <p:nvPr/>
          </p:nvGrpSpPr>
          <p:grpSpPr>
            <a:xfrm>
              <a:off x="3124940" y="3969527"/>
              <a:ext cx="3463284" cy="360361"/>
              <a:chOff x="2697793" y="3975654"/>
              <a:chExt cx="3463284" cy="360361"/>
            </a:xfrm>
          </p:grpSpPr>
          <p:sp>
            <p:nvSpPr>
              <p:cNvPr id="24" name="Oval 23">
                <a:extLst>
                  <a:ext uri="{FF2B5EF4-FFF2-40B4-BE49-F238E27FC236}">
                    <a16:creationId xmlns:a16="http://schemas.microsoft.com/office/drawing/2014/main" id="{D23F73AA-38E1-4413-9D81-6CD4E4A2476E}"/>
                  </a:ext>
                </a:extLst>
              </p:cNvPr>
              <p:cNvSpPr/>
              <p:nvPr/>
            </p:nvSpPr>
            <p:spPr>
              <a:xfrm>
                <a:off x="6012160" y="40770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6C27F523-0926-A66F-6614-E4E9F1E56882}"/>
                  </a:ext>
                </a:extLst>
              </p:cNvPr>
              <p:cNvSpPr txBox="1"/>
              <p:nvPr/>
            </p:nvSpPr>
            <p:spPr>
              <a:xfrm>
                <a:off x="2697793" y="3975654"/>
                <a:ext cx="2083755" cy="360361"/>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Coventry Cathedral</a:t>
                </a:r>
              </a:p>
            </p:txBody>
          </p:sp>
        </p:grpSp>
      </p:grpSp>
    </p:spTree>
    <p:extLst>
      <p:ext uri="{BB962C8B-B14F-4D97-AF65-F5344CB8AC3E}">
        <p14:creationId xmlns:p14="http://schemas.microsoft.com/office/powerpoint/2010/main" val="25357528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60FD-4D97-BF18-3E83-EDF7F0B70A26}"/>
              </a:ext>
            </a:extLst>
          </p:cNvPr>
          <p:cNvSpPr>
            <a:spLocks noGrp="1"/>
          </p:cNvSpPr>
          <p:nvPr>
            <p:ph type="title"/>
          </p:nvPr>
        </p:nvSpPr>
        <p:spPr>
          <a:xfrm>
            <a:off x="357187" y="365126"/>
            <a:ext cx="10807199" cy="710288"/>
          </a:xfrm>
        </p:spPr>
        <p:txBody>
          <a:bodyPr>
            <a:normAutofit/>
          </a:bodyPr>
          <a:lstStyle/>
          <a:p>
            <a:r>
              <a:rPr lang="en-GB" sz="3200" dirty="0">
                <a:latin typeface="Arial" panose="020B0604020202020204" pitchFamily="34" charset="0"/>
                <a:cs typeface="Arial" panose="020B0604020202020204" pitchFamily="34" charset="0"/>
              </a:rPr>
              <a:t>Other Places of Worship NOT </a:t>
            </a:r>
            <a:r>
              <a:rPr lang="en-GB" dirty="0">
                <a:cs typeface="Arial" panose="020B0604020202020204" pitchFamily="34" charset="0"/>
              </a:rPr>
              <a:t>built </a:t>
            </a:r>
            <a:r>
              <a:rPr lang="en-GB" sz="3200" dirty="0">
                <a:latin typeface="Arial" panose="020B0604020202020204" pitchFamily="34" charset="0"/>
                <a:cs typeface="Arial" panose="020B0604020202020204" pitchFamily="34" charset="0"/>
              </a:rPr>
              <a:t>by John Laing</a:t>
            </a:r>
            <a:endParaRPr lang="en-US" dirty="0"/>
          </a:p>
        </p:txBody>
      </p:sp>
      <p:pic>
        <p:nvPicPr>
          <p:cNvPr id="10" name="Picture 9" descr="A photo of a elaborate entrance. ">
            <a:extLst>
              <a:ext uri="{FF2B5EF4-FFF2-40B4-BE49-F238E27FC236}">
                <a16:creationId xmlns:a16="http://schemas.microsoft.com/office/drawing/2014/main" id="{74106074-7DD2-A109-6BF5-712790C03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95" y="1356994"/>
            <a:ext cx="3362374" cy="4901439"/>
          </a:xfrm>
          <a:prstGeom prst="rect">
            <a:avLst/>
          </a:prstGeom>
        </p:spPr>
      </p:pic>
      <p:pic>
        <p:nvPicPr>
          <p:cNvPr id="12" name="Picture 11" descr="The inside of a place of worship.">
            <a:extLst>
              <a:ext uri="{FF2B5EF4-FFF2-40B4-BE49-F238E27FC236}">
                <a16:creationId xmlns:a16="http://schemas.microsoft.com/office/drawing/2014/main" id="{34027629-C87E-FB91-CDC3-363C3F99B5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04" r="25672" b="3755"/>
          <a:stretch/>
        </p:blipFill>
        <p:spPr>
          <a:xfrm>
            <a:off x="3767164" y="1356995"/>
            <a:ext cx="3467595" cy="4901438"/>
          </a:xfrm>
          <a:prstGeom prst="rect">
            <a:avLst/>
          </a:prstGeom>
        </p:spPr>
      </p:pic>
      <p:pic>
        <p:nvPicPr>
          <p:cNvPr id="15" name="Picture 14" descr="The inside of a place of worship.">
            <a:extLst>
              <a:ext uri="{FF2B5EF4-FFF2-40B4-BE49-F238E27FC236}">
                <a16:creationId xmlns:a16="http://schemas.microsoft.com/office/drawing/2014/main" id="{F7959FC3-F5BD-4A38-3703-B55520B062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79" r="48688" b="7781"/>
          <a:stretch/>
        </p:blipFill>
        <p:spPr>
          <a:xfrm>
            <a:off x="7392654" y="1356994"/>
            <a:ext cx="3771733" cy="4901440"/>
          </a:xfrm>
          <a:prstGeom prst="rect">
            <a:avLst/>
          </a:prstGeom>
        </p:spPr>
      </p:pic>
    </p:spTree>
    <p:extLst>
      <p:ext uri="{BB962C8B-B14F-4D97-AF65-F5344CB8AC3E}">
        <p14:creationId xmlns:p14="http://schemas.microsoft.com/office/powerpoint/2010/main" val="372848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5054-F711-88F4-C64A-ED5F0EF504E7}"/>
              </a:ext>
            </a:extLst>
          </p:cNvPr>
          <p:cNvSpPr>
            <a:spLocks noGrp="1"/>
          </p:cNvSpPr>
          <p:nvPr>
            <p:ph type="title"/>
          </p:nvPr>
        </p:nvSpPr>
        <p:spPr/>
        <p:txBody>
          <a:bodyPr/>
          <a:lstStyle/>
          <a:p>
            <a:r>
              <a:rPr lang="en-US" dirty="0"/>
              <a:t>Vitruvius</a:t>
            </a:r>
          </a:p>
        </p:txBody>
      </p:sp>
      <p:sp>
        <p:nvSpPr>
          <p:cNvPr id="3" name="Content Placeholder 2">
            <a:extLst>
              <a:ext uri="{FF2B5EF4-FFF2-40B4-BE49-F238E27FC236}">
                <a16:creationId xmlns:a16="http://schemas.microsoft.com/office/drawing/2014/main" id="{28682CC7-CDE8-D50E-CF9B-A516D2003FAB}"/>
              </a:ext>
            </a:extLst>
          </p:cNvPr>
          <p:cNvSpPr>
            <a:spLocks noGrp="1"/>
          </p:cNvSpPr>
          <p:nvPr>
            <p:ph idx="1"/>
          </p:nvPr>
        </p:nvSpPr>
        <p:spPr>
          <a:xfrm>
            <a:off x="838200" y="1557562"/>
            <a:ext cx="4734766" cy="1203567"/>
          </a:xfrm>
        </p:spPr>
        <p:txBody>
          <a:bodyPr/>
          <a:lstStyle/>
          <a:p>
            <a:r>
              <a:rPr lang="en-GB" sz="3200" dirty="0">
                <a:latin typeface="Arial" panose="020B0604020202020204" pitchFamily="34" charset="0"/>
                <a:cs typeface="Arial" panose="020B0604020202020204" pitchFamily="34" charset="0"/>
              </a:rPr>
              <a:t>…was a Roman architect in 70 BC.</a:t>
            </a:r>
            <a:endParaRPr lang="en-GB" sz="2800" dirty="0">
              <a:latin typeface="Arial" panose="020B0604020202020204" pitchFamily="34" charset="0"/>
              <a:cs typeface="Arial" panose="020B0604020202020204" pitchFamily="34" charset="0"/>
            </a:endParaRPr>
          </a:p>
        </p:txBody>
      </p:sp>
      <p:pic>
        <p:nvPicPr>
          <p:cNvPr id="8" name="Picture Placeholder 7" descr="A roman man with a beard pointing to a book&#10;">
            <a:extLst>
              <a:ext uri="{FF2B5EF4-FFF2-40B4-BE49-F238E27FC236}">
                <a16:creationId xmlns:a16="http://schemas.microsoft.com/office/drawing/2014/main" id="{61D1C7B1-1F46-791D-4ADD-12B9F43BABA6}"/>
              </a:ext>
            </a:extLst>
          </p:cNvPr>
          <p:cNvPicPr>
            <a:picLocks noGrp="1" noChangeAspect="1"/>
          </p:cNvPicPr>
          <p:nvPr>
            <p:ph type="pic" sz="quarter" idx="14"/>
          </p:nvPr>
        </p:nvPicPr>
        <p:blipFill>
          <a:blip r:embed="rId3"/>
          <a:srcRect t="17348" b="17348"/>
          <a:stretch>
            <a:fillRect/>
          </a:stretch>
        </p:blipFill>
        <p:spPr>
          <a:xfrm>
            <a:off x="5792456" y="971829"/>
            <a:ext cx="5561344" cy="4914341"/>
          </a:xfrm>
        </p:spPr>
      </p:pic>
      <p:sp>
        <p:nvSpPr>
          <p:cNvPr id="5" name="Picture Placeholder 4">
            <a:extLst>
              <a:ext uri="{FF2B5EF4-FFF2-40B4-BE49-F238E27FC236}">
                <a16:creationId xmlns:a16="http://schemas.microsoft.com/office/drawing/2014/main" id="{2C1D9E98-6573-7785-240D-E820C5529D49}"/>
              </a:ext>
              <a:ext uri="{C183D7F6-B498-43B3-948B-1728B52AA6E4}">
                <adec:decorative xmlns:adec="http://schemas.microsoft.com/office/drawing/2017/decorative" val="1"/>
              </a:ext>
            </a:extLst>
          </p:cNvPr>
          <p:cNvSpPr>
            <a:spLocks noGrp="1"/>
          </p:cNvSpPr>
          <p:nvPr>
            <p:ph type="pic" sz="quarter" idx="24"/>
          </p:nvPr>
        </p:nvSpPr>
        <p:spPr>
          <a:xfrm>
            <a:off x="6838464" y="5989755"/>
            <a:ext cx="3643313" cy="579437"/>
          </a:xfrm>
        </p:spPr>
      </p:sp>
      <p:sp>
        <p:nvSpPr>
          <p:cNvPr id="6" name="Text Placeholder 5">
            <a:extLst>
              <a:ext uri="{FF2B5EF4-FFF2-40B4-BE49-F238E27FC236}">
                <a16:creationId xmlns:a16="http://schemas.microsoft.com/office/drawing/2014/main" id="{2BB6A458-7472-9EE5-D6F6-F87A180F0C63}"/>
              </a:ext>
            </a:extLst>
          </p:cNvPr>
          <p:cNvSpPr>
            <a:spLocks noGrp="1"/>
          </p:cNvSpPr>
          <p:nvPr>
            <p:ph type="body" sz="quarter" idx="23"/>
          </p:nvPr>
        </p:nvSpPr>
        <p:spPr>
          <a:xfrm>
            <a:off x="7244890" y="6072304"/>
            <a:ext cx="2830459" cy="414338"/>
          </a:xfrm>
        </p:spPr>
        <p:txBody>
          <a:bodyPr/>
          <a:lstStyle/>
          <a:p>
            <a:r>
              <a:rPr lang="en-US" dirty="0"/>
              <a:t>Vitruvius</a:t>
            </a:r>
          </a:p>
        </p:txBody>
      </p:sp>
      <p:sp>
        <p:nvSpPr>
          <p:cNvPr id="11" name="Picture Placeholder 23">
            <a:extLst>
              <a:ext uri="{FF2B5EF4-FFF2-40B4-BE49-F238E27FC236}">
                <a16:creationId xmlns:a16="http://schemas.microsoft.com/office/drawing/2014/main" id="{D1E54278-E28E-F54D-8E8E-8368E4D4118F}"/>
              </a:ext>
              <a:ext uri="{C183D7F6-B498-43B3-948B-1728B52AA6E4}">
                <adec:decorative xmlns:adec="http://schemas.microsoft.com/office/drawing/2017/decorative" val="1"/>
              </a:ext>
            </a:extLst>
          </p:cNvPr>
          <p:cNvSpPr txBox="1">
            <a:spLocks/>
          </p:cNvSpPr>
          <p:nvPr/>
        </p:nvSpPr>
        <p:spPr>
          <a:xfrm flipH="1">
            <a:off x="978821" y="3099290"/>
            <a:ext cx="4192002" cy="3101789"/>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3200" b="1" dirty="0">
              <a:latin typeface="Arial" panose="020B0604020202020204" pitchFamily="34" charset="0"/>
              <a:cs typeface="Arial" panose="020B0604020202020204" pitchFamily="34" charset="0"/>
            </a:endParaRPr>
          </a:p>
          <a:p>
            <a:pPr algn="ctr"/>
            <a:r>
              <a:rPr lang="en-GB" sz="3200" i="1" dirty="0">
                <a:latin typeface="Arial" panose="020B0604020202020204" pitchFamily="34" charset="0"/>
                <a:cs typeface="Arial" panose="020B0604020202020204" pitchFamily="34" charset="0"/>
              </a:rPr>
              <a:t>That’s a really, really long time ago!</a:t>
            </a:r>
          </a:p>
        </p:txBody>
      </p:sp>
    </p:spTree>
    <p:extLst>
      <p:ext uri="{BB962C8B-B14F-4D97-AF65-F5344CB8AC3E}">
        <p14:creationId xmlns:p14="http://schemas.microsoft.com/office/powerpoint/2010/main" val="6615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5F4540-450B-D321-ED9C-DC05BBB24CD2}"/>
              </a:ext>
            </a:extLst>
          </p:cNvPr>
          <p:cNvSpPr>
            <a:spLocks noGrp="1"/>
          </p:cNvSpPr>
          <p:nvPr>
            <p:ph type="title"/>
          </p:nvPr>
        </p:nvSpPr>
        <p:spPr>
          <a:xfrm>
            <a:off x="357188" y="365126"/>
            <a:ext cx="7509574" cy="710288"/>
          </a:xfrm>
        </p:spPr>
        <p:txBody>
          <a:bodyPr/>
          <a:lstStyle/>
          <a:p>
            <a:r>
              <a:rPr lang="en-GB" dirty="0" err="1"/>
              <a:t>Buddhapadipa</a:t>
            </a:r>
            <a:r>
              <a:rPr lang="en-GB" dirty="0"/>
              <a:t> Temple, Wimbledon </a:t>
            </a:r>
            <a:r>
              <a:rPr lang="en-GB" dirty="0">
                <a:solidFill>
                  <a:schemeClr val="bg1"/>
                </a:solidFill>
              </a:rPr>
              <a:t>1</a:t>
            </a:r>
          </a:p>
        </p:txBody>
      </p:sp>
      <p:pic>
        <p:nvPicPr>
          <p:cNvPr id="7" name="Picture Placeholder 16" descr="A photo of the outside of a quite and gold temple ">
            <a:extLst>
              <a:ext uri="{FF2B5EF4-FFF2-40B4-BE49-F238E27FC236}">
                <a16:creationId xmlns:a16="http://schemas.microsoft.com/office/drawing/2014/main" id="{00E33FCB-4EEF-199C-55B4-90D965553FF3}"/>
              </a:ext>
            </a:extLst>
          </p:cNvPr>
          <p:cNvPicPr>
            <a:picLocks noChangeAspect="1"/>
          </p:cNvPicPr>
          <p:nvPr/>
        </p:nvPicPr>
        <p:blipFill>
          <a:blip r:embed="rId3"/>
          <a:srcRect t="3340" b="3340"/>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425029" y="921450"/>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3720215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4875B-ECD3-538E-7948-43CD4CA0A9D0}"/>
              </a:ext>
            </a:extLst>
          </p:cNvPr>
          <p:cNvSpPr>
            <a:spLocks noGrp="1"/>
          </p:cNvSpPr>
          <p:nvPr>
            <p:ph type="title"/>
          </p:nvPr>
        </p:nvSpPr>
        <p:spPr>
          <a:xfrm>
            <a:off x="357188" y="365126"/>
            <a:ext cx="7509574" cy="710288"/>
          </a:xfrm>
        </p:spPr>
        <p:txBody>
          <a:bodyPr/>
          <a:lstStyle/>
          <a:p>
            <a:r>
              <a:rPr lang="en-GB" dirty="0" err="1"/>
              <a:t>Buddhapadipa</a:t>
            </a:r>
            <a:r>
              <a:rPr lang="en-GB" dirty="0"/>
              <a:t> Temple, Wimbledon </a:t>
            </a:r>
            <a:r>
              <a:rPr lang="en-GB" dirty="0">
                <a:solidFill>
                  <a:schemeClr val="bg1"/>
                </a:solidFill>
              </a:rPr>
              <a:t>2</a:t>
            </a:r>
          </a:p>
        </p:txBody>
      </p:sp>
      <p:pic>
        <p:nvPicPr>
          <p:cNvPr id="7" name="Picture Placeholder 16" descr="Close up photo of a grand temple entrance. ">
            <a:extLst>
              <a:ext uri="{FF2B5EF4-FFF2-40B4-BE49-F238E27FC236}">
                <a16:creationId xmlns:a16="http://schemas.microsoft.com/office/drawing/2014/main" id="{00E33FCB-4EEF-199C-55B4-90D965553FF3}"/>
              </a:ext>
            </a:extLst>
          </p:cNvPr>
          <p:cNvPicPr>
            <a:picLocks noChangeAspect="1"/>
          </p:cNvPicPr>
          <p:nvPr/>
        </p:nvPicPr>
        <p:blipFill>
          <a:blip r:embed="rId3"/>
          <a:srcRect t="24508" b="24508"/>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414637" y="921450"/>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887253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960C0-2229-6AF2-4B5D-11B033E3D34C}"/>
              </a:ext>
            </a:extLst>
          </p:cNvPr>
          <p:cNvSpPr>
            <a:spLocks noGrp="1"/>
          </p:cNvSpPr>
          <p:nvPr>
            <p:ph type="title"/>
          </p:nvPr>
        </p:nvSpPr>
        <p:spPr>
          <a:xfrm>
            <a:off x="357188" y="365126"/>
            <a:ext cx="7509574" cy="710288"/>
          </a:xfrm>
        </p:spPr>
        <p:txBody>
          <a:bodyPr/>
          <a:lstStyle/>
          <a:p>
            <a:r>
              <a:rPr lang="en-GB" dirty="0" err="1"/>
              <a:t>Buddhapadipa</a:t>
            </a:r>
            <a:r>
              <a:rPr lang="en-GB" dirty="0"/>
              <a:t> Temple, Wimbledon </a:t>
            </a:r>
            <a:r>
              <a:rPr lang="en-GB" dirty="0">
                <a:solidFill>
                  <a:schemeClr val="bg1"/>
                </a:solidFill>
              </a:rPr>
              <a:t>3</a:t>
            </a:r>
          </a:p>
        </p:txBody>
      </p:sp>
      <p:pic>
        <p:nvPicPr>
          <p:cNvPr id="7" name="Picture Placeholder 16" descr="A photo of the inside of a Buddhist Temple with a red ceiling and deep pink carper. The walls are all highly decorative. ">
            <a:extLst>
              <a:ext uri="{FF2B5EF4-FFF2-40B4-BE49-F238E27FC236}">
                <a16:creationId xmlns:a16="http://schemas.microsoft.com/office/drawing/2014/main" id="{00E33FCB-4EEF-199C-55B4-90D965553FF3}"/>
              </a:ext>
            </a:extLst>
          </p:cNvPr>
          <p:cNvPicPr>
            <a:picLocks noChangeAspect="1"/>
          </p:cNvPicPr>
          <p:nvPr/>
        </p:nvPicPr>
        <p:blipFill>
          <a:blip r:embed="rId3"/>
          <a:srcRect t="2886" b="2886"/>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425028" y="974849"/>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1640059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086C36-A8F9-43C2-57D5-D70EABC1D20B}"/>
              </a:ext>
            </a:extLst>
          </p:cNvPr>
          <p:cNvSpPr>
            <a:spLocks noGrp="1"/>
          </p:cNvSpPr>
          <p:nvPr>
            <p:ph type="title"/>
          </p:nvPr>
        </p:nvSpPr>
        <p:spPr>
          <a:xfrm>
            <a:off x="357188" y="365126"/>
            <a:ext cx="7509574" cy="710288"/>
          </a:xfrm>
        </p:spPr>
        <p:txBody>
          <a:bodyPr/>
          <a:lstStyle/>
          <a:p>
            <a:r>
              <a:rPr lang="en-GB" dirty="0" err="1"/>
              <a:t>Buddhapadipa</a:t>
            </a:r>
            <a:r>
              <a:rPr lang="en-GB" dirty="0"/>
              <a:t> Temple, Wimbledon </a:t>
            </a:r>
            <a:r>
              <a:rPr lang="en-GB" dirty="0">
                <a:solidFill>
                  <a:schemeClr val="bg1"/>
                </a:solidFill>
              </a:rPr>
              <a:t>4</a:t>
            </a:r>
          </a:p>
        </p:txBody>
      </p:sp>
      <p:pic>
        <p:nvPicPr>
          <p:cNvPr id="7" name="Picture Placeholder 16" descr="A photo of close up of a Buddhist altar with a red ceiling and deep pink carper. The walls are all highly decorative. The altar is full of candles, flowers and statues. ">
            <a:extLst>
              <a:ext uri="{FF2B5EF4-FFF2-40B4-BE49-F238E27FC236}">
                <a16:creationId xmlns:a16="http://schemas.microsoft.com/office/drawing/2014/main" id="{00E33FCB-4EEF-199C-55B4-90D965553FF3}"/>
              </a:ext>
            </a:extLst>
          </p:cNvPr>
          <p:cNvPicPr>
            <a:picLocks noChangeAspect="1"/>
          </p:cNvPicPr>
          <p:nvPr/>
        </p:nvPicPr>
        <p:blipFill>
          <a:blip r:embed="rId3"/>
          <a:srcRect t="3296" b="3296"/>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73074" y="892787"/>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Activity:&#10;Describe this image, as clearly as you can, to someone who cannot see this photograph.">
            <a:extLst>
              <a:ext uri="{FF2B5EF4-FFF2-40B4-BE49-F238E27FC236}">
                <a16:creationId xmlns:a16="http://schemas.microsoft.com/office/drawing/2014/main" id="{E609781E-491C-3FE9-4D30-676E498E2166}"/>
              </a:ext>
            </a:extLst>
          </p:cNvPr>
          <p:cNvGrpSpPr/>
          <p:nvPr/>
        </p:nvGrpSpPr>
        <p:grpSpPr>
          <a:xfrm>
            <a:off x="7637878" y="4353791"/>
            <a:ext cx="3820391" cy="2139083"/>
            <a:chOff x="6456784" y="4007255"/>
            <a:chExt cx="4897016" cy="2034361"/>
          </a:xfrm>
        </p:grpSpPr>
        <p:sp>
          <p:nvSpPr>
            <p:cNvPr id="3" name="Picture Placeholder 35">
              <a:extLst>
                <a:ext uri="{FF2B5EF4-FFF2-40B4-BE49-F238E27FC236}">
                  <a16:creationId xmlns:a16="http://schemas.microsoft.com/office/drawing/2014/main" id="{4B6A6A3A-1B01-C935-19F7-8C3CF35FDD0C}"/>
                </a:ext>
                <a:ext uri="{C183D7F6-B498-43B3-948B-1728B52AA6E4}">
                  <adec:decorative xmlns:adec="http://schemas.microsoft.com/office/drawing/2017/decorative" val="1"/>
                </a:ext>
              </a:extLst>
            </p:cNvPr>
            <p:cNvSpPr txBox="1">
              <a:spLocks/>
            </p:cNvSpPr>
            <p:nvPr/>
          </p:nvSpPr>
          <p:spPr>
            <a:xfrm flipH="1">
              <a:off x="6456784" y="4007255"/>
              <a:ext cx="4897016" cy="2034361"/>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B863BAC-8F3E-013A-908A-D832A7E7BDA4}"/>
                </a:ext>
              </a:extLst>
            </p:cNvPr>
            <p:cNvSpPr txBox="1"/>
            <p:nvPr/>
          </p:nvSpPr>
          <p:spPr>
            <a:xfrm>
              <a:off x="6560958" y="4256528"/>
              <a:ext cx="4541232" cy="1200329"/>
            </a:xfrm>
            <a:prstGeom prst="rect">
              <a:avLst/>
            </a:prstGeom>
            <a:noFill/>
          </p:spPr>
          <p:txBody>
            <a:bodyPr wrap="square">
              <a:spAutoFit/>
            </a:bodyPr>
            <a:lstStyle/>
            <a:p>
              <a:pPr algn="ctr" defTabSz="966155">
                <a:defRPr/>
              </a:pPr>
              <a:r>
                <a:rPr lang="en-GB" sz="1800" b="1" dirty="0"/>
                <a:t>Activity:</a:t>
              </a:r>
            </a:p>
            <a:p>
              <a:pPr algn="ctr" defTabSz="966155">
                <a:defRPr/>
              </a:pPr>
              <a:r>
                <a:rPr lang="en-GB" sz="1800" dirty="0"/>
                <a:t>Describe this image, as clearly as you can, to someone who cannot see this photograph.</a:t>
              </a:r>
            </a:p>
          </p:txBody>
        </p:sp>
      </p:grpSp>
    </p:spTree>
    <p:extLst>
      <p:ext uri="{BB962C8B-B14F-4D97-AF65-F5344CB8AC3E}">
        <p14:creationId xmlns:p14="http://schemas.microsoft.com/office/powerpoint/2010/main" val="426805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p:txBody>
          <a:bodyPr/>
          <a:lstStyle/>
          <a:p>
            <a:r>
              <a:rPr lang="en-US" dirty="0"/>
              <a:t>Buddhism</a:t>
            </a:r>
          </a:p>
        </p:txBody>
      </p:sp>
      <p:pic>
        <p:nvPicPr>
          <p:cNvPr id="3" name="Picture 2">
            <a:hlinkClick r:id="rId3"/>
            <a:extLst>
              <a:ext uri="{FF2B5EF4-FFF2-40B4-BE49-F238E27FC236}">
                <a16:creationId xmlns:a16="http://schemas.microsoft.com/office/drawing/2014/main" id="{43384FD1-3753-43DE-654C-6A3376C36600}"/>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28" t="34304" r="12479" b="11387"/>
          <a:stretch/>
        </p:blipFill>
        <p:spPr bwMode="auto">
          <a:xfrm>
            <a:off x="357187" y="2304836"/>
            <a:ext cx="10688711" cy="428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Post-It">
            <a:extLst>
              <a:ext uri="{FF2B5EF4-FFF2-40B4-BE49-F238E27FC236}">
                <a16:creationId xmlns:a16="http://schemas.microsoft.com/office/drawing/2014/main" id="{448AFF7A-EE8D-4D3E-C39F-32EAD20C27FC}"/>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9" name="Decorative-Blob">
              <a:extLst>
                <a:ext uri="{FF2B5EF4-FFF2-40B4-BE49-F238E27FC236}">
                  <a16:creationId xmlns:a16="http://schemas.microsoft.com/office/drawing/2014/main" id="{9695F0FB-037B-0C02-AD92-1B57CF9D1681}"/>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6A8EEF30-534B-D2CE-B404-BDB5EB0A68A6}"/>
                </a:ext>
              </a:extLst>
            </p:cNvPr>
            <p:cNvSpPr txBox="1"/>
            <p:nvPr/>
          </p:nvSpPr>
          <p:spPr>
            <a:xfrm>
              <a:off x="8171229" y="4241661"/>
              <a:ext cx="2836172" cy="1753982"/>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Buddhism.</a:t>
              </a:r>
            </a:p>
          </p:txBody>
        </p:sp>
        <p:pic>
          <p:nvPicPr>
            <p:cNvPr id="11" name="Decorative-Washi" descr="Decorative shape">
              <a:extLst>
                <a:ext uri="{FF2B5EF4-FFF2-40B4-BE49-F238E27FC236}">
                  <a16:creationId xmlns:a16="http://schemas.microsoft.com/office/drawing/2014/main" id="{4B4F5B15-FDC3-1E85-5C3A-44BF065922F7}"/>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092759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B9E38B-B69A-480B-D3FA-4C8651567E32}"/>
              </a:ext>
            </a:extLst>
          </p:cNvPr>
          <p:cNvSpPr>
            <a:spLocks noGrp="1"/>
          </p:cNvSpPr>
          <p:nvPr>
            <p:ph type="title"/>
          </p:nvPr>
        </p:nvSpPr>
        <p:spPr>
          <a:xfrm>
            <a:off x="357187" y="365126"/>
            <a:ext cx="6053391" cy="710288"/>
          </a:xfrm>
        </p:spPr>
        <p:txBody>
          <a:bodyPr/>
          <a:lstStyle/>
          <a:p>
            <a:r>
              <a:rPr lang="en-GB" dirty="0"/>
              <a:t>Hindu Temple, Bristol </a:t>
            </a:r>
            <a:r>
              <a:rPr lang="en-GB" dirty="0">
                <a:solidFill>
                  <a:schemeClr val="bg1"/>
                </a:solidFill>
              </a:rPr>
              <a:t>1</a:t>
            </a:r>
          </a:p>
        </p:txBody>
      </p:sp>
      <p:pic>
        <p:nvPicPr>
          <p:cNvPr id="7" name="Picture Placeholder 16" descr="A photo of the outside of a traditional stone church with a large stained glass windows. ">
            <a:extLst>
              <a:ext uri="{FF2B5EF4-FFF2-40B4-BE49-F238E27FC236}">
                <a16:creationId xmlns:a16="http://schemas.microsoft.com/office/drawing/2014/main" id="{00E33FCB-4EEF-199C-55B4-90D965553FF3}"/>
              </a:ext>
            </a:extLst>
          </p:cNvPr>
          <p:cNvPicPr>
            <a:picLocks noChangeAspect="1"/>
          </p:cNvPicPr>
          <p:nvPr/>
        </p:nvPicPr>
        <p:blipFill>
          <a:blip r:embed="rId3"/>
          <a:srcRect t="23754" b="23754"/>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52292" y="365126"/>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4B6A6A3A-1B01-C935-19F7-8C3CF35FDD0C}"/>
              </a:ext>
              <a:ext uri="{C183D7F6-B498-43B3-948B-1728B52AA6E4}">
                <adec:decorative xmlns:adec="http://schemas.microsoft.com/office/drawing/2017/decorative" val="1"/>
              </a:ext>
            </a:extLst>
          </p:cNvPr>
          <p:cNvSpPr txBox="1">
            <a:spLocks/>
          </p:cNvSpPr>
          <p:nvPr/>
        </p:nvSpPr>
        <p:spPr>
          <a:xfrm flipH="1">
            <a:off x="6456784" y="4007255"/>
            <a:ext cx="4897016" cy="248561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B863BAC-8F3E-013A-908A-D832A7E7BDA4}"/>
              </a:ext>
            </a:extLst>
          </p:cNvPr>
          <p:cNvSpPr txBox="1"/>
          <p:nvPr/>
        </p:nvSpPr>
        <p:spPr>
          <a:xfrm>
            <a:off x="6634676" y="4359638"/>
            <a:ext cx="4541232" cy="1200329"/>
          </a:xfrm>
          <a:prstGeom prst="rect">
            <a:avLst/>
          </a:prstGeom>
          <a:noFill/>
        </p:spPr>
        <p:txBody>
          <a:bodyPr wrap="square">
            <a:spAutoFit/>
          </a:bodyPr>
          <a:lstStyle/>
          <a:p>
            <a:pPr algn="ctr" defTabSz="966155">
              <a:defRPr/>
            </a:pPr>
            <a:r>
              <a:rPr lang="en-GB" sz="1800" b="1" dirty="0"/>
              <a:t>Key Question:</a:t>
            </a:r>
          </a:p>
          <a:p>
            <a:pPr algn="ctr" defTabSz="966155">
              <a:defRPr/>
            </a:pPr>
            <a:r>
              <a:rPr lang="en-GB" sz="1800" dirty="0"/>
              <a:t>Do you think this building was always a Hindu temple? What do you think the original purpose of this building was?</a:t>
            </a:r>
          </a:p>
        </p:txBody>
      </p:sp>
    </p:spTree>
    <p:extLst>
      <p:ext uri="{BB962C8B-B14F-4D97-AF65-F5344CB8AC3E}">
        <p14:creationId xmlns:p14="http://schemas.microsoft.com/office/powerpoint/2010/main" val="2466698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77E50D-DF88-A9B7-9EE2-80598C1892E0}"/>
              </a:ext>
            </a:extLst>
          </p:cNvPr>
          <p:cNvSpPr>
            <a:spLocks noGrp="1"/>
          </p:cNvSpPr>
          <p:nvPr>
            <p:ph type="title"/>
          </p:nvPr>
        </p:nvSpPr>
        <p:spPr/>
        <p:txBody>
          <a:bodyPr/>
          <a:lstStyle/>
          <a:p>
            <a:r>
              <a:rPr lang="en-GB" dirty="0"/>
              <a:t>Hindu Temple, Bristol </a:t>
            </a:r>
            <a:r>
              <a:rPr lang="en-GB" dirty="0">
                <a:solidFill>
                  <a:schemeClr val="bg1"/>
                </a:solidFill>
              </a:rPr>
              <a:t>2</a:t>
            </a:r>
            <a:endParaRPr lang="en-GB" dirty="0"/>
          </a:p>
        </p:txBody>
      </p:sp>
      <p:pic>
        <p:nvPicPr>
          <p:cNvPr id="7" name="Picture Placeholder 16" descr="Inside a Hindu Temple.">
            <a:extLst>
              <a:ext uri="{FF2B5EF4-FFF2-40B4-BE49-F238E27FC236}">
                <a16:creationId xmlns:a16="http://schemas.microsoft.com/office/drawing/2014/main" id="{00E33FCB-4EEF-199C-55B4-90D965553FF3}"/>
              </a:ext>
            </a:extLst>
          </p:cNvPr>
          <p:cNvPicPr>
            <a:picLocks noChangeAspect="1"/>
          </p:cNvPicPr>
          <p:nvPr/>
        </p:nvPicPr>
        <p:blipFill>
          <a:blip r:embed="rId3"/>
          <a:srcRect t="3426" b="3426"/>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030174" y="4353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What does this change in the building’s purpose tell us about the changes in our culture and ethnic influences on our society, especially since the Second World War?">
            <a:extLst>
              <a:ext uri="{FF2B5EF4-FFF2-40B4-BE49-F238E27FC236}">
                <a16:creationId xmlns:a16="http://schemas.microsoft.com/office/drawing/2014/main" id="{8F877BCF-FF05-E78D-B781-576730D3C7C5}"/>
              </a:ext>
            </a:extLst>
          </p:cNvPr>
          <p:cNvGrpSpPr/>
          <p:nvPr/>
        </p:nvGrpSpPr>
        <p:grpSpPr>
          <a:xfrm>
            <a:off x="6804866" y="3801586"/>
            <a:ext cx="4685593" cy="2966494"/>
            <a:chOff x="5318449" y="3161555"/>
            <a:chExt cx="6651171" cy="3606525"/>
          </a:xfrm>
        </p:grpSpPr>
        <p:sp>
          <p:nvSpPr>
            <p:cNvPr id="3" name="Picture Placeholder 35">
              <a:extLst>
                <a:ext uri="{FF2B5EF4-FFF2-40B4-BE49-F238E27FC236}">
                  <a16:creationId xmlns:a16="http://schemas.microsoft.com/office/drawing/2014/main" id="{4B6A6A3A-1B01-C935-19F7-8C3CF35FDD0C}"/>
                </a:ext>
                <a:ext uri="{C183D7F6-B498-43B3-948B-1728B52AA6E4}">
                  <adec:decorative xmlns:adec="http://schemas.microsoft.com/office/drawing/2017/decorative" val="1"/>
                </a:ext>
              </a:extLst>
            </p:cNvPr>
            <p:cNvSpPr txBox="1">
              <a:spLocks/>
            </p:cNvSpPr>
            <p:nvPr/>
          </p:nvSpPr>
          <p:spPr>
            <a:xfrm flipH="1">
              <a:off x="5318449" y="3161555"/>
              <a:ext cx="6651171" cy="3606525"/>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B863BAC-8F3E-013A-908A-D832A7E7BDA4}"/>
                </a:ext>
              </a:extLst>
            </p:cNvPr>
            <p:cNvSpPr txBox="1"/>
            <p:nvPr/>
          </p:nvSpPr>
          <p:spPr>
            <a:xfrm>
              <a:off x="5520461" y="3628343"/>
              <a:ext cx="6044070" cy="1200329"/>
            </a:xfrm>
            <a:prstGeom prst="rect">
              <a:avLst/>
            </a:prstGeom>
            <a:noFill/>
          </p:spPr>
          <p:txBody>
            <a:bodyPr wrap="square">
              <a:spAutoFit/>
            </a:bodyPr>
            <a:lstStyle/>
            <a:p>
              <a:pPr algn="ctr" defTabSz="966155">
                <a:defRPr/>
              </a:pPr>
              <a:r>
                <a:rPr lang="en-GB" sz="1800" b="1" dirty="0"/>
                <a:t>Key Question:</a:t>
              </a:r>
            </a:p>
            <a:p>
              <a:pPr algn="ctr" defTabSz="966155">
                <a:defRPr/>
              </a:pPr>
              <a:r>
                <a:rPr lang="en-GB" sz="1800" dirty="0"/>
                <a:t>What does this change in the building’s purpose tell us about the changes in our culture</a:t>
              </a:r>
              <a:r>
                <a:rPr lang="en-GB" sz="1800" baseline="0" dirty="0"/>
                <a:t> and ethnic influences on our society, especially since the Second World War?</a:t>
              </a:r>
              <a:endParaRPr lang="en-GB" sz="1800" dirty="0"/>
            </a:p>
          </p:txBody>
        </p:sp>
      </p:grpSp>
    </p:spTree>
    <p:extLst>
      <p:ext uri="{BB962C8B-B14F-4D97-AF65-F5344CB8AC3E}">
        <p14:creationId xmlns:p14="http://schemas.microsoft.com/office/powerpoint/2010/main" val="28228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652B38-3BBF-B498-E6E1-269AA6F8464A}"/>
              </a:ext>
            </a:extLst>
          </p:cNvPr>
          <p:cNvSpPr>
            <a:spLocks noGrp="1"/>
          </p:cNvSpPr>
          <p:nvPr>
            <p:ph type="title"/>
          </p:nvPr>
        </p:nvSpPr>
        <p:spPr/>
        <p:txBody>
          <a:bodyPr/>
          <a:lstStyle/>
          <a:p>
            <a:r>
              <a:rPr lang="en-GB" dirty="0"/>
              <a:t>Hindu Temple, Bristol </a:t>
            </a:r>
            <a:r>
              <a:rPr lang="en-GB" dirty="0">
                <a:solidFill>
                  <a:schemeClr val="bg1"/>
                </a:solidFill>
              </a:rPr>
              <a:t>3</a:t>
            </a:r>
            <a:endParaRPr lang="en-GB" dirty="0"/>
          </a:p>
        </p:txBody>
      </p:sp>
      <p:pic>
        <p:nvPicPr>
          <p:cNvPr id="7" name="Picture Placeholder 16" descr="A close up photo of a Hindu altar. It is very colourful and lots of flowers and statues. ">
            <a:extLst>
              <a:ext uri="{FF2B5EF4-FFF2-40B4-BE49-F238E27FC236}">
                <a16:creationId xmlns:a16="http://schemas.microsoft.com/office/drawing/2014/main" id="{00E33FCB-4EEF-199C-55B4-90D965553FF3}"/>
              </a:ext>
            </a:extLst>
          </p:cNvPr>
          <p:cNvPicPr>
            <a:picLocks noChangeAspect="1"/>
          </p:cNvPicPr>
          <p:nvPr/>
        </p:nvPicPr>
        <p:blipFill>
          <a:blip r:embed="rId3"/>
          <a:srcRect t="2756" b="2756"/>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030174" y="4353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
        <p:nvSpPr>
          <p:cNvPr id="3" name="Picture Placeholder 35">
            <a:extLst>
              <a:ext uri="{FF2B5EF4-FFF2-40B4-BE49-F238E27FC236}">
                <a16:creationId xmlns:a16="http://schemas.microsoft.com/office/drawing/2014/main" id="{4B6A6A3A-1B01-C935-19F7-8C3CF35FDD0C}"/>
              </a:ext>
              <a:ext uri="{C183D7F6-B498-43B3-948B-1728B52AA6E4}">
                <adec:decorative xmlns:adec="http://schemas.microsoft.com/office/drawing/2017/decorative" val="1"/>
              </a:ext>
            </a:extLst>
          </p:cNvPr>
          <p:cNvSpPr txBox="1">
            <a:spLocks/>
          </p:cNvSpPr>
          <p:nvPr/>
        </p:nvSpPr>
        <p:spPr>
          <a:xfrm flipH="1">
            <a:off x="6309015" y="3913907"/>
            <a:ext cx="5393095" cy="2499061"/>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B863BAC-8F3E-013A-908A-D832A7E7BDA4}"/>
              </a:ext>
            </a:extLst>
          </p:cNvPr>
          <p:cNvSpPr txBox="1"/>
          <p:nvPr/>
        </p:nvSpPr>
        <p:spPr>
          <a:xfrm>
            <a:off x="6680076" y="4382783"/>
            <a:ext cx="4816762" cy="1200329"/>
          </a:xfrm>
          <a:prstGeom prst="rect">
            <a:avLst/>
          </a:prstGeom>
          <a:noFill/>
        </p:spPr>
        <p:txBody>
          <a:bodyPr wrap="square">
            <a:spAutoFit/>
          </a:bodyPr>
          <a:lstStyle/>
          <a:p>
            <a:pPr algn="ctr" defTabSz="966155">
              <a:defRPr/>
            </a:pPr>
            <a:r>
              <a:rPr lang="en-GB" sz="1800" b="1" dirty="0"/>
              <a:t>Key Question:</a:t>
            </a:r>
          </a:p>
          <a:p>
            <a:pPr algn="ctr" defTabSz="966155">
              <a:defRPr/>
            </a:pPr>
            <a:r>
              <a:rPr lang="en-GB" sz="1800" dirty="0"/>
              <a:t>In what ways is this similar / different from the other places of worship you see in this selection of photographs?</a:t>
            </a:r>
          </a:p>
        </p:txBody>
      </p:sp>
    </p:spTree>
    <p:extLst>
      <p:ext uri="{BB962C8B-B14F-4D97-AF65-F5344CB8AC3E}">
        <p14:creationId xmlns:p14="http://schemas.microsoft.com/office/powerpoint/2010/main" val="3947790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059BC8-3884-21FA-EAA5-F27CB90C03D3}"/>
              </a:ext>
            </a:extLst>
          </p:cNvPr>
          <p:cNvSpPr>
            <a:spLocks noGrp="1"/>
          </p:cNvSpPr>
          <p:nvPr>
            <p:ph type="title"/>
          </p:nvPr>
        </p:nvSpPr>
        <p:spPr/>
        <p:txBody>
          <a:bodyPr/>
          <a:lstStyle/>
          <a:p>
            <a:r>
              <a:rPr lang="en-GB" dirty="0"/>
              <a:t>Hindu Temple, Bristol </a:t>
            </a:r>
            <a:r>
              <a:rPr lang="en-GB" dirty="0">
                <a:solidFill>
                  <a:schemeClr val="bg1"/>
                </a:solidFill>
              </a:rPr>
              <a:t>4</a:t>
            </a:r>
            <a:endParaRPr lang="en-GB" dirty="0"/>
          </a:p>
        </p:txBody>
      </p:sp>
      <p:pic>
        <p:nvPicPr>
          <p:cNvPr id="7" name="Picture Placeholder 16" descr="Inside a Hindu Temple">
            <a:extLst>
              <a:ext uri="{FF2B5EF4-FFF2-40B4-BE49-F238E27FC236}">
                <a16:creationId xmlns:a16="http://schemas.microsoft.com/office/drawing/2014/main" id="{00E33FCB-4EEF-199C-55B4-90D965553FF3}"/>
              </a:ext>
            </a:extLst>
          </p:cNvPr>
          <p:cNvPicPr>
            <a:picLocks noChangeAspect="1"/>
          </p:cNvPicPr>
          <p:nvPr/>
        </p:nvPicPr>
        <p:blipFill>
          <a:blip r:embed="rId3"/>
          <a:srcRect t="3275" b="3275"/>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030174" y="435384"/>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3532785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8" y="365126"/>
            <a:ext cx="3248458" cy="710288"/>
          </a:xfrm>
        </p:spPr>
        <p:txBody>
          <a:bodyPr/>
          <a:lstStyle/>
          <a:p>
            <a:r>
              <a:rPr lang="en-US" dirty="0"/>
              <a:t>Hinduism</a:t>
            </a:r>
          </a:p>
        </p:txBody>
      </p:sp>
      <p:pic>
        <p:nvPicPr>
          <p:cNvPr id="4" name="Picture 2">
            <a:hlinkClick r:id="rId3"/>
            <a:extLst>
              <a:ext uri="{FF2B5EF4-FFF2-40B4-BE49-F238E27FC236}">
                <a16:creationId xmlns:a16="http://schemas.microsoft.com/office/drawing/2014/main" id="{FC53D5F3-5034-F925-312F-9536BEEAE5B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95" t="23322" r="13257" b="26079"/>
          <a:stretch/>
        </p:blipFill>
        <p:spPr bwMode="auto">
          <a:xfrm>
            <a:off x="357188" y="2510107"/>
            <a:ext cx="10557545" cy="398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Post-It">
            <a:extLst>
              <a:ext uri="{FF2B5EF4-FFF2-40B4-BE49-F238E27FC236}">
                <a16:creationId xmlns:a16="http://schemas.microsoft.com/office/drawing/2014/main" id="{FD829FFA-B65A-A249-DEDB-FACD90884C35}"/>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9" name="Decorative-Blob">
              <a:extLst>
                <a:ext uri="{FF2B5EF4-FFF2-40B4-BE49-F238E27FC236}">
                  <a16:creationId xmlns:a16="http://schemas.microsoft.com/office/drawing/2014/main" id="{77EF9D1D-0213-AD01-8695-FB83B68DA8CC}"/>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A8EA3A40-2CF3-CD42-3B2E-C6E0A54C72D4}"/>
                </a:ext>
              </a:extLst>
            </p:cNvPr>
            <p:cNvSpPr txBox="1"/>
            <p:nvPr/>
          </p:nvSpPr>
          <p:spPr>
            <a:xfrm>
              <a:off x="8171229" y="4241661"/>
              <a:ext cx="2836172" cy="1753982"/>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Hinduism.</a:t>
              </a:r>
            </a:p>
          </p:txBody>
        </p:sp>
        <p:pic>
          <p:nvPicPr>
            <p:cNvPr id="11" name="Decorative-Washi" descr="Decorative shape">
              <a:extLst>
                <a:ext uri="{FF2B5EF4-FFF2-40B4-BE49-F238E27FC236}">
                  <a16:creationId xmlns:a16="http://schemas.microsoft.com/office/drawing/2014/main" id="{006F586C-27DA-FD0E-04EC-46FDDC571AFE}"/>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193184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5054-F711-88F4-C64A-ED5F0EF504E7}"/>
              </a:ext>
            </a:extLst>
          </p:cNvPr>
          <p:cNvSpPr>
            <a:spLocks noGrp="1"/>
          </p:cNvSpPr>
          <p:nvPr>
            <p:ph type="title"/>
          </p:nvPr>
        </p:nvSpPr>
        <p:spPr/>
        <p:txBody>
          <a:bodyPr/>
          <a:lstStyle/>
          <a:p>
            <a:r>
              <a:rPr lang="en-US" dirty="0"/>
              <a:t>Vitruvius’s Principals</a:t>
            </a:r>
          </a:p>
        </p:txBody>
      </p:sp>
      <p:sp>
        <p:nvSpPr>
          <p:cNvPr id="3" name="Content Placeholder 2">
            <a:extLst>
              <a:ext uri="{FF2B5EF4-FFF2-40B4-BE49-F238E27FC236}">
                <a16:creationId xmlns:a16="http://schemas.microsoft.com/office/drawing/2014/main" id="{28682CC7-CDE8-D50E-CF9B-A516D2003FAB}"/>
              </a:ext>
            </a:extLst>
          </p:cNvPr>
          <p:cNvSpPr>
            <a:spLocks noGrp="1"/>
          </p:cNvSpPr>
          <p:nvPr>
            <p:ph idx="1"/>
          </p:nvPr>
        </p:nvSpPr>
        <p:spPr>
          <a:xfrm>
            <a:off x="838200" y="1557562"/>
            <a:ext cx="4734766" cy="3742874"/>
          </a:xfrm>
        </p:spPr>
        <p:txBody>
          <a:bodyPr/>
          <a:lstStyle/>
          <a:p>
            <a:pPr marL="514350" indent="-514350">
              <a:buFont typeface="+mj-lt"/>
              <a:buAutoNum type="arabicPeriod"/>
            </a:pPr>
            <a:r>
              <a:rPr lang="en-GB" sz="3200" dirty="0" err="1">
                <a:latin typeface="Arial" panose="020B0604020202020204" pitchFamily="34" charset="0"/>
                <a:cs typeface="Arial" panose="020B0604020202020204" pitchFamily="34" charset="0"/>
              </a:rPr>
              <a:t>Firmitas</a:t>
            </a:r>
            <a:r>
              <a:rPr lang="en-GB" sz="3200" dirty="0">
                <a:latin typeface="Arial" panose="020B0604020202020204" pitchFamily="34" charset="0"/>
                <a:cs typeface="Arial" panose="020B0604020202020204" pitchFamily="34" charset="0"/>
              </a:rPr>
              <a:t> </a:t>
            </a:r>
          </a:p>
          <a:p>
            <a:pPr marL="514350" indent="-514350">
              <a:buFont typeface="+mj-lt"/>
              <a:buAutoNum type="arabicPeriod"/>
            </a:pPr>
            <a:r>
              <a:rPr lang="en-GB" sz="3200" dirty="0" err="1">
                <a:latin typeface="Arial" panose="020B0604020202020204" pitchFamily="34" charset="0"/>
                <a:cs typeface="Arial" panose="020B0604020202020204" pitchFamily="34" charset="0"/>
              </a:rPr>
              <a:t>Utilitas</a:t>
            </a:r>
            <a:endParaRPr lang="en-GB" sz="3200" dirty="0">
              <a:latin typeface="Arial" panose="020B0604020202020204" pitchFamily="34" charset="0"/>
              <a:cs typeface="Arial" panose="020B0604020202020204" pitchFamily="34" charset="0"/>
            </a:endParaRPr>
          </a:p>
          <a:p>
            <a:pPr marL="514350" indent="-514350">
              <a:buFont typeface="+mj-lt"/>
              <a:buAutoNum type="arabicPeriod"/>
            </a:pPr>
            <a:r>
              <a:rPr lang="en-GB" sz="3200" dirty="0" err="1">
                <a:latin typeface="Arial" panose="020B0604020202020204" pitchFamily="34" charset="0"/>
                <a:cs typeface="Arial" panose="020B0604020202020204" pitchFamily="34" charset="0"/>
              </a:rPr>
              <a:t>Venustas</a:t>
            </a:r>
            <a:endParaRPr lang="en-GB" sz="3200" dirty="0">
              <a:latin typeface="Arial" panose="020B0604020202020204" pitchFamily="34" charset="0"/>
              <a:cs typeface="Arial" panose="020B0604020202020204" pitchFamily="34" charset="0"/>
            </a:endParaRPr>
          </a:p>
        </p:txBody>
      </p:sp>
      <p:pic>
        <p:nvPicPr>
          <p:cNvPr id="8" name="Picture Placeholder 7" descr="A roman man with a beard pointing to a book&#10;">
            <a:extLst>
              <a:ext uri="{FF2B5EF4-FFF2-40B4-BE49-F238E27FC236}">
                <a16:creationId xmlns:a16="http://schemas.microsoft.com/office/drawing/2014/main" id="{61D1C7B1-1F46-791D-4ADD-12B9F43BABA6}"/>
              </a:ext>
            </a:extLst>
          </p:cNvPr>
          <p:cNvPicPr>
            <a:picLocks noGrp="1" noChangeAspect="1"/>
          </p:cNvPicPr>
          <p:nvPr>
            <p:ph type="pic" sz="quarter" idx="14"/>
          </p:nvPr>
        </p:nvPicPr>
        <p:blipFill>
          <a:blip r:embed="rId3"/>
          <a:srcRect t="17348" b="17348"/>
          <a:stretch>
            <a:fillRect/>
          </a:stretch>
        </p:blipFill>
        <p:spPr>
          <a:xfrm>
            <a:off x="5792456" y="971829"/>
            <a:ext cx="5561344" cy="4914341"/>
          </a:xfrm>
        </p:spPr>
      </p:pic>
      <p:sp>
        <p:nvSpPr>
          <p:cNvPr id="5" name="Picture Placeholder 4">
            <a:extLst>
              <a:ext uri="{FF2B5EF4-FFF2-40B4-BE49-F238E27FC236}">
                <a16:creationId xmlns:a16="http://schemas.microsoft.com/office/drawing/2014/main" id="{2C1D9E98-6573-7785-240D-E820C5529D49}"/>
              </a:ext>
              <a:ext uri="{C183D7F6-B498-43B3-948B-1728B52AA6E4}">
                <adec:decorative xmlns:adec="http://schemas.microsoft.com/office/drawing/2017/decorative" val="1"/>
              </a:ext>
            </a:extLst>
          </p:cNvPr>
          <p:cNvSpPr>
            <a:spLocks noGrp="1"/>
          </p:cNvSpPr>
          <p:nvPr>
            <p:ph type="pic" sz="quarter" idx="24"/>
          </p:nvPr>
        </p:nvSpPr>
        <p:spPr>
          <a:xfrm>
            <a:off x="7275344" y="5492867"/>
            <a:ext cx="3643313" cy="579437"/>
          </a:xfrm>
        </p:spPr>
      </p:sp>
      <p:sp>
        <p:nvSpPr>
          <p:cNvPr id="6" name="Text Placeholder 5">
            <a:extLst>
              <a:ext uri="{FF2B5EF4-FFF2-40B4-BE49-F238E27FC236}">
                <a16:creationId xmlns:a16="http://schemas.microsoft.com/office/drawing/2014/main" id="{2BB6A458-7472-9EE5-D6F6-F87A180F0C63}"/>
              </a:ext>
            </a:extLst>
          </p:cNvPr>
          <p:cNvSpPr>
            <a:spLocks noGrp="1"/>
          </p:cNvSpPr>
          <p:nvPr>
            <p:ph type="body" sz="quarter" idx="23"/>
          </p:nvPr>
        </p:nvSpPr>
        <p:spPr>
          <a:xfrm>
            <a:off x="7544910" y="5575417"/>
            <a:ext cx="2830459" cy="414338"/>
          </a:xfrm>
        </p:spPr>
        <p:txBody>
          <a:bodyPr/>
          <a:lstStyle/>
          <a:p>
            <a:r>
              <a:rPr lang="en-US" dirty="0"/>
              <a:t>Vitruvius</a:t>
            </a:r>
          </a:p>
        </p:txBody>
      </p:sp>
      <p:sp>
        <p:nvSpPr>
          <p:cNvPr id="4" name="Picture Placeholder 25">
            <a:extLst>
              <a:ext uri="{FF2B5EF4-FFF2-40B4-BE49-F238E27FC236}">
                <a16:creationId xmlns:a16="http://schemas.microsoft.com/office/drawing/2014/main" id="{23233099-20FC-AB19-D406-1482421DCD06}"/>
              </a:ext>
              <a:ext uri="{C183D7F6-B498-43B3-948B-1728B52AA6E4}">
                <adec:decorative xmlns:adec="http://schemas.microsoft.com/office/drawing/2017/decorative" val="1"/>
              </a:ext>
            </a:extLst>
          </p:cNvPr>
          <p:cNvSpPr txBox="1">
            <a:spLocks/>
          </p:cNvSpPr>
          <p:nvPr/>
        </p:nvSpPr>
        <p:spPr>
          <a:xfrm>
            <a:off x="1825542" y="3756212"/>
            <a:ext cx="3423626" cy="2736662"/>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latin typeface="Arial" panose="020B0604020202020204" pitchFamily="34" charset="0"/>
                <a:cs typeface="Arial" panose="020B0604020202020204" pitchFamily="34" charset="0"/>
              </a:rPr>
              <a:t> </a:t>
            </a:r>
          </a:p>
          <a:p>
            <a:pPr algn="ctr"/>
            <a:r>
              <a:rPr lang="en-GB" i="1" dirty="0">
                <a:latin typeface="Arial" panose="020B0604020202020204" pitchFamily="34" charset="0"/>
                <a:cs typeface="Arial" panose="020B0604020202020204" pitchFamily="34" charset="0"/>
              </a:rPr>
              <a:t>…</a:t>
            </a:r>
            <a:r>
              <a:rPr lang="en-GB" i="1" dirty="0" err="1">
                <a:latin typeface="Arial" panose="020B0604020202020204" pitchFamily="34" charset="0"/>
                <a:cs typeface="Arial" panose="020B0604020202020204" pitchFamily="34" charset="0"/>
              </a:rPr>
              <a:t>ummm</a:t>
            </a:r>
            <a:r>
              <a:rPr lang="en-GB" i="1" dirty="0">
                <a:latin typeface="Arial" panose="020B0604020202020204" pitchFamily="34" charset="0"/>
                <a:cs typeface="Arial" panose="020B0604020202020204" pitchFamily="34" charset="0"/>
              </a:rPr>
              <a:t>, does anyone know Latin?</a:t>
            </a:r>
          </a:p>
        </p:txBody>
      </p:sp>
    </p:spTree>
    <p:extLst>
      <p:ext uri="{BB962C8B-B14F-4D97-AF65-F5344CB8AC3E}">
        <p14:creationId xmlns:p14="http://schemas.microsoft.com/office/powerpoint/2010/main" val="21318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8E2209-3486-3CD8-9733-C88D721A0E05}"/>
              </a:ext>
            </a:extLst>
          </p:cNvPr>
          <p:cNvSpPr>
            <a:spLocks noGrp="1"/>
          </p:cNvSpPr>
          <p:nvPr>
            <p:ph type="title"/>
          </p:nvPr>
        </p:nvSpPr>
        <p:spPr>
          <a:xfrm>
            <a:off x="357188" y="365126"/>
            <a:ext cx="6895668" cy="710288"/>
          </a:xfrm>
        </p:spPr>
        <p:txBody>
          <a:bodyPr/>
          <a:lstStyle/>
          <a:p>
            <a:r>
              <a:rPr lang="en-GB" dirty="0"/>
              <a:t>Sikh Temple, Bristol </a:t>
            </a:r>
            <a:r>
              <a:rPr lang="en-GB" dirty="0">
                <a:solidFill>
                  <a:schemeClr val="bg1"/>
                </a:solidFill>
              </a:rPr>
              <a:t>1</a:t>
            </a:r>
          </a:p>
        </p:txBody>
      </p:sp>
      <p:pic>
        <p:nvPicPr>
          <p:cNvPr id="7" name="Picture Placeholder 16" descr="The outside of a large 5 story building. ">
            <a:extLst>
              <a:ext uri="{FF2B5EF4-FFF2-40B4-BE49-F238E27FC236}">
                <a16:creationId xmlns:a16="http://schemas.microsoft.com/office/drawing/2014/main" id="{00E33FCB-4EEF-199C-55B4-90D965553FF3}"/>
              </a:ext>
            </a:extLst>
          </p:cNvPr>
          <p:cNvPicPr>
            <a:picLocks noChangeAspect="1"/>
          </p:cNvPicPr>
          <p:nvPr/>
        </p:nvPicPr>
        <p:blipFill>
          <a:blip r:embed="rId3"/>
          <a:srcRect t="21421" b="21421"/>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57211" y="387352"/>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grpSp>
        <p:nvGrpSpPr>
          <p:cNvPr id="2" name="Group 1" descr="Key Question:&#10;Do you think this was built as a Sikh Temple or do you think this building originally had another purpose? Explain your answer.">
            <a:extLst>
              <a:ext uri="{FF2B5EF4-FFF2-40B4-BE49-F238E27FC236}">
                <a16:creationId xmlns:a16="http://schemas.microsoft.com/office/drawing/2014/main" id="{1714FE9B-5C2C-E0D8-4B14-B59DBFC13776}"/>
              </a:ext>
            </a:extLst>
          </p:cNvPr>
          <p:cNvGrpSpPr/>
          <p:nvPr/>
        </p:nvGrpSpPr>
        <p:grpSpPr>
          <a:xfrm>
            <a:off x="7107382" y="4291445"/>
            <a:ext cx="4594726" cy="2818482"/>
            <a:chOff x="6095999" y="3913907"/>
            <a:chExt cx="5606109" cy="3196020"/>
          </a:xfrm>
        </p:grpSpPr>
        <p:sp>
          <p:nvSpPr>
            <p:cNvPr id="3" name="Picture Placeholder 35">
              <a:extLst>
                <a:ext uri="{FF2B5EF4-FFF2-40B4-BE49-F238E27FC236}">
                  <a16:creationId xmlns:a16="http://schemas.microsoft.com/office/drawing/2014/main" id="{4B6A6A3A-1B01-C935-19F7-8C3CF35FDD0C}"/>
                </a:ext>
                <a:ext uri="{C183D7F6-B498-43B3-948B-1728B52AA6E4}">
                  <adec:decorative xmlns:adec="http://schemas.microsoft.com/office/drawing/2017/decorative" val="1"/>
                </a:ext>
              </a:extLst>
            </p:cNvPr>
            <p:cNvSpPr txBox="1">
              <a:spLocks/>
            </p:cNvSpPr>
            <p:nvPr/>
          </p:nvSpPr>
          <p:spPr>
            <a:xfrm flipH="1">
              <a:off x="6095999" y="3913907"/>
              <a:ext cx="5606109" cy="319602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B863BAC-8F3E-013A-908A-D832A7E7BDA4}"/>
                </a:ext>
              </a:extLst>
            </p:cNvPr>
            <p:cNvSpPr txBox="1"/>
            <p:nvPr/>
          </p:nvSpPr>
          <p:spPr>
            <a:xfrm>
              <a:off x="6576679" y="4373379"/>
              <a:ext cx="4816762" cy="1200329"/>
            </a:xfrm>
            <a:prstGeom prst="rect">
              <a:avLst/>
            </a:prstGeom>
            <a:noFill/>
          </p:spPr>
          <p:txBody>
            <a:bodyPr wrap="square">
              <a:spAutoFit/>
            </a:bodyPr>
            <a:lstStyle/>
            <a:p>
              <a:pPr algn="ctr" defTabSz="966155">
                <a:defRPr/>
              </a:pPr>
              <a:r>
                <a:rPr lang="en-GB" sz="1800" b="1" dirty="0"/>
                <a:t>Key Question:</a:t>
              </a:r>
            </a:p>
            <a:p>
              <a:pPr defTabSz="966155">
                <a:defRPr/>
              </a:pPr>
              <a:r>
                <a:rPr lang="en-GB" sz="1800" dirty="0"/>
                <a:t>Do you think this was built as a Sikh Temple or do you think this building originally had another purpose? Explain your answer.</a:t>
              </a:r>
            </a:p>
          </p:txBody>
        </p:sp>
      </p:grpSp>
    </p:spTree>
    <p:extLst>
      <p:ext uri="{BB962C8B-B14F-4D97-AF65-F5344CB8AC3E}">
        <p14:creationId xmlns:p14="http://schemas.microsoft.com/office/powerpoint/2010/main" val="4019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AB4C4-A713-6142-E888-81A341128457}"/>
              </a:ext>
            </a:extLst>
          </p:cNvPr>
          <p:cNvSpPr>
            <a:spLocks noGrp="1"/>
          </p:cNvSpPr>
          <p:nvPr>
            <p:ph type="title"/>
          </p:nvPr>
        </p:nvSpPr>
        <p:spPr>
          <a:xfrm>
            <a:off x="357187" y="365126"/>
            <a:ext cx="6043613" cy="710288"/>
          </a:xfrm>
        </p:spPr>
        <p:txBody>
          <a:bodyPr/>
          <a:lstStyle/>
          <a:p>
            <a:r>
              <a:rPr lang="en-GB" dirty="0"/>
              <a:t>Sikh Temple, Bristol </a:t>
            </a:r>
            <a:r>
              <a:rPr lang="en-GB" dirty="0">
                <a:solidFill>
                  <a:schemeClr val="bg1"/>
                </a:solidFill>
              </a:rPr>
              <a:t>2</a:t>
            </a:r>
            <a:endParaRPr lang="en-GB" dirty="0"/>
          </a:p>
        </p:txBody>
      </p:sp>
      <p:pic>
        <p:nvPicPr>
          <p:cNvPr id="7" name="Picture Placeholder 16" descr="The inside of a Sikh Temple. The carpet is pink and there's a wooden and gold altar. ">
            <a:extLst>
              <a:ext uri="{FF2B5EF4-FFF2-40B4-BE49-F238E27FC236}">
                <a16:creationId xmlns:a16="http://schemas.microsoft.com/office/drawing/2014/main" id="{00E33FCB-4EEF-199C-55B4-90D965553FF3}"/>
              </a:ext>
            </a:extLst>
          </p:cNvPr>
          <p:cNvPicPr>
            <a:picLocks noChangeAspect="1"/>
          </p:cNvPicPr>
          <p:nvPr/>
        </p:nvPicPr>
        <p:blipFill>
          <a:blip r:embed="rId3"/>
          <a:srcRect t="3036" b="3036"/>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62683" y="365126"/>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4125796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E129BC-1590-E459-FF71-FFCF602DB9EA}"/>
              </a:ext>
            </a:extLst>
          </p:cNvPr>
          <p:cNvSpPr>
            <a:spLocks noGrp="1"/>
          </p:cNvSpPr>
          <p:nvPr>
            <p:ph type="title"/>
          </p:nvPr>
        </p:nvSpPr>
        <p:spPr>
          <a:xfrm>
            <a:off x="357188" y="365126"/>
            <a:ext cx="6667068" cy="710288"/>
          </a:xfrm>
        </p:spPr>
        <p:txBody>
          <a:bodyPr/>
          <a:lstStyle/>
          <a:p>
            <a:r>
              <a:rPr lang="en-GB" dirty="0"/>
              <a:t>Sikh Temple, Bristol </a:t>
            </a:r>
            <a:r>
              <a:rPr lang="en-GB" dirty="0">
                <a:solidFill>
                  <a:schemeClr val="bg1"/>
                </a:solidFill>
              </a:rPr>
              <a:t>3</a:t>
            </a:r>
            <a:endParaRPr lang="en-GB" dirty="0"/>
          </a:p>
        </p:txBody>
      </p:sp>
      <p:pic>
        <p:nvPicPr>
          <p:cNvPr id="7" name="Picture Placeholder 16" descr="A close up photo of a Sikh altar with a vase of flowers, and metal objects. ">
            <a:extLst>
              <a:ext uri="{FF2B5EF4-FFF2-40B4-BE49-F238E27FC236}">
                <a16:creationId xmlns:a16="http://schemas.microsoft.com/office/drawing/2014/main" id="{00E33FCB-4EEF-199C-55B4-90D965553FF3}"/>
              </a:ext>
            </a:extLst>
          </p:cNvPr>
          <p:cNvPicPr>
            <a:picLocks noChangeAspect="1"/>
          </p:cNvPicPr>
          <p:nvPr/>
        </p:nvPicPr>
        <p:blipFill>
          <a:blip r:embed="rId3"/>
          <a:srcRect t="3340" b="3340"/>
          <a:stretch/>
        </p:blipFill>
        <p:spPr>
          <a:xfrm>
            <a:off x="124951" y="1197384"/>
            <a:ext cx="7741810" cy="541853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8" name="Post-It">
            <a:extLst>
              <a:ext uri="{FF2B5EF4-FFF2-40B4-BE49-F238E27FC236}">
                <a16:creationId xmlns:a16="http://schemas.microsoft.com/office/drawing/2014/main" id="{AC74A351-A416-676A-DEBB-B6051A11714F}"/>
              </a:ext>
              <a:ext uri="{C183D7F6-B498-43B3-948B-1728B52AA6E4}">
                <adec:decorative xmlns:adec="http://schemas.microsoft.com/office/drawing/2017/decorative" val="1"/>
              </a:ext>
            </a:extLst>
          </p:cNvPr>
          <p:cNvGrpSpPr/>
          <p:nvPr/>
        </p:nvGrpSpPr>
        <p:grpSpPr>
          <a:xfrm>
            <a:off x="7393856" y="518511"/>
            <a:ext cx="4091916" cy="2985202"/>
            <a:chOff x="7888590" y="3377946"/>
            <a:chExt cx="4091916" cy="2985202"/>
          </a:xfrm>
        </p:grpSpPr>
        <p:sp>
          <p:nvSpPr>
            <p:cNvPr id="9" name="Decorative-Blob">
              <a:extLst>
                <a:ext uri="{FF2B5EF4-FFF2-40B4-BE49-F238E27FC236}">
                  <a16:creationId xmlns:a16="http://schemas.microsoft.com/office/drawing/2014/main" id="{7B8F2B28-484D-987C-68EF-35E3539CE7CE}"/>
                </a:ext>
                <a:ext uri="{C183D7F6-B498-43B3-948B-1728B52AA6E4}">
                  <adec:decorative xmlns:adec="http://schemas.microsoft.com/office/drawing/2017/decorative" val="0"/>
                </a:ext>
              </a:extLst>
            </p:cNvPr>
            <p:cNvSpPr/>
            <p:nvPr/>
          </p:nvSpPr>
          <p:spPr>
            <a:xfrm>
              <a:off x="7888590" y="3758946"/>
              <a:ext cx="40919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FD790376-07BE-29BC-2024-A6DA0C3488C2}"/>
                </a:ext>
              </a:extLst>
            </p:cNvPr>
            <p:cNvSpPr txBox="1"/>
            <p:nvPr/>
          </p:nvSpPr>
          <p:spPr>
            <a:xfrm>
              <a:off x="8267256" y="4045384"/>
              <a:ext cx="3477646" cy="2031325"/>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In your pair/group note down:</a:t>
              </a:r>
            </a:p>
            <a:p>
              <a:r>
                <a:rPr lang="en-GB" sz="1800" dirty="0">
                  <a:latin typeface="Arial" panose="020B0604020202020204" pitchFamily="34" charset="0"/>
                  <a:cs typeface="Arial" panose="020B0604020202020204" pitchFamily="34" charset="0"/>
                </a:rPr>
                <a:t>1. Things I know/features I can see.</a:t>
              </a:r>
            </a:p>
            <a:p>
              <a:r>
                <a:rPr lang="en-GB" sz="1800" dirty="0">
                  <a:latin typeface="Arial" panose="020B0604020202020204" pitchFamily="34" charset="0"/>
                  <a:cs typeface="Arial" panose="020B0604020202020204" pitchFamily="34" charset="0"/>
                </a:rPr>
                <a:t>2. Things I can </a:t>
              </a:r>
              <a:r>
                <a:rPr lang="en-GB" sz="1800" dirty="0">
                  <a:solidFill>
                    <a:prstClr val="black"/>
                  </a:solidFill>
                  <a:latin typeface="Arial" panose="020B0604020202020204" pitchFamily="34" charset="0"/>
                  <a:cs typeface="Arial" panose="020B0604020202020204" pitchFamily="34" charset="0"/>
                </a:rPr>
                <a:t>infer/</a:t>
              </a:r>
              <a:r>
                <a:rPr lang="en-GB" sz="1800" dirty="0">
                  <a:latin typeface="Arial" panose="020B0604020202020204" pitchFamily="34" charset="0"/>
                  <a:cs typeface="Arial" panose="020B0604020202020204" pitchFamily="34" charset="0"/>
                </a:rPr>
                <a:t>work out/guess at.</a:t>
              </a:r>
            </a:p>
            <a:p>
              <a:r>
                <a:rPr lang="en-GB" sz="1800" dirty="0">
                  <a:latin typeface="Arial" panose="020B0604020202020204" pitchFamily="34" charset="0"/>
                  <a:cs typeface="Arial" panose="020B0604020202020204" pitchFamily="34" charset="0"/>
                </a:rPr>
                <a:t>3. Things I’d like to know/find out more about.</a:t>
              </a:r>
            </a:p>
          </p:txBody>
        </p:sp>
        <p:pic>
          <p:nvPicPr>
            <p:cNvPr id="11" name="Decorative-Washi" descr="Decorative shape">
              <a:extLst>
                <a:ext uri="{FF2B5EF4-FFF2-40B4-BE49-F238E27FC236}">
                  <a16:creationId xmlns:a16="http://schemas.microsoft.com/office/drawing/2014/main" id="{6F3A97FC-9BBC-61E0-7E3A-1B9569751BB0}"/>
                </a:ext>
              </a:extLst>
            </p:cNvPr>
            <p:cNvPicPr>
              <a:picLocks noChangeAspect="1"/>
            </p:cNvPicPr>
            <p:nvPr/>
          </p:nvPicPr>
          <p:blipFill>
            <a:blip r:embed="rId4"/>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2590886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9C8-7510-85F9-897B-F424DDF8B2CA}"/>
              </a:ext>
            </a:extLst>
          </p:cNvPr>
          <p:cNvSpPr>
            <a:spLocks noGrp="1"/>
          </p:cNvSpPr>
          <p:nvPr>
            <p:ph type="title"/>
          </p:nvPr>
        </p:nvSpPr>
        <p:spPr>
          <a:xfrm>
            <a:off x="357188" y="365126"/>
            <a:ext cx="5046086" cy="710288"/>
          </a:xfrm>
        </p:spPr>
        <p:txBody>
          <a:bodyPr/>
          <a:lstStyle/>
          <a:p>
            <a:r>
              <a:rPr lang="en-US" dirty="0"/>
              <a:t>Sikhism</a:t>
            </a:r>
          </a:p>
        </p:txBody>
      </p:sp>
      <p:pic>
        <p:nvPicPr>
          <p:cNvPr id="4" name="Picture 2">
            <a:hlinkClick r:id="rId3"/>
            <a:extLst>
              <a:ext uri="{FF2B5EF4-FFF2-40B4-BE49-F238E27FC236}">
                <a16:creationId xmlns:a16="http://schemas.microsoft.com/office/drawing/2014/main" id="{FC53D5F3-5034-F925-312F-9536BEEAE5B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95" t="23322" r="13257" b="26079"/>
          <a:stretch/>
        </p:blipFill>
        <p:spPr bwMode="auto">
          <a:xfrm>
            <a:off x="359511" y="2573331"/>
            <a:ext cx="10557545" cy="398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Post-It">
            <a:extLst>
              <a:ext uri="{FF2B5EF4-FFF2-40B4-BE49-F238E27FC236}">
                <a16:creationId xmlns:a16="http://schemas.microsoft.com/office/drawing/2014/main" id="{3C4F82A5-6EB6-D333-CBAE-90A1345EFB56}"/>
              </a:ext>
              <a:ext uri="{C183D7F6-B498-43B3-948B-1728B52AA6E4}">
                <adec:decorative xmlns:adec="http://schemas.microsoft.com/office/drawing/2017/decorative" val="1"/>
              </a:ext>
            </a:extLst>
          </p:cNvPr>
          <p:cNvGrpSpPr/>
          <p:nvPr/>
        </p:nvGrpSpPr>
        <p:grpSpPr>
          <a:xfrm>
            <a:off x="5537200" y="81280"/>
            <a:ext cx="5867400" cy="1636394"/>
            <a:chOff x="7888590" y="3377946"/>
            <a:chExt cx="3401450" cy="2825943"/>
          </a:xfrm>
        </p:grpSpPr>
        <p:sp>
          <p:nvSpPr>
            <p:cNvPr id="9" name="Decorative-Blob">
              <a:extLst>
                <a:ext uri="{FF2B5EF4-FFF2-40B4-BE49-F238E27FC236}">
                  <a16:creationId xmlns:a16="http://schemas.microsoft.com/office/drawing/2014/main" id="{0B8336C6-0BAA-9E81-4AB4-D9CCA611D6E3}"/>
                </a:ext>
                <a:ext uri="{C183D7F6-B498-43B3-948B-1728B52AA6E4}">
                  <adec:decorative xmlns:adec="http://schemas.microsoft.com/office/drawing/2017/decorative" val="0"/>
                </a:ext>
              </a:extLst>
            </p:cNvPr>
            <p:cNvSpPr/>
            <p:nvPr/>
          </p:nvSpPr>
          <p:spPr>
            <a:xfrm>
              <a:off x="7888590" y="3758946"/>
              <a:ext cx="3401450" cy="244494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858872FA-3CD2-70E8-C0D6-D33422273073}"/>
                </a:ext>
              </a:extLst>
            </p:cNvPr>
            <p:cNvSpPr txBox="1"/>
            <p:nvPr/>
          </p:nvSpPr>
          <p:spPr>
            <a:xfrm>
              <a:off x="8171229" y="4241661"/>
              <a:ext cx="2836172" cy="1753982"/>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Use the BBC Bitesize</a:t>
              </a:r>
              <a:r>
                <a:rPr lang="en-GB" sz="2000" b="1" baseline="0" dirty="0">
                  <a:latin typeface="Arial" panose="020B0604020202020204" pitchFamily="34" charset="0"/>
                  <a:cs typeface="Arial" panose="020B0604020202020204" pitchFamily="34" charset="0"/>
                </a:rPr>
                <a:t> pages on Religious Education to find out more about </a:t>
              </a:r>
              <a:r>
                <a:rPr lang="en-GB" sz="2000" b="1" dirty="0">
                  <a:latin typeface="Arial" panose="020B0604020202020204" pitchFamily="34" charset="0"/>
                  <a:cs typeface="Arial" panose="020B0604020202020204" pitchFamily="34" charset="0"/>
                </a:rPr>
                <a:t>Sikhism.</a:t>
              </a:r>
            </a:p>
          </p:txBody>
        </p:sp>
        <p:pic>
          <p:nvPicPr>
            <p:cNvPr id="11" name="Decorative-Washi" descr="Decorative shape">
              <a:extLst>
                <a:ext uri="{FF2B5EF4-FFF2-40B4-BE49-F238E27FC236}">
                  <a16:creationId xmlns:a16="http://schemas.microsoft.com/office/drawing/2014/main" id="{C76C435D-204D-9F85-148E-1AA2E59E6B49}"/>
                </a:ext>
              </a:extLst>
            </p:cNvPr>
            <p:cNvPicPr>
              <a:picLocks noChangeAspect="1"/>
            </p:cNvPicPr>
            <p:nvPr/>
          </p:nvPicPr>
          <p:blipFill>
            <a:blip r:embed="rId5"/>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3740255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1B14-B553-E12E-483B-7F6FDD158A76}"/>
              </a:ext>
            </a:extLst>
          </p:cNvPr>
          <p:cNvSpPr>
            <a:spLocks noGrp="1"/>
          </p:cNvSpPr>
          <p:nvPr>
            <p:ph type="title"/>
          </p:nvPr>
        </p:nvSpPr>
        <p:spPr/>
        <p:txBody>
          <a:bodyPr/>
          <a:lstStyle/>
          <a:p>
            <a:r>
              <a:rPr lang="en-GB" sz="3200" b="1" dirty="0">
                <a:latin typeface="Arial" pitchFamily="34" charset="0"/>
                <a:cs typeface="Arial" pitchFamily="34" charset="0"/>
              </a:rPr>
              <a:t>Re-Purposing Places of Worship</a:t>
            </a:r>
            <a:endParaRPr lang="en-US" dirty="0"/>
          </a:p>
        </p:txBody>
      </p:sp>
      <p:sp>
        <p:nvSpPr>
          <p:cNvPr id="3" name="Content Placeholder 2">
            <a:extLst>
              <a:ext uri="{FF2B5EF4-FFF2-40B4-BE49-F238E27FC236}">
                <a16:creationId xmlns:a16="http://schemas.microsoft.com/office/drawing/2014/main" id="{C6CAFCFE-4E9B-E30F-FC67-86D5D81E1623}"/>
              </a:ext>
            </a:extLst>
          </p:cNvPr>
          <p:cNvSpPr>
            <a:spLocks noGrp="1"/>
          </p:cNvSpPr>
          <p:nvPr>
            <p:ph idx="1"/>
          </p:nvPr>
        </p:nvSpPr>
        <p:spPr>
          <a:xfrm>
            <a:off x="578498" y="1978090"/>
            <a:ext cx="4826274" cy="4514784"/>
          </a:xfrm>
        </p:spPr>
        <p:txBody>
          <a:bodyPr/>
          <a:lstStyle/>
          <a:p>
            <a:r>
              <a:rPr lang="en-GB" sz="2800" dirty="0"/>
              <a:t>Many of the buildings that house our places of worship have been </a:t>
            </a:r>
            <a:r>
              <a:rPr lang="en-GB" sz="2800" b="1" dirty="0"/>
              <a:t>re-purposed, </a:t>
            </a:r>
            <a:r>
              <a:rPr lang="en-GB" sz="2800" dirty="0"/>
              <a:t>meaning they have a different purpose from the one they were built for.</a:t>
            </a:r>
          </a:p>
          <a:p>
            <a:endParaRPr lang="en-US" dirty="0"/>
          </a:p>
        </p:txBody>
      </p:sp>
      <p:sp>
        <p:nvSpPr>
          <p:cNvPr id="4" name="Content Placeholder 3">
            <a:extLst>
              <a:ext uri="{FF2B5EF4-FFF2-40B4-BE49-F238E27FC236}">
                <a16:creationId xmlns:a16="http://schemas.microsoft.com/office/drawing/2014/main" id="{2647D997-D4B7-8B5D-A708-B4D6F7E5C3C0}"/>
              </a:ext>
            </a:extLst>
          </p:cNvPr>
          <p:cNvSpPr>
            <a:spLocks noGrp="1"/>
          </p:cNvSpPr>
          <p:nvPr>
            <p:ph idx="10"/>
          </p:nvPr>
        </p:nvSpPr>
        <p:spPr>
          <a:xfrm>
            <a:off x="6096000" y="1436914"/>
            <a:ext cx="5022887" cy="4776041"/>
          </a:xfrm>
        </p:spPr>
        <p:txBody>
          <a:bodyPr/>
          <a:lstStyle/>
          <a:p>
            <a:r>
              <a:rPr lang="en-GB" sz="2400" b="1" dirty="0"/>
              <a:t>Can you find examples of local buildings that were built as places of worship but now have a different purpose?</a:t>
            </a:r>
          </a:p>
          <a:p>
            <a:r>
              <a:rPr lang="en-GB" sz="2400" b="1" dirty="0">
                <a:solidFill>
                  <a:prstClr val="black"/>
                </a:solidFill>
              </a:rPr>
              <a:t>Can you find some local places of worship that were originally built to serve a different religion?</a:t>
            </a:r>
          </a:p>
          <a:p>
            <a:r>
              <a:rPr lang="en-GB" sz="2400" b="1" dirty="0"/>
              <a:t>Can you find local buildings that now serve as a place of worship but were not originally designed as a religious building? </a:t>
            </a:r>
          </a:p>
          <a:p>
            <a:endParaRPr lang="en-US" dirty="0"/>
          </a:p>
        </p:txBody>
      </p:sp>
    </p:spTree>
    <p:extLst>
      <p:ext uri="{BB962C8B-B14F-4D97-AF65-F5344CB8AC3E}">
        <p14:creationId xmlns:p14="http://schemas.microsoft.com/office/powerpoint/2010/main" val="13883718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B42F-341B-0492-36C8-7D839F06E8ED}"/>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Let’s be </a:t>
            </a:r>
            <a:r>
              <a:rPr lang="en-GB" sz="3200" dirty="0">
                <a:latin typeface="Arial" panose="020B0604020202020204" pitchFamily="34" charset="0"/>
                <a:cs typeface="Arial" panose="020B0604020202020204" pitchFamily="34" charset="0"/>
                <a:hlinkClick r:id="rId3"/>
              </a:rPr>
              <a:t>architects</a:t>
            </a:r>
            <a:r>
              <a:rPr lang="en-GB" sz="3200" dirty="0">
                <a:latin typeface="Arial" panose="020B0604020202020204" pitchFamily="34" charset="0"/>
                <a:cs typeface="Arial" panose="020B0604020202020204" pitchFamily="34" charset="0"/>
              </a:rPr>
              <a:t>! </a:t>
            </a:r>
            <a:endParaRPr lang="en-US" dirty="0"/>
          </a:p>
        </p:txBody>
      </p:sp>
      <p:pic>
        <p:nvPicPr>
          <p:cNvPr id="4" name="Picture 2" descr="Screenshot of a website and video. There is a picture of a black man wearing a blue suit standing in front of a building. ">
            <a:hlinkClick r:id="rId3"/>
            <a:extLst>
              <a:ext uri="{FF2B5EF4-FFF2-40B4-BE49-F238E27FC236}">
                <a16:creationId xmlns:a16="http://schemas.microsoft.com/office/drawing/2014/main" id="{B015186E-8BF9-1F5E-41A7-37F6BED21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14" t="7994" r="20442" b="9746"/>
          <a:stretch/>
        </p:blipFill>
        <p:spPr bwMode="auto">
          <a:xfrm>
            <a:off x="2541463" y="1274237"/>
            <a:ext cx="6628060" cy="504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9658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234D-2DB0-D59E-4D7E-DFB9501D21F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ACTIVITY: Let’s be architects!</a:t>
            </a:r>
            <a:endParaRPr lang="en-US" dirty="0"/>
          </a:p>
        </p:txBody>
      </p:sp>
      <p:sp>
        <p:nvSpPr>
          <p:cNvPr id="3" name="Content Placeholder 2">
            <a:extLst>
              <a:ext uri="{FF2B5EF4-FFF2-40B4-BE49-F238E27FC236}">
                <a16:creationId xmlns:a16="http://schemas.microsoft.com/office/drawing/2014/main" id="{0432A02E-900C-50CB-45C8-C56B61CFF52D}"/>
              </a:ext>
            </a:extLst>
          </p:cNvPr>
          <p:cNvSpPr>
            <a:spLocks noGrp="1"/>
          </p:cNvSpPr>
          <p:nvPr>
            <p:ph idx="1"/>
          </p:nvPr>
        </p:nvSpPr>
        <p:spPr>
          <a:xfrm>
            <a:off x="671804" y="1866122"/>
            <a:ext cx="4732968" cy="4626752"/>
          </a:xfrm>
        </p:spPr>
        <p:txBody>
          <a:bodyPr/>
          <a:lstStyle/>
          <a:p>
            <a:r>
              <a:rPr lang="en-GB" sz="2800" dirty="0">
                <a:latin typeface="Arial" panose="020B0604020202020204" pitchFamily="34" charset="0"/>
                <a:cs typeface="Arial" panose="020B0604020202020204" pitchFamily="34" charset="0"/>
              </a:rPr>
              <a:t>Using what you’ve learnt about the key features of the places of worship built by John Laing as inspiration, you’re now going to become ‘Honorary Architects’ and </a:t>
            </a:r>
            <a:r>
              <a:rPr lang="en-GB" sz="2800" b="1" dirty="0">
                <a:latin typeface="Arial" panose="020B0604020202020204" pitchFamily="34" charset="0"/>
                <a:cs typeface="Arial" panose="020B0604020202020204" pitchFamily="34" charset="0"/>
              </a:rPr>
              <a:t>design your own places of worship!</a:t>
            </a:r>
          </a:p>
          <a:p>
            <a:endParaRPr lang="en-US" dirty="0"/>
          </a:p>
        </p:txBody>
      </p:sp>
      <p:sp>
        <p:nvSpPr>
          <p:cNvPr id="4" name="Content Placeholder 3">
            <a:extLst>
              <a:ext uri="{FF2B5EF4-FFF2-40B4-BE49-F238E27FC236}">
                <a16:creationId xmlns:a16="http://schemas.microsoft.com/office/drawing/2014/main" id="{C27D30DA-C026-DD62-14D1-B87C90D6C568}"/>
              </a:ext>
            </a:extLst>
          </p:cNvPr>
          <p:cNvSpPr>
            <a:spLocks noGrp="1"/>
          </p:cNvSpPr>
          <p:nvPr>
            <p:ph idx="10"/>
          </p:nvPr>
        </p:nvSpPr>
        <p:spPr>
          <a:xfrm>
            <a:off x="6385919" y="2127380"/>
            <a:ext cx="4732968" cy="4365494"/>
          </a:xfrm>
        </p:spPr>
        <p:txBody>
          <a:bodyPr/>
          <a:lstStyle/>
          <a:p>
            <a:r>
              <a:rPr lang="en-GB" sz="2400" b="0" baseline="0" dirty="0"/>
              <a:t>Draw, build, collage with the photographs, or you could even use Minecraft to build a place of worship. </a:t>
            </a:r>
          </a:p>
          <a:p>
            <a:r>
              <a:rPr lang="en-GB" sz="2400" b="0" baseline="0" dirty="0"/>
              <a:t>List 5 features that make it unique. </a:t>
            </a:r>
          </a:p>
          <a:p>
            <a:r>
              <a:rPr lang="en-GB" sz="2400" b="0" baseline="0" dirty="0"/>
              <a:t>Think about the things you discovered in the John Laing Photographic Collection. </a:t>
            </a:r>
            <a:endParaRPr lang="en-US" sz="2400" dirty="0"/>
          </a:p>
        </p:txBody>
      </p:sp>
    </p:spTree>
    <p:extLst>
      <p:ext uri="{BB962C8B-B14F-4D97-AF65-F5344CB8AC3E}">
        <p14:creationId xmlns:p14="http://schemas.microsoft.com/office/powerpoint/2010/main" val="14424738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F519-25A5-9944-1E52-682E820114C9}"/>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Where does an ‘Honorary Architect’ start?</a:t>
            </a:r>
            <a:endParaRPr lang="en-US" dirty="0"/>
          </a:p>
        </p:txBody>
      </p:sp>
      <p:pic>
        <p:nvPicPr>
          <p:cNvPr id="4" name="Picture 2" descr="Screenshot of a YouTube video. There is a picture of a white piece of paper with sketches of buildings on it. ">
            <a:hlinkClick r:id="rId3"/>
            <a:extLst>
              <a:ext uri="{FF2B5EF4-FFF2-40B4-BE49-F238E27FC236}">
                <a16:creationId xmlns:a16="http://schemas.microsoft.com/office/drawing/2014/main" id="{449F3638-ED11-9CCD-B78A-45E27024A6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1" t="8748" r="31427" b="13259"/>
          <a:stretch/>
        </p:blipFill>
        <p:spPr bwMode="auto">
          <a:xfrm>
            <a:off x="1621971" y="1075414"/>
            <a:ext cx="8455090" cy="550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0076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62B02-7BB7-4EB5-7AB9-50A565888E0F}"/>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Hear from someone who built a place of worship</a:t>
            </a:r>
            <a:endParaRPr lang="en-US" dirty="0"/>
          </a:p>
        </p:txBody>
      </p:sp>
      <p:pic>
        <p:nvPicPr>
          <p:cNvPr id="4" name="Picture 2" descr="Picture of a man wearing a suit. ">
            <a:hlinkClick r:id="rId3"/>
            <a:extLst>
              <a:ext uri="{FF2B5EF4-FFF2-40B4-BE49-F238E27FC236}">
                <a16:creationId xmlns:a16="http://schemas.microsoft.com/office/drawing/2014/main" id="{75FC9A34-82DA-F898-B220-E69D85546C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7" t="18096" r="22321" b="18095"/>
          <a:stretch/>
        </p:blipFill>
        <p:spPr bwMode="auto">
          <a:xfrm>
            <a:off x="234145" y="1379956"/>
            <a:ext cx="8330747" cy="5112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icture 4">
            <a:extLst>
              <a:ext uri="{FF2B5EF4-FFF2-40B4-BE49-F238E27FC236}">
                <a16:creationId xmlns:a16="http://schemas.microsoft.com/office/drawing/2014/main" id="{EC1264A0-4381-77DB-7865-8B9B6C50C347}"/>
              </a:ext>
              <a:ext uri="{C183D7F6-B498-43B3-948B-1728B52AA6E4}">
                <adec:decorative xmlns:adec="http://schemas.microsoft.com/office/drawing/2017/decorative" val="1"/>
              </a:ext>
            </a:extLst>
          </p:cNvPr>
          <p:cNvSpPr/>
          <p:nvPr/>
        </p:nvSpPr>
        <p:spPr>
          <a:xfrm>
            <a:off x="8707582" y="1969420"/>
            <a:ext cx="2779954" cy="304938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B29CE34-4EC5-FC60-339D-E72BBD6DEF57}"/>
              </a:ext>
            </a:extLst>
          </p:cNvPr>
          <p:cNvSpPr>
            <a:spLocks noGrp="1"/>
          </p:cNvSpPr>
          <p:nvPr>
            <p:ph idx="1"/>
          </p:nvPr>
        </p:nvSpPr>
        <p:spPr>
          <a:xfrm>
            <a:off x="8873836" y="2474697"/>
            <a:ext cx="2479964" cy="2038833"/>
          </a:xfrm>
        </p:spPr>
        <p:txBody>
          <a:bodyPr/>
          <a:lstStyle/>
          <a:p>
            <a:r>
              <a:rPr lang="en-GB" sz="2400" dirty="0">
                <a:latin typeface="Arial" panose="020B0604020202020204" pitchFamily="34" charset="0"/>
                <a:cs typeface="Arial" panose="020B0604020202020204" pitchFamily="34" charset="0"/>
              </a:rPr>
              <a:t>Watch a video of Thomas Lai &amp; students at the London Central Mosque</a:t>
            </a:r>
            <a:endParaRPr lang="en-US" dirty="0"/>
          </a:p>
        </p:txBody>
      </p:sp>
    </p:spTree>
    <p:extLst>
      <p:ext uri="{BB962C8B-B14F-4D97-AF65-F5344CB8AC3E}">
        <p14:creationId xmlns:p14="http://schemas.microsoft.com/office/powerpoint/2010/main" val="2709243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9698-E3A5-8FEA-74C4-F14CD0019B26}"/>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1: </a:t>
            </a:r>
            <a:r>
              <a:rPr lang="en-GB" sz="3200" dirty="0">
                <a:solidFill>
                  <a:srgbClr val="C00000"/>
                </a:solidFill>
                <a:latin typeface="Arial" panose="020B0604020202020204" pitchFamily="34" charset="0"/>
                <a:cs typeface="Arial" panose="020B0604020202020204" pitchFamily="34" charset="0"/>
              </a:rPr>
              <a:t>Investigate</a:t>
            </a:r>
            <a:endParaRPr lang="en-US" dirty="0"/>
          </a:p>
        </p:txBody>
      </p:sp>
      <p:pic>
        <p:nvPicPr>
          <p:cNvPr id="4" name="Picture 3" descr="Photo of children looking at pictures. ">
            <a:extLst>
              <a:ext uri="{FF2B5EF4-FFF2-40B4-BE49-F238E27FC236}">
                <a16:creationId xmlns:a16="http://schemas.microsoft.com/office/drawing/2014/main" id="{483BE246-7317-D0EE-7C42-E877563F1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7" y="1511558"/>
            <a:ext cx="3484693" cy="4751856"/>
          </a:xfrm>
          <a:prstGeom prst="rect">
            <a:avLst/>
          </a:prstGeom>
        </p:spPr>
      </p:pic>
      <p:pic>
        <p:nvPicPr>
          <p:cNvPr id="5" name="Picture 4" descr="Photo of children looking at pictures. ">
            <a:extLst>
              <a:ext uri="{FF2B5EF4-FFF2-40B4-BE49-F238E27FC236}">
                <a16:creationId xmlns:a16="http://schemas.microsoft.com/office/drawing/2014/main" id="{536C5D5A-585D-D1A1-D7B3-37A66B5B0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1572" y="1511559"/>
            <a:ext cx="3563893" cy="4751856"/>
          </a:xfrm>
          <a:prstGeom prst="rect">
            <a:avLst/>
          </a:prstGeom>
        </p:spPr>
      </p:pic>
      <p:pic>
        <p:nvPicPr>
          <p:cNvPr id="6" name="Picture 5" descr="Photo of children looking at pictures. ">
            <a:extLst>
              <a:ext uri="{FF2B5EF4-FFF2-40B4-BE49-F238E27FC236}">
                <a16:creationId xmlns:a16="http://schemas.microsoft.com/office/drawing/2014/main" id="{758B6176-A4A5-7F4A-6497-F1CDE7E5D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5157" y="1511559"/>
            <a:ext cx="3484694" cy="4751855"/>
          </a:xfrm>
          <a:prstGeom prst="rect">
            <a:avLst/>
          </a:prstGeom>
        </p:spPr>
      </p:pic>
    </p:spTree>
    <p:extLst>
      <p:ext uri="{BB962C8B-B14F-4D97-AF65-F5344CB8AC3E}">
        <p14:creationId xmlns:p14="http://schemas.microsoft.com/office/powerpoint/2010/main" val="95558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B073-529F-C923-50B4-ED0C3C9F2977}"/>
              </a:ext>
            </a:extLst>
          </p:cNvPr>
          <p:cNvSpPr>
            <a:spLocks noGrp="1"/>
          </p:cNvSpPr>
          <p:nvPr>
            <p:ph type="title"/>
          </p:nvPr>
        </p:nvSpPr>
        <p:spPr/>
        <p:txBody>
          <a:bodyPr/>
          <a:lstStyle/>
          <a:p>
            <a:r>
              <a:rPr lang="en-US" dirty="0"/>
              <a:t>In English! </a:t>
            </a:r>
          </a:p>
        </p:txBody>
      </p:sp>
      <p:grpSp>
        <p:nvGrpSpPr>
          <p:cNvPr id="3" name="Group 2" descr="Durable">
            <a:extLst>
              <a:ext uri="{FF2B5EF4-FFF2-40B4-BE49-F238E27FC236}">
                <a16:creationId xmlns:a16="http://schemas.microsoft.com/office/drawing/2014/main" id="{D5B4A808-2B7C-2180-86C6-760B6D485D8D}"/>
              </a:ext>
            </a:extLst>
          </p:cNvPr>
          <p:cNvGrpSpPr/>
          <p:nvPr/>
        </p:nvGrpSpPr>
        <p:grpSpPr>
          <a:xfrm>
            <a:off x="694325" y="2885058"/>
            <a:ext cx="3750872" cy="2036881"/>
            <a:chOff x="1883045" y="1622480"/>
            <a:chExt cx="3750872" cy="2036881"/>
          </a:xfrm>
        </p:grpSpPr>
        <p:sp>
          <p:nvSpPr>
            <p:cNvPr id="5" name="Picture 5">
              <a:extLst>
                <a:ext uri="{FF2B5EF4-FFF2-40B4-BE49-F238E27FC236}">
                  <a16:creationId xmlns:a16="http://schemas.microsoft.com/office/drawing/2014/main" id="{FFC5C885-DEEB-FCAE-AC1C-93583F0DFBF4}"/>
                </a:ext>
                <a:ext uri="{C183D7F6-B498-43B3-948B-1728B52AA6E4}">
                  <adec:decorative xmlns:adec="http://schemas.microsoft.com/office/drawing/2017/decorative" val="1"/>
                </a:ext>
              </a:extLst>
            </p:cNvPr>
            <p:cNvSpPr/>
            <p:nvPr/>
          </p:nvSpPr>
          <p:spPr>
            <a:xfrm>
              <a:off x="1883045" y="1622480"/>
              <a:ext cx="3750872" cy="203688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dirty="0"/>
            </a:p>
          </p:txBody>
        </p:sp>
        <p:sp>
          <p:nvSpPr>
            <p:cNvPr id="10" name="TextBox 9">
              <a:extLst>
                <a:ext uri="{FF2B5EF4-FFF2-40B4-BE49-F238E27FC236}">
                  <a16:creationId xmlns:a16="http://schemas.microsoft.com/office/drawing/2014/main" id="{7C7FAB92-1C74-5D9F-E19A-45F9D6E8AA46}"/>
                </a:ext>
              </a:extLst>
            </p:cNvPr>
            <p:cNvSpPr txBox="1"/>
            <p:nvPr/>
          </p:nvSpPr>
          <p:spPr>
            <a:xfrm>
              <a:off x="2282764" y="2141087"/>
              <a:ext cx="2823407" cy="861774"/>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Durable </a:t>
              </a:r>
            </a:p>
          </p:txBody>
        </p:sp>
      </p:grpSp>
      <p:grpSp>
        <p:nvGrpSpPr>
          <p:cNvPr id="9" name="Group 8" descr="Beautiful">
            <a:extLst>
              <a:ext uri="{FF2B5EF4-FFF2-40B4-BE49-F238E27FC236}">
                <a16:creationId xmlns:a16="http://schemas.microsoft.com/office/drawing/2014/main" id="{853D55AE-E04C-C3BE-F0A0-C3E0C4D09798}"/>
              </a:ext>
            </a:extLst>
          </p:cNvPr>
          <p:cNvGrpSpPr/>
          <p:nvPr/>
        </p:nvGrpSpPr>
        <p:grpSpPr>
          <a:xfrm>
            <a:off x="6973899" y="4455994"/>
            <a:ext cx="4074302" cy="2036880"/>
            <a:chOff x="6414649" y="2640921"/>
            <a:chExt cx="4074302" cy="2036880"/>
          </a:xfrm>
        </p:grpSpPr>
        <p:sp>
          <p:nvSpPr>
            <p:cNvPr id="4" name="Picture 4">
              <a:extLst>
                <a:ext uri="{FF2B5EF4-FFF2-40B4-BE49-F238E27FC236}">
                  <a16:creationId xmlns:a16="http://schemas.microsoft.com/office/drawing/2014/main" id="{BFFC295D-1FB1-D394-E4FE-BA1FC3CE92F0}"/>
                </a:ext>
                <a:ext uri="{C183D7F6-B498-43B3-948B-1728B52AA6E4}">
                  <adec:decorative xmlns:adec="http://schemas.microsoft.com/office/drawing/2017/decorative" val="1"/>
                </a:ext>
              </a:extLst>
            </p:cNvPr>
            <p:cNvSpPr/>
            <p:nvPr/>
          </p:nvSpPr>
          <p:spPr>
            <a:xfrm>
              <a:off x="6414649" y="2640921"/>
              <a:ext cx="4074302" cy="203688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9103DBF7-59FA-0B0C-EA35-8F22A28DD58D}"/>
                </a:ext>
              </a:extLst>
            </p:cNvPr>
            <p:cNvSpPr txBox="1"/>
            <p:nvPr/>
          </p:nvSpPr>
          <p:spPr>
            <a:xfrm>
              <a:off x="6540500" y="3206557"/>
              <a:ext cx="3823490" cy="861774"/>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Beautiful</a:t>
              </a:r>
            </a:p>
          </p:txBody>
        </p:sp>
      </p:grpSp>
      <p:grpSp>
        <p:nvGrpSpPr>
          <p:cNvPr id="7" name="Group 6" descr="Useful">
            <a:extLst>
              <a:ext uri="{FF2B5EF4-FFF2-40B4-BE49-F238E27FC236}">
                <a16:creationId xmlns:a16="http://schemas.microsoft.com/office/drawing/2014/main" id="{4A572BD0-921D-D001-E0E9-2CACE82BDEF6}"/>
              </a:ext>
            </a:extLst>
          </p:cNvPr>
          <p:cNvGrpSpPr/>
          <p:nvPr/>
        </p:nvGrpSpPr>
        <p:grpSpPr>
          <a:xfrm>
            <a:off x="5297455" y="1392120"/>
            <a:ext cx="3352888" cy="2036880"/>
            <a:chOff x="2702966" y="4225703"/>
            <a:chExt cx="3352888" cy="2036880"/>
          </a:xfrm>
        </p:grpSpPr>
        <p:pic>
          <p:nvPicPr>
            <p:cNvPr id="6" name="Picture 11">
              <a:extLst>
                <a:ext uri="{FF2B5EF4-FFF2-40B4-BE49-F238E27FC236}">
                  <a16:creationId xmlns:a16="http://schemas.microsoft.com/office/drawing/2014/main" id="{07005AEB-9E82-F4D5-8826-3E6B4E96C6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02966" y="4225703"/>
              <a:ext cx="3352888" cy="2036880"/>
            </a:xfrm>
            <a:prstGeom prst="rect">
              <a:avLst/>
            </a:prstGeom>
          </p:spPr>
        </p:pic>
        <p:sp>
          <p:nvSpPr>
            <p:cNvPr id="12" name="TextBox 11">
              <a:extLst>
                <a:ext uri="{FF2B5EF4-FFF2-40B4-BE49-F238E27FC236}">
                  <a16:creationId xmlns:a16="http://schemas.microsoft.com/office/drawing/2014/main" id="{876EC4AB-C325-A4C8-3A78-3A1BDE2A4534}"/>
                </a:ext>
              </a:extLst>
            </p:cNvPr>
            <p:cNvSpPr txBox="1"/>
            <p:nvPr/>
          </p:nvSpPr>
          <p:spPr>
            <a:xfrm>
              <a:off x="3232447" y="4735605"/>
              <a:ext cx="2272553" cy="861774"/>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Useful</a:t>
              </a:r>
              <a:endParaRPr lang="en-US" sz="5000" b="1" dirty="0"/>
            </a:p>
          </p:txBody>
        </p:sp>
      </p:grpSp>
    </p:spTree>
    <p:extLst>
      <p:ext uri="{BB962C8B-B14F-4D97-AF65-F5344CB8AC3E}">
        <p14:creationId xmlns:p14="http://schemas.microsoft.com/office/powerpoint/2010/main" val="312160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6B8EA5-E9B8-E271-617E-36190EAA21A1}"/>
              </a:ext>
            </a:extLst>
          </p:cNvPr>
          <p:cNvSpPr>
            <a:spLocks noGrp="1"/>
          </p:cNvSpPr>
          <p:nvPr>
            <p:ph type="title"/>
          </p:nvPr>
        </p:nvSpPr>
        <p:spPr/>
        <p:txBody>
          <a:bodyPr/>
          <a:lstStyle/>
          <a:p>
            <a:r>
              <a:rPr lang="en-GB" dirty="0"/>
              <a:t>Honorary Architects Challenge</a:t>
            </a:r>
          </a:p>
        </p:txBody>
      </p:sp>
      <p:pic>
        <p:nvPicPr>
          <p:cNvPr id="4" name="Picture 11">
            <a:extLst>
              <a:ext uri="{FF2B5EF4-FFF2-40B4-BE49-F238E27FC236}">
                <a16:creationId xmlns:a16="http://schemas.microsoft.com/office/drawing/2014/main" id="{07A9AEED-F6A7-890F-23A7-EC6E27205D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755" y="1420130"/>
            <a:ext cx="9691395" cy="4235183"/>
          </a:xfrm>
          <a:prstGeom prst="rect">
            <a:avLst/>
          </a:prstGeom>
        </p:spPr>
      </p:pic>
      <p:sp>
        <p:nvSpPr>
          <p:cNvPr id="3" name="Content Placeholder 2">
            <a:extLst>
              <a:ext uri="{FF2B5EF4-FFF2-40B4-BE49-F238E27FC236}">
                <a16:creationId xmlns:a16="http://schemas.microsoft.com/office/drawing/2014/main" id="{808FDBFC-978D-13DF-D237-78262D88666A}"/>
              </a:ext>
            </a:extLst>
          </p:cNvPr>
          <p:cNvSpPr>
            <a:spLocks noGrp="1"/>
          </p:cNvSpPr>
          <p:nvPr>
            <p:ph idx="1"/>
          </p:nvPr>
        </p:nvSpPr>
        <p:spPr>
          <a:xfrm>
            <a:off x="1660850" y="2034072"/>
            <a:ext cx="8416212" cy="4458801"/>
          </a:xfrm>
        </p:spPr>
        <p:txBody>
          <a:bodyPr/>
          <a:lstStyle/>
          <a:p>
            <a:pPr marL="0" indent="0">
              <a:buNone/>
            </a:pPr>
            <a:r>
              <a:rPr lang="en-GB" sz="2400" dirty="0">
                <a:latin typeface="Arial" pitchFamily="34" charset="0"/>
                <a:cs typeface="Arial" pitchFamily="34" charset="0"/>
              </a:rPr>
              <a:t>Imagine you are an architect. You have been commissioned to design a new place of worship.</a:t>
            </a:r>
          </a:p>
          <a:p>
            <a:pPr marL="0" lvl="0" indent="0">
              <a:buNone/>
            </a:pPr>
            <a:r>
              <a:rPr lang="en-GB" sz="2400" dirty="0">
                <a:latin typeface="Arial" pitchFamily="34" charset="0"/>
                <a:cs typeface="Arial" pitchFamily="34" charset="0"/>
              </a:rPr>
              <a:t>Think about how you can assemble your ideas and come up with a stunning design for a place of worship that is </a:t>
            </a:r>
            <a:r>
              <a:rPr lang="en-GB" sz="2400" b="1" i="1" dirty="0">
                <a:solidFill>
                  <a:prstClr val="black"/>
                </a:solidFill>
                <a:latin typeface="Arial" pitchFamily="34" charset="0"/>
                <a:cs typeface="Arial" pitchFamily="34" charset="0"/>
              </a:rPr>
              <a:t>durable, useful </a:t>
            </a:r>
            <a:r>
              <a:rPr lang="en-GB" sz="2400" b="1" dirty="0">
                <a:solidFill>
                  <a:prstClr val="black"/>
                </a:solidFill>
                <a:latin typeface="Arial" pitchFamily="34" charset="0"/>
                <a:cs typeface="Arial" pitchFamily="34" charset="0"/>
              </a:rPr>
              <a:t>and </a:t>
            </a:r>
            <a:r>
              <a:rPr lang="en-GB" sz="2400" b="1" i="1" dirty="0">
                <a:solidFill>
                  <a:prstClr val="black"/>
                </a:solidFill>
                <a:latin typeface="Arial" pitchFamily="34" charset="0"/>
                <a:cs typeface="Arial" pitchFamily="34" charset="0"/>
              </a:rPr>
              <a:t>beautiful.</a:t>
            </a:r>
          </a:p>
          <a:p>
            <a:pPr marL="0" lvl="0" indent="0">
              <a:buNone/>
            </a:pPr>
            <a:r>
              <a:rPr lang="en-GB" sz="2400" b="1" dirty="0">
                <a:solidFill>
                  <a:prstClr val="black"/>
                </a:solidFill>
                <a:latin typeface="Arial" pitchFamily="34" charset="0"/>
                <a:cs typeface="Arial" pitchFamily="34" charset="0"/>
              </a:rPr>
              <a:t>You can create the criteria that you would need to follow to make your design successful</a:t>
            </a:r>
          </a:p>
          <a:p>
            <a:endParaRPr lang="en-US" dirty="0"/>
          </a:p>
        </p:txBody>
      </p:sp>
    </p:spTree>
    <p:extLst>
      <p:ext uri="{BB962C8B-B14F-4D97-AF65-F5344CB8AC3E}">
        <p14:creationId xmlns:p14="http://schemas.microsoft.com/office/powerpoint/2010/main" val="28178731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F5158A-530B-FF2A-5292-A64432F089F2}"/>
              </a:ext>
            </a:extLst>
          </p:cNvPr>
          <p:cNvSpPr>
            <a:spLocks noGrp="1"/>
          </p:cNvSpPr>
          <p:nvPr>
            <p:ph type="title"/>
          </p:nvPr>
        </p:nvSpPr>
        <p:spPr/>
        <p:txBody>
          <a:bodyPr/>
          <a:lstStyle/>
          <a:p>
            <a:r>
              <a:rPr lang="en-GB" dirty="0"/>
              <a:t>Example: Success Criteria for Honorary Architects</a:t>
            </a:r>
          </a:p>
        </p:txBody>
      </p:sp>
      <p:pic>
        <p:nvPicPr>
          <p:cNvPr id="4" name="Picture 11">
            <a:extLst>
              <a:ext uri="{FF2B5EF4-FFF2-40B4-BE49-F238E27FC236}">
                <a16:creationId xmlns:a16="http://schemas.microsoft.com/office/drawing/2014/main" id="{07A9AEED-F6A7-890F-23A7-EC6E27205D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5464" y="1376661"/>
            <a:ext cx="9691395" cy="5417459"/>
          </a:xfrm>
          <a:prstGeom prst="rect">
            <a:avLst/>
          </a:prstGeom>
        </p:spPr>
      </p:pic>
      <p:sp>
        <p:nvSpPr>
          <p:cNvPr id="3" name="Content Placeholder 2">
            <a:extLst>
              <a:ext uri="{FF2B5EF4-FFF2-40B4-BE49-F238E27FC236}">
                <a16:creationId xmlns:a16="http://schemas.microsoft.com/office/drawing/2014/main" id="{808FDBFC-978D-13DF-D237-78262D88666A}"/>
              </a:ext>
            </a:extLst>
          </p:cNvPr>
          <p:cNvSpPr>
            <a:spLocks noGrp="1"/>
          </p:cNvSpPr>
          <p:nvPr>
            <p:ph idx="1"/>
          </p:nvPr>
        </p:nvSpPr>
        <p:spPr>
          <a:xfrm>
            <a:off x="1660850" y="2034072"/>
            <a:ext cx="8416212" cy="4458801"/>
          </a:xfrm>
        </p:spPr>
        <p:txBody>
          <a:bodyPr/>
          <a:lstStyle/>
          <a:p>
            <a:r>
              <a:rPr lang="en-GB" sz="2400" dirty="0">
                <a:latin typeface="Arial" pitchFamily="34" charset="0"/>
                <a:cs typeface="Arial" pitchFamily="34" charset="0"/>
              </a:rPr>
              <a:t>Your building must clearly serve as a place of worship for a </a:t>
            </a:r>
            <a:r>
              <a:rPr lang="en-GB" sz="2400" b="1" dirty="0">
                <a:latin typeface="Arial" pitchFamily="34" charset="0"/>
                <a:cs typeface="Arial" pitchFamily="34" charset="0"/>
              </a:rPr>
              <a:t>specific religion or religious denomination</a:t>
            </a:r>
            <a:r>
              <a:rPr lang="en-GB" sz="2400" dirty="0">
                <a:latin typeface="Arial" pitchFamily="34" charset="0"/>
                <a:cs typeface="Arial" pitchFamily="34" charset="0"/>
              </a:rPr>
              <a:t>.</a:t>
            </a:r>
          </a:p>
          <a:p>
            <a:endParaRPr lang="en-GB" sz="2400" dirty="0">
              <a:latin typeface="Arial" pitchFamily="34" charset="0"/>
              <a:cs typeface="Arial" pitchFamily="34" charset="0"/>
            </a:endParaRPr>
          </a:p>
          <a:p>
            <a:pPr lvl="0"/>
            <a:r>
              <a:rPr lang="en-GB" sz="2400" dirty="0">
                <a:solidFill>
                  <a:prstClr val="black"/>
                </a:solidFill>
                <a:latin typeface="Arial" pitchFamily="34" charset="0"/>
                <a:cs typeface="Arial" pitchFamily="34" charset="0"/>
              </a:rPr>
              <a:t>Your design must contain at least </a:t>
            </a:r>
            <a:r>
              <a:rPr lang="en-GB" sz="2400" b="1" dirty="0">
                <a:solidFill>
                  <a:prstClr val="black"/>
                </a:solidFill>
                <a:latin typeface="Arial" pitchFamily="34" charset="0"/>
                <a:cs typeface="Arial" pitchFamily="34" charset="0"/>
              </a:rPr>
              <a:t>5 key features </a:t>
            </a:r>
            <a:r>
              <a:rPr lang="en-GB" sz="2400" dirty="0">
                <a:solidFill>
                  <a:prstClr val="black"/>
                </a:solidFill>
                <a:latin typeface="Arial" pitchFamily="34" charset="0"/>
                <a:cs typeface="Arial" pitchFamily="34" charset="0"/>
              </a:rPr>
              <a:t>that belong in a place of worship for that religion.</a:t>
            </a:r>
          </a:p>
          <a:p>
            <a:pPr lvl="0"/>
            <a:endParaRPr lang="en-GB" sz="2400" dirty="0">
              <a:solidFill>
                <a:prstClr val="black"/>
              </a:solidFill>
              <a:latin typeface="Arial" pitchFamily="34" charset="0"/>
              <a:cs typeface="Arial" pitchFamily="34" charset="0"/>
            </a:endParaRPr>
          </a:p>
          <a:p>
            <a:r>
              <a:rPr lang="en-GB" sz="2400" dirty="0">
                <a:latin typeface="Arial" pitchFamily="34" charset="0"/>
                <a:cs typeface="Arial" pitchFamily="34" charset="0"/>
              </a:rPr>
              <a:t>Your design must be </a:t>
            </a:r>
            <a:r>
              <a:rPr lang="en-GB" sz="2400" b="1" i="1" dirty="0">
                <a:latin typeface="Arial" pitchFamily="34" charset="0"/>
                <a:cs typeface="Arial" pitchFamily="34" charset="0"/>
              </a:rPr>
              <a:t>durable, useful </a:t>
            </a:r>
            <a:r>
              <a:rPr lang="en-GB" sz="2400" b="1" dirty="0">
                <a:latin typeface="Arial" pitchFamily="34" charset="0"/>
                <a:cs typeface="Arial" pitchFamily="34" charset="0"/>
              </a:rPr>
              <a:t>and </a:t>
            </a:r>
            <a:r>
              <a:rPr lang="en-GB" sz="2400" b="1" i="1" dirty="0">
                <a:latin typeface="Arial" pitchFamily="34" charset="0"/>
                <a:cs typeface="Arial" pitchFamily="34" charset="0"/>
              </a:rPr>
              <a:t>beautiful.</a:t>
            </a:r>
          </a:p>
          <a:p>
            <a:endParaRPr lang="en-GB" sz="2400" b="1" i="1" dirty="0">
              <a:latin typeface="Arial" pitchFamily="34" charset="0"/>
              <a:cs typeface="Arial" pitchFamily="34" charset="0"/>
            </a:endParaRPr>
          </a:p>
          <a:p>
            <a:r>
              <a:rPr lang="en-GB" sz="2400" dirty="0">
                <a:latin typeface="Arial" pitchFamily="34" charset="0"/>
                <a:cs typeface="Arial" pitchFamily="34" charset="0"/>
              </a:rPr>
              <a:t>Your design must be </a:t>
            </a:r>
            <a:r>
              <a:rPr lang="en-GB" sz="2400" b="1" dirty="0">
                <a:latin typeface="Arial" pitchFamily="34" charset="0"/>
                <a:cs typeface="Arial" pitchFamily="34" charset="0"/>
              </a:rPr>
              <a:t>original</a:t>
            </a:r>
            <a:r>
              <a:rPr lang="en-US" sz="2400" b="1" dirty="0">
                <a:latin typeface="Arial" pitchFamily="34" charset="0"/>
                <a:cs typeface="Arial" pitchFamily="34" charset="0"/>
              </a:rPr>
              <a:t>.</a:t>
            </a:r>
            <a:endParaRPr lang="en-GB" sz="2400" b="1" dirty="0">
              <a:latin typeface="Arial" pitchFamily="34" charset="0"/>
              <a:cs typeface="Arial" pitchFamily="34" charset="0"/>
            </a:endParaRPr>
          </a:p>
        </p:txBody>
      </p:sp>
    </p:spTree>
    <p:extLst>
      <p:ext uri="{BB962C8B-B14F-4D97-AF65-F5344CB8AC3E}">
        <p14:creationId xmlns:p14="http://schemas.microsoft.com/office/powerpoint/2010/main" val="408187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54BD-8EB0-CBA6-E148-F4E09ADA1163}"/>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2: </a:t>
            </a:r>
            <a:r>
              <a:rPr lang="en-GB" sz="3200" dirty="0">
                <a:solidFill>
                  <a:srgbClr val="C00000"/>
                </a:solidFill>
                <a:latin typeface="Arial" panose="020B0604020202020204" pitchFamily="34" charset="0"/>
                <a:cs typeface="Arial" panose="020B0604020202020204" pitchFamily="34" charset="0"/>
              </a:rPr>
              <a:t>Think</a:t>
            </a:r>
            <a:endParaRPr lang="en-US" dirty="0"/>
          </a:p>
        </p:txBody>
      </p:sp>
      <p:pic>
        <p:nvPicPr>
          <p:cNvPr id="4" name="Picture 2" descr="Photo of children in a classroom looking at pictures. ">
            <a:extLst>
              <a:ext uri="{FF2B5EF4-FFF2-40B4-BE49-F238E27FC236}">
                <a16:creationId xmlns:a16="http://schemas.microsoft.com/office/drawing/2014/main" id="{3B909714-71AE-7294-5FF3-721BCC7C3F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960"/>
          <a:stretch/>
        </p:blipFill>
        <p:spPr bwMode="auto">
          <a:xfrm>
            <a:off x="525138" y="1082461"/>
            <a:ext cx="3318454" cy="53932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hoto of children looking at pictures. ">
            <a:extLst>
              <a:ext uri="{FF2B5EF4-FFF2-40B4-BE49-F238E27FC236}">
                <a16:creationId xmlns:a16="http://schemas.microsoft.com/office/drawing/2014/main" id="{26BBEC18-2128-0C1F-44B8-B9D394F372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69447" y="1085570"/>
            <a:ext cx="4053146" cy="54041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hoto of children in a classroom looking at pictures. ">
            <a:extLst>
              <a:ext uri="{FF2B5EF4-FFF2-40B4-BE49-F238E27FC236}">
                <a16:creationId xmlns:a16="http://schemas.microsoft.com/office/drawing/2014/main" id="{0523B5A3-72D3-EACF-BCD9-DC350A3FF2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406"/>
          <a:stretch/>
        </p:blipFill>
        <p:spPr bwMode="auto">
          <a:xfrm>
            <a:off x="8348449" y="1082461"/>
            <a:ext cx="2661674" cy="541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204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07A4DE-DC3C-D3A8-B5EB-12653E7334EA}"/>
              </a:ext>
            </a:extLst>
          </p:cNvPr>
          <p:cNvSpPr>
            <a:spLocks noGrp="1"/>
          </p:cNvSpPr>
          <p:nvPr>
            <p:ph type="title"/>
          </p:nvPr>
        </p:nvSpPr>
        <p:spPr/>
        <p:txBody>
          <a:bodyPr/>
          <a:lstStyle/>
          <a:p>
            <a:r>
              <a:rPr lang="en-GB" dirty="0"/>
              <a:t>Task: Guidelines for Honorary Architects </a:t>
            </a:r>
            <a:r>
              <a:rPr lang="en-GB" dirty="0">
                <a:solidFill>
                  <a:schemeClr val="bg1"/>
                </a:solidFill>
              </a:rPr>
              <a:t>1</a:t>
            </a:r>
          </a:p>
        </p:txBody>
      </p:sp>
      <p:pic>
        <p:nvPicPr>
          <p:cNvPr id="4" name="Picture 11">
            <a:extLst>
              <a:ext uri="{FF2B5EF4-FFF2-40B4-BE49-F238E27FC236}">
                <a16:creationId xmlns:a16="http://schemas.microsoft.com/office/drawing/2014/main" id="{07A9AEED-F6A7-890F-23A7-EC6E27205D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755" y="1420130"/>
            <a:ext cx="9691395" cy="5437870"/>
          </a:xfrm>
          <a:prstGeom prst="rect">
            <a:avLst/>
          </a:prstGeom>
        </p:spPr>
      </p:pic>
      <p:sp>
        <p:nvSpPr>
          <p:cNvPr id="3" name="Content Placeholder 2">
            <a:extLst>
              <a:ext uri="{FF2B5EF4-FFF2-40B4-BE49-F238E27FC236}">
                <a16:creationId xmlns:a16="http://schemas.microsoft.com/office/drawing/2014/main" id="{808FDBFC-978D-13DF-D237-78262D88666A}"/>
              </a:ext>
            </a:extLst>
          </p:cNvPr>
          <p:cNvSpPr>
            <a:spLocks noGrp="1"/>
          </p:cNvSpPr>
          <p:nvPr>
            <p:ph idx="1"/>
          </p:nvPr>
        </p:nvSpPr>
        <p:spPr>
          <a:xfrm>
            <a:off x="1660850" y="2034072"/>
            <a:ext cx="8416212" cy="4458801"/>
          </a:xfrm>
        </p:spPr>
        <p:txBody>
          <a:bodyPr/>
          <a:lstStyle/>
          <a:p>
            <a:r>
              <a:rPr lang="en-GB" sz="2400" dirty="0">
                <a:latin typeface="Arial" pitchFamily="34" charset="0"/>
                <a:cs typeface="Arial" pitchFamily="34" charset="0"/>
              </a:rPr>
              <a:t>Decide for </a:t>
            </a:r>
            <a:r>
              <a:rPr lang="en-GB" sz="2400" b="1" dirty="0">
                <a:latin typeface="Arial" pitchFamily="34" charset="0"/>
                <a:cs typeface="Arial" pitchFamily="34" charset="0"/>
              </a:rPr>
              <a:t>which religion or religious denomination </a:t>
            </a:r>
            <a:r>
              <a:rPr lang="en-GB" sz="2400" dirty="0">
                <a:latin typeface="Arial" pitchFamily="34" charset="0"/>
                <a:cs typeface="Arial" pitchFamily="34" charset="0"/>
              </a:rPr>
              <a:t>your building will be a place of worship</a:t>
            </a:r>
          </a:p>
          <a:p>
            <a:r>
              <a:rPr lang="en-GB" sz="2400" dirty="0">
                <a:latin typeface="Arial" pitchFamily="34" charset="0"/>
                <a:cs typeface="Arial" pitchFamily="34" charset="0"/>
              </a:rPr>
              <a:t>Decide if this is a </a:t>
            </a:r>
            <a:r>
              <a:rPr lang="en-GB" sz="2400" b="1" dirty="0">
                <a:latin typeface="Arial" pitchFamily="34" charset="0"/>
                <a:cs typeface="Arial" pitchFamily="34" charset="0"/>
              </a:rPr>
              <a:t>brand new building or replacing </a:t>
            </a:r>
            <a:r>
              <a:rPr lang="en-GB" sz="2400" dirty="0">
                <a:latin typeface="Arial" pitchFamily="34" charset="0"/>
                <a:cs typeface="Arial" pitchFamily="34" charset="0"/>
              </a:rPr>
              <a:t>an existing place of worship. Will you incorporate aspects of the original building?</a:t>
            </a:r>
          </a:p>
          <a:p>
            <a:pPr lvl="0"/>
            <a:r>
              <a:rPr lang="en-GB" sz="2400" dirty="0">
                <a:solidFill>
                  <a:prstClr val="black"/>
                </a:solidFill>
                <a:latin typeface="Arial" pitchFamily="34" charset="0"/>
                <a:cs typeface="Arial" pitchFamily="34" charset="0"/>
              </a:rPr>
              <a:t>Consider at least </a:t>
            </a:r>
            <a:r>
              <a:rPr lang="en-GB" sz="2400" b="1" dirty="0">
                <a:solidFill>
                  <a:prstClr val="black"/>
                </a:solidFill>
                <a:latin typeface="Arial" pitchFamily="34" charset="0"/>
                <a:cs typeface="Arial" pitchFamily="34" charset="0"/>
              </a:rPr>
              <a:t>5 key features </a:t>
            </a:r>
            <a:r>
              <a:rPr lang="en-GB" sz="2400" dirty="0">
                <a:solidFill>
                  <a:prstClr val="black"/>
                </a:solidFill>
                <a:latin typeface="Arial" pitchFamily="34" charset="0"/>
                <a:cs typeface="Arial" pitchFamily="34" charset="0"/>
              </a:rPr>
              <a:t>that belong in a place of worship for that religion and </a:t>
            </a:r>
            <a:r>
              <a:rPr lang="en-GB" sz="2400" i="1" dirty="0">
                <a:solidFill>
                  <a:prstClr val="black"/>
                </a:solidFill>
                <a:latin typeface="Arial" pitchFamily="34" charset="0"/>
                <a:cs typeface="Arial" pitchFamily="34" charset="0"/>
              </a:rPr>
              <a:t>must</a:t>
            </a:r>
            <a:r>
              <a:rPr lang="en-GB" sz="2400" dirty="0">
                <a:solidFill>
                  <a:prstClr val="black"/>
                </a:solidFill>
                <a:latin typeface="Arial" pitchFamily="34" charset="0"/>
                <a:cs typeface="Arial" pitchFamily="34" charset="0"/>
              </a:rPr>
              <a:t> be included in your design</a:t>
            </a:r>
          </a:p>
          <a:p>
            <a:r>
              <a:rPr lang="en-GB" sz="2400" b="1" dirty="0">
                <a:latin typeface="Arial" pitchFamily="34" charset="0"/>
                <a:cs typeface="Arial" pitchFamily="34" charset="0"/>
              </a:rPr>
              <a:t>Study a range of other examples </a:t>
            </a:r>
            <a:r>
              <a:rPr lang="en-GB" sz="2400" dirty="0">
                <a:latin typeface="Arial" pitchFamily="34" charset="0"/>
                <a:cs typeface="Arial" pitchFamily="34" charset="0"/>
              </a:rPr>
              <a:t>of places or worship, non-religious buildings or the work of famous architects to get some inspiration and ideas. </a:t>
            </a:r>
          </a:p>
        </p:txBody>
      </p:sp>
    </p:spTree>
    <p:extLst>
      <p:ext uri="{BB962C8B-B14F-4D97-AF65-F5344CB8AC3E}">
        <p14:creationId xmlns:p14="http://schemas.microsoft.com/office/powerpoint/2010/main" val="880060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E33A70-F056-8466-378F-CD13E5EBF7DA}"/>
              </a:ext>
            </a:extLst>
          </p:cNvPr>
          <p:cNvSpPr>
            <a:spLocks noGrp="1"/>
          </p:cNvSpPr>
          <p:nvPr>
            <p:ph type="title"/>
          </p:nvPr>
        </p:nvSpPr>
        <p:spPr/>
        <p:txBody>
          <a:bodyPr/>
          <a:lstStyle/>
          <a:p>
            <a:r>
              <a:rPr lang="en-GB" dirty="0"/>
              <a:t>Task: Guidelines for Honorary Architects </a:t>
            </a:r>
            <a:r>
              <a:rPr lang="en-GB" dirty="0">
                <a:solidFill>
                  <a:schemeClr val="bg1"/>
                </a:solidFill>
              </a:rPr>
              <a:t>2</a:t>
            </a:r>
            <a:endParaRPr lang="en-GB" dirty="0"/>
          </a:p>
        </p:txBody>
      </p:sp>
      <p:pic>
        <p:nvPicPr>
          <p:cNvPr id="4" name="Picture 11">
            <a:extLst>
              <a:ext uri="{FF2B5EF4-FFF2-40B4-BE49-F238E27FC236}">
                <a16:creationId xmlns:a16="http://schemas.microsoft.com/office/drawing/2014/main" id="{07A9AEED-F6A7-890F-23A7-EC6E27205D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755" y="1420130"/>
            <a:ext cx="9691395" cy="4235183"/>
          </a:xfrm>
          <a:prstGeom prst="rect">
            <a:avLst/>
          </a:prstGeom>
        </p:spPr>
      </p:pic>
      <p:sp>
        <p:nvSpPr>
          <p:cNvPr id="3" name="Content Placeholder 2">
            <a:extLst>
              <a:ext uri="{FF2B5EF4-FFF2-40B4-BE49-F238E27FC236}">
                <a16:creationId xmlns:a16="http://schemas.microsoft.com/office/drawing/2014/main" id="{808FDBFC-978D-13DF-D237-78262D88666A}"/>
              </a:ext>
            </a:extLst>
          </p:cNvPr>
          <p:cNvSpPr>
            <a:spLocks noGrp="1"/>
          </p:cNvSpPr>
          <p:nvPr>
            <p:ph idx="1"/>
          </p:nvPr>
        </p:nvSpPr>
        <p:spPr>
          <a:xfrm>
            <a:off x="1660850" y="2034072"/>
            <a:ext cx="8416212" cy="4458801"/>
          </a:xfrm>
        </p:spPr>
        <p:txBody>
          <a:bodyPr/>
          <a:lstStyle/>
          <a:p>
            <a:r>
              <a:rPr lang="en-GB" sz="2400" dirty="0">
                <a:latin typeface="Arial" pitchFamily="34" charset="0"/>
                <a:cs typeface="Arial" pitchFamily="34" charset="0"/>
              </a:rPr>
              <a:t>Consider which different </a:t>
            </a:r>
            <a:r>
              <a:rPr lang="en-GB" sz="2400" b="1" dirty="0">
                <a:latin typeface="Arial" pitchFamily="34" charset="0"/>
                <a:cs typeface="Arial" pitchFamily="34" charset="0"/>
              </a:rPr>
              <a:t>building materials </a:t>
            </a:r>
            <a:r>
              <a:rPr lang="en-GB" sz="2400" dirty="0">
                <a:latin typeface="Arial" pitchFamily="34" charset="0"/>
                <a:cs typeface="Arial" pitchFamily="34" charset="0"/>
              </a:rPr>
              <a:t>you would like to use and why these would be suitable for your building</a:t>
            </a:r>
          </a:p>
          <a:p>
            <a:r>
              <a:rPr lang="en-GB" sz="2400" dirty="0">
                <a:latin typeface="Arial" pitchFamily="34" charset="0"/>
                <a:cs typeface="Arial" pitchFamily="34" charset="0"/>
              </a:rPr>
              <a:t>Consider how to make your design </a:t>
            </a:r>
            <a:r>
              <a:rPr lang="en-GB" sz="2400" b="1" i="1" dirty="0">
                <a:latin typeface="Arial" pitchFamily="34" charset="0"/>
                <a:cs typeface="Arial" pitchFamily="34" charset="0"/>
              </a:rPr>
              <a:t>durable, useful </a:t>
            </a:r>
            <a:r>
              <a:rPr lang="en-GB" sz="2400" b="1" dirty="0">
                <a:latin typeface="Arial" pitchFamily="34" charset="0"/>
                <a:cs typeface="Arial" pitchFamily="34" charset="0"/>
              </a:rPr>
              <a:t>and </a:t>
            </a:r>
            <a:r>
              <a:rPr lang="en-GB" sz="2400" b="1" i="1" dirty="0">
                <a:latin typeface="Arial" pitchFamily="34" charset="0"/>
                <a:cs typeface="Arial" pitchFamily="34" charset="0"/>
              </a:rPr>
              <a:t>beautiful</a:t>
            </a:r>
          </a:p>
          <a:p>
            <a:r>
              <a:rPr lang="en-GB" sz="2400" dirty="0">
                <a:latin typeface="Arial" pitchFamily="34" charset="0"/>
                <a:cs typeface="Arial" pitchFamily="34" charset="0"/>
              </a:rPr>
              <a:t>Consider how you will </a:t>
            </a:r>
            <a:r>
              <a:rPr lang="en-GB" sz="2400" b="1" dirty="0">
                <a:latin typeface="Arial" pitchFamily="34" charset="0"/>
                <a:cs typeface="Arial" pitchFamily="34" charset="0"/>
              </a:rPr>
              <a:t>present your ideas</a:t>
            </a:r>
            <a:r>
              <a:rPr lang="en-GB" sz="2400" dirty="0">
                <a:latin typeface="Arial" pitchFamily="34" charset="0"/>
                <a:cs typeface="Arial" pitchFamily="34" charset="0"/>
              </a:rPr>
              <a:t>: pencil sketches, paintings, Minecraft, PowerPoint, architect’s technical drawing</a:t>
            </a:r>
          </a:p>
        </p:txBody>
      </p:sp>
    </p:spTree>
    <p:extLst>
      <p:ext uri="{BB962C8B-B14F-4D97-AF65-F5344CB8AC3E}">
        <p14:creationId xmlns:p14="http://schemas.microsoft.com/office/powerpoint/2010/main" val="18646285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F24A-1EC6-10D6-DD62-EDB7A813EFF9}"/>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3: </a:t>
            </a:r>
            <a:r>
              <a:rPr lang="en-GB" sz="3200" dirty="0">
                <a:solidFill>
                  <a:srgbClr val="C00000"/>
                </a:solidFill>
                <a:latin typeface="Arial" panose="020B0604020202020204" pitchFamily="34" charset="0"/>
                <a:cs typeface="Arial" panose="020B0604020202020204" pitchFamily="34" charset="0"/>
              </a:rPr>
              <a:t>Model</a:t>
            </a:r>
            <a:endParaRPr lang="en-US" dirty="0"/>
          </a:p>
        </p:txBody>
      </p:sp>
      <p:pic>
        <p:nvPicPr>
          <p:cNvPr id="4" name="Picture 3" descr="A black and white photo of 5 men looking at a big white cardboard model. ">
            <a:extLst>
              <a:ext uri="{FF2B5EF4-FFF2-40B4-BE49-F238E27FC236}">
                <a16:creationId xmlns:a16="http://schemas.microsoft.com/office/drawing/2014/main" id="{06536284-1CF9-7BEB-1B35-2073CD5A93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28" r="16662"/>
          <a:stretch/>
        </p:blipFill>
        <p:spPr>
          <a:xfrm>
            <a:off x="357187" y="1216601"/>
            <a:ext cx="3304310" cy="4990610"/>
          </a:xfrm>
          <a:prstGeom prst="rect">
            <a:avLst/>
          </a:prstGeom>
        </p:spPr>
      </p:pic>
      <p:pic>
        <p:nvPicPr>
          <p:cNvPr id="5" name="Picture 2" descr="A photo of a cardboard model of a building and cranes. ">
            <a:extLst>
              <a:ext uri="{FF2B5EF4-FFF2-40B4-BE49-F238E27FC236}">
                <a16:creationId xmlns:a16="http://schemas.microsoft.com/office/drawing/2014/main" id="{606D9F40-D8C1-4C57-1405-BA2BE922657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247"/>
          <a:stretch/>
        </p:blipFill>
        <p:spPr bwMode="auto">
          <a:xfrm>
            <a:off x="4037320" y="1218954"/>
            <a:ext cx="3636346" cy="4988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A photo of an architect model made out of card and paper. ">
            <a:extLst>
              <a:ext uri="{FF2B5EF4-FFF2-40B4-BE49-F238E27FC236}">
                <a16:creationId xmlns:a16="http://schemas.microsoft.com/office/drawing/2014/main" id="{9F910471-E88C-AA3B-2814-D0952590565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427" r="35492"/>
          <a:stretch/>
        </p:blipFill>
        <p:spPr bwMode="auto">
          <a:xfrm>
            <a:off x="8049488" y="1223604"/>
            <a:ext cx="3286409" cy="497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8002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26E01-5B0B-4BCE-E5F1-902E47E5BC0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4: </a:t>
            </a:r>
            <a:r>
              <a:rPr lang="en-GB" sz="3200" dirty="0">
                <a:solidFill>
                  <a:srgbClr val="C00000"/>
                </a:solidFill>
                <a:latin typeface="Arial" panose="020B0604020202020204" pitchFamily="34" charset="0"/>
                <a:cs typeface="Arial" panose="020B0604020202020204" pitchFamily="34" charset="0"/>
              </a:rPr>
              <a:t>Share</a:t>
            </a:r>
            <a:endParaRPr lang="en-US" dirty="0"/>
          </a:p>
        </p:txBody>
      </p:sp>
      <p:pic>
        <p:nvPicPr>
          <p:cNvPr id="4" name="Picture 2" descr="A photo of a group of school children sitting on some steps holding pictures and smiling. ">
            <a:extLst>
              <a:ext uri="{FF2B5EF4-FFF2-40B4-BE49-F238E27FC236}">
                <a16:creationId xmlns:a16="http://schemas.microsoft.com/office/drawing/2014/main" id="{58EBE2CA-0B25-AF72-B642-44F8E37FBE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11" t="6826" r="14911" b="11587"/>
          <a:stretch/>
        </p:blipFill>
        <p:spPr bwMode="auto">
          <a:xfrm>
            <a:off x="357187" y="1828799"/>
            <a:ext cx="6623755" cy="433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Photo of children and adults looking at work displayed on the walls. ">
            <a:extLst>
              <a:ext uri="{FF2B5EF4-FFF2-40B4-BE49-F238E27FC236}">
                <a16:creationId xmlns:a16="http://schemas.microsoft.com/office/drawing/2014/main" id="{93326F84-A7DA-6FA1-A3DA-0ED409B4C8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948" t="16121" r="26287" b="50369"/>
          <a:stretch/>
        </p:blipFill>
        <p:spPr bwMode="auto">
          <a:xfrm>
            <a:off x="7356764" y="1818410"/>
            <a:ext cx="3572630" cy="434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2115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3963-6C23-A941-03CF-8D9040581ADA}"/>
              </a:ext>
            </a:extLst>
          </p:cNvPr>
          <p:cNvSpPr>
            <a:spLocks noGrp="1"/>
          </p:cNvSpPr>
          <p:nvPr>
            <p:ph type="title"/>
          </p:nvPr>
        </p:nvSpPr>
        <p:spPr/>
        <p:txBody>
          <a:bodyPr/>
          <a:lstStyle/>
          <a:p>
            <a:r>
              <a:rPr lang="en-US" dirty="0"/>
              <a:t>Durable Principal</a:t>
            </a:r>
          </a:p>
        </p:txBody>
      </p:sp>
      <p:sp>
        <p:nvSpPr>
          <p:cNvPr id="3" name="Content Placeholder 2">
            <a:extLst>
              <a:ext uri="{FF2B5EF4-FFF2-40B4-BE49-F238E27FC236}">
                <a16:creationId xmlns:a16="http://schemas.microsoft.com/office/drawing/2014/main" id="{1B5B36C5-505C-97A3-6D9E-BF08F15FAF1A}"/>
              </a:ext>
            </a:extLst>
          </p:cNvPr>
          <p:cNvSpPr>
            <a:spLocks noGrp="1"/>
          </p:cNvSpPr>
          <p:nvPr>
            <p:ph idx="1"/>
          </p:nvPr>
        </p:nvSpPr>
        <p:spPr>
          <a:xfrm>
            <a:off x="914400" y="2330824"/>
            <a:ext cx="4490372" cy="4162050"/>
          </a:xfrm>
        </p:spPr>
        <p:txBody>
          <a:bodyPr/>
          <a:lstStyle/>
          <a:p>
            <a:r>
              <a:rPr lang="en-GB" sz="2800" dirty="0">
                <a:latin typeface="Arial" panose="020B0604020202020204" pitchFamily="34" charset="0"/>
                <a:cs typeface="Arial" panose="020B0604020202020204" pitchFamily="34" charset="0"/>
              </a:rPr>
              <a:t>It should stand up robustly and remain in good condition</a:t>
            </a:r>
            <a:r>
              <a:rPr lang="en-US" sz="2800"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Like this library.</a:t>
            </a:r>
            <a:endParaRPr lang="en-GB" sz="2800" dirty="0">
              <a:latin typeface="Arial" panose="020B0604020202020204" pitchFamily="34" charset="0"/>
              <a:cs typeface="Arial" panose="020B0604020202020204" pitchFamily="34" charset="0"/>
            </a:endParaRPr>
          </a:p>
        </p:txBody>
      </p:sp>
      <p:pic>
        <p:nvPicPr>
          <p:cNvPr id="5" name="Picture 4" descr="A photo of a large open concrete space with large red brick buildings in the background. ">
            <a:extLst>
              <a:ext uri="{FF2B5EF4-FFF2-40B4-BE49-F238E27FC236}">
                <a16:creationId xmlns:a16="http://schemas.microsoft.com/office/drawing/2014/main" id="{E8DA3D32-A250-7335-B0E8-5DA624EE143F}"/>
              </a:ext>
            </a:extLst>
          </p:cNvPr>
          <p:cNvPicPr>
            <a:picLocks noChangeAspect="1"/>
          </p:cNvPicPr>
          <p:nvPr/>
        </p:nvPicPr>
        <p:blipFill>
          <a:blip r:embed="rId3"/>
          <a:srcRect t="5272" b="5272"/>
          <a:stretch/>
        </p:blipFill>
        <p:spPr>
          <a:xfrm>
            <a:off x="6096000" y="162073"/>
            <a:ext cx="5071081" cy="6169436"/>
          </a:xfrm>
          <a:prstGeom prst="rect">
            <a:avLst/>
          </a:prstGeom>
        </p:spPr>
      </p:pic>
    </p:spTree>
    <p:extLst>
      <p:ext uri="{BB962C8B-B14F-4D97-AF65-F5344CB8AC3E}">
        <p14:creationId xmlns:p14="http://schemas.microsoft.com/office/powerpoint/2010/main" val="452908968"/>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1121</TotalTime>
  <Words>13573</Words>
  <Application>Microsoft Office PowerPoint</Application>
  <PresentationFormat>Widescreen</PresentationFormat>
  <Paragraphs>1271</Paragraphs>
  <Slides>87</Slides>
  <Notes>83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87</vt:i4>
      </vt:variant>
    </vt:vector>
  </HeadingPairs>
  <TitlesOfParts>
    <vt:vector size="96" baseType="lpstr">
      <vt:lpstr>Arial</vt:lpstr>
      <vt:lpstr>Calibri</vt:lpstr>
      <vt:lpstr>Google Sans</vt:lpstr>
      <vt:lpstr>Helvetica</vt:lpstr>
      <vt:lpstr>omnes</vt:lpstr>
      <vt:lpstr>Raleway</vt:lpstr>
      <vt:lpstr>Source Sans Pro</vt:lpstr>
      <vt:lpstr>Source Sans Pro Bold</vt:lpstr>
      <vt:lpstr>Office Theme</vt:lpstr>
      <vt:lpstr>What makes a place of worship worth exploring?</vt:lpstr>
      <vt:lpstr>What makes a place of worship worth exploring? 1</vt:lpstr>
      <vt:lpstr>How to use this PPT</vt:lpstr>
      <vt:lpstr>The John Laing Building Company </vt:lpstr>
      <vt:lpstr>Architecture</vt:lpstr>
      <vt:lpstr>Vitruvius</vt:lpstr>
      <vt:lpstr>Vitruvius’s Principals</vt:lpstr>
      <vt:lpstr>In English! </vt:lpstr>
      <vt:lpstr>Durable Principal</vt:lpstr>
      <vt:lpstr>Useful Principal</vt:lpstr>
      <vt:lpstr>Beautiful Principal</vt:lpstr>
      <vt:lpstr>The John Laing Building Company - Places of Worship</vt:lpstr>
      <vt:lpstr>What are places of worship?</vt:lpstr>
      <vt:lpstr>Visiting a Place of Worship</vt:lpstr>
      <vt:lpstr>ACTIVITY</vt:lpstr>
      <vt:lpstr>Square of inference</vt:lpstr>
      <vt:lpstr>Coventry Cathedral 1</vt:lpstr>
      <vt:lpstr>Coventry Cathedral 2</vt:lpstr>
      <vt:lpstr>Coventry Cathedral 3</vt:lpstr>
      <vt:lpstr>Coventry Cathedral 4</vt:lpstr>
      <vt:lpstr>Coventry Cathedral 5</vt:lpstr>
      <vt:lpstr>Coventry Cathedral 6</vt:lpstr>
      <vt:lpstr>Christianity 1</vt:lpstr>
      <vt:lpstr>London Central Mosque 1</vt:lpstr>
      <vt:lpstr>London Central Mosque 2</vt:lpstr>
      <vt:lpstr>London Central Mosque 3</vt:lpstr>
      <vt:lpstr>London Central Mosque 4</vt:lpstr>
      <vt:lpstr>London Central Mosque 5</vt:lpstr>
      <vt:lpstr>London Central Mosque 6</vt:lpstr>
      <vt:lpstr>Islam</vt:lpstr>
      <vt:lpstr>Liberal Jewish Synagogue, London 1</vt:lpstr>
      <vt:lpstr>Liberal Jewish Synagogue, London 2</vt:lpstr>
      <vt:lpstr>Liberal Jewish Synagogue, London 3</vt:lpstr>
      <vt:lpstr>Liberal Jewish Synagogue, London 4</vt:lpstr>
      <vt:lpstr>Judaism</vt:lpstr>
      <vt:lpstr>Clifton Cathedral, Bristol 1</vt:lpstr>
      <vt:lpstr>Clifton Cathedral, Bristol 2</vt:lpstr>
      <vt:lpstr>Clifton Cathedral, Bristol 3</vt:lpstr>
      <vt:lpstr>Clifton Cathedral, Bristol 4</vt:lpstr>
      <vt:lpstr>Clifton Cathedral, Bristol 5</vt:lpstr>
      <vt:lpstr>Christianity 2</vt:lpstr>
      <vt:lpstr>Clayton Baptist Church, Bradford 1</vt:lpstr>
      <vt:lpstr>Clayton Baptist Church, Bradford 2</vt:lpstr>
      <vt:lpstr>Christianity 3</vt:lpstr>
      <vt:lpstr>St Mary’s Church, Peterborough 1</vt:lpstr>
      <vt:lpstr>St Mary’s Church, Peterborough 2</vt:lpstr>
      <vt:lpstr>St Mary’s Church, Peterborough 3</vt:lpstr>
      <vt:lpstr>St Mary’s Church, Peterborough 4</vt:lpstr>
      <vt:lpstr>Christianity 4</vt:lpstr>
      <vt:lpstr>West Cumberland Hospital Chapel, Whitehaven 1</vt:lpstr>
      <vt:lpstr>West Cumberland Hospital Chapel, Whitehaven 2</vt:lpstr>
      <vt:lpstr>Christianity 5</vt:lpstr>
      <vt:lpstr>Church of Jesus Christ of Latter-day Saints, Slough 1</vt:lpstr>
      <vt:lpstr>Church of Jesus Christ of Latter-day Saints, Slough 2</vt:lpstr>
      <vt:lpstr>Christianity 6</vt:lpstr>
      <vt:lpstr>The John Laing Building Company - Places of Worship 1</vt:lpstr>
      <vt:lpstr>What is the SAME or UNIQUE about these places of worship?  </vt:lpstr>
      <vt:lpstr>The John Laing Building Company - Places of Worship 2</vt:lpstr>
      <vt:lpstr>Other Places of Worship NOT built by John Laing</vt:lpstr>
      <vt:lpstr>Buddhapadipa Temple, Wimbledon 1</vt:lpstr>
      <vt:lpstr>Buddhapadipa Temple, Wimbledon 2</vt:lpstr>
      <vt:lpstr>Buddhapadipa Temple, Wimbledon 3</vt:lpstr>
      <vt:lpstr>Buddhapadipa Temple, Wimbledon 4</vt:lpstr>
      <vt:lpstr>Buddhism</vt:lpstr>
      <vt:lpstr>Hindu Temple, Bristol 1</vt:lpstr>
      <vt:lpstr>Hindu Temple, Bristol 2</vt:lpstr>
      <vt:lpstr>Hindu Temple, Bristol 3</vt:lpstr>
      <vt:lpstr>Hindu Temple, Bristol 4</vt:lpstr>
      <vt:lpstr>Hinduism</vt:lpstr>
      <vt:lpstr>Sikh Temple, Bristol 1</vt:lpstr>
      <vt:lpstr>Sikh Temple, Bristol 2</vt:lpstr>
      <vt:lpstr>Sikh Temple, Bristol 3</vt:lpstr>
      <vt:lpstr>Sikhism</vt:lpstr>
      <vt:lpstr>Re-Purposing Places of Worship</vt:lpstr>
      <vt:lpstr>Let’s be architects! </vt:lpstr>
      <vt:lpstr>ACTIVITY: Let’s be architects!</vt:lpstr>
      <vt:lpstr>Where does an ‘Honorary Architect’ start?</vt:lpstr>
      <vt:lpstr>Hear from someone who built a place of worship</vt:lpstr>
      <vt:lpstr>Step 1: Investigate</vt:lpstr>
      <vt:lpstr>Honorary Architects Challenge</vt:lpstr>
      <vt:lpstr>Example: Success Criteria for Honorary Architects</vt:lpstr>
      <vt:lpstr>Step 2: Think</vt:lpstr>
      <vt:lpstr>Task: Guidelines for Honorary Architects 1</vt:lpstr>
      <vt:lpstr>Task: Guidelines for Honorary Architects 2</vt:lpstr>
      <vt:lpstr>Step 3: Model</vt:lpstr>
      <vt:lpstr>Step 4: Share</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2024-10-29T16:05:02Z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