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8" r:id="rId3"/>
    <p:sldId id="257" r:id="rId4"/>
    <p:sldId id="258" r:id="rId5"/>
    <p:sldId id="259" r:id="rId6"/>
    <p:sldId id="260" r:id="rId7"/>
    <p:sldId id="261" r:id="rId8"/>
    <p:sldId id="273" r:id="rId9"/>
    <p:sldId id="262" r:id="rId10"/>
    <p:sldId id="270" r:id="rId11"/>
    <p:sldId id="263" r:id="rId12"/>
    <p:sldId id="267" r:id="rId13"/>
    <p:sldId id="264" r:id="rId14"/>
    <p:sldId id="265" r:id="rId15"/>
    <p:sldId id="266" r:id="rId16"/>
    <p:sldId id="28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89"/>
    <a:srgbClr val="FBCE97"/>
    <a:srgbClr val="000000"/>
    <a:srgbClr val="A72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3B336-BFF1-408E-8D57-B147FEDF01DF}" v="19" dt="2025-12-19T10:37:06.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94641" autoAdjust="0"/>
  </p:normalViewPr>
  <p:slideViewPr>
    <p:cSldViewPr snapToGrid="0">
      <p:cViewPr>
        <p:scale>
          <a:sx n="80" d="100"/>
          <a:sy n="80" d="100"/>
        </p:scale>
        <p:origin x="882" y="6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undo redo custSel addSld delSld modSld modMainMaster">
      <pc:chgData name="McHarg, Catherine" userId="88b8f76c-9ae3-4745-88eb-fe0667a22af5" providerId="ADAL" clId="{CA6F3431-AE1E-495F-A75B-7AA93AB5A731}" dt="2025-12-19T10:48:45.338" v="161" actId="962"/>
      <pc:docMkLst>
        <pc:docMk/>
      </pc:docMkLst>
      <pc:sldChg chg="addSp delSp modSp mod modClrScheme chgLayout">
        <pc:chgData name="McHarg, Catherine" userId="88b8f76c-9ae3-4745-88eb-fe0667a22af5" providerId="ADAL" clId="{CA6F3431-AE1E-495F-A75B-7AA93AB5A731}" dt="2025-12-19T10:37:28.521" v="75" actId="700"/>
        <pc:sldMkLst>
          <pc:docMk/>
          <pc:sldMk cId="1291427081" sldId="256"/>
        </pc:sldMkLst>
        <pc:spChg chg="mod ord">
          <ac:chgData name="McHarg, Catherine" userId="88b8f76c-9ae3-4745-88eb-fe0667a22af5" providerId="ADAL" clId="{CA6F3431-AE1E-495F-A75B-7AA93AB5A731}" dt="2025-12-19T10:37:28.521" v="75" actId="700"/>
          <ac:spMkLst>
            <pc:docMk/>
            <pc:sldMk cId="1291427081" sldId="256"/>
            <ac:spMk id="6" creationId="{A5F33FCD-86C8-3D31-4C0A-8A6988155FF7}"/>
          </ac:spMkLst>
        </pc:spChg>
        <pc:picChg chg="add del mod">
          <ac:chgData name="McHarg, Catherine" userId="88b8f76c-9ae3-4745-88eb-fe0667a22af5" providerId="ADAL" clId="{CA6F3431-AE1E-495F-A75B-7AA93AB5A731}" dt="2025-12-19T10:37:20.151" v="74" actId="478"/>
          <ac:picMkLst>
            <pc:docMk/>
            <pc:sldMk cId="1291427081" sldId="256"/>
            <ac:picMk id="5" creationId="{45A94B24-72D3-828F-74FC-54FF96FB2248}"/>
          </ac:picMkLst>
        </pc:picChg>
      </pc:sldChg>
      <pc:sldChg chg="delSp modSp mod modClrScheme chgLayout">
        <pc:chgData name="McHarg, Catherine" userId="88b8f76c-9ae3-4745-88eb-fe0667a22af5" providerId="ADAL" clId="{CA6F3431-AE1E-495F-A75B-7AA93AB5A731}" dt="2025-12-19T10:38:50.611" v="80" actId="700"/>
        <pc:sldMkLst>
          <pc:docMk/>
          <pc:sldMk cId="3868038180" sldId="257"/>
        </pc:sldMkLst>
        <pc:spChg chg="mod ord">
          <ac:chgData name="McHarg, Catherine" userId="88b8f76c-9ae3-4745-88eb-fe0667a22af5" providerId="ADAL" clId="{CA6F3431-AE1E-495F-A75B-7AA93AB5A731}" dt="2025-12-19T10:38:50.611" v="80" actId="700"/>
          <ac:spMkLst>
            <pc:docMk/>
            <pc:sldMk cId="3868038180" sldId="257"/>
            <ac:spMk id="6" creationId="{41AF9A84-D2A3-D1E1-C7D1-53AE9901E094}"/>
          </ac:spMkLst>
        </pc:spChg>
        <pc:picChg chg="del">
          <ac:chgData name="McHarg, Catherine" userId="88b8f76c-9ae3-4745-88eb-fe0667a22af5" providerId="ADAL" clId="{CA6F3431-AE1E-495F-A75B-7AA93AB5A731}" dt="2025-12-19T10:38:48.028" v="79" actId="478"/>
          <ac:picMkLst>
            <pc:docMk/>
            <pc:sldMk cId="3868038180" sldId="257"/>
            <ac:picMk id="5" creationId="{41B79783-293F-69E4-6A32-38A34B0C223D}"/>
          </ac:picMkLst>
        </pc:picChg>
      </pc:sldChg>
      <pc:sldChg chg="delSp modSp mod modClrScheme chgLayout">
        <pc:chgData name="McHarg, Catherine" userId="88b8f76c-9ae3-4745-88eb-fe0667a22af5" providerId="ADAL" clId="{CA6F3431-AE1E-495F-A75B-7AA93AB5A731}" dt="2025-12-19T10:39:56.257" v="83" actId="700"/>
        <pc:sldMkLst>
          <pc:docMk/>
          <pc:sldMk cId="2596055782" sldId="258"/>
        </pc:sldMkLst>
        <pc:spChg chg="mod ord">
          <ac:chgData name="McHarg, Catherine" userId="88b8f76c-9ae3-4745-88eb-fe0667a22af5" providerId="ADAL" clId="{CA6F3431-AE1E-495F-A75B-7AA93AB5A731}" dt="2025-12-19T10:39:56.257" v="83" actId="700"/>
          <ac:spMkLst>
            <pc:docMk/>
            <pc:sldMk cId="2596055782" sldId="258"/>
            <ac:spMk id="6" creationId="{EA176BA2-47D5-E38E-0913-17007A47935F}"/>
          </ac:spMkLst>
        </pc:spChg>
        <pc:picChg chg="del">
          <ac:chgData name="McHarg, Catherine" userId="88b8f76c-9ae3-4745-88eb-fe0667a22af5" providerId="ADAL" clId="{CA6F3431-AE1E-495F-A75B-7AA93AB5A731}" dt="2025-12-19T10:39:54.252" v="82" actId="478"/>
          <ac:picMkLst>
            <pc:docMk/>
            <pc:sldMk cId="2596055782" sldId="258"/>
            <ac:picMk id="5" creationId="{937988A3-7BA9-9199-4C2C-47618B039051}"/>
          </ac:picMkLst>
        </pc:picChg>
      </pc:sldChg>
      <pc:sldChg chg="delSp modSp mod modClrScheme chgLayout">
        <pc:chgData name="McHarg, Catherine" userId="88b8f76c-9ae3-4745-88eb-fe0667a22af5" providerId="ADAL" clId="{CA6F3431-AE1E-495F-A75B-7AA93AB5A731}" dt="2025-12-19T10:40:05.563" v="85" actId="700"/>
        <pc:sldMkLst>
          <pc:docMk/>
          <pc:sldMk cId="2029370082" sldId="259"/>
        </pc:sldMkLst>
        <pc:spChg chg="mod ord">
          <ac:chgData name="McHarg, Catherine" userId="88b8f76c-9ae3-4745-88eb-fe0667a22af5" providerId="ADAL" clId="{CA6F3431-AE1E-495F-A75B-7AA93AB5A731}" dt="2025-12-19T10:40:05.563" v="85" actId="700"/>
          <ac:spMkLst>
            <pc:docMk/>
            <pc:sldMk cId="2029370082" sldId="259"/>
            <ac:spMk id="6" creationId="{5F398CAB-6152-B63A-B2E3-5D380D9482C5}"/>
          </ac:spMkLst>
        </pc:spChg>
        <pc:picChg chg="del">
          <ac:chgData name="McHarg, Catherine" userId="88b8f76c-9ae3-4745-88eb-fe0667a22af5" providerId="ADAL" clId="{CA6F3431-AE1E-495F-A75B-7AA93AB5A731}" dt="2025-12-19T10:40:03.459" v="84" actId="478"/>
          <ac:picMkLst>
            <pc:docMk/>
            <pc:sldMk cId="2029370082" sldId="259"/>
            <ac:picMk id="5" creationId="{146C97DD-97DD-8BD1-A51F-25A978BDD052}"/>
          </ac:picMkLst>
        </pc:picChg>
      </pc:sldChg>
      <pc:sldChg chg="delSp modSp mod modClrScheme chgLayout">
        <pc:chgData name="McHarg, Catherine" userId="88b8f76c-9ae3-4745-88eb-fe0667a22af5" providerId="ADAL" clId="{CA6F3431-AE1E-495F-A75B-7AA93AB5A731}" dt="2025-12-19T10:43:02.371" v="117" actId="962"/>
        <pc:sldMkLst>
          <pc:docMk/>
          <pc:sldMk cId="2364437690" sldId="260"/>
        </pc:sldMkLst>
        <pc:spChg chg="mod ord">
          <ac:chgData name="McHarg, Catherine" userId="88b8f76c-9ae3-4745-88eb-fe0667a22af5" providerId="ADAL" clId="{CA6F3431-AE1E-495F-A75B-7AA93AB5A731}" dt="2025-12-19T10:40:12.004" v="87" actId="700"/>
          <ac:spMkLst>
            <pc:docMk/>
            <pc:sldMk cId="2364437690" sldId="260"/>
            <ac:spMk id="6" creationId="{54336DC5-064A-BA2A-7042-E411B70ADCCD}"/>
          </ac:spMkLst>
        </pc:spChg>
        <pc:grpChg chg="mod">
          <ac:chgData name="McHarg, Catherine" userId="88b8f76c-9ae3-4745-88eb-fe0667a22af5" providerId="ADAL" clId="{CA6F3431-AE1E-495F-A75B-7AA93AB5A731}" dt="2025-12-19T10:42:30.687" v="111" actId="962"/>
          <ac:grpSpMkLst>
            <pc:docMk/>
            <pc:sldMk cId="2364437690" sldId="260"/>
            <ac:grpSpMk id="7" creationId="{9DB56C6F-5E71-E014-3FCC-DDA93D0C3517}"/>
          </ac:grpSpMkLst>
        </pc:grpChg>
        <pc:grpChg chg="mod">
          <ac:chgData name="McHarg, Catherine" userId="88b8f76c-9ae3-4745-88eb-fe0667a22af5" providerId="ADAL" clId="{CA6F3431-AE1E-495F-A75B-7AA93AB5A731}" dt="2025-12-19T10:42:36.038" v="113" actId="962"/>
          <ac:grpSpMkLst>
            <pc:docMk/>
            <pc:sldMk cId="2364437690" sldId="260"/>
            <ac:grpSpMk id="8" creationId="{3F020DD6-B1B9-4FEE-647A-EA31317BEF68}"/>
          </ac:grpSpMkLst>
        </pc:grpChg>
        <pc:grpChg chg="mod">
          <ac:chgData name="McHarg, Catherine" userId="88b8f76c-9ae3-4745-88eb-fe0667a22af5" providerId="ADAL" clId="{CA6F3431-AE1E-495F-A75B-7AA93AB5A731}" dt="2025-12-19T10:43:02.371" v="117" actId="962"/>
          <ac:grpSpMkLst>
            <pc:docMk/>
            <pc:sldMk cId="2364437690" sldId="260"/>
            <ac:grpSpMk id="25" creationId="{32F16FB7-6359-B2DB-EA78-5800B2578008}"/>
          </ac:grpSpMkLst>
        </pc:grpChg>
        <pc:grpChg chg="mod">
          <ac:chgData name="McHarg, Catherine" userId="88b8f76c-9ae3-4745-88eb-fe0667a22af5" providerId="ADAL" clId="{CA6F3431-AE1E-495F-A75B-7AA93AB5A731}" dt="2025-12-19T10:42:55.429" v="115" actId="962"/>
          <ac:grpSpMkLst>
            <pc:docMk/>
            <pc:sldMk cId="2364437690" sldId="260"/>
            <ac:grpSpMk id="26" creationId="{1A8E5323-BDA1-99C9-D24D-7A538B4CEF85}"/>
          </ac:grpSpMkLst>
        </pc:grpChg>
        <pc:picChg chg="del">
          <ac:chgData name="McHarg, Catherine" userId="88b8f76c-9ae3-4745-88eb-fe0667a22af5" providerId="ADAL" clId="{CA6F3431-AE1E-495F-A75B-7AA93AB5A731}" dt="2025-12-19T10:40:09.812" v="86" actId="478"/>
          <ac:picMkLst>
            <pc:docMk/>
            <pc:sldMk cId="2364437690" sldId="260"/>
            <ac:picMk id="5" creationId="{36A7EB8B-62A4-5CEC-64B7-33659BF699E1}"/>
          </ac:picMkLst>
        </pc:picChg>
      </pc:sldChg>
      <pc:sldChg chg="delSp modSp mod modClrScheme chgLayout">
        <pc:chgData name="McHarg, Catherine" userId="88b8f76c-9ae3-4745-88eb-fe0667a22af5" providerId="ADAL" clId="{CA6F3431-AE1E-495F-A75B-7AA93AB5A731}" dt="2025-12-19T10:43:49.320" v="123" actId="962"/>
        <pc:sldMkLst>
          <pc:docMk/>
          <pc:sldMk cId="178287256" sldId="261"/>
        </pc:sldMkLst>
        <pc:spChg chg="mod ord">
          <ac:chgData name="McHarg, Catherine" userId="88b8f76c-9ae3-4745-88eb-fe0667a22af5" providerId="ADAL" clId="{CA6F3431-AE1E-495F-A75B-7AA93AB5A731}" dt="2025-12-19T10:40:18.814" v="89" actId="700"/>
          <ac:spMkLst>
            <pc:docMk/>
            <pc:sldMk cId="178287256" sldId="261"/>
            <ac:spMk id="6" creationId="{5AFB90F3-B70A-D82C-6E5C-FD2AB755AE0A}"/>
          </ac:spMkLst>
        </pc:spChg>
        <pc:picChg chg="del">
          <ac:chgData name="McHarg, Catherine" userId="88b8f76c-9ae3-4745-88eb-fe0667a22af5" providerId="ADAL" clId="{CA6F3431-AE1E-495F-A75B-7AA93AB5A731}" dt="2025-12-19T10:40:15.771" v="88" actId="478"/>
          <ac:picMkLst>
            <pc:docMk/>
            <pc:sldMk cId="178287256" sldId="261"/>
            <ac:picMk id="5" creationId="{83514465-3490-7D3A-0FE8-ABA00FA1CC9B}"/>
          </ac:picMkLst>
        </pc:picChg>
        <pc:picChg chg="mod">
          <ac:chgData name="McHarg, Catherine" userId="88b8f76c-9ae3-4745-88eb-fe0667a22af5" providerId="ADAL" clId="{CA6F3431-AE1E-495F-A75B-7AA93AB5A731}" dt="2025-12-19T10:43:33.014" v="119" actId="962"/>
          <ac:picMkLst>
            <pc:docMk/>
            <pc:sldMk cId="178287256" sldId="261"/>
            <ac:picMk id="14" creationId="{1F39F925-8123-F1FA-E85A-8EB9BE09BBE3}"/>
          </ac:picMkLst>
        </pc:picChg>
        <pc:picChg chg="mod">
          <ac:chgData name="McHarg, Catherine" userId="88b8f76c-9ae3-4745-88eb-fe0667a22af5" providerId="ADAL" clId="{CA6F3431-AE1E-495F-A75B-7AA93AB5A731}" dt="2025-12-19T10:43:39.223" v="121" actId="962"/>
          <ac:picMkLst>
            <pc:docMk/>
            <pc:sldMk cId="178287256" sldId="261"/>
            <ac:picMk id="22" creationId="{B33AE4A1-B58A-85BC-EABE-6FFBD34A5186}"/>
          </ac:picMkLst>
        </pc:picChg>
        <pc:picChg chg="mod">
          <ac:chgData name="McHarg, Catherine" userId="88b8f76c-9ae3-4745-88eb-fe0667a22af5" providerId="ADAL" clId="{CA6F3431-AE1E-495F-A75B-7AA93AB5A731}" dt="2025-12-19T10:43:49.320" v="123" actId="962"/>
          <ac:picMkLst>
            <pc:docMk/>
            <pc:sldMk cId="178287256" sldId="261"/>
            <ac:picMk id="30" creationId="{AD172096-CFD7-ABD0-C3D8-DB38F2929EA0}"/>
          </ac:picMkLst>
        </pc:picChg>
      </pc:sldChg>
      <pc:sldChg chg="delSp modSp mod modClrScheme chgLayout">
        <pc:chgData name="McHarg, Catherine" userId="88b8f76c-9ae3-4745-88eb-fe0667a22af5" providerId="ADAL" clId="{CA6F3431-AE1E-495F-A75B-7AA93AB5A731}" dt="2025-12-19T10:40:34.152" v="93" actId="700"/>
        <pc:sldMkLst>
          <pc:docMk/>
          <pc:sldMk cId="1971972194" sldId="262"/>
        </pc:sldMkLst>
        <pc:spChg chg="mod ord">
          <ac:chgData name="McHarg, Catherine" userId="88b8f76c-9ae3-4745-88eb-fe0667a22af5" providerId="ADAL" clId="{CA6F3431-AE1E-495F-A75B-7AA93AB5A731}" dt="2025-12-19T10:40:34.152" v="93" actId="700"/>
          <ac:spMkLst>
            <pc:docMk/>
            <pc:sldMk cId="1971972194" sldId="262"/>
            <ac:spMk id="6" creationId="{38DDE311-EC19-27DE-9DEE-B19A2BC46CCB}"/>
          </ac:spMkLst>
        </pc:spChg>
        <pc:picChg chg="del">
          <ac:chgData name="McHarg, Catherine" userId="88b8f76c-9ae3-4745-88eb-fe0667a22af5" providerId="ADAL" clId="{CA6F3431-AE1E-495F-A75B-7AA93AB5A731}" dt="2025-12-19T10:40:31.449" v="92" actId="478"/>
          <ac:picMkLst>
            <pc:docMk/>
            <pc:sldMk cId="1971972194" sldId="262"/>
            <ac:picMk id="5" creationId="{C705216A-D434-3839-823F-352D6364AE9E}"/>
          </ac:picMkLst>
        </pc:picChg>
      </pc:sldChg>
      <pc:sldChg chg="delSp modSp mod modClrScheme chgLayout">
        <pc:chgData name="McHarg, Catherine" userId="88b8f76c-9ae3-4745-88eb-fe0667a22af5" providerId="ADAL" clId="{CA6F3431-AE1E-495F-A75B-7AA93AB5A731}" dt="2025-12-19T10:40:47.180" v="97" actId="700"/>
        <pc:sldMkLst>
          <pc:docMk/>
          <pc:sldMk cId="1464979821" sldId="263"/>
        </pc:sldMkLst>
        <pc:spChg chg="mod ord">
          <ac:chgData name="McHarg, Catherine" userId="88b8f76c-9ae3-4745-88eb-fe0667a22af5" providerId="ADAL" clId="{CA6F3431-AE1E-495F-A75B-7AA93AB5A731}" dt="2025-12-19T10:40:47.180" v="97" actId="700"/>
          <ac:spMkLst>
            <pc:docMk/>
            <pc:sldMk cId="1464979821" sldId="263"/>
            <ac:spMk id="6" creationId="{C666814C-4B09-C210-BEF4-BB924E41FC08}"/>
          </ac:spMkLst>
        </pc:spChg>
        <pc:picChg chg="del">
          <ac:chgData name="McHarg, Catherine" userId="88b8f76c-9ae3-4745-88eb-fe0667a22af5" providerId="ADAL" clId="{CA6F3431-AE1E-495F-A75B-7AA93AB5A731}" dt="2025-12-19T10:40:45.685" v="96" actId="478"/>
          <ac:picMkLst>
            <pc:docMk/>
            <pc:sldMk cId="1464979821" sldId="263"/>
            <ac:picMk id="5" creationId="{5569650C-F532-9F51-0FAD-E0CFA9ACBEDC}"/>
          </ac:picMkLst>
        </pc:picChg>
      </pc:sldChg>
      <pc:sldChg chg="delSp modSp mod modClrScheme chgLayout">
        <pc:chgData name="McHarg, Catherine" userId="88b8f76c-9ae3-4745-88eb-fe0667a22af5" providerId="ADAL" clId="{CA6F3431-AE1E-495F-A75B-7AA93AB5A731}" dt="2025-12-19T10:40:59.456" v="101" actId="700"/>
        <pc:sldMkLst>
          <pc:docMk/>
          <pc:sldMk cId="1923882012" sldId="264"/>
        </pc:sldMkLst>
        <pc:spChg chg="mod ord">
          <ac:chgData name="McHarg, Catherine" userId="88b8f76c-9ae3-4745-88eb-fe0667a22af5" providerId="ADAL" clId="{CA6F3431-AE1E-495F-A75B-7AA93AB5A731}" dt="2025-12-19T10:40:59.456" v="101" actId="700"/>
          <ac:spMkLst>
            <pc:docMk/>
            <pc:sldMk cId="1923882012" sldId="264"/>
            <ac:spMk id="6" creationId="{C0F43928-A31F-5C46-3805-847DA9E9ED12}"/>
          </ac:spMkLst>
        </pc:spChg>
        <pc:picChg chg="del">
          <ac:chgData name="McHarg, Catherine" userId="88b8f76c-9ae3-4745-88eb-fe0667a22af5" providerId="ADAL" clId="{CA6F3431-AE1E-495F-A75B-7AA93AB5A731}" dt="2025-12-19T10:40:57.620" v="100" actId="478"/>
          <ac:picMkLst>
            <pc:docMk/>
            <pc:sldMk cId="1923882012" sldId="264"/>
            <ac:picMk id="5" creationId="{23103C83-C3A3-EA68-8A44-B531A39DE811}"/>
          </ac:picMkLst>
        </pc:picChg>
      </pc:sldChg>
      <pc:sldChg chg="delSp modSp mod modClrScheme chgLayout">
        <pc:chgData name="McHarg, Catherine" userId="88b8f76c-9ae3-4745-88eb-fe0667a22af5" providerId="ADAL" clId="{CA6F3431-AE1E-495F-A75B-7AA93AB5A731}" dt="2025-12-19T10:47:56.864" v="157" actId="962"/>
        <pc:sldMkLst>
          <pc:docMk/>
          <pc:sldMk cId="1671603405" sldId="265"/>
        </pc:sldMkLst>
        <pc:spChg chg="mod ord">
          <ac:chgData name="McHarg, Catherine" userId="88b8f76c-9ae3-4745-88eb-fe0667a22af5" providerId="ADAL" clId="{CA6F3431-AE1E-495F-A75B-7AA93AB5A731}" dt="2025-12-19T10:41:05.985" v="103" actId="700"/>
          <ac:spMkLst>
            <pc:docMk/>
            <pc:sldMk cId="1671603405" sldId="265"/>
            <ac:spMk id="6" creationId="{640CC25B-3D72-050B-B708-75419945C6E5}"/>
          </ac:spMkLst>
        </pc:spChg>
        <pc:spChg chg="mod">
          <ac:chgData name="McHarg, Catherine" userId="88b8f76c-9ae3-4745-88eb-fe0667a22af5" providerId="ADAL" clId="{CA6F3431-AE1E-495F-A75B-7AA93AB5A731}" dt="2025-12-19T10:47:56.864" v="157" actId="962"/>
          <ac:spMkLst>
            <pc:docMk/>
            <pc:sldMk cId="1671603405" sldId="265"/>
            <ac:spMk id="18" creationId="{4F9A13DF-B214-6D75-8A67-767A8848C1FA}"/>
          </ac:spMkLst>
        </pc:spChg>
        <pc:grpChg chg="mod">
          <ac:chgData name="McHarg, Catherine" userId="88b8f76c-9ae3-4745-88eb-fe0667a22af5" providerId="ADAL" clId="{CA6F3431-AE1E-495F-A75B-7AA93AB5A731}" dt="2025-12-19T10:46:55.502" v="144" actId="962"/>
          <ac:grpSpMkLst>
            <pc:docMk/>
            <pc:sldMk cId="1671603405" sldId="265"/>
            <ac:grpSpMk id="11" creationId="{23D983EE-F59F-392E-804A-9A0A6180A943}"/>
          </ac:grpSpMkLst>
        </pc:grpChg>
        <pc:grpChg chg="mod">
          <ac:chgData name="McHarg, Catherine" userId="88b8f76c-9ae3-4745-88eb-fe0667a22af5" providerId="ADAL" clId="{CA6F3431-AE1E-495F-A75B-7AA93AB5A731}" dt="2025-12-19T10:47:01.910" v="146" actId="962"/>
          <ac:grpSpMkLst>
            <pc:docMk/>
            <pc:sldMk cId="1671603405" sldId="265"/>
            <ac:grpSpMk id="20" creationId="{C2F4FAD4-3881-7CEF-00F3-A6976F8B52B7}"/>
          </ac:grpSpMkLst>
        </pc:grpChg>
        <pc:grpChg chg="mod">
          <ac:chgData name="McHarg, Catherine" userId="88b8f76c-9ae3-4745-88eb-fe0667a22af5" providerId="ADAL" clId="{CA6F3431-AE1E-495F-A75B-7AA93AB5A731}" dt="2025-12-19T10:47:15.491" v="150" actId="962"/>
          <ac:grpSpMkLst>
            <pc:docMk/>
            <pc:sldMk cId="1671603405" sldId="265"/>
            <ac:grpSpMk id="24" creationId="{48DAB3DC-7454-45C5-6A46-23D2B35BDAFC}"/>
          </ac:grpSpMkLst>
        </pc:grpChg>
        <pc:grpChg chg="mod">
          <ac:chgData name="McHarg, Catherine" userId="88b8f76c-9ae3-4745-88eb-fe0667a22af5" providerId="ADAL" clId="{CA6F3431-AE1E-495F-A75B-7AA93AB5A731}" dt="2025-12-19T10:47:11.660" v="148" actId="962"/>
          <ac:grpSpMkLst>
            <pc:docMk/>
            <pc:sldMk cId="1671603405" sldId="265"/>
            <ac:grpSpMk id="27" creationId="{D78CE3F1-9DF0-CE6D-899B-EB8297516192}"/>
          </ac:grpSpMkLst>
        </pc:grpChg>
        <pc:grpChg chg="mod">
          <ac:chgData name="McHarg, Catherine" userId="88b8f76c-9ae3-4745-88eb-fe0667a22af5" providerId="ADAL" clId="{CA6F3431-AE1E-495F-A75B-7AA93AB5A731}" dt="2025-12-19T10:47:48.629" v="154" actId="962"/>
          <ac:grpSpMkLst>
            <pc:docMk/>
            <pc:sldMk cId="1671603405" sldId="265"/>
            <ac:grpSpMk id="34" creationId="{4E20CD5C-E2CD-574D-E8B3-1C541293B8EB}"/>
          </ac:grpSpMkLst>
        </pc:grpChg>
        <pc:picChg chg="del">
          <ac:chgData name="McHarg, Catherine" userId="88b8f76c-9ae3-4745-88eb-fe0667a22af5" providerId="ADAL" clId="{CA6F3431-AE1E-495F-A75B-7AA93AB5A731}" dt="2025-12-19T10:41:03.800" v="102" actId="478"/>
          <ac:picMkLst>
            <pc:docMk/>
            <pc:sldMk cId="1671603405" sldId="265"/>
            <ac:picMk id="5" creationId="{FDFEAA1F-9A48-1472-58C3-50FE686218A8}"/>
          </ac:picMkLst>
        </pc:picChg>
        <pc:picChg chg="mod">
          <ac:chgData name="McHarg, Catherine" userId="88b8f76c-9ae3-4745-88eb-fe0667a22af5" providerId="ADAL" clId="{CA6F3431-AE1E-495F-A75B-7AA93AB5A731}" dt="2025-12-19T10:47:39.471" v="152" actId="962"/>
          <ac:picMkLst>
            <pc:docMk/>
            <pc:sldMk cId="1671603405" sldId="265"/>
            <ac:picMk id="33" creationId="{111410D6-E5B3-234F-597E-E7B28CDEB8C5}"/>
          </ac:picMkLst>
        </pc:picChg>
      </pc:sldChg>
      <pc:sldChg chg="addSp delSp modSp mod modClrScheme addAnim delAnim chgLayout">
        <pc:chgData name="McHarg, Catherine" userId="88b8f76c-9ae3-4745-88eb-fe0667a22af5" providerId="ADAL" clId="{CA6F3431-AE1E-495F-A75B-7AA93AB5A731}" dt="2025-12-19T10:48:45.338" v="161" actId="962"/>
        <pc:sldMkLst>
          <pc:docMk/>
          <pc:sldMk cId="1277161270" sldId="266"/>
        </pc:sldMkLst>
        <pc:spChg chg="mod ord">
          <ac:chgData name="McHarg, Catherine" userId="88b8f76c-9ae3-4745-88eb-fe0667a22af5" providerId="ADAL" clId="{CA6F3431-AE1E-495F-A75B-7AA93AB5A731}" dt="2025-12-19T10:41:10.564" v="105" actId="700"/>
          <ac:spMkLst>
            <pc:docMk/>
            <pc:sldMk cId="1277161270" sldId="266"/>
            <ac:spMk id="6" creationId="{78E36521-83D1-91AE-6805-27F0C87D62DE}"/>
          </ac:spMkLst>
        </pc:spChg>
        <pc:grpChg chg="add del mod">
          <ac:chgData name="McHarg, Catherine" userId="88b8f76c-9ae3-4745-88eb-fe0667a22af5" providerId="ADAL" clId="{CA6F3431-AE1E-495F-A75B-7AA93AB5A731}" dt="2025-12-19T10:48:45.338" v="161" actId="962"/>
          <ac:grpSpMkLst>
            <pc:docMk/>
            <pc:sldMk cId="1277161270" sldId="266"/>
            <ac:grpSpMk id="9" creationId="{424CBD00-0A3B-8644-6098-644E594B6F06}"/>
          </ac:grpSpMkLst>
        </pc:grpChg>
        <pc:picChg chg="del">
          <ac:chgData name="McHarg, Catherine" userId="88b8f76c-9ae3-4745-88eb-fe0667a22af5" providerId="ADAL" clId="{CA6F3431-AE1E-495F-A75B-7AA93AB5A731}" dt="2025-12-19T10:41:08.725" v="104" actId="478"/>
          <ac:picMkLst>
            <pc:docMk/>
            <pc:sldMk cId="1277161270" sldId="266"/>
            <ac:picMk id="5" creationId="{218403DC-D886-D0E1-0B5A-A4396114EACF}"/>
          </ac:picMkLst>
        </pc:picChg>
      </pc:sldChg>
      <pc:sldChg chg="delSp modSp mod modClrScheme chgLayout">
        <pc:chgData name="McHarg, Catherine" userId="88b8f76c-9ae3-4745-88eb-fe0667a22af5" providerId="ADAL" clId="{CA6F3431-AE1E-495F-A75B-7AA93AB5A731}" dt="2025-12-19T10:46:25.088" v="140" actId="962"/>
        <pc:sldMkLst>
          <pc:docMk/>
          <pc:sldMk cId="2902811389" sldId="267"/>
        </pc:sldMkLst>
        <pc:spChg chg="mod ord">
          <ac:chgData name="McHarg, Catherine" userId="88b8f76c-9ae3-4745-88eb-fe0667a22af5" providerId="ADAL" clId="{CA6F3431-AE1E-495F-A75B-7AA93AB5A731}" dt="2025-12-19T10:40:53.751" v="99" actId="700"/>
          <ac:spMkLst>
            <pc:docMk/>
            <pc:sldMk cId="2902811389" sldId="267"/>
            <ac:spMk id="6" creationId="{48D384FF-52BD-B97B-7413-BE4F2CEEE5DE}"/>
          </ac:spMkLst>
        </pc:spChg>
        <pc:grpChg chg="mod ord">
          <ac:chgData name="McHarg, Catherine" userId="88b8f76c-9ae3-4745-88eb-fe0667a22af5" providerId="ADAL" clId="{CA6F3431-AE1E-495F-A75B-7AA93AB5A731}" dt="2025-12-19T10:46:25.088" v="140" actId="962"/>
          <ac:grpSpMkLst>
            <pc:docMk/>
            <pc:sldMk cId="2902811389" sldId="267"/>
            <ac:grpSpMk id="11" creationId="{D1B8E8E3-D3A0-2DBE-5CD1-921351663AC3}"/>
          </ac:grpSpMkLst>
        </pc:grpChg>
        <pc:grpChg chg="mod">
          <ac:chgData name="McHarg, Catherine" userId="88b8f76c-9ae3-4745-88eb-fe0667a22af5" providerId="ADAL" clId="{CA6F3431-AE1E-495F-A75B-7AA93AB5A731}" dt="2025-12-19T10:45:36.496" v="134" actId="962"/>
          <ac:grpSpMkLst>
            <pc:docMk/>
            <pc:sldMk cId="2902811389" sldId="267"/>
            <ac:grpSpMk id="23" creationId="{0B3CDA5B-791C-BDF7-9369-7D4DDDEACE0C}"/>
          </ac:grpSpMkLst>
        </pc:grpChg>
        <pc:picChg chg="mod ord">
          <ac:chgData name="McHarg, Catherine" userId="88b8f76c-9ae3-4745-88eb-fe0667a22af5" providerId="ADAL" clId="{CA6F3431-AE1E-495F-A75B-7AA93AB5A731}" dt="2025-12-19T10:45:47.469" v="137" actId="13244"/>
          <ac:picMkLst>
            <pc:docMk/>
            <pc:sldMk cId="2902811389" sldId="267"/>
            <ac:picMk id="3" creationId="{1A3A475B-A9DA-9547-48D5-D5748F85A7FA}"/>
          </ac:picMkLst>
        </pc:picChg>
        <pc:picChg chg="del">
          <ac:chgData name="McHarg, Catherine" userId="88b8f76c-9ae3-4745-88eb-fe0667a22af5" providerId="ADAL" clId="{CA6F3431-AE1E-495F-A75B-7AA93AB5A731}" dt="2025-12-19T10:40:51.334" v="98" actId="478"/>
          <ac:picMkLst>
            <pc:docMk/>
            <pc:sldMk cId="2902811389" sldId="267"/>
            <ac:picMk id="5" creationId="{48AE2FDF-2FD5-6E81-21CF-90782E04D105}"/>
          </ac:picMkLst>
        </pc:picChg>
        <pc:picChg chg="mod">
          <ac:chgData name="McHarg, Catherine" userId="88b8f76c-9ae3-4745-88eb-fe0667a22af5" providerId="ADAL" clId="{CA6F3431-AE1E-495F-A75B-7AA93AB5A731}" dt="2025-12-19T10:44:51.160" v="129" actId="962"/>
          <ac:picMkLst>
            <pc:docMk/>
            <pc:sldMk cId="2902811389" sldId="267"/>
            <ac:picMk id="10" creationId="{CEF2BE0D-F975-AC3D-8053-1199D08297EC}"/>
          </ac:picMkLst>
        </pc:picChg>
        <pc:picChg chg="ord">
          <ac:chgData name="McHarg, Catherine" userId="88b8f76c-9ae3-4745-88eb-fe0667a22af5" providerId="ADAL" clId="{CA6F3431-AE1E-495F-A75B-7AA93AB5A731}" dt="2025-12-19T10:45:45.570" v="136" actId="13244"/>
          <ac:picMkLst>
            <pc:docMk/>
            <pc:sldMk cId="2902811389" sldId="267"/>
            <ac:picMk id="34" creationId="{F56DC725-E452-EE83-F103-309F56E3628C}"/>
          </ac:picMkLst>
        </pc:picChg>
      </pc:sldChg>
      <pc:sldChg chg="delSp modSp mod modClrScheme chgLayout">
        <pc:chgData name="McHarg, Catherine" userId="88b8f76c-9ae3-4745-88eb-fe0667a22af5" providerId="ADAL" clId="{CA6F3431-AE1E-495F-A75B-7AA93AB5A731}" dt="2025-12-19T10:42:03.722" v="109" actId="962"/>
        <pc:sldMkLst>
          <pc:docMk/>
          <pc:sldMk cId="1342173757" sldId="268"/>
        </pc:sldMkLst>
        <pc:spChg chg="mod">
          <ac:chgData name="McHarg, Catherine" userId="88b8f76c-9ae3-4745-88eb-fe0667a22af5" providerId="ADAL" clId="{CA6F3431-AE1E-495F-A75B-7AA93AB5A731}" dt="2025-12-19T10:42:03.722" v="109" actId="962"/>
          <ac:spMkLst>
            <pc:docMk/>
            <pc:sldMk cId="1342173757" sldId="268"/>
            <ac:spMk id="2" creationId="{F0785438-FE8D-B8E3-5099-D36E95B1A266}"/>
          </ac:spMkLst>
        </pc:spChg>
        <pc:spChg chg="mod ord">
          <ac:chgData name="McHarg, Catherine" userId="88b8f76c-9ae3-4745-88eb-fe0667a22af5" providerId="ADAL" clId="{CA6F3431-AE1E-495F-A75B-7AA93AB5A731}" dt="2025-12-19T10:38:43.645" v="78" actId="700"/>
          <ac:spMkLst>
            <pc:docMk/>
            <pc:sldMk cId="1342173757" sldId="268"/>
            <ac:spMk id="6" creationId="{245C1F5C-0C90-17EA-57E4-80B939E6B916}"/>
          </ac:spMkLst>
        </pc:spChg>
        <pc:picChg chg="del">
          <ac:chgData name="McHarg, Catherine" userId="88b8f76c-9ae3-4745-88eb-fe0667a22af5" providerId="ADAL" clId="{CA6F3431-AE1E-495F-A75B-7AA93AB5A731}" dt="2025-12-19T10:38:41.119" v="77" actId="478"/>
          <ac:picMkLst>
            <pc:docMk/>
            <pc:sldMk cId="1342173757" sldId="268"/>
            <ac:picMk id="5" creationId="{65AAC23D-6575-94C3-E3C7-B964EBCB89AB}"/>
          </ac:picMkLst>
        </pc:picChg>
      </pc:sldChg>
      <pc:sldChg chg="delSp modSp mod modClrScheme chgLayout">
        <pc:chgData name="McHarg, Catherine" userId="88b8f76c-9ae3-4745-88eb-fe0667a22af5" providerId="ADAL" clId="{CA6F3431-AE1E-495F-A75B-7AA93AB5A731}" dt="2025-12-19T10:44:14.480" v="127" actId="962"/>
        <pc:sldMkLst>
          <pc:docMk/>
          <pc:sldMk cId="1861034338" sldId="270"/>
        </pc:sldMkLst>
        <pc:spChg chg="mod">
          <ac:chgData name="McHarg, Catherine" userId="88b8f76c-9ae3-4745-88eb-fe0667a22af5" providerId="ADAL" clId="{CA6F3431-AE1E-495F-A75B-7AA93AB5A731}" dt="2025-12-19T10:44:14.480" v="127" actId="962"/>
          <ac:spMkLst>
            <pc:docMk/>
            <pc:sldMk cId="1861034338" sldId="270"/>
            <ac:spMk id="2" creationId="{ADF05A79-36E6-3BD5-362B-9FB4139F0418}"/>
          </ac:spMkLst>
        </pc:spChg>
        <pc:spChg chg="mod ord">
          <ac:chgData name="McHarg, Catherine" userId="88b8f76c-9ae3-4745-88eb-fe0667a22af5" providerId="ADAL" clId="{CA6F3431-AE1E-495F-A75B-7AA93AB5A731}" dt="2025-12-19T10:40:40.969" v="95" actId="700"/>
          <ac:spMkLst>
            <pc:docMk/>
            <pc:sldMk cId="1861034338" sldId="270"/>
            <ac:spMk id="6" creationId="{DAF2E010-E9CA-6DED-2E3B-63F4AA26CAD0}"/>
          </ac:spMkLst>
        </pc:spChg>
        <pc:picChg chg="del">
          <ac:chgData name="McHarg, Catherine" userId="88b8f76c-9ae3-4745-88eb-fe0667a22af5" providerId="ADAL" clId="{CA6F3431-AE1E-495F-A75B-7AA93AB5A731}" dt="2025-12-19T10:40:38.530" v="94" actId="478"/>
          <ac:picMkLst>
            <pc:docMk/>
            <pc:sldMk cId="1861034338" sldId="270"/>
            <ac:picMk id="5" creationId="{950EC229-3260-F71E-F234-A4DB007385FB}"/>
          </ac:picMkLst>
        </pc:picChg>
      </pc:sldChg>
      <pc:sldChg chg="delSp modSp mod modClrScheme chgLayout">
        <pc:chgData name="McHarg, Catherine" userId="88b8f76c-9ae3-4745-88eb-fe0667a22af5" providerId="ADAL" clId="{CA6F3431-AE1E-495F-A75B-7AA93AB5A731}" dt="2025-12-19T10:44:07.458" v="125" actId="962"/>
        <pc:sldMkLst>
          <pc:docMk/>
          <pc:sldMk cId="1659224306" sldId="273"/>
        </pc:sldMkLst>
        <pc:spChg chg="mod">
          <ac:chgData name="McHarg, Catherine" userId="88b8f76c-9ae3-4745-88eb-fe0667a22af5" providerId="ADAL" clId="{CA6F3431-AE1E-495F-A75B-7AA93AB5A731}" dt="2025-12-19T10:44:07.458" v="125" actId="962"/>
          <ac:spMkLst>
            <pc:docMk/>
            <pc:sldMk cId="1659224306" sldId="273"/>
            <ac:spMk id="2" creationId="{B1C75F21-6072-D4D9-4D5C-7293BD4C51A8}"/>
          </ac:spMkLst>
        </pc:spChg>
        <pc:spChg chg="mod ord">
          <ac:chgData name="McHarg, Catherine" userId="88b8f76c-9ae3-4745-88eb-fe0667a22af5" providerId="ADAL" clId="{CA6F3431-AE1E-495F-A75B-7AA93AB5A731}" dt="2025-12-19T10:40:25.546" v="91" actId="700"/>
          <ac:spMkLst>
            <pc:docMk/>
            <pc:sldMk cId="1659224306" sldId="273"/>
            <ac:spMk id="6" creationId="{D204F807-5F0F-BB7B-7A81-B90891DA839A}"/>
          </ac:spMkLst>
        </pc:spChg>
        <pc:picChg chg="del">
          <ac:chgData name="McHarg, Catherine" userId="88b8f76c-9ae3-4745-88eb-fe0667a22af5" providerId="ADAL" clId="{CA6F3431-AE1E-495F-A75B-7AA93AB5A731}" dt="2025-12-19T10:40:22.638" v="90" actId="478"/>
          <ac:picMkLst>
            <pc:docMk/>
            <pc:sldMk cId="1659224306" sldId="273"/>
            <ac:picMk id="5" creationId="{280F5737-F4BC-614A-C942-4EB463A6A2FA}"/>
          </ac:picMkLst>
        </pc:picChg>
      </pc:sldChg>
      <pc:sldChg chg="delSp modSp mod modClrScheme chgLayout">
        <pc:chgData name="McHarg, Catherine" userId="88b8f76c-9ae3-4745-88eb-fe0667a22af5" providerId="ADAL" clId="{CA6F3431-AE1E-495F-A75B-7AA93AB5A731}" dt="2025-12-19T10:41:16.332" v="107" actId="700"/>
        <pc:sldMkLst>
          <pc:docMk/>
          <pc:sldMk cId="1264171765" sldId="289"/>
        </pc:sldMkLst>
        <pc:spChg chg="mod ord">
          <ac:chgData name="McHarg, Catherine" userId="88b8f76c-9ae3-4745-88eb-fe0667a22af5" providerId="ADAL" clId="{CA6F3431-AE1E-495F-A75B-7AA93AB5A731}" dt="2025-12-19T10:41:16.332" v="107" actId="700"/>
          <ac:spMkLst>
            <pc:docMk/>
            <pc:sldMk cId="1264171765" sldId="289"/>
            <ac:spMk id="6" creationId="{A5436149-31AE-6335-BFF2-AFEE6B61A5DC}"/>
          </ac:spMkLst>
        </pc:spChg>
        <pc:picChg chg="del">
          <ac:chgData name="McHarg, Catherine" userId="88b8f76c-9ae3-4745-88eb-fe0667a22af5" providerId="ADAL" clId="{CA6F3431-AE1E-495F-A75B-7AA93AB5A731}" dt="2025-12-19T10:41:13.699" v="106" actId="478"/>
          <ac:picMkLst>
            <pc:docMk/>
            <pc:sldMk cId="1264171765" sldId="289"/>
            <ac:picMk id="5" creationId="{895505D6-7BCB-6894-ED5C-F53726FF3CBB}"/>
          </ac:picMkLst>
        </pc:picChg>
      </pc:sldChg>
      <pc:sldChg chg="addSp delSp modSp new add del mod">
        <pc:chgData name="McHarg, Catherine" userId="88b8f76c-9ae3-4745-88eb-fe0667a22af5" providerId="ADAL" clId="{CA6F3431-AE1E-495F-A75B-7AA93AB5A731}" dt="2025-12-19T10:38:25.250" v="76" actId="47"/>
        <pc:sldMkLst>
          <pc:docMk/>
          <pc:sldMk cId="1956142343" sldId="290"/>
        </pc:sldMkLst>
        <pc:picChg chg="add mod">
          <ac:chgData name="McHarg, Catherine" userId="88b8f76c-9ae3-4745-88eb-fe0667a22af5" providerId="ADAL" clId="{CA6F3431-AE1E-495F-A75B-7AA93AB5A731}" dt="2025-12-19T10:23:48.978" v="1"/>
          <ac:picMkLst>
            <pc:docMk/>
            <pc:sldMk cId="1956142343" sldId="290"/>
            <ac:picMk id="2" creationId="{A4DFB969-7DF8-652F-E0D3-B83743CD8E54}"/>
          </ac:picMkLst>
        </pc:picChg>
        <pc:picChg chg="add del mod">
          <ac:chgData name="McHarg, Catherine" userId="88b8f76c-9ae3-4745-88eb-fe0667a22af5" providerId="ADAL" clId="{CA6F3431-AE1E-495F-A75B-7AA93AB5A731}" dt="2025-12-19T10:24:35.544" v="6" actId="478"/>
          <ac:picMkLst>
            <pc:docMk/>
            <pc:sldMk cId="1956142343" sldId="290"/>
            <ac:picMk id="4" creationId="{798086E2-F9FF-7C73-6940-3D51EAFD9983}"/>
          </ac:picMkLst>
        </pc:picChg>
      </pc:sldChg>
      <pc:sldChg chg="addSp modSp add del mod">
        <pc:chgData name="McHarg, Catherine" userId="88b8f76c-9ae3-4745-88eb-fe0667a22af5" providerId="ADAL" clId="{CA6F3431-AE1E-495F-A75B-7AA93AB5A731}" dt="2025-12-19T10:39:36.729" v="81" actId="47"/>
        <pc:sldMkLst>
          <pc:docMk/>
          <pc:sldMk cId="2624362503" sldId="291"/>
        </pc:sldMkLst>
        <pc:spChg chg="add mod ord">
          <ac:chgData name="McHarg, Catherine" userId="88b8f76c-9ae3-4745-88eb-fe0667a22af5" providerId="ADAL" clId="{CA6F3431-AE1E-495F-A75B-7AA93AB5A731}" dt="2025-12-19T10:34:01.009" v="58" actId="164"/>
          <ac:spMkLst>
            <pc:docMk/>
            <pc:sldMk cId="2624362503" sldId="291"/>
            <ac:spMk id="3" creationId="{723C70BF-E30C-4C6D-C3BC-C97AC0700B0F}"/>
          </ac:spMkLst>
        </pc:spChg>
        <pc:grpChg chg="add mod">
          <ac:chgData name="McHarg, Catherine" userId="88b8f76c-9ae3-4745-88eb-fe0667a22af5" providerId="ADAL" clId="{CA6F3431-AE1E-495F-A75B-7AA93AB5A731}" dt="2025-12-19T10:34:08.539" v="63" actId="164"/>
          <ac:grpSpMkLst>
            <pc:docMk/>
            <pc:sldMk cId="2624362503" sldId="291"/>
            <ac:grpSpMk id="5" creationId="{59A26A0A-A4A6-A188-7B6D-60F8336C20CA}"/>
          </ac:grpSpMkLst>
        </pc:grpChg>
        <pc:grpChg chg="add mod">
          <ac:chgData name="McHarg, Catherine" userId="88b8f76c-9ae3-4745-88eb-fe0667a22af5" providerId="ADAL" clId="{CA6F3431-AE1E-495F-A75B-7AA93AB5A731}" dt="2025-12-19T10:34:08.539" v="63" actId="164"/>
          <ac:grpSpMkLst>
            <pc:docMk/>
            <pc:sldMk cId="2624362503" sldId="291"/>
            <ac:grpSpMk id="6" creationId="{6ADA351C-060D-71FC-4B01-3D733FB9FF89}"/>
          </ac:grpSpMkLst>
        </pc:grpChg>
        <pc:picChg chg="mod">
          <ac:chgData name="McHarg, Catherine" userId="88b8f76c-9ae3-4745-88eb-fe0667a22af5" providerId="ADAL" clId="{CA6F3431-AE1E-495F-A75B-7AA93AB5A731}" dt="2025-12-19T10:34:01.009" v="58" actId="164"/>
          <ac:picMkLst>
            <pc:docMk/>
            <pc:sldMk cId="2624362503" sldId="291"/>
            <ac:picMk id="2" creationId="{34307B47-4913-CA33-0E1B-0D2A7E2FE85A}"/>
          </ac:picMkLst>
        </pc:picChg>
        <pc:picChg chg="mod ord modCrop">
          <ac:chgData name="McHarg, Catherine" userId="88b8f76c-9ae3-4745-88eb-fe0667a22af5" providerId="ADAL" clId="{CA6F3431-AE1E-495F-A75B-7AA93AB5A731}" dt="2025-12-19T10:34:08.539" v="63" actId="164"/>
          <ac:picMkLst>
            <pc:docMk/>
            <pc:sldMk cId="2624362503" sldId="291"/>
            <ac:picMk id="4" creationId="{D6F899B1-EBA6-5FAD-7CEB-5E9A5C0A5DBF}"/>
          </ac:picMkLst>
        </pc:picChg>
      </pc:sldChg>
      <pc:sldMasterChg chg="modSldLayout">
        <pc:chgData name="McHarg, Catherine" userId="88b8f76c-9ae3-4745-88eb-fe0667a22af5" providerId="ADAL" clId="{CA6F3431-AE1E-495F-A75B-7AA93AB5A731}" dt="2025-12-19T10:37:06.599" v="73"/>
        <pc:sldMasterMkLst>
          <pc:docMk/>
          <pc:sldMasterMk cId="2692504768" sldId="2147483648"/>
        </pc:sldMasterMkLst>
        <pc:sldLayoutChg chg="addSp delSp modSp mod">
          <pc:chgData name="McHarg, Catherine" userId="88b8f76c-9ae3-4745-88eb-fe0667a22af5" providerId="ADAL" clId="{CA6F3431-AE1E-495F-A75B-7AA93AB5A731}" dt="2025-12-19T10:37:06.599" v="73"/>
          <pc:sldLayoutMkLst>
            <pc:docMk/>
            <pc:sldMasterMk cId="2692504768" sldId="2147483648"/>
            <pc:sldLayoutMk cId="1907847170" sldId="2147483660"/>
          </pc:sldLayoutMkLst>
          <pc:spChg chg="del">
            <ac:chgData name="McHarg, Catherine" userId="88b8f76c-9ae3-4745-88eb-fe0667a22af5" providerId="ADAL" clId="{CA6F3431-AE1E-495F-A75B-7AA93AB5A731}" dt="2025-12-19T10:36:31.326" v="67" actId="478"/>
            <ac:spMkLst>
              <pc:docMk/>
              <pc:sldMasterMk cId="2692504768" sldId="2147483648"/>
              <pc:sldLayoutMk cId="1907847170" sldId="2147483660"/>
              <ac:spMk id="2" creationId="{046231D7-BBBC-2DFB-BAC9-13ADE22725E2}"/>
            </ac:spMkLst>
          </pc:spChg>
          <pc:spChg chg="del">
            <ac:chgData name="McHarg, Catherine" userId="88b8f76c-9ae3-4745-88eb-fe0667a22af5" providerId="ADAL" clId="{CA6F3431-AE1E-495F-A75B-7AA93AB5A731}" dt="2025-12-19T10:36:32.832" v="68" actId="478"/>
            <ac:spMkLst>
              <pc:docMk/>
              <pc:sldMasterMk cId="2692504768" sldId="2147483648"/>
              <pc:sldLayoutMk cId="1907847170" sldId="2147483660"/>
              <ac:spMk id="3" creationId="{F73574E9-DC66-C178-1151-A5AF3B7F0E04}"/>
            </ac:spMkLst>
          </pc:spChg>
          <pc:spChg chg="del">
            <ac:chgData name="McHarg, Catherine" userId="88b8f76c-9ae3-4745-88eb-fe0667a22af5" providerId="ADAL" clId="{CA6F3431-AE1E-495F-A75B-7AA93AB5A731}" dt="2025-12-19T10:36:35.755" v="70" actId="478"/>
            <ac:spMkLst>
              <pc:docMk/>
              <pc:sldMasterMk cId="2692504768" sldId="2147483648"/>
              <pc:sldLayoutMk cId="1907847170" sldId="2147483660"/>
              <ac:spMk id="4" creationId="{20B547E1-0F54-FDB1-C7AB-9918D27CDDEF}"/>
            </ac:spMkLst>
          </pc:spChg>
          <pc:spChg chg="del">
            <ac:chgData name="McHarg, Catherine" userId="88b8f76c-9ae3-4745-88eb-fe0667a22af5" providerId="ADAL" clId="{CA6F3431-AE1E-495F-A75B-7AA93AB5A731}" dt="2025-12-19T10:36:34.918" v="69" actId="478"/>
            <ac:spMkLst>
              <pc:docMk/>
              <pc:sldMasterMk cId="2692504768" sldId="2147483648"/>
              <pc:sldLayoutMk cId="1907847170" sldId="2147483660"/>
              <ac:spMk id="5" creationId="{2EBB313F-8B1F-5931-CFEF-62D6FBD8CC19}"/>
            </ac:spMkLst>
          </pc:spChg>
          <pc:spChg chg="mod">
            <ac:chgData name="McHarg, Catherine" userId="88b8f76c-9ae3-4745-88eb-fe0667a22af5" providerId="ADAL" clId="{CA6F3431-AE1E-495F-A75B-7AA93AB5A731}" dt="2025-12-19T10:37:06.599" v="73"/>
            <ac:spMkLst>
              <pc:docMk/>
              <pc:sldMasterMk cId="2692504768" sldId="2147483648"/>
              <pc:sldLayoutMk cId="1907847170" sldId="2147483660"/>
              <ac:spMk id="11" creationId="{19F4E7A5-2039-0AB6-A99F-58EF393EE19B}"/>
            </ac:spMkLst>
          </pc:spChg>
          <pc:grpChg chg="add mod">
            <ac:chgData name="McHarg, Catherine" userId="88b8f76c-9ae3-4745-88eb-fe0667a22af5" providerId="ADAL" clId="{CA6F3431-AE1E-495F-A75B-7AA93AB5A731}" dt="2025-12-19T10:37:06.599" v="73"/>
            <ac:grpSpMkLst>
              <pc:docMk/>
              <pc:sldMasterMk cId="2692504768" sldId="2147483648"/>
              <pc:sldLayoutMk cId="1907847170" sldId="2147483660"/>
              <ac:grpSpMk id="7" creationId="{528F098B-4673-EC15-CDA7-943AE34DF211}"/>
            </ac:grpSpMkLst>
          </pc:grpChg>
          <pc:grpChg chg="mod">
            <ac:chgData name="McHarg, Catherine" userId="88b8f76c-9ae3-4745-88eb-fe0667a22af5" providerId="ADAL" clId="{CA6F3431-AE1E-495F-A75B-7AA93AB5A731}" dt="2025-12-19T10:37:06.599" v="73"/>
            <ac:grpSpMkLst>
              <pc:docMk/>
              <pc:sldMasterMk cId="2692504768" sldId="2147483648"/>
              <pc:sldLayoutMk cId="1907847170" sldId="2147483660"/>
              <ac:grpSpMk id="8" creationId="{B7A0940A-B94E-25D6-673E-F3492C609923}"/>
            </ac:grpSpMkLst>
          </pc:grpChg>
          <pc:picChg chg="add del mod">
            <ac:chgData name="McHarg, Catherine" userId="88b8f76c-9ae3-4745-88eb-fe0667a22af5" providerId="ADAL" clId="{CA6F3431-AE1E-495F-A75B-7AA93AB5A731}" dt="2025-12-19T10:37:05.651" v="72" actId="478"/>
            <ac:picMkLst>
              <pc:docMk/>
              <pc:sldMasterMk cId="2692504768" sldId="2147483648"/>
              <pc:sldLayoutMk cId="1907847170" sldId="2147483660"/>
              <ac:picMk id="6" creationId="{20E878D2-186A-4224-0472-E949BB306A1C}"/>
            </ac:picMkLst>
          </pc:picChg>
          <pc:picChg chg="mod">
            <ac:chgData name="McHarg, Catherine" userId="88b8f76c-9ae3-4745-88eb-fe0667a22af5" providerId="ADAL" clId="{CA6F3431-AE1E-495F-A75B-7AA93AB5A731}" dt="2025-12-19T10:37:06.599" v="73"/>
            <ac:picMkLst>
              <pc:docMk/>
              <pc:sldMasterMk cId="2692504768" sldId="2147483648"/>
              <pc:sldLayoutMk cId="1907847170" sldId="2147483660"/>
              <ac:picMk id="9" creationId="{B2FE2013-2B37-D457-4365-61BB4D982C9E}"/>
            </ac:picMkLst>
          </pc:picChg>
          <pc:picChg chg="mod">
            <ac:chgData name="McHarg, Catherine" userId="88b8f76c-9ae3-4745-88eb-fe0667a22af5" providerId="ADAL" clId="{CA6F3431-AE1E-495F-A75B-7AA93AB5A731}" dt="2025-12-19T10:37:06.599" v="73"/>
            <ac:picMkLst>
              <pc:docMk/>
              <pc:sldMasterMk cId="2692504768" sldId="2147483648"/>
              <pc:sldLayoutMk cId="1907847170" sldId="2147483660"/>
              <ac:picMk id="10" creationId="{77B3589C-3D69-777D-2039-38BA7E5DAAE5}"/>
            </ac:picMkLst>
          </pc:picChg>
        </pc:sldLayoutChg>
      </pc:sldMasterChg>
    </pc:docChg>
  </pc:docChgLst>
  <pc:docChgLst>
    <pc:chgData name="Heritage Schools" userId="6gjvDX0/mHzfIK9Y/15m1KxyO5bGWIfp6Rn6MDXvGJ8=" providerId="None" clId="Web-{67C6B8DD-2291-4595-8E19-E8F9CDDAFA48}"/>
    <pc:docChg chg="addSld delSld modSld sldOrd">
      <pc:chgData name="Heritage Schools" userId="6gjvDX0/mHzfIK9Y/15m1KxyO5bGWIfp6Rn6MDXvGJ8=" providerId="None" clId="Web-{67C6B8DD-2291-4595-8E19-E8F9CDDAFA48}" dt="2025-12-08T15:01:16.775" v="14"/>
      <pc:docMkLst>
        <pc:docMk/>
      </pc:docMkLst>
      <pc:sldChg chg="addSp delSp modSp add ord replId">
        <pc:chgData name="Heritage Schools" userId="6gjvDX0/mHzfIK9Y/15m1KxyO5bGWIfp6Rn6MDXvGJ8=" providerId="None" clId="Web-{67C6B8DD-2291-4595-8E19-E8F9CDDAFA48}" dt="2025-12-08T15:01:13.900" v="13"/>
        <pc:sldMkLst>
          <pc:docMk/>
          <pc:sldMk cId="1264171765" sldId="289"/>
        </pc:sldMkLst>
        <pc:spChg chg="mod">
          <ac:chgData name="Heritage Schools" userId="6gjvDX0/mHzfIK9Y/15m1KxyO5bGWIfp6Rn6MDXvGJ8=" providerId="None" clId="Web-{67C6B8DD-2291-4595-8E19-E8F9CDDAFA48}" dt="2025-12-08T15:01:01.321" v="7" actId="20577"/>
          <ac:spMkLst>
            <pc:docMk/>
            <pc:sldMk cId="1264171765" sldId="289"/>
            <ac:spMk id="6" creationId="{A5436149-31AE-6335-BFF2-AFEE6B61A5DC}"/>
          </ac:spMkLst>
        </pc:spChg>
        <pc:picChg chg="add">
          <ac:chgData name="Heritage Schools" userId="6gjvDX0/mHzfIK9Y/15m1KxyO5bGWIfp6Rn6MDXvGJ8=" providerId="None" clId="Web-{67C6B8DD-2291-4595-8E19-E8F9CDDAFA48}" dt="2025-12-08T15:01:13.744" v="10"/>
          <ac:picMkLst>
            <pc:docMk/>
            <pc:sldMk cId="1264171765" sldId="289"/>
            <ac:picMk id="7" creationId="{7DA5FF9F-278C-BC19-C101-64C8A4727CBB}"/>
          </ac:picMkLst>
        </pc:picChg>
        <pc:picChg chg="add">
          <ac:chgData name="Heritage Schools" userId="6gjvDX0/mHzfIK9Y/15m1KxyO5bGWIfp6Rn6MDXvGJ8=" providerId="None" clId="Web-{67C6B8DD-2291-4595-8E19-E8F9CDDAFA48}" dt="2025-12-08T15:01:13.791" v="11"/>
          <ac:picMkLst>
            <pc:docMk/>
            <pc:sldMk cId="1264171765" sldId="289"/>
            <ac:picMk id="9" creationId="{CEAB29C9-8ABD-E7D8-4EFC-E1FCCB94D769}"/>
          </ac:picMkLst>
        </pc:picChg>
        <pc:picChg chg="add">
          <ac:chgData name="Heritage Schools" userId="6gjvDX0/mHzfIK9Y/15m1KxyO5bGWIfp6Rn6MDXvGJ8=" providerId="None" clId="Web-{67C6B8DD-2291-4595-8E19-E8F9CDDAFA48}" dt="2025-12-08T15:01:13.838" v="12"/>
          <ac:picMkLst>
            <pc:docMk/>
            <pc:sldMk cId="1264171765" sldId="289"/>
            <ac:picMk id="11" creationId="{799B0B76-6B89-81DB-1FD0-F853824F5DD0}"/>
          </ac:picMkLst>
        </pc:picChg>
        <pc:picChg chg="add">
          <ac:chgData name="Heritage Schools" userId="6gjvDX0/mHzfIK9Y/15m1KxyO5bGWIfp6Rn6MDXvGJ8=" providerId="None" clId="Web-{67C6B8DD-2291-4595-8E19-E8F9CDDAFA48}" dt="2025-12-08T15:01:13.900" v="13"/>
          <ac:picMkLst>
            <pc:docMk/>
            <pc:sldMk cId="1264171765" sldId="289"/>
            <ac:picMk id="13" creationId="{5C3F679E-BD22-C625-3A73-C7D79538BF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7F60F-3F4D-40B0-A6C2-2C8D6C10686C}" type="datetimeFigureOut">
              <a:rPr lang="en-GB" smtClean="0"/>
              <a:t>19/12/2025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5666AB-96A1-45FA-AD36-70DC52E4F1E8}" type="slidenum">
              <a:rPr lang="en-GB" smtClean="0"/>
              <a:t>‹#›</a:t>
            </a:fld>
            <a:endParaRPr lang="en-GB"/>
          </a:p>
        </p:txBody>
      </p:sp>
    </p:spTree>
    <p:extLst>
      <p:ext uri="{BB962C8B-B14F-4D97-AF65-F5344CB8AC3E}">
        <p14:creationId xmlns:p14="http://schemas.microsoft.com/office/powerpoint/2010/main" val="378939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meo.com/1045004249#t=3m04s&amp;end=5m32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meo.com/1045004249#t=3m04s&amp;end=5m32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1045004249#t=0m00s&amp;end=3m01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1045004249#t=5m54s&amp;end=7m32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5666AB-96A1-45FA-AD36-70DC52E4F1E8}" type="slidenum">
              <a:rPr lang="en-GB" smtClean="0"/>
              <a:t>1</a:t>
            </a:fld>
            <a:endParaRPr lang="en-GB"/>
          </a:p>
        </p:txBody>
      </p:sp>
    </p:spTree>
    <p:extLst>
      <p:ext uri="{BB962C8B-B14F-4D97-AF65-F5344CB8AC3E}">
        <p14:creationId xmlns:p14="http://schemas.microsoft.com/office/powerpoint/2010/main" val="153269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5A1D4-BAEF-FE41-217E-C74E58744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DFABD-B0C5-D631-C684-E571C1C6F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FDCFD-CACB-4A26-EDCF-A89AB45504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https://vimeo.com/1045004249#t=3m04s&amp;end=5m32s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870A4FC-C4EC-086C-1281-A0FB322CB51B}"/>
              </a:ext>
            </a:extLst>
          </p:cNvPr>
          <p:cNvSpPr>
            <a:spLocks noGrp="1"/>
          </p:cNvSpPr>
          <p:nvPr>
            <p:ph type="sldNum" sz="quarter" idx="5"/>
          </p:nvPr>
        </p:nvSpPr>
        <p:spPr/>
        <p:txBody>
          <a:bodyPr/>
          <a:lstStyle/>
          <a:p>
            <a:fld id="{805666AB-96A1-45FA-AD36-70DC52E4F1E8}" type="slidenum">
              <a:rPr lang="en-GB" smtClean="0"/>
              <a:t>10</a:t>
            </a:fld>
            <a:endParaRPr lang="en-GB"/>
          </a:p>
        </p:txBody>
      </p:sp>
    </p:spTree>
    <p:extLst>
      <p:ext uri="{BB962C8B-B14F-4D97-AF65-F5344CB8AC3E}">
        <p14:creationId xmlns:p14="http://schemas.microsoft.com/office/powerpoint/2010/main" val="162208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13BD-973B-91BE-DEAB-C7F3589CF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CA9B0-E4DC-3A24-8B07-A7EF9E50F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BE3EB-CB48-5DDE-3495-2057D738AE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64B371-2A65-96C6-7590-F170D14313AA}"/>
              </a:ext>
            </a:extLst>
          </p:cNvPr>
          <p:cNvSpPr>
            <a:spLocks noGrp="1"/>
          </p:cNvSpPr>
          <p:nvPr>
            <p:ph type="sldNum" sz="quarter" idx="5"/>
          </p:nvPr>
        </p:nvSpPr>
        <p:spPr/>
        <p:txBody>
          <a:bodyPr/>
          <a:lstStyle/>
          <a:p>
            <a:fld id="{805666AB-96A1-45FA-AD36-70DC52E4F1E8}" type="slidenum">
              <a:rPr lang="en-GB" smtClean="0"/>
              <a:t>11</a:t>
            </a:fld>
            <a:endParaRPr lang="en-GB"/>
          </a:p>
        </p:txBody>
      </p:sp>
    </p:spTree>
    <p:extLst>
      <p:ext uri="{BB962C8B-B14F-4D97-AF65-F5344CB8AC3E}">
        <p14:creationId xmlns:p14="http://schemas.microsoft.com/office/powerpoint/2010/main" val="304493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B362E-3643-37F1-820D-9D1772E10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52A49-EF18-1E11-6922-4240FBA27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037F3-26F2-171C-6E24-A7A363C407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4D99A8-230F-29E7-7E16-4D7667ED8D2F}"/>
              </a:ext>
            </a:extLst>
          </p:cNvPr>
          <p:cNvSpPr>
            <a:spLocks noGrp="1"/>
          </p:cNvSpPr>
          <p:nvPr>
            <p:ph type="sldNum" sz="quarter" idx="5"/>
          </p:nvPr>
        </p:nvSpPr>
        <p:spPr/>
        <p:txBody>
          <a:bodyPr/>
          <a:lstStyle/>
          <a:p>
            <a:fld id="{805666AB-96A1-45FA-AD36-70DC52E4F1E8}" type="slidenum">
              <a:rPr lang="en-GB" smtClean="0"/>
              <a:t>12</a:t>
            </a:fld>
            <a:endParaRPr lang="en-GB"/>
          </a:p>
        </p:txBody>
      </p:sp>
    </p:spTree>
    <p:extLst>
      <p:ext uri="{BB962C8B-B14F-4D97-AF65-F5344CB8AC3E}">
        <p14:creationId xmlns:p14="http://schemas.microsoft.com/office/powerpoint/2010/main" val="116221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282D-E813-A6AF-A93B-B408188A8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1E8AC-5A50-FEDB-D1E1-8AB9A57B8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2A62D-E751-00E6-A5A8-AF90B80DA8F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98E99CA-54EA-8273-D076-90BC69FE30B7}"/>
              </a:ext>
            </a:extLst>
          </p:cNvPr>
          <p:cNvSpPr>
            <a:spLocks noGrp="1"/>
          </p:cNvSpPr>
          <p:nvPr>
            <p:ph type="sldNum" sz="quarter" idx="5"/>
          </p:nvPr>
        </p:nvSpPr>
        <p:spPr/>
        <p:txBody>
          <a:bodyPr/>
          <a:lstStyle/>
          <a:p>
            <a:fld id="{805666AB-96A1-45FA-AD36-70DC52E4F1E8}" type="slidenum">
              <a:rPr lang="en-GB" smtClean="0"/>
              <a:t>13</a:t>
            </a:fld>
            <a:endParaRPr lang="en-GB"/>
          </a:p>
        </p:txBody>
      </p:sp>
    </p:spTree>
    <p:extLst>
      <p:ext uri="{BB962C8B-B14F-4D97-AF65-F5344CB8AC3E}">
        <p14:creationId xmlns:p14="http://schemas.microsoft.com/office/powerpoint/2010/main" val="275246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D75D-88CA-972B-9617-4B5A76A00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E0C5B-388A-1785-8328-620115ADB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797BF-526F-EF46-8317-3F2791D792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5FEB5D-BE00-2D14-CC01-12C7B7A7D5B7}"/>
              </a:ext>
            </a:extLst>
          </p:cNvPr>
          <p:cNvSpPr>
            <a:spLocks noGrp="1"/>
          </p:cNvSpPr>
          <p:nvPr>
            <p:ph type="sldNum" sz="quarter" idx="5"/>
          </p:nvPr>
        </p:nvSpPr>
        <p:spPr/>
        <p:txBody>
          <a:bodyPr/>
          <a:lstStyle/>
          <a:p>
            <a:fld id="{805666AB-96A1-45FA-AD36-70DC52E4F1E8}" type="slidenum">
              <a:rPr lang="en-GB" smtClean="0"/>
              <a:t>14</a:t>
            </a:fld>
            <a:endParaRPr lang="en-GB"/>
          </a:p>
        </p:txBody>
      </p:sp>
    </p:spTree>
    <p:extLst>
      <p:ext uri="{BB962C8B-B14F-4D97-AF65-F5344CB8AC3E}">
        <p14:creationId xmlns:p14="http://schemas.microsoft.com/office/powerpoint/2010/main" val="423294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2B10-36E1-023D-894B-1CBFCD7DD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3204F-6BB3-1DBC-9CCC-36C637DD0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26A2F-4EDA-1BAC-8F5A-D41513C522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E286282-ED39-E45A-49B5-40CF321396AD}"/>
              </a:ext>
            </a:extLst>
          </p:cNvPr>
          <p:cNvSpPr>
            <a:spLocks noGrp="1"/>
          </p:cNvSpPr>
          <p:nvPr>
            <p:ph type="sldNum" sz="quarter" idx="5"/>
          </p:nvPr>
        </p:nvSpPr>
        <p:spPr/>
        <p:txBody>
          <a:bodyPr/>
          <a:lstStyle/>
          <a:p>
            <a:fld id="{805666AB-96A1-45FA-AD36-70DC52E4F1E8}" type="slidenum">
              <a:rPr lang="en-GB" smtClean="0"/>
              <a:t>15</a:t>
            </a:fld>
            <a:endParaRPr lang="en-GB"/>
          </a:p>
        </p:txBody>
      </p:sp>
    </p:spTree>
    <p:extLst>
      <p:ext uri="{BB962C8B-B14F-4D97-AF65-F5344CB8AC3E}">
        <p14:creationId xmlns:p14="http://schemas.microsoft.com/office/powerpoint/2010/main" val="888250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4F29A-F15C-3083-5E76-80045C296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35DA1-D032-71F0-4EB1-8D83DED06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9606E-6899-D607-47FB-7C1E22C17E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https://vimeo.com/1045004249#t=3m04s&amp;end=5m32s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B6A3AE23-A851-1671-3CA8-26CE390248AD}"/>
              </a:ext>
            </a:extLst>
          </p:cNvPr>
          <p:cNvSpPr>
            <a:spLocks noGrp="1"/>
          </p:cNvSpPr>
          <p:nvPr>
            <p:ph type="sldNum" sz="quarter" idx="5"/>
          </p:nvPr>
        </p:nvSpPr>
        <p:spPr/>
        <p:txBody>
          <a:bodyPr/>
          <a:lstStyle/>
          <a:p>
            <a:fld id="{805666AB-96A1-45FA-AD36-70DC52E4F1E8}" type="slidenum">
              <a:rPr lang="en-GB" smtClean="0"/>
              <a:t>16</a:t>
            </a:fld>
            <a:endParaRPr lang="en-GB"/>
          </a:p>
        </p:txBody>
      </p:sp>
    </p:spTree>
    <p:extLst>
      <p:ext uri="{BB962C8B-B14F-4D97-AF65-F5344CB8AC3E}">
        <p14:creationId xmlns:p14="http://schemas.microsoft.com/office/powerpoint/2010/main" val="247268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AFF9-49AD-5B6F-5BA2-CA0261F36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202C4-2D13-09EE-C3CD-136E1AA1E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05207-4D04-0BBA-F690-17340EE31A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https://vimeo.com/1045004249#t=0m00s&amp;end=3m01s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B43BCF5E-E8B5-26A7-F51E-48F889665A0F}"/>
              </a:ext>
            </a:extLst>
          </p:cNvPr>
          <p:cNvSpPr>
            <a:spLocks noGrp="1"/>
          </p:cNvSpPr>
          <p:nvPr>
            <p:ph type="sldNum" sz="quarter" idx="5"/>
          </p:nvPr>
        </p:nvSpPr>
        <p:spPr/>
        <p:txBody>
          <a:bodyPr/>
          <a:lstStyle/>
          <a:p>
            <a:fld id="{805666AB-96A1-45FA-AD36-70DC52E4F1E8}" type="slidenum">
              <a:rPr lang="en-GB" smtClean="0"/>
              <a:t>2</a:t>
            </a:fld>
            <a:endParaRPr lang="en-GB"/>
          </a:p>
        </p:txBody>
      </p:sp>
    </p:spTree>
    <p:extLst>
      <p:ext uri="{BB962C8B-B14F-4D97-AF65-F5344CB8AC3E}">
        <p14:creationId xmlns:p14="http://schemas.microsoft.com/office/powerpoint/2010/main" val="407786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5E76-1342-53BC-667B-8F110615E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7630D-1B99-9B5A-959D-4B198E3EB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83B36-C914-A456-3392-4C9B0E741E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F9F684-0096-A978-733F-6077E7FCCAA9}"/>
              </a:ext>
            </a:extLst>
          </p:cNvPr>
          <p:cNvSpPr>
            <a:spLocks noGrp="1"/>
          </p:cNvSpPr>
          <p:nvPr>
            <p:ph type="sldNum" sz="quarter" idx="5"/>
          </p:nvPr>
        </p:nvSpPr>
        <p:spPr/>
        <p:txBody>
          <a:bodyPr/>
          <a:lstStyle/>
          <a:p>
            <a:fld id="{805666AB-96A1-45FA-AD36-70DC52E4F1E8}" type="slidenum">
              <a:rPr lang="en-GB" smtClean="0"/>
              <a:t>3</a:t>
            </a:fld>
            <a:endParaRPr lang="en-GB"/>
          </a:p>
        </p:txBody>
      </p:sp>
    </p:spTree>
    <p:extLst>
      <p:ext uri="{BB962C8B-B14F-4D97-AF65-F5344CB8AC3E}">
        <p14:creationId xmlns:p14="http://schemas.microsoft.com/office/powerpoint/2010/main" val="320159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E7C1-A4EA-B61F-746E-05128CC47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D95DE-D42E-2458-EE21-F8DED84BC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C1203-8AEA-2938-E39E-8D6E5349B0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793C23-4A8B-A6D6-4DE3-FF5BB797FBD2}"/>
              </a:ext>
            </a:extLst>
          </p:cNvPr>
          <p:cNvSpPr>
            <a:spLocks noGrp="1"/>
          </p:cNvSpPr>
          <p:nvPr>
            <p:ph type="sldNum" sz="quarter" idx="5"/>
          </p:nvPr>
        </p:nvSpPr>
        <p:spPr/>
        <p:txBody>
          <a:bodyPr/>
          <a:lstStyle/>
          <a:p>
            <a:fld id="{805666AB-96A1-45FA-AD36-70DC52E4F1E8}" type="slidenum">
              <a:rPr lang="en-GB" smtClean="0"/>
              <a:t>4</a:t>
            </a:fld>
            <a:endParaRPr lang="en-GB"/>
          </a:p>
        </p:txBody>
      </p:sp>
    </p:spTree>
    <p:extLst>
      <p:ext uri="{BB962C8B-B14F-4D97-AF65-F5344CB8AC3E}">
        <p14:creationId xmlns:p14="http://schemas.microsoft.com/office/powerpoint/2010/main" val="414701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0815-106B-6F7B-9EE5-0DE6EF2E2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59789-126A-6226-F3FC-0206DAB61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C85E0-C743-6CF3-45F7-EE8395AE9F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51C53AA-6EA1-F2DB-956B-C531A6CECDEE}"/>
              </a:ext>
            </a:extLst>
          </p:cNvPr>
          <p:cNvSpPr>
            <a:spLocks noGrp="1"/>
          </p:cNvSpPr>
          <p:nvPr>
            <p:ph type="sldNum" sz="quarter" idx="5"/>
          </p:nvPr>
        </p:nvSpPr>
        <p:spPr/>
        <p:txBody>
          <a:bodyPr/>
          <a:lstStyle/>
          <a:p>
            <a:fld id="{805666AB-96A1-45FA-AD36-70DC52E4F1E8}" type="slidenum">
              <a:rPr lang="en-GB" smtClean="0"/>
              <a:t>5</a:t>
            </a:fld>
            <a:endParaRPr lang="en-GB"/>
          </a:p>
        </p:txBody>
      </p:sp>
    </p:spTree>
    <p:extLst>
      <p:ext uri="{BB962C8B-B14F-4D97-AF65-F5344CB8AC3E}">
        <p14:creationId xmlns:p14="http://schemas.microsoft.com/office/powerpoint/2010/main" val="297548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C65B-D352-1006-214F-76DC08F3A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0529D-75C5-BC8E-DB4A-916C7D235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19754-827D-393C-BA82-D0DC07AE90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26245C-436B-5B0B-B926-0AB18F707AB4}"/>
              </a:ext>
            </a:extLst>
          </p:cNvPr>
          <p:cNvSpPr>
            <a:spLocks noGrp="1"/>
          </p:cNvSpPr>
          <p:nvPr>
            <p:ph type="sldNum" sz="quarter" idx="5"/>
          </p:nvPr>
        </p:nvSpPr>
        <p:spPr/>
        <p:txBody>
          <a:bodyPr/>
          <a:lstStyle/>
          <a:p>
            <a:fld id="{805666AB-96A1-45FA-AD36-70DC52E4F1E8}" type="slidenum">
              <a:rPr lang="en-GB" smtClean="0"/>
              <a:t>6</a:t>
            </a:fld>
            <a:endParaRPr lang="en-GB"/>
          </a:p>
        </p:txBody>
      </p:sp>
    </p:spTree>
    <p:extLst>
      <p:ext uri="{BB962C8B-B14F-4D97-AF65-F5344CB8AC3E}">
        <p14:creationId xmlns:p14="http://schemas.microsoft.com/office/powerpoint/2010/main" val="47106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8AEC-4E59-03C6-117A-9E9A6EEB0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40625-194A-7FD7-F81A-039121A5C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C1C9A-E77D-66D7-15E4-3F979AA50F57}"/>
              </a:ext>
            </a:extLst>
          </p:cNvPr>
          <p:cNvSpPr>
            <a:spLocks noGrp="1"/>
          </p:cNvSpPr>
          <p:nvPr>
            <p:ph type="body" idx="1"/>
          </p:nvPr>
        </p:nvSpPr>
        <p:spPr/>
        <p:txBody>
          <a:bodyPr/>
          <a:lstStyle/>
          <a:p>
            <a:r>
              <a:rPr lang="en-GB" dirty="0"/>
              <a:t>Image: Alamy </a:t>
            </a:r>
            <a:r>
              <a:rPr lang="en-GB" sz="1200" b="0" i="0" kern="1200" dirty="0">
                <a:solidFill>
                  <a:schemeClr val="tx1"/>
                </a:solidFill>
                <a:effectLst/>
                <a:latin typeface="+mn-lt"/>
                <a:ea typeface="+mn-ea"/>
                <a:cs typeface="+mn-cs"/>
              </a:rPr>
              <a:t>2J22KKP</a:t>
            </a:r>
            <a:endParaRPr lang="en-GB" dirty="0"/>
          </a:p>
        </p:txBody>
      </p:sp>
      <p:sp>
        <p:nvSpPr>
          <p:cNvPr id="4" name="Slide Number Placeholder 3">
            <a:extLst>
              <a:ext uri="{FF2B5EF4-FFF2-40B4-BE49-F238E27FC236}">
                <a16:creationId xmlns:a16="http://schemas.microsoft.com/office/drawing/2014/main" id="{4F5F9BF9-9D74-FCE1-C9A2-11F2AF89BAFB}"/>
              </a:ext>
            </a:extLst>
          </p:cNvPr>
          <p:cNvSpPr>
            <a:spLocks noGrp="1"/>
          </p:cNvSpPr>
          <p:nvPr>
            <p:ph type="sldNum" sz="quarter" idx="5"/>
          </p:nvPr>
        </p:nvSpPr>
        <p:spPr/>
        <p:txBody>
          <a:bodyPr/>
          <a:lstStyle/>
          <a:p>
            <a:fld id="{805666AB-96A1-45FA-AD36-70DC52E4F1E8}" type="slidenum">
              <a:rPr lang="en-GB" smtClean="0"/>
              <a:t>7</a:t>
            </a:fld>
            <a:endParaRPr lang="en-GB"/>
          </a:p>
        </p:txBody>
      </p:sp>
    </p:spTree>
    <p:extLst>
      <p:ext uri="{BB962C8B-B14F-4D97-AF65-F5344CB8AC3E}">
        <p14:creationId xmlns:p14="http://schemas.microsoft.com/office/powerpoint/2010/main" val="335739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8B8C-3919-10D8-2D57-CF4EE045F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73EC7-1407-29D1-7D02-9B63896AC0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5B065-5982-C06C-7CB7-5DD935FBB3D5}"/>
              </a:ext>
            </a:extLst>
          </p:cNvPr>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https://vimeo.com/1045004249#t=5m54s&amp;end=7m32s</a:t>
            </a:r>
            <a:r>
              <a:rPr lang="en-GB"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59775B2F-CAF6-5B1E-65BB-01423A9EDB7C}"/>
              </a:ext>
            </a:extLst>
          </p:cNvPr>
          <p:cNvSpPr>
            <a:spLocks noGrp="1"/>
          </p:cNvSpPr>
          <p:nvPr>
            <p:ph type="sldNum" sz="quarter" idx="5"/>
          </p:nvPr>
        </p:nvSpPr>
        <p:spPr/>
        <p:txBody>
          <a:bodyPr/>
          <a:lstStyle/>
          <a:p>
            <a:fld id="{805666AB-96A1-45FA-AD36-70DC52E4F1E8}" type="slidenum">
              <a:rPr lang="en-GB" smtClean="0"/>
              <a:t>8</a:t>
            </a:fld>
            <a:endParaRPr lang="en-GB"/>
          </a:p>
        </p:txBody>
      </p:sp>
    </p:spTree>
    <p:extLst>
      <p:ext uri="{BB962C8B-B14F-4D97-AF65-F5344CB8AC3E}">
        <p14:creationId xmlns:p14="http://schemas.microsoft.com/office/powerpoint/2010/main" val="3531709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53FF-E21F-1546-F4BA-875003EF7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504BA-ABD4-9A12-1193-45FDDD201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D647B-36E3-E578-2CF1-673920D330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52591B-5D7F-CB62-6FD1-849DAA8125A0}"/>
              </a:ext>
            </a:extLst>
          </p:cNvPr>
          <p:cNvSpPr>
            <a:spLocks noGrp="1"/>
          </p:cNvSpPr>
          <p:nvPr>
            <p:ph type="sldNum" sz="quarter" idx="5"/>
          </p:nvPr>
        </p:nvSpPr>
        <p:spPr/>
        <p:txBody>
          <a:bodyPr/>
          <a:lstStyle/>
          <a:p>
            <a:fld id="{805666AB-96A1-45FA-AD36-70DC52E4F1E8}" type="slidenum">
              <a:rPr lang="en-GB" smtClean="0"/>
              <a:t>9</a:t>
            </a:fld>
            <a:endParaRPr lang="en-GB"/>
          </a:p>
        </p:txBody>
      </p:sp>
    </p:spTree>
    <p:extLst>
      <p:ext uri="{BB962C8B-B14F-4D97-AF65-F5344CB8AC3E}">
        <p14:creationId xmlns:p14="http://schemas.microsoft.com/office/powerpoint/2010/main" val="4000339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28F098B-4673-EC15-CDA7-943AE34DF211}"/>
              </a:ext>
            </a:extLst>
          </p:cNvPr>
          <p:cNvGrpSpPr/>
          <p:nvPr userDrawn="1"/>
        </p:nvGrpSpPr>
        <p:grpSpPr>
          <a:xfrm>
            <a:off x="0" y="3513"/>
            <a:ext cx="12192000" cy="6850974"/>
            <a:chOff x="0" y="3513"/>
            <a:chExt cx="12192000" cy="6850974"/>
          </a:xfrm>
        </p:grpSpPr>
        <p:grpSp>
          <p:nvGrpSpPr>
            <p:cNvPr id="8" name="Group 7">
              <a:extLst>
                <a:ext uri="{FF2B5EF4-FFF2-40B4-BE49-F238E27FC236}">
                  <a16:creationId xmlns:a16="http://schemas.microsoft.com/office/drawing/2014/main" id="{B7A0940A-B94E-25D6-673E-F3492C609923}"/>
                </a:ext>
              </a:extLst>
            </p:cNvPr>
            <p:cNvGrpSpPr/>
            <p:nvPr/>
          </p:nvGrpSpPr>
          <p:grpSpPr>
            <a:xfrm>
              <a:off x="0" y="3513"/>
              <a:ext cx="12192000" cy="6850974"/>
              <a:chOff x="0" y="3513"/>
              <a:chExt cx="12192000" cy="6850974"/>
            </a:xfrm>
          </p:grpSpPr>
          <p:pic>
            <p:nvPicPr>
              <p:cNvPr id="10" name="Picture 9">
                <a:extLst>
                  <a:ext uri="{FF2B5EF4-FFF2-40B4-BE49-F238E27FC236}">
                    <a16:creationId xmlns:a16="http://schemas.microsoft.com/office/drawing/2014/main" id="{77B3589C-3D69-777D-2039-38BA7E5DAAE5}"/>
                  </a:ext>
                  <a:ext uri="{C183D7F6-B498-43B3-948B-1728B52AA6E4}">
                    <adec:decorative xmlns:adec="http://schemas.microsoft.com/office/drawing/2017/decorative" val="1"/>
                  </a:ext>
                </a:extLst>
              </p:cNvPr>
              <p:cNvPicPr/>
              <p:nvPr/>
            </p:nvPicPr>
            <p:blipFill>
              <a:blip r:embed="rId2"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11" name="Rectangle 10">
                <a:extLst>
                  <a:ext uri="{FF2B5EF4-FFF2-40B4-BE49-F238E27FC236}">
                    <a16:creationId xmlns:a16="http://schemas.microsoft.com/office/drawing/2014/main" id="{19F4E7A5-2039-0AB6-A99F-58EF393EE19B}"/>
                  </a:ext>
                </a:extLst>
              </p:cNvPr>
              <p:cNvSpPr/>
              <p:nvPr/>
            </p:nvSpPr>
            <p:spPr>
              <a:xfrm>
                <a:off x="10559515" y="6410425"/>
                <a:ext cx="1443790" cy="44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descr="A colorful logo on a black background&#10;&#10;AI-generated content may be incorrect.">
              <a:extLst>
                <a:ext uri="{FF2B5EF4-FFF2-40B4-BE49-F238E27FC236}">
                  <a16:creationId xmlns:a16="http://schemas.microsoft.com/office/drawing/2014/main" id="{B2FE2013-2B37-D457-4365-61BB4D982C9E}"/>
                </a:ext>
              </a:extLst>
            </p:cNvPr>
            <p:cNvPicPr>
              <a:picLocks noChangeAspect="1"/>
            </p:cNvPicPr>
            <p:nvPr/>
          </p:nvPicPr>
          <p:blipFill>
            <a:blip r:embed="rId3">
              <a:extLst>
                <a:ext uri="{28A0092B-C50C-407E-A947-70E740481C1C}">
                  <a14:useLocalDpi xmlns:a14="http://schemas.microsoft.com/office/drawing/2010/main" val="0"/>
                </a:ext>
              </a:extLst>
            </a:blip>
            <a:srcRect t="10294" b="11129"/>
            <a:stretch>
              <a:fillRect/>
            </a:stretch>
          </p:blipFill>
          <p:spPr>
            <a:xfrm>
              <a:off x="10580419" y="6380549"/>
              <a:ext cx="1137286" cy="415570"/>
            </a:xfrm>
            <a:prstGeom prst="rect">
              <a:avLst/>
            </a:prstGeom>
            <a:solidFill>
              <a:schemeClr val="bg1"/>
            </a:solidFill>
          </p:spPr>
        </p:pic>
      </p:grpSp>
    </p:spTree>
    <p:extLst>
      <p:ext uri="{BB962C8B-B14F-4D97-AF65-F5344CB8AC3E}">
        <p14:creationId xmlns:p14="http://schemas.microsoft.com/office/powerpoint/2010/main" val="190784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6AE7-9654-4332-3E6E-671608F6C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A3DCF5-82A4-F678-8B8B-877FE8940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8296A5-CE39-7D60-4043-5760E8966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4DA39-41EF-9AA2-4C79-B8ACC2C32E90}"/>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6" name="Footer Placeholder 5">
            <a:extLst>
              <a:ext uri="{FF2B5EF4-FFF2-40B4-BE49-F238E27FC236}">
                <a16:creationId xmlns:a16="http://schemas.microsoft.com/office/drawing/2014/main" id="{5B152273-AAA9-DEF1-F4DA-3BC7E60761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89A3E2-EDAF-A2F0-636B-D7E2814397B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143713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BDB3-0A39-6FC9-F5C6-4FB84A175C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A33743-2739-F400-CB02-CBE0BE4B4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BFA91E-477A-1875-DD27-0BAA448D4F54}"/>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5" name="Footer Placeholder 4">
            <a:extLst>
              <a:ext uri="{FF2B5EF4-FFF2-40B4-BE49-F238E27FC236}">
                <a16:creationId xmlns:a16="http://schemas.microsoft.com/office/drawing/2014/main" id="{054CF5C6-EAB7-7E6B-0913-3BE85F845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1C51D3-1469-766F-3470-DFA44A6754A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4131798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41AB6-62AF-75E1-907B-0DE2D46C3D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48837A-1A81-D982-3D85-7FFAF3103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92ABC9-852B-1EE5-EEC4-F03D5B5BB65C}"/>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5" name="Footer Placeholder 4">
            <a:extLst>
              <a:ext uri="{FF2B5EF4-FFF2-40B4-BE49-F238E27FC236}">
                <a16:creationId xmlns:a16="http://schemas.microsoft.com/office/drawing/2014/main" id="{8F48382A-F3D3-5FDF-8FD9-2C83FCF0F8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95F954-D14B-34ED-FAC9-D77A55DDE4B5}"/>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367653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422A-A592-C675-F4ED-4DB892D22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8E3F82-88D3-CB7F-C567-9C2C4B3E5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C42BB6-2E6D-65A2-595C-A409C9D19B9E}"/>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5" name="Footer Placeholder 4">
            <a:extLst>
              <a:ext uri="{FF2B5EF4-FFF2-40B4-BE49-F238E27FC236}">
                <a16:creationId xmlns:a16="http://schemas.microsoft.com/office/drawing/2014/main" id="{25CB66FC-F9D2-3AA3-3EAE-8417BADB3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B217B-69CB-420C-2A23-41F52881B53F}"/>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379308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163C-EF52-6ECD-D252-2471BCA695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119937-A0DB-597B-5D47-1BF3B99DC4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1D7764-52EB-AAB5-1EEC-F8315A959754}"/>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5" name="Footer Placeholder 4">
            <a:extLst>
              <a:ext uri="{FF2B5EF4-FFF2-40B4-BE49-F238E27FC236}">
                <a16:creationId xmlns:a16="http://schemas.microsoft.com/office/drawing/2014/main" id="{9AB00221-59CB-5458-9B6D-6FA2C0E03B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2D288-BA9A-516E-340D-626C97BF7DE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80450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6B3C-FF20-0241-F4A4-224A43F005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990F0B-0F92-F2D1-5A5F-94D01668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C013A-07F1-41E6-5576-FED3F6D0184F}"/>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5" name="Footer Placeholder 4">
            <a:extLst>
              <a:ext uri="{FF2B5EF4-FFF2-40B4-BE49-F238E27FC236}">
                <a16:creationId xmlns:a16="http://schemas.microsoft.com/office/drawing/2014/main" id="{E88A1E5B-644B-F8BE-FCDC-4D3058EF6C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A08FA7-6FE7-C35F-B511-5F6D24A11F3E}"/>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4877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5A26-8CA8-3E01-EADF-EEE0B1A956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99CE43-694F-F2FC-6E6D-86CBD0A8CD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68EBCE-67DF-AF63-6B25-85470C15D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C6A1C7-0F43-A032-DC14-EB2987790735}"/>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6" name="Footer Placeholder 5">
            <a:extLst>
              <a:ext uri="{FF2B5EF4-FFF2-40B4-BE49-F238E27FC236}">
                <a16:creationId xmlns:a16="http://schemas.microsoft.com/office/drawing/2014/main" id="{63C99CE6-8294-B854-42E0-AAA3B414C6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2A6615-E931-A325-804F-F0BEDDF6D0F8}"/>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209234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B2D6-5B64-252B-9D42-31A49C75C0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49EAB4-4753-9914-FC2B-A4966E91D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30EE24-7E93-ABC7-E38A-06087768A2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8F3BD9-874F-72EF-0F19-21BF85933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F9DBE2-00A2-E88A-54E1-DA5F4B4ED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698C6A-2F75-C244-CDD0-ADCDB3CE7156}"/>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8" name="Footer Placeholder 7">
            <a:extLst>
              <a:ext uri="{FF2B5EF4-FFF2-40B4-BE49-F238E27FC236}">
                <a16:creationId xmlns:a16="http://schemas.microsoft.com/office/drawing/2014/main" id="{7F99C766-7414-E9BE-0AFC-FC671A2EC3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699AFD-7CAA-6962-793A-5F1EC552EB50}"/>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078108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0BA4-4000-C966-15DA-D22802DED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4403B1-3D92-FD93-6BCE-6353B63565C3}"/>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4" name="Footer Placeholder 3">
            <a:extLst>
              <a:ext uri="{FF2B5EF4-FFF2-40B4-BE49-F238E27FC236}">
                <a16:creationId xmlns:a16="http://schemas.microsoft.com/office/drawing/2014/main" id="{20F943F6-95B0-1761-E50E-6A87402A33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C0E707-254E-178C-F4E0-1C0D15C2476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421839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14950-BF56-D0AE-ABCA-3921C6B39601}"/>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3" name="Footer Placeholder 2">
            <a:extLst>
              <a:ext uri="{FF2B5EF4-FFF2-40B4-BE49-F238E27FC236}">
                <a16:creationId xmlns:a16="http://schemas.microsoft.com/office/drawing/2014/main" id="{22694954-03D4-A71C-1822-8EE939A30E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BD112A-9B6A-A2ED-2277-D4384B953493}"/>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42963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7A10-8D03-5C5C-B48D-B43072882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89A279-515C-9B6D-EA5D-EA1A6C4DEC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2D35D7-5467-CB33-8C12-4BEA2ED20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6D872-1DB1-5CF1-D3D6-FCC81D9CF037}"/>
              </a:ext>
            </a:extLst>
          </p:cNvPr>
          <p:cNvSpPr>
            <a:spLocks noGrp="1"/>
          </p:cNvSpPr>
          <p:nvPr>
            <p:ph type="dt" sz="half" idx="10"/>
          </p:nvPr>
        </p:nvSpPr>
        <p:spPr/>
        <p:txBody>
          <a:bodyPr/>
          <a:lstStyle/>
          <a:p>
            <a:fld id="{B4B72736-E07C-4313-8B36-3C305877A6A1}" type="datetimeFigureOut">
              <a:rPr lang="en-GB" smtClean="0"/>
              <a:t>19/12/2025</a:t>
            </a:fld>
            <a:endParaRPr lang="en-GB"/>
          </a:p>
        </p:txBody>
      </p:sp>
      <p:sp>
        <p:nvSpPr>
          <p:cNvPr id="6" name="Footer Placeholder 5">
            <a:extLst>
              <a:ext uri="{FF2B5EF4-FFF2-40B4-BE49-F238E27FC236}">
                <a16:creationId xmlns:a16="http://schemas.microsoft.com/office/drawing/2014/main" id="{C833B7E2-DD69-0267-01ED-4AF44776E6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4357A7-F9B2-9D81-D40E-E90E2CFEE473}"/>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154157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6E7EE8-F9F7-4AEB-EAA9-3EB34E6DC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1E324-6D44-0F2B-611E-44F91BB27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3B276D-720E-D6BD-FD2C-B47AB527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B72736-E07C-4313-8B36-3C305877A6A1}" type="datetimeFigureOut">
              <a:rPr lang="en-GB" smtClean="0"/>
              <a:t>19/12/2025</a:t>
            </a:fld>
            <a:endParaRPr lang="en-GB"/>
          </a:p>
        </p:txBody>
      </p:sp>
      <p:sp>
        <p:nvSpPr>
          <p:cNvPr id="5" name="Footer Placeholder 4">
            <a:extLst>
              <a:ext uri="{FF2B5EF4-FFF2-40B4-BE49-F238E27FC236}">
                <a16:creationId xmlns:a16="http://schemas.microsoft.com/office/drawing/2014/main" id="{9EB9C559-356D-7E2D-8285-AAD60BF03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C9A91C4-5D41-CB7F-F1D4-77B21BBA7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C562F5-A5C7-498E-9607-C0EC6BB59B8B}" type="slidenum">
              <a:rPr lang="en-GB" smtClean="0"/>
              <a:t>‹#›</a:t>
            </a:fld>
            <a:endParaRPr lang="en-GB"/>
          </a:p>
        </p:txBody>
      </p:sp>
    </p:spTree>
    <p:extLst>
      <p:ext uri="{BB962C8B-B14F-4D97-AF65-F5344CB8AC3E}">
        <p14:creationId xmlns:p14="http://schemas.microsoft.com/office/powerpoint/2010/main" val="269250476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1045004249#t=3m04s&amp;end=5m32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sketchfab.com/3d-models/mus15-pt119-94284443f72a4dd3becb78dd2598935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vimeo.com/1045004249" TargetMode="External"/><Relationship Id="rId7" Type="http://schemas.openxmlformats.org/officeDocument/2006/relationships/hyperlink" Target="https://vimeo.com/1045083703"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hyperlink" Target="https://vimeo.com/1045053069"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s://vimeo.com/1045260274"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1045004249#t=0m00s&amp;end=3m01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jpe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045004249#t=5m54s&amp;end=7m32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F33FCD-86C8-3D31-4C0A-8A6988155FF7}"/>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is archaeology?</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photograph of archaeologists carefully cleaning the skeleton of a horse that is lying on its side in a grave. ">
            <a:extLst>
              <a:ext uri="{FF2B5EF4-FFF2-40B4-BE49-F238E27FC236}">
                <a16:creationId xmlns:a16="http://schemas.microsoft.com/office/drawing/2014/main" id="{0B6D640B-08C5-A91C-4324-C32AB20E6596}"/>
              </a:ext>
            </a:extLst>
          </p:cNvPr>
          <p:cNvPicPr>
            <a:picLocks noChangeAspect="1"/>
          </p:cNvPicPr>
          <p:nvPr/>
        </p:nvPicPr>
        <p:blipFill>
          <a:blip r:embed="rId3" cstate="hqprint">
            <a:extLst>
              <a:ext uri="{28A0092B-C50C-407E-A947-70E740481C1C}">
                <a14:useLocalDpi xmlns:a14="http://schemas.microsoft.com/office/drawing/2010/main"/>
              </a:ext>
            </a:extLst>
          </a:blip>
          <a:srcRect r="-38"/>
          <a:stretch/>
        </p:blipFill>
        <p:spPr>
          <a:xfrm>
            <a:off x="4634" y="1066406"/>
            <a:ext cx="12187366" cy="5181996"/>
          </a:xfrm>
          <a:prstGeom prst="rect">
            <a:avLst/>
          </a:prstGeom>
        </p:spPr>
      </p:pic>
    </p:spTree>
    <p:extLst>
      <p:ext uri="{BB962C8B-B14F-4D97-AF65-F5344CB8AC3E}">
        <p14:creationId xmlns:p14="http://schemas.microsoft.com/office/powerpoint/2010/main" val="129142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B80E-30E5-515C-D643-1D823D4E57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AF2E010-E9CA-6DED-2E3B-63F4AA26CAD0}"/>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Why is recording important?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oup of archaeologists working on an excavation with the words 'Why is recording important' written over it">
            <a:hlinkClick r:id="rId3"/>
            <a:extLst>
              <a:ext uri="{FF2B5EF4-FFF2-40B4-BE49-F238E27FC236}">
                <a16:creationId xmlns:a16="http://schemas.microsoft.com/office/drawing/2014/main" id="{B161DBA7-B80A-162C-F487-D45341E6AF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2062" y="1078994"/>
            <a:ext cx="9207876" cy="5179429"/>
          </a:xfrm>
          <a:prstGeom prst="rect">
            <a:avLst/>
          </a:prstGeom>
        </p:spPr>
      </p:pic>
      <p:sp>
        <p:nvSpPr>
          <p:cNvPr id="2" name="Action Button: Video 1" descr="A video link icon">
            <a:hlinkClick r:id="rId3" highlightClick="1"/>
            <a:extLst>
              <a:ext uri="{FF2B5EF4-FFF2-40B4-BE49-F238E27FC236}">
                <a16:creationId xmlns:a16="http://schemas.microsoft.com/office/drawing/2014/main" id="{ADF05A79-36E6-3BD5-362B-9FB4139F0418}"/>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103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A85E-1B6E-0FB5-0408-A5FBFBDDC22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33E24C7-05C8-9DA5-7958-0813099339C2}"/>
              </a:ext>
              <a:ext uri="{C183D7F6-B498-43B3-948B-1728B52AA6E4}">
                <adec:decorative xmlns:adec="http://schemas.microsoft.com/office/drawing/2017/decorative" val="1"/>
              </a:ext>
            </a:extLst>
          </p:cNvPr>
          <p:cNvSpPr/>
          <p:nvPr/>
        </p:nvSpPr>
        <p:spPr>
          <a:xfrm>
            <a:off x="4518204" y="1558054"/>
            <a:ext cx="3987959" cy="1188454"/>
          </a:xfrm>
          <a:prstGeom prst="rect">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C666814C-4B09-C210-BEF4-BB924E41FC08}"/>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Recording techniques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A780FA3-4161-F9D1-D108-E650E99C6421}"/>
              </a:ext>
            </a:extLst>
          </p:cNvPr>
          <p:cNvSpPr txBox="1"/>
          <p:nvPr/>
        </p:nvSpPr>
        <p:spPr>
          <a:xfrm>
            <a:off x="4378052" y="1628214"/>
            <a:ext cx="4249639" cy="970587"/>
          </a:xfrm>
          <a:prstGeom prst="rect">
            <a:avLst/>
          </a:prstGeom>
          <a:noFill/>
        </p:spPr>
        <p:txBody>
          <a:bodyPr wrap="square" rtlCol="0">
            <a:spAutoFit/>
          </a:bodyPr>
          <a:lstStyle/>
          <a:p>
            <a:pPr lvl="0" algn="ctr">
              <a:lnSpc>
                <a:spcPct val="107000"/>
              </a:lnSpc>
            </a:pPr>
            <a:r>
              <a:rPr lang="en-GB" kern="100" dirty="0">
                <a:effectLst/>
                <a:latin typeface="Calibri" panose="020F0502020204030204" pitchFamily="34" charset="0"/>
                <a:ea typeface="Calibri" panose="020F0502020204030204" pitchFamily="34" charset="0"/>
                <a:cs typeface="Times New Roman" panose="02020603050405020304" pitchFamily="18" charset="0"/>
              </a:rPr>
              <a:t>Archaeologists use lots of different techniques to record information and preserve it for the future</a:t>
            </a:r>
            <a:endParaRPr lang="en-GB" dirty="0"/>
          </a:p>
        </p:txBody>
      </p:sp>
      <p:pic>
        <p:nvPicPr>
          <p:cNvPr id="12" name="Picture 11" descr="A photograph showing a very big circular hole in the ground. It has been dug in quarters, leaving two slices in the hole which are still filled with dark grey and orange soil. The soil around is a very orange sand and gravel. Two thin white and red poles have been placed on top of the hole to show how big it is. ">
            <a:extLst>
              <a:ext uri="{FF2B5EF4-FFF2-40B4-BE49-F238E27FC236}">
                <a16:creationId xmlns:a16="http://schemas.microsoft.com/office/drawing/2014/main" id="{6E62D959-F02D-5FD6-709E-79A3E1B143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047" y="1222245"/>
            <a:ext cx="4120225" cy="2673099"/>
          </a:xfrm>
          <a:prstGeom prst="rect">
            <a:avLst/>
          </a:prstGeom>
        </p:spPr>
      </p:pic>
      <p:grpSp>
        <p:nvGrpSpPr>
          <p:cNvPr id="2" name="Group 1">
            <a:extLst>
              <a:ext uri="{FF2B5EF4-FFF2-40B4-BE49-F238E27FC236}">
                <a16:creationId xmlns:a16="http://schemas.microsoft.com/office/drawing/2014/main" id="{20466656-10EF-340D-3274-45B4DD966DDC}"/>
              </a:ext>
              <a:ext uri="{C183D7F6-B498-43B3-948B-1728B52AA6E4}">
                <adec:decorative xmlns:adec="http://schemas.microsoft.com/office/drawing/2017/decorative" val="1"/>
              </a:ext>
            </a:extLst>
          </p:cNvPr>
          <p:cNvGrpSpPr/>
          <p:nvPr/>
        </p:nvGrpSpPr>
        <p:grpSpPr>
          <a:xfrm>
            <a:off x="350078" y="4109439"/>
            <a:ext cx="3662568" cy="721741"/>
            <a:chOff x="350078" y="4015238"/>
            <a:chExt cx="3662568" cy="721741"/>
          </a:xfrm>
        </p:grpSpPr>
        <p:sp>
          <p:nvSpPr>
            <p:cNvPr id="15" name="Rectangle 14">
              <a:extLst>
                <a:ext uri="{FF2B5EF4-FFF2-40B4-BE49-F238E27FC236}">
                  <a16:creationId xmlns:a16="http://schemas.microsoft.com/office/drawing/2014/main" id="{82335352-CBC5-839C-FEBC-6C0D79F22DE6}"/>
                </a:ext>
              </a:extLst>
            </p:cNvPr>
            <p:cNvSpPr/>
            <p:nvPr/>
          </p:nvSpPr>
          <p:spPr>
            <a:xfrm>
              <a:off x="642258" y="4015238"/>
              <a:ext cx="309067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8BCE4B1-83F5-C30E-390A-8011581F0412}"/>
                </a:ext>
              </a:extLst>
            </p:cNvPr>
            <p:cNvSpPr txBox="1"/>
            <p:nvPr/>
          </p:nvSpPr>
          <p:spPr>
            <a:xfrm>
              <a:off x="350078" y="4015238"/>
              <a:ext cx="3662568" cy="646331"/>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Photographs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can record the archaeology at different stages</a:t>
              </a:r>
              <a:endParaRPr lang="en-GB" dirty="0">
                <a:solidFill>
                  <a:schemeClr val="bg1"/>
                </a:solidFill>
              </a:endParaRPr>
            </a:p>
          </p:txBody>
        </p:sp>
      </p:grpSp>
      <p:grpSp>
        <p:nvGrpSpPr>
          <p:cNvPr id="29" name="Group 28">
            <a:extLst>
              <a:ext uri="{FF2B5EF4-FFF2-40B4-BE49-F238E27FC236}">
                <a16:creationId xmlns:a16="http://schemas.microsoft.com/office/drawing/2014/main" id="{6DBCCA47-3965-F3A1-B129-26CB988369F2}"/>
              </a:ext>
              <a:ext uri="{C183D7F6-B498-43B3-948B-1728B52AA6E4}">
                <adec:decorative xmlns:adec="http://schemas.microsoft.com/office/drawing/2017/decorative" val="1"/>
              </a:ext>
            </a:extLst>
          </p:cNvPr>
          <p:cNvGrpSpPr/>
          <p:nvPr/>
        </p:nvGrpSpPr>
        <p:grpSpPr>
          <a:xfrm>
            <a:off x="4547241" y="3446624"/>
            <a:ext cx="4139959" cy="2573909"/>
            <a:chOff x="4079801" y="3044178"/>
            <a:chExt cx="4139959" cy="2573909"/>
          </a:xfrm>
        </p:grpSpPr>
        <p:sp>
          <p:nvSpPr>
            <p:cNvPr id="21" name="Rectangle 20">
              <a:extLst>
                <a:ext uri="{FF2B5EF4-FFF2-40B4-BE49-F238E27FC236}">
                  <a16:creationId xmlns:a16="http://schemas.microsoft.com/office/drawing/2014/main" id="{56C34315-E6AE-FCD9-070C-24E5ACBE8AC9}"/>
                </a:ext>
              </a:extLst>
            </p:cNvPr>
            <p:cNvSpPr/>
            <p:nvPr/>
          </p:nvSpPr>
          <p:spPr>
            <a:xfrm>
              <a:off x="4621244" y="3044178"/>
              <a:ext cx="309067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A8521D6-3E1D-BA66-9CA6-C97A29ABBD53}"/>
                </a:ext>
              </a:extLst>
            </p:cNvPr>
            <p:cNvSpPr txBox="1"/>
            <p:nvPr/>
          </p:nvSpPr>
          <p:spPr>
            <a:xfrm>
              <a:off x="4700039" y="3062102"/>
              <a:ext cx="2933081" cy="646331"/>
            </a:xfrm>
            <a:prstGeom prst="rect">
              <a:avLst/>
            </a:prstGeom>
            <a:noFill/>
          </p:spPr>
          <p:txBody>
            <a:bodyPr wrap="square" rtlCol="0">
              <a:spAutoFit/>
            </a:bodyPr>
            <a:lstStyle/>
            <a:p>
              <a:pPr algn="ct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Drawing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shows the different layers in a feature</a:t>
              </a:r>
              <a:endParaRPr lang="en-GB" dirty="0"/>
            </a:p>
          </p:txBody>
        </p:sp>
        <p:pic>
          <p:nvPicPr>
            <p:cNvPr id="26" name="Picture 25" descr="A black and white drawing of the different layers in a roughly u-shaped ditch. Lines show where the different layers are. ">
              <a:extLst>
                <a:ext uri="{FF2B5EF4-FFF2-40B4-BE49-F238E27FC236}">
                  <a16:creationId xmlns:a16="http://schemas.microsoft.com/office/drawing/2014/main" id="{90205159-9A47-AF23-F4D6-CE3A4D6F1BF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079801" y="3838648"/>
              <a:ext cx="4139959" cy="1779439"/>
            </a:xfrm>
            <a:prstGeom prst="rect">
              <a:avLst/>
            </a:prstGeom>
          </p:spPr>
        </p:pic>
      </p:grpSp>
      <p:grpSp>
        <p:nvGrpSpPr>
          <p:cNvPr id="30" name="Group 29">
            <a:extLst>
              <a:ext uri="{FF2B5EF4-FFF2-40B4-BE49-F238E27FC236}">
                <a16:creationId xmlns:a16="http://schemas.microsoft.com/office/drawing/2014/main" id="{9D030522-2932-631C-3B27-A0D951458AC4}"/>
              </a:ext>
              <a:ext uri="{C183D7F6-B498-43B3-948B-1728B52AA6E4}">
                <adec:decorative xmlns:adec="http://schemas.microsoft.com/office/drawing/2017/decorative" val="1"/>
              </a:ext>
            </a:extLst>
          </p:cNvPr>
          <p:cNvGrpSpPr/>
          <p:nvPr/>
        </p:nvGrpSpPr>
        <p:grpSpPr>
          <a:xfrm>
            <a:off x="8736738" y="1128456"/>
            <a:ext cx="3105184" cy="4993926"/>
            <a:chOff x="8736738" y="1128456"/>
            <a:chExt cx="3105184" cy="4993926"/>
          </a:xfrm>
        </p:grpSpPr>
        <p:sp>
          <p:nvSpPr>
            <p:cNvPr id="20" name="Rectangle 19">
              <a:extLst>
                <a:ext uri="{FF2B5EF4-FFF2-40B4-BE49-F238E27FC236}">
                  <a16:creationId xmlns:a16="http://schemas.microsoft.com/office/drawing/2014/main" id="{4494E8B0-AA3A-1526-8887-6AD9CA22A8AD}"/>
                </a:ext>
              </a:extLst>
            </p:cNvPr>
            <p:cNvSpPr/>
            <p:nvPr/>
          </p:nvSpPr>
          <p:spPr>
            <a:xfrm>
              <a:off x="8736738" y="1128456"/>
              <a:ext cx="309067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0AB2E4F-C0A6-5A29-5F3B-039EF5CF476F}"/>
                </a:ext>
              </a:extLst>
            </p:cNvPr>
            <p:cNvSpPr txBox="1"/>
            <p:nvPr/>
          </p:nvSpPr>
          <p:spPr>
            <a:xfrm>
              <a:off x="8750454" y="1166160"/>
              <a:ext cx="3063240" cy="646331"/>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Plans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are like maps that show where archaeology is</a:t>
              </a:r>
              <a:endParaRPr lang="en-GB" dirty="0"/>
            </a:p>
          </p:txBody>
        </p:sp>
        <p:pic>
          <p:nvPicPr>
            <p:cNvPr id="28" name="Picture 27" descr="A computer drawing of an archaeological plan, showing all the different archaeological features as dark lines and shapes. There are lots of dark grey lines making circles, and ditches">
              <a:extLst>
                <a:ext uri="{FF2B5EF4-FFF2-40B4-BE49-F238E27FC236}">
                  <a16:creationId xmlns:a16="http://schemas.microsoft.com/office/drawing/2014/main" id="{02E63005-27FD-CEBA-4FED-493D841F19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68237" y="2014146"/>
              <a:ext cx="2973685" cy="4108236"/>
            </a:xfrm>
            <a:prstGeom prst="rect">
              <a:avLst/>
            </a:prstGeom>
          </p:spPr>
        </p:pic>
      </p:grpSp>
      <p:pic>
        <p:nvPicPr>
          <p:cNvPr id="4" name="Picture 3" descr="A photograph of a broken bone comb with little circles that have been added to decorate it. ">
            <a:extLst>
              <a:ext uri="{FF2B5EF4-FFF2-40B4-BE49-F238E27FC236}">
                <a16:creationId xmlns:a16="http://schemas.microsoft.com/office/drawing/2014/main" id="{AB3BC721-091B-F250-EFA8-9639472C048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81518" y="4831180"/>
            <a:ext cx="3599688" cy="1103579"/>
          </a:xfrm>
          <a:prstGeom prst="rect">
            <a:avLst/>
          </a:prstGeom>
        </p:spPr>
      </p:pic>
    </p:spTree>
    <p:extLst>
      <p:ext uri="{BB962C8B-B14F-4D97-AF65-F5344CB8AC3E}">
        <p14:creationId xmlns:p14="http://schemas.microsoft.com/office/powerpoint/2010/main" val="14649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4F2EF-E5F6-CCB0-5BE4-0407B88306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8D384FF-52BD-B97B-7413-BE4F2CEEE5DE}"/>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More recording techniques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3" name="Group 22" descr="Photographs can be made into 3D models">
            <a:extLst>
              <a:ext uri="{FF2B5EF4-FFF2-40B4-BE49-F238E27FC236}">
                <a16:creationId xmlns:a16="http://schemas.microsoft.com/office/drawing/2014/main" id="{0B3CDA5B-791C-BDF7-9369-7D4DDDEACE0C}"/>
              </a:ext>
              <a:ext uri="{C183D7F6-B498-43B3-948B-1728B52AA6E4}">
                <adec:decorative xmlns:adec="http://schemas.microsoft.com/office/drawing/2017/decorative" val="0"/>
              </a:ext>
            </a:extLst>
          </p:cNvPr>
          <p:cNvGrpSpPr/>
          <p:nvPr/>
        </p:nvGrpSpPr>
        <p:grpSpPr>
          <a:xfrm>
            <a:off x="3752234" y="1070682"/>
            <a:ext cx="2768829" cy="721741"/>
            <a:chOff x="878769" y="5097502"/>
            <a:chExt cx="2768829" cy="721741"/>
          </a:xfrm>
        </p:grpSpPr>
        <p:sp>
          <p:nvSpPr>
            <p:cNvPr id="22" name="Rectangle 21">
              <a:extLst>
                <a:ext uri="{FF2B5EF4-FFF2-40B4-BE49-F238E27FC236}">
                  <a16:creationId xmlns:a16="http://schemas.microsoft.com/office/drawing/2014/main" id="{CB63855B-5EA5-9D92-F611-3EB919D0B9B7}"/>
                </a:ext>
              </a:extLst>
            </p:cNvPr>
            <p:cNvSpPr/>
            <p:nvPr/>
          </p:nvSpPr>
          <p:spPr>
            <a:xfrm>
              <a:off x="878769" y="5097502"/>
              <a:ext cx="2768829"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B38D44B-9986-EB78-ECF4-1C7FAC7188ED}"/>
                </a:ext>
              </a:extLst>
            </p:cNvPr>
            <p:cNvSpPr txBox="1"/>
            <p:nvPr/>
          </p:nvSpPr>
          <p:spPr>
            <a:xfrm>
              <a:off x="927397" y="5137402"/>
              <a:ext cx="2671572" cy="646331"/>
            </a:xfrm>
            <a:prstGeom prst="rect">
              <a:avLst/>
            </a:prstGeom>
            <a:noFill/>
          </p:spPr>
          <p:txBody>
            <a:bodyPr wrap="square" rtlCol="0">
              <a:spAutoFit/>
            </a:bodyPr>
            <a:lstStyle/>
            <a:p>
              <a:pPr algn="ct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Photographs can be made into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3D models</a:t>
              </a:r>
              <a:endParaRPr lang="en-GB" dirty="0"/>
            </a:p>
          </p:txBody>
        </p:sp>
      </p:grpSp>
      <p:pic>
        <p:nvPicPr>
          <p:cNvPr id="10" name="Picture 9" descr="A photo of a complete pot in-situ on an archaeological site">
            <a:extLst>
              <a:ext uri="{FF2B5EF4-FFF2-40B4-BE49-F238E27FC236}">
                <a16:creationId xmlns:a16="http://schemas.microsoft.com/office/drawing/2014/main" id="{CEF2BE0D-F975-AC3D-8053-1199D08297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48" y="2550365"/>
            <a:ext cx="4012979" cy="2676153"/>
          </a:xfrm>
          <a:prstGeom prst="rect">
            <a:avLst/>
          </a:prstGeom>
        </p:spPr>
      </p:pic>
      <p:pic>
        <p:nvPicPr>
          <p:cNvPr id="3" name="Picture 2" descr="A close up of a pot modelled in 3D">
            <a:hlinkClick r:id="rId4"/>
            <a:extLst>
              <a:ext uri="{FF2B5EF4-FFF2-40B4-BE49-F238E27FC236}">
                <a16:creationId xmlns:a16="http://schemas.microsoft.com/office/drawing/2014/main" id="{1A3A475B-A9DA-9547-48D5-D5748F85A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3199" y="2338882"/>
            <a:ext cx="3766998" cy="2887636"/>
          </a:xfrm>
          <a:prstGeom prst="rect">
            <a:avLst/>
          </a:prstGeom>
        </p:spPr>
      </p:pic>
      <p:grpSp>
        <p:nvGrpSpPr>
          <p:cNvPr id="11" name="Group 10" descr="Context sheets are written records that describe the archaeology">
            <a:extLst>
              <a:ext uri="{FF2B5EF4-FFF2-40B4-BE49-F238E27FC236}">
                <a16:creationId xmlns:a16="http://schemas.microsoft.com/office/drawing/2014/main" id="{D1B8E8E3-D3A0-2DBE-5CD1-921351663AC3}"/>
              </a:ext>
              <a:ext uri="{C183D7F6-B498-43B3-948B-1728B52AA6E4}">
                <adec:decorative xmlns:adec="http://schemas.microsoft.com/office/drawing/2017/decorative" val="0"/>
              </a:ext>
            </a:extLst>
          </p:cNvPr>
          <p:cNvGrpSpPr/>
          <p:nvPr/>
        </p:nvGrpSpPr>
        <p:grpSpPr>
          <a:xfrm>
            <a:off x="5224765" y="5499422"/>
            <a:ext cx="3487449" cy="721741"/>
            <a:chOff x="4653923" y="5189064"/>
            <a:chExt cx="3487449" cy="721741"/>
          </a:xfrm>
        </p:grpSpPr>
        <p:sp>
          <p:nvSpPr>
            <p:cNvPr id="24" name="Rectangle 23">
              <a:extLst>
                <a:ext uri="{FF2B5EF4-FFF2-40B4-BE49-F238E27FC236}">
                  <a16:creationId xmlns:a16="http://schemas.microsoft.com/office/drawing/2014/main" id="{44A6CADC-E68F-9967-DDF0-AEC71DE48698}"/>
                </a:ext>
              </a:extLst>
            </p:cNvPr>
            <p:cNvSpPr/>
            <p:nvPr/>
          </p:nvSpPr>
          <p:spPr>
            <a:xfrm>
              <a:off x="4707350" y="5189064"/>
              <a:ext cx="343402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6BF3968-712C-1226-4467-C76D559F075B}"/>
                </a:ext>
              </a:extLst>
            </p:cNvPr>
            <p:cNvSpPr txBox="1"/>
            <p:nvPr/>
          </p:nvSpPr>
          <p:spPr>
            <a:xfrm>
              <a:off x="4653923" y="5211274"/>
              <a:ext cx="3484384" cy="646331"/>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Context sheets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are written records that describe the archaeology</a:t>
              </a:r>
              <a:endParaRPr lang="en-GB" dirty="0"/>
            </a:p>
          </p:txBody>
        </p:sp>
      </p:grpSp>
      <p:pic>
        <p:nvPicPr>
          <p:cNvPr id="34" name="Picture 33" descr="A photograph of a paper form with lots of different boxes that has been filled out with handwriting. The form records lots of information including measurements and descriptions. ">
            <a:extLst>
              <a:ext uri="{FF2B5EF4-FFF2-40B4-BE49-F238E27FC236}">
                <a16:creationId xmlns:a16="http://schemas.microsoft.com/office/drawing/2014/main" id="{F56DC725-E452-EE83-F103-309F56E3628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68202" y="1058689"/>
            <a:ext cx="3367810" cy="5192300"/>
          </a:xfrm>
          <a:prstGeom prst="rect">
            <a:avLst/>
          </a:prstGeom>
        </p:spPr>
      </p:pic>
    </p:spTree>
    <p:extLst>
      <p:ext uri="{BB962C8B-B14F-4D97-AF65-F5344CB8AC3E}">
        <p14:creationId xmlns:p14="http://schemas.microsoft.com/office/powerpoint/2010/main" val="290281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C88C1-DBE3-016F-D0E5-DD805D5B8B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0F43928-A31F-5C46-3805-847DA9E9ED12}"/>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archaeologists understand what they find?</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44ACF78E-FCEC-866D-11CC-606808C84E28}"/>
              </a:ext>
              <a:ext uri="{C183D7F6-B498-43B3-948B-1728B52AA6E4}">
                <adec:decorative xmlns:adec="http://schemas.microsoft.com/office/drawing/2017/decorative" val="1"/>
              </a:ext>
            </a:extLst>
          </p:cNvPr>
          <p:cNvGrpSpPr/>
          <p:nvPr/>
        </p:nvGrpSpPr>
        <p:grpSpPr>
          <a:xfrm>
            <a:off x="6451224" y="1951321"/>
            <a:ext cx="5042784" cy="3437043"/>
            <a:chOff x="6451224" y="1951321"/>
            <a:chExt cx="5042784" cy="3437043"/>
          </a:xfrm>
        </p:grpSpPr>
        <p:sp>
          <p:nvSpPr>
            <p:cNvPr id="7" name="Rectangle 6">
              <a:extLst>
                <a:ext uri="{FF2B5EF4-FFF2-40B4-BE49-F238E27FC236}">
                  <a16:creationId xmlns:a16="http://schemas.microsoft.com/office/drawing/2014/main" id="{56A9497C-1AD2-34EB-807F-68D35CBF1C8B}"/>
                </a:ext>
              </a:extLst>
            </p:cNvPr>
            <p:cNvSpPr/>
            <p:nvPr/>
          </p:nvSpPr>
          <p:spPr>
            <a:xfrm>
              <a:off x="6451224" y="1951321"/>
              <a:ext cx="5033640" cy="3374136"/>
            </a:xfrm>
            <a:prstGeom prst="rect">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8E9B4C1-C967-32FD-B3A4-2F70CCB2C8BB}"/>
                </a:ext>
              </a:extLst>
            </p:cNvPr>
            <p:cNvSpPr txBox="1"/>
            <p:nvPr/>
          </p:nvSpPr>
          <p:spPr>
            <a:xfrm>
              <a:off x="6602162" y="2146579"/>
              <a:ext cx="4891846" cy="3241785"/>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use the layers beneath the ground to help understand the archaeology they find.</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Working out the order of these layers and how they connect is called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stratigraphy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Usually, layers that are found deep down are much older than the layers underneath our feet, which have formed much more recently. </a:t>
              </a:r>
            </a:p>
            <a:p>
              <a:endParaRPr lang="en-GB" dirty="0"/>
            </a:p>
          </p:txBody>
        </p:sp>
      </p:grpSp>
      <p:pic>
        <p:nvPicPr>
          <p:cNvPr id="4" name="Picture 3" descr="A reconstruction drawing of some archaeologists digging on the surface with all the different layers of soil and artefacts visible below their feet. ">
            <a:extLst>
              <a:ext uri="{FF2B5EF4-FFF2-40B4-BE49-F238E27FC236}">
                <a16:creationId xmlns:a16="http://schemas.microsoft.com/office/drawing/2014/main" id="{9711E003-3A9B-CE39-E252-15407F4F3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5362" y="1316736"/>
            <a:ext cx="5103671" cy="4662720"/>
          </a:xfrm>
          <a:prstGeom prst="rect">
            <a:avLst/>
          </a:prstGeom>
          <a:ln w="38100">
            <a:solidFill>
              <a:srgbClr val="1D4289"/>
            </a:solidFill>
          </a:ln>
        </p:spPr>
      </p:pic>
    </p:spTree>
    <p:extLst>
      <p:ext uri="{BB962C8B-B14F-4D97-AF65-F5344CB8AC3E}">
        <p14:creationId xmlns:p14="http://schemas.microsoft.com/office/powerpoint/2010/main" val="1923882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853CB-A6DA-D2E3-F62C-AAA4CC6AE8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0CC25B-3D72-050B-B708-75419945C6E5}"/>
              </a:ext>
              <a:ext uri="{C183D7F6-B498-43B3-948B-1728B52AA6E4}">
                <adec:decorative xmlns:adec="http://schemas.microsoft.com/office/drawing/2017/decorative" val="1"/>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Processing and studying archaeological finds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1F9D0B7-27BB-B246-2277-761356ABAB48}"/>
              </a:ext>
              <a:ext uri="{C183D7F6-B498-43B3-948B-1728B52AA6E4}">
                <adec:decorative xmlns:adec="http://schemas.microsoft.com/office/drawing/2017/decorative" val="1"/>
              </a:ext>
            </a:extLst>
          </p:cNvPr>
          <p:cNvSpPr txBox="1"/>
          <p:nvPr/>
        </p:nvSpPr>
        <p:spPr>
          <a:xfrm>
            <a:off x="1433990" y="1455510"/>
            <a:ext cx="4103597" cy="4621009"/>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Once artefacts are found they are carefully washed and dried so that they can be studied.</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Specialists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archaeologists who study different materials and techniques, will then look closely at the artefacts and use their knowledge to help work out how it fits into the story of the site.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Specialists can help to date when artefacts were from, where they might have been made and what they were used for. </a:t>
            </a:r>
          </a:p>
          <a:p>
            <a:endParaRPr lang="en-GB" dirty="0"/>
          </a:p>
        </p:txBody>
      </p:sp>
      <p:grpSp>
        <p:nvGrpSpPr>
          <p:cNvPr id="3" name="Group 2">
            <a:extLst>
              <a:ext uri="{FF2B5EF4-FFF2-40B4-BE49-F238E27FC236}">
                <a16:creationId xmlns:a16="http://schemas.microsoft.com/office/drawing/2014/main" id="{192ECF61-0594-0306-A72F-84D7416AB55D}"/>
              </a:ext>
              <a:ext uri="{C183D7F6-B498-43B3-948B-1728B52AA6E4}">
                <adec:decorative xmlns:adec="http://schemas.microsoft.com/office/drawing/2017/decorative" val="1"/>
              </a:ext>
            </a:extLst>
          </p:cNvPr>
          <p:cNvGrpSpPr/>
          <p:nvPr/>
        </p:nvGrpSpPr>
        <p:grpSpPr>
          <a:xfrm>
            <a:off x="5819679" y="1150356"/>
            <a:ext cx="2323004" cy="2203157"/>
            <a:chOff x="5819679" y="1150356"/>
            <a:chExt cx="2323004" cy="2203157"/>
          </a:xfrm>
        </p:grpSpPr>
        <p:sp>
          <p:nvSpPr>
            <p:cNvPr id="15" name="Oval 14">
              <a:extLst>
                <a:ext uri="{FF2B5EF4-FFF2-40B4-BE49-F238E27FC236}">
                  <a16:creationId xmlns:a16="http://schemas.microsoft.com/office/drawing/2014/main" id="{0B6E208D-888E-27D5-EA89-8370D90ACC33}"/>
                </a:ext>
              </a:extLst>
            </p:cNvPr>
            <p:cNvSpPr/>
            <p:nvPr/>
          </p:nvSpPr>
          <p:spPr>
            <a:xfrm>
              <a:off x="5819679" y="1150356"/>
              <a:ext cx="2323004" cy="2203157"/>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photograph of a broken prehistoric pot with lined decoration that has been fitted back together. ">
              <a:extLst>
                <a:ext uri="{FF2B5EF4-FFF2-40B4-BE49-F238E27FC236}">
                  <a16:creationId xmlns:a16="http://schemas.microsoft.com/office/drawing/2014/main" id="{CDD32B06-031B-8DBC-223B-71860B1205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258948"/>
              <a:ext cx="1770361" cy="1985971"/>
            </a:xfrm>
            <a:prstGeom prst="rect">
              <a:avLst/>
            </a:prstGeom>
          </p:spPr>
        </p:pic>
      </p:grpSp>
      <p:grpSp>
        <p:nvGrpSpPr>
          <p:cNvPr id="7" name="Group 6">
            <a:extLst>
              <a:ext uri="{FF2B5EF4-FFF2-40B4-BE49-F238E27FC236}">
                <a16:creationId xmlns:a16="http://schemas.microsoft.com/office/drawing/2014/main" id="{B74534A0-8218-E116-3086-F4A1634C508D}"/>
              </a:ext>
              <a:ext uri="{C183D7F6-B498-43B3-948B-1728B52AA6E4}">
                <adec:decorative xmlns:adec="http://schemas.microsoft.com/office/drawing/2017/decorative" val="1"/>
              </a:ext>
            </a:extLst>
          </p:cNvPr>
          <p:cNvGrpSpPr/>
          <p:nvPr/>
        </p:nvGrpSpPr>
        <p:grpSpPr>
          <a:xfrm>
            <a:off x="6685622" y="3423342"/>
            <a:ext cx="2448070" cy="2321771"/>
            <a:chOff x="6685622" y="3423342"/>
            <a:chExt cx="2448070" cy="2321771"/>
          </a:xfrm>
        </p:grpSpPr>
        <p:sp>
          <p:nvSpPr>
            <p:cNvPr id="41" name="Oval 40">
              <a:extLst>
                <a:ext uri="{FF2B5EF4-FFF2-40B4-BE49-F238E27FC236}">
                  <a16:creationId xmlns:a16="http://schemas.microsoft.com/office/drawing/2014/main" id="{4B5DA97C-B0C0-23E9-248A-8DF56F02F70B}"/>
                </a:ext>
              </a:extLst>
            </p:cNvPr>
            <p:cNvSpPr/>
            <p:nvPr/>
          </p:nvSpPr>
          <p:spPr>
            <a:xfrm>
              <a:off x="6685622" y="3423342"/>
              <a:ext cx="2448070" cy="2321771"/>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close-up photograph of a pair of Roman shoes">
              <a:extLst>
                <a:ext uri="{FF2B5EF4-FFF2-40B4-BE49-F238E27FC236}">
                  <a16:creationId xmlns:a16="http://schemas.microsoft.com/office/drawing/2014/main" id="{3B30E10A-0C09-7C25-73AA-9286451B9D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6514" y="3552161"/>
              <a:ext cx="1753983" cy="2113233"/>
            </a:xfrm>
            <a:prstGeom prst="rect">
              <a:avLst/>
            </a:prstGeom>
          </p:spPr>
        </p:pic>
      </p:grpSp>
      <p:sp>
        <p:nvSpPr>
          <p:cNvPr id="18" name="Oval 17">
            <a:extLst>
              <a:ext uri="{FF2B5EF4-FFF2-40B4-BE49-F238E27FC236}">
                <a16:creationId xmlns:a16="http://schemas.microsoft.com/office/drawing/2014/main" id="{4F9A13DF-B214-6D75-8A67-767A8848C1FA}"/>
              </a:ext>
              <a:ext uri="{C183D7F6-B498-43B3-948B-1728B52AA6E4}">
                <adec:decorative xmlns:adec="http://schemas.microsoft.com/office/drawing/2017/decorative" val="1"/>
              </a:ext>
            </a:extLst>
          </p:cNvPr>
          <p:cNvSpPr/>
          <p:nvPr/>
        </p:nvSpPr>
        <p:spPr>
          <a:xfrm>
            <a:off x="9494985" y="3766014"/>
            <a:ext cx="2526051" cy="2395729"/>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872A91D5-0DD9-3A80-7ACC-5E218191199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6200000">
            <a:off x="-1795029" y="3225145"/>
            <a:ext cx="4992841" cy="807392"/>
          </a:xfrm>
          <a:prstGeom prst="rect">
            <a:avLst/>
          </a:prstGeom>
        </p:spPr>
      </p:pic>
      <p:grpSp>
        <p:nvGrpSpPr>
          <p:cNvPr id="4" name="Group 3">
            <a:extLst>
              <a:ext uri="{FF2B5EF4-FFF2-40B4-BE49-F238E27FC236}">
                <a16:creationId xmlns:a16="http://schemas.microsoft.com/office/drawing/2014/main" id="{68F3A7F6-09DB-06FC-9FA0-AC7B32FA93AE}"/>
              </a:ext>
              <a:ext uri="{C183D7F6-B498-43B3-948B-1728B52AA6E4}">
                <adec:decorative xmlns:adec="http://schemas.microsoft.com/office/drawing/2017/decorative" val="1"/>
              </a:ext>
            </a:extLst>
          </p:cNvPr>
          <p:cNvGrpSpPr/>
          <p:nvPr/>
        </p:nvGrpSpPr>
        <p:grpSpPr>
          <a:xfrm>
            <a:off x="8319676" y="1504074"/>
            <a:ext cx="2230232" cy="2115172"/>
            <a:chOff x="8319676" y="1504074"/>
            <a:chExt cx="2230232" cy="2115172"/>
          </a:xfrm>
        </p:grpSpPr>
        <p:sp>
          <p:nvSpPr>
            <p:cNvPr id="16" name="Oval 15">
              <a:extLst>
                <a:ext uri="{FF2B5EF4-FFF2-40B4-BE49-F238E27FC236}">
                  <a16:creationId xmlns:a16="http://schemas.microsoft.com/office/drawing/2014/main" id="{ED550CC1-C432-79A4-4F0B-230CEE1EE4BF}"/>
                </a:ext>
              </a:extLst>
            </p:cNvPr>
            <p:cNvSpPr/>
            <p:nvPr/>
          </p:nvSpPr>
          <p:spPr>
            <a:xfrm>
              <a:off x="8319676" y="1504074"/>
              <a:ext cx="2230232" cy="2115172"/>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descr="A photograph of a small decorated bone case and a tiny dark blue-green bottle">
              <a:extLst>
                <a:ext uri="{FF2B5EF4-FFF2-40B4-BE49-F238E27FC236}">
                  <a16:creationId xmlns:a16="http://schemas.microsoft.com/office/drawing/2014/main" id="{F2D5787F-463F-457F-4F5E-F4986E2F7F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06219" y="1585007"/>
              <a:ext cx="1282109" cy="1914980"/>
            </a:xfrm>
            <a:prstGeom prst="rect">
              <a:avLst/>
            </a:prstGeom>
          </p:spPr>
        </p:pic>
      </p:grpSp>
      <p:grpSp>
        <p:nvGrpSpPr>
          <p:cNvPr id="11" name="Group 10" descr="Pottery">
            <a:extLst>
              <a:ext uri="{FF2B5EF4-FFF2-40B4-BE49-F238E27FC236}">
                <a16:creationId xmlns:a16="http://schemas.microsoft.com/office/drawing/2014/main" id="{23D983EE-F59F-392E-804A-9A0A6180A943}"/>
              </a:ext>
            </a:extLst>
          </p:cNvPr>
          <p:cNvGrpSpPr/>
          <p:nvPr/>
        </p:nvGrpSpPr>
        <p:grpSpPr>
          <a:xfrm>
            <a:off x="5004917" y="1104636"/>
            <a:ext cx="1065339" cy="775462"/>
            <a:chOff x="7319709" y="3212327"/>
            <a:chExt cx="1065339" cy="775462"/>
          </a:xfrm>
        </p:grpSpPr>
        <p:sp>
          <p:nvSpPr>
            <p:cNvPr id="12" name="Speech Bubble: Oval 11">
              <a:extLst>
                <a:ext uri="{FF2B5EF4-FFF2-40B4-BE49-F238E27FC236}">
                  <a16:creationId xmlns:a16="http://schemas.microsoft.com/office/drawing/2014/main" id="{22ACCD4E-7978-337D-BB9D-4ABD85254580}"/>
                </a:ext>
              </a:extLst>
            </p:cNvPr>
            <p:cNvSpPr/>
            <p:nvPr/>
          </p:nvSpPr>
          <p:spPr>
            <a:xfrm>
              <a:off x="7324343" y="3212327"/>
              <a:ext cx="1060705" cy="646331"/>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97DB9AA-EDD9-6AEA-259A-65083F8B10AE}"/>
                </a:ext>
              </a:extLst>
            </p:cNvPr>
            <p:cNvSpPr txBox="1"/>
            <p:nvPr/>
          </p:nvSpPr>
          <p:spPr>
            <a:xfrm>
              <a:off x="7319709" y="3341458"/>
              <a:ext cx="921391" cy="646331"/>
            </a:xfrm>
            <a:prstGeom prst="rect">
              <a:avLst/>
            </a:prstGeom>
            <a:noFill/>
          </p:spPr>
          <p:txBody>
            <a:bodyPr wrap="square" rtlCol="0">
              <a:spAutoFit/>
            </a:bodyPr>
            <a:lstStyle/>
            <a:p>
              <a:pPr algn="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Pottery</a:t>
              </a:r>
            </a:p>
            <a:p>
              <a:pPr algn="r"/>
              <a:endParaRPr lang="en-GB" dirty="0">
                <a:solidFill>
                  <a:schemeClr val="bg1"/>
                </a:solidFill>
              </a:endParaRPr>
            </a:p>
          </p:txBody>
        </p:sp>
      </p:grpSp>
      <p:grpSp>
        <p:nvGrpSpPr>
          <p:cNvPr id="20" name="Group 19" descr="Metal">
            <a:extLst>
              <a:ext uri="{FF2B5EF4-FFF2-40B4-BE49-F238E27FC236}">
                <a16:creationId xmlns:a16="http://schemas.microsoft.com/office/drawing/2014/main" id="{C2F4FAD4-3881-7CEF-00F3-A6976F8B52B7}"/>
              </a:ext>
            </a:extLst>
          </p:cNvPr>
          <p:cNvGrpSpPr/>
          <p:nvPr/>
        </p:nvGrpSpPr>
        <p:grpSpPr>
          <a:xfrm>
            <a:off x="1069815" y="5604980"/>
            <a:ext cx="1065339" cy="775462"/>
            <a:chOff x="1069815" y="5604980"/>
            <a:chExt cx="1065339" cy="775462"/>
          </a:xfrm>
        </p:grpSpPr>
        <p:sp>
          <p:nvSpPr>
            <p:cNvPr id="17" name="Speech Bubble: Oval 16">
              <a:extLst>
                <a:ext uri="{FF2B5EF4-FFF2-40B4-BE49-F238E27FC236}">
                  <a16:creationId xmlns:a16="http://schemas.microsoft.com/office/drawing/2014/main" id="{8DBCDF0D-ED4D-E2EF-193B-C9BB2A9FE302}"/>
                </a:ext>
              </a:extLst>
            </p:cNvPr>
            <p:cNvSpPr/>
            <p:nvPr/>
          </p:nvSpPr>
          <p:spPr>
            <a:xfrm>
              <a:off x="1074449" y="5604980"/>
              <a:ext cx="1060705" cy="646331"/>
            </a:xfrm>
            <a:prstGeom prst="wedgeEllipseCallout">
              <a:avLst>
                <a:gd name="adj1" fmla="val -70390"/>
                <a:gd name="adj2" fmla="val -1845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795DAC8-6FA8-226A-4938-EDBE280D0E43}"/>
                </a:ext>
              </a:extLst>
            </p:cNvPr>
            <p:cNvSpPr txBox="1"/>
            <p:nvPr/>
          </p:nvSpPr>
          <p:spPr>
            <a:xfrm>
              <a:off x="1069815" y="5734111"/>
              <a:ext cx="921391" cy="646331"/>
            </a:xfrm>
            <a:prstGeom prst="rect">
              <a:avLst/>
            </a:prstGeom>
            <a:noFill/>
          </p:spPr>
          <p:txBody>
            <a:bodyPr wrap="square" rtlCol="0">
              <a:spAutoFit/>
            </a:bodyPr>
            <a:lstStyle/>
            <a:p>
              <a:pPr algn="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Metal</a:t>
              </a:r>
            </a:p>
            <a:p>
              <a:pPr algn="r"/>
              <a:endParaRPr lang="en-GB" dirty="0">
                <a:solidFill>
                  <a:schemeClr val="bg1"/>
                </a:solidFill>
              </a:endParaRPr>
            </a:p>
          </p:txBody>
        </p:sp>
      </p:grpSp>
      <p:grpSp>
        <p:nvGrpSpPr>
          <p:cNvPr id="27" name="Group 26" descr="Bone &amp; Glass">
            <a:extLst>
              <a:ext uri="{FF2B5EF4-FFF2-40B4-BE49-F238E27FC236}">
                <a16:creationId xmlns:a16="http://schemas.microsoft.com/office/drawing/2014/main" id="{D78CE3F1-9DF0-CE6D-899B-EB8297516192}"/>
              </a:ext>
            </a:extLst>
          </p:cNvPr>
          <p:cNvGrpSpPr/>
          <p:nvPr/>
        </p:nvGrpSpPr>
        <p:grpSpPr>
          <a:xfrm>
            <a:off x="10336645" y="1219689"/>
            <a:ext cx="1534593" cy="811202"/>
            <a:chOff x="10336645" y="1219689"/>
            <a:chExt cx="1534593" cy="811202"/>
          </a:xfrm>
        </p:grpSpPr>
        <p:sp>
          <p:nvSpPr>
            <p:cNvPr id="22" name="Speech Bubble: Oval 21">
              <a:extLst>
                <a:ext uri="{FF2B5EF4-FFF2-40B4-BE49-F238E27FC236}">
                  <a16:creationId xmlns:a16="http://schemas.microsoft.com/office/drawing/2014/main" id="{7BA56B9F-C650-0A3B-1CAA-391CD2F06F72}"/>
                </a:ext>
              </a:extLst>
            </p:cNvPr>
            <p:cNvSpPr/>
            <p:nvPr/>
          </p:nvSpPr>
          <p:spPr>
            <a:xfrm>
              <a:off x="10336645" y="1219689"/>
              <a:ext cx="1532276" cy="811202"/>
            </a:xfrm>
            <a:prstGeom prst="wedgeEllipseCallout">
              <a:avLst>
                <a:gd name="adj1" fmla="val -101242"/>
                <a:gd name="adj2" fmla="val 37279"/>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816B783-0CBC-4881-3CD0-781311CBB9E3}"/>
                </a:ext>
              </a:extLst>
            </p:cNvPr>
            <p:cNvSpPr txBox="1"/>
            <p:nvPr/>
          </p:nvSpPr>
          <p:spPr>
            <a:xfrm>
              <a:off x="10457076" y="1429534"/>
              <a:ext cx="1414162" cy="369332"/>
            </a:xfrm>
            <a:prstGeom prst="rect">
              <a:avLst/>
            </a:prstGeom>
            <a:noFill/>
          </p:spPr>
          <p:txBody>
            <a:bodyPr wrap="square" rtlCol="0">
              <a:spAutoFit/>
            </a:bodyPr>
            <a:lstStyle/>
            <a:p>
              <a:pPr algn="ct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Bone &amp; Glass</a:t>
              </a:r>
              <a:endParaRPr lang="en-GB" dirty="0">
                <a:solidFill>
                  <a:schemeClr val="bg1"/>
                </a:solidFill>
              </a:endParaRPr>
            </a:p>
          </p:txBody>
        </p:sp>
      </p:grpSp>
      <p:grpSp>
        <p:nvGrpSpPr>
          <p:cNvPr id="24" name="Group 23" descr="Leather">
            <a:extLst>
              <a:ext uri="{FF2B5EF4-FFF2-40B4-BE49-F238E27FC236}">
                <a16:creationId xmlns:a16="http://schemas.microsoft.com/office/drawing/2014/main" id="{48DAB3DC-7454-45C5-6A46-23D2B35BDAFC}"/>
              </a:ext>
            </a:extLst>
          </p:cNvPr>
          <p:cNvGrpSpPr/>
          <p:nvPr/>
        </p:nvGrpSpPr>
        <p:grpSpPr>
          <a:xfrm>
            <a:off x="5681295" y="3799366"/>
            <a:ext cx="1065339" cy="775462"/>
            <a:chOff x="7319709" y="3212327"/>
            <a:chExt cx="1065339" cy="775462"/>
          </a:xfrm>
        </p:grpSpPr>
        <p:sp>
          <p:nvSpPr>
            <p:cNvPr id="25" name="Speech Bubble: Oval 24">
              <a:extLst>
                <a:ext uri="{FF2B5EF4-FFF2-40B4-BE49-F238E27FC236}">
                  <a16:creationId xmlns:a16="http://schemas.microsoft.com/office/drawing/2014/main" id="{ADF4307D-FED7-7696-D9B1-D71FEB383AF1}"/>
                </a:ext>
              </a:extLst>
            </p:cNvPr>
            <p:cNvSpPr/>
            <p:nvPr/>
          </p:nvSpPr>
          <p:spPr>
            <a:xfrm>
              <a:off x="7324343" y="3212327"/>
              <a:ext cx="1060705" cy="646331"/>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494B0EC-2FB3-8DE3-FD40-6CBD6FD9CEDA}"/>
                </a:ext>
              </a:extLst>
            </p:cNvPr>
            <p:cNvSpPr txBox="1"/>
            <p:nvPr/>
          </p:nvSpPr>
          <p:spPr>
            <a:xfrm>
              <a:off x="7319709" y="3341458"/>
              <a:ext cx="921391" cy="646331"/>
            </a:xfrm>
            <a:prstGeom prst="rect">
              <a:avLst/>
            </a:prstGeom>
            <a:noFill/>
          </p:spPr>
          <p:txBody>
            <a:bodyPr wrap="square" rtlCol="0">
              <a:spAutoFit/>
            </a:bodyPr>
            <a:lstStyle/>
            <a:p>
              <a:pPr algn="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Leather</a:t>
              </a:r>
            </a:p>
            <a:p>
              <a:pPr algn="r"/>
              <a:endParaRPr lang="en-GB" dirty="0">
                <a:solidFill>
                  <a:schemeClr val="bg1"/>
                </a:solidFill>
              </a:endParaRPr>
            </a:p>
          </p:txBody>
        </p:sp>
      </p:grpSp>
      <p:pic>
        <p:nvPicPr>
          <p:cNvPr id="33" name="Picture 32" descr="A bobbin with thread would around it">
            <a:extLst>
              <a:ext uri="{FF2B5EF4-FFF2-40B4-BE49-F238E27FC236}">
                <a16:creationId xmlns:a16="http://schemas.microsoft.com/office/drawing/2014/main" id="{111410D6-E5B3-234F-597E-E7B28CDE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8165" y="3927566"/>
            <a:ext cx="1398902" cy="2129710"/>
          </a:xfrm>
          <a:prstGeom prst="rect">
            <a:avLst/>
          </a:prstGeom>
        </p:spPr>
      </p:pic>
      <p:grpSp>
        <p:nvGrpSpPr>
          <p:cNvPr id="34" name="Group 33" descr="Wood and textile">
            <a:extLst>
              <a:ext uri="{FF2B5EF4-FFF2-40B4-BE49-F238E27FC236}">
                <a16:creationId xmlns:a16="http://schemas.microsoft.com/office/drawing/2014/main" id="{4E20CD5C-E2CD-574D-E8B3-1C541293B8EB}"/>
              </a:ext>
            </a:extLst>
          </p:cNvPr>
          <p:cNvGrpSpPr/>
          <p:nvPr/>
        </p:nvGrpSpPr>
        <p:grpSpPr>
          <a:xfrm>
            <a:off x="10574871" y="2947912"/>
            <a:ext cx="1532276" cy="811202"/>
            <a:chOff x="10336645" y="1219689"/>
            <a:chExt cx="1532276" cy="811202"/>
          </a:xfrm>
        </p:grpSpPr>
        <p:sp>
          <p:nvSpPr>
            <p:cNvPr id="35" name="Speech Bubble: Oval 34">
              <a:extLst>
                <a:ext uri="{FF2B5EF4-FFF2-40B4-BE49-F238E27FC236}">
                  <a16:creationId xmlns:a16="http://schemas.microsoft.com/office/drawing/2014/main" id="{1B307807-804E-C1DB-248A-84EDF4AF2166}"/>
                </a:ext>
              </a:extLst>
            </p:cNvPr>
            <p:cNvSpPr/>
            <p:nvPr/>
          </p:nvSpPr>
          <p:spPr>
            <a:xfrm>
              <a:off x="10336645" y="1219689"/>
              <a:ext cx="1532276" cy="811202"/>
            </a:xfrm>
            <a:prstGeom prst="wedgeEllipseCallout">
              <a:avLst>
                <a:gd name="adj1" fmla="val -11414"/>
                <a:gd name="adj2" fmla="val 115591"/>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D14704B6-1F07-E51E-4D2D-158E02182CC3}"/>
                </a:ext>
              </a:extLst>
            </p:cNvPr>
            <p:cNvSpPr txBox="1"/>
            <p:nvPr/>
          </p:nvSpPr>
          <p:spPr>
            <a:xfrm>
              <a:off x="10368648" y="1302124"/>
              <a:ext cx="1414162" cy="646331"/>
            </a:xfrm>
            <a:prstGeom prst="rect">
              <a:avLst/>
            </a:prstGeom>
            <a:noFill/>
          </p:spPr>
          <p:txBody>
            <a:bodyPr wrap="square" rtlCol="0">
              <a:spAutoFit/>
            </a:bodyPr>
            <a:lstStyle/>
            <a:p>
              <a:pPr algn="ct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Wood &amp; Textile</a:t>
              </a:r>
              <a:endParaRPr lang="en-GB" dirty="0">
                <a:solidFill>
                  <a:schemeClr val="bg1"/>
                </a:solidFill>
              </a:endParaRPr>
            </a:p>
          </p:txBody>
        </p:sp>
      </p:grpSp>
    </p:spTree>
    <p:extLst>
      <p:ext uri="{BB962C8B-B14F-4D97-AF65-F5344CB8AC3E}">
        <p14:creationId xmlns:p14="http://schemas.microsoft.com/office/powerpoint/2010/main" val="167160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30618-C563-7413-39BC-DB83376605B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E36521-83D1-91AE-6805-27F0C87D62DE}"/>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Making theories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30B0995-D608-BA48-4FB9-28AA29B51A94}"/>
              </a:ext>
            </a:extLst>
          </p:cNvPr>
          <p:cNvSpPr txBox="1"/>
          <p:nvPr/>
        </p:nvSpPr>
        <p:spPr>
          <a:xfrm>
            <a:off x="264365" y="1202669"/>
            <a:ext cx="5831636" cy="3934219"/>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Finally, archaeologists must use all the information and evidence from their digs to make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theories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about what happened at sites.</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Theories can change over time as more evidence is discovered, or new digging reveals more finds and archaeology.</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Sometimes there can be two or more different theories about what might have happened in the past. When this happens, archaeologists must decide which one they think is better. This means there isn’t always a right and wrong answer in archaeology. </a:t>
            </a:r>
            <a:endParaRPr lang="en-GB" dirty="0"/>
          </a:p>
        </p:txBody>
      </p:sp>
      <p:grpSp>
        <p:nvGrpSpPr>
          <p:cNvPr id="9" name="Group 8" descr="A photo off all the wooden posts and rafters being excavated on an archaeological site">
            <a:extLst>
              <a:ext uri="{FF2B5EF4-FFF2-40B4-BE49-F238E27FC236}">
                <a16:creationId xmlns:a16="http://schemas.microsoft.com/office/drawing/2014/main" id="{424CBD00-0A3B-8644-6098-644E594B6F06}"/>
              </a:ext>
            </a:extLst>
          </p:cNvPr>
          <p:cNvGrpSpPr/>
          <p:nvPr/>
        </p:nvGrpSpPr>
        <p:grpSpPr>
          <a:xfrm>
            <a:off x="1824476" y="1046895"/>
            <a:ext cx="10417568" cy="5227446"/>
            <a:chOff x="1824476" y="1046895"/>
            <a:chExt cx="10417568" cy="5227446"/>
          </a:xfrm>
        </p:grpSpPr>
        <p:pic>
          <p:nvPicPr>
            <p:cNvPr id="4" name="Picture 3" descr="A photograph showing an archaeological dig with lots of preserved wood in the ground. ">
              <a:extLst>
                <a:ext uri="{FF2B5EF4-FFF2-40B4-BE49-F238E27FC236}">
                  <a16:creationId xmlns:a16="http://schemas.microsoft.com/office/drawing/2014/main" id="{2F5E92F8-B4C3-708E-C0C2-7A84329B285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86965" y="1046895"/>
              <a:ext cx="5955079" cy="5227446"/>
            </a:xfrm>
            <a:prstGeom prst="rect">
              <a:avLst/>
            </a:prstGeom>
          </p:spPr>
        </p:pic>
        <p:sp>
          <p:nvSpPr>
            <p:cNvPr id="7" name="Rectangle: Rounded Corners 6">
              <a:extLst>
                <a:ext uri="{FF2B5EF4-FFF2-40B4-BE49-F238E27FC236}">
                  <a16:creationId xmlns:a16="http://schemas.microsoft.com/office/drawing/2014/main" id="{F3D0D48B-391F-02DA-4334-EAE7615963E1}"/>
                </a:ext>
              </a:extLst>
            </p:cNvPr>
            <p:cNvSpPr/>
            <p:nvPr/>
          </p:nvSpPr>
          <p:spPr>
            <a:xfrm>
              <a:off x="1824476" y="5134901"/>
              <a:ext cx="4080560" cy="104086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4BC46E5-1D36-170D-D3B0-CFC3E2CACEBC}"/>
                </a:ext>
              </a:extLst>
            </p:cNvPr>
            <p:cNvSpPr txBox="1"/>
            <p:nvPr/>
          </p:nvSpPr>
          <p:spPr>
            <a:xfrm>
              <a:off x="1929924" y="5197490"/>
              <a:ext cx="3815384" cy="923330"/>
            </a:xfrm>
            <a:prstGeom prst="rect">
              <a:avLst/>
            </a:prstGeom>
            <a:noFill/>
          </p:spPr>
          <p:txBody>
            <a:bodyPr wrap="square" rtlCol="0">
              <a:spAutoFit/>
            </a:bodyPr>
            <a:lstStyle/>
            <a:p>
              <a:pPr algn="ct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Archaeologists had to investigate what could have caused a Bronze Age village at Must Farm to burn down</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7716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D4B49-CEA9-2740-F0F8-194C7B43E23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5436149-31AE-6335-BFF2-AFEE6B61A5DC}"/>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0000"/>
              </a:lnSpc>
              <a:spcBef>
                <a:spcPts val="0"/>
              </a:spcBef>
              <a:defRPr/>
            </a:pPr>
            <a:r>
              <a:rPr lang="en-US" sz="3600" b="1" dirty="0">
                <a:solidFill>
                  <a:schemeClr val="bg1"/>
                </a:solidFill>
                <a:latin typeface="Calibri"/>
                <a:ea typeface="Calibri"/>
                <a:cs typeface="Calibri"/>
              </a:rPr>
              <a:t>Find out more by watching the Must Farm videos</a:t>
            </a:r>
            <a:endParaRPr lang="en-US" dirty="0"/>
          </a:p>
        </p:txBody>
      </p:sp>
      <p:pic>
        <p:nvPicPr>
          <p:cNvPr id="7" name="Picture 6" descr="A group of archaeologists working on an excavation site and the title 'Must Farm: An Introduction to Archaeology'">
            <a:hlinkClick r:id="rId3"/>
            <a:extLst>
              <a:ext uri="{FF2B5EF4-FFF2-40B4-BE49-F238E27FC236}">
                <a16:creationId xmlns:a16="http://schemas.microsoft.com/office/drawing/2014/main" id="{7DA5FF9F-278C-BC19-C101-64C8A4727CBB}"/>
              </a:ext>
            </a:extLst>
          </p:cNvPr>
          <p:cNvPicPr>
            <a:picLocks noChangeAspect="1"/>
          </p:cNvPicPr>
          <p:nvPr/>
        </p:nvPicPr>
        <p:blipFill>
          <a:blip r:embed="rId4"/>
          <a:stretch>
            <a:fillRect/>
          </a:stretch>
        </p:blipFill>
        <p:spPr>
          <a:xfrm>
            <a:off x="1447800" y="1152525"/>
            <a:ext cx="4210050" cy="2371725"/>
          </a:xfrm>
          <a:prstGeom prst="rect">
            <a:avLst/>
          </a:prstGeom>
        </p:spPr>
      </p:pic>
      <p:pic>
        <p:nvPicPr>
          <p:cNvPr id="9" name="Picture 8" descr="A reconstruction drawing of Bronze Age roundhouse and the title 'Must Farm: A Bronze Age Settlement'">
            <a:hlinkClick r:id="rId5"/>
            <a:extLst>
              <a:ext uri="{FF2B5EF4-FFF2-40B4-BE49-F238E27FC236}">
                <a16:creationId xmlns:a16="http://schemas.microsoft.com/office/drawing/2014/main" id="{CEAB29C9-8ABD-E7D8-4EFC-E1FCCB94D769}"/>
              </a:ext>
            </a:extLst>
          </p:cNvPr>
          <p:cNvPicPr>
            <a:picLocks noChangeAspect="1"/>
          </p:cNvPicPr>
          <p:nvPr/>
        </p:nvPicPr>
        <p:blipFill>
          <a:blip r:embed="rId6"/>
          <a:stretch>
            <a:fillRect/>
          </a:stretch>
        </p:blipFill>
        <p:spPr>
          <a:xfrm>
            <a:off x="6553200" y="1152525"/>
            <a:ext cx="4229100" cy="2381250"/>
          </a:xfrm>
          <a:prstGeom prst="rect">
            <a:avLst/>
          </a:prstGeom>
        </p:spPr>
      </p:pic>
      <p:pic>
        <p:nvPicPr>
          <p:cNvPr id="11" name="Picture 10" descr="A Bronze axehead in-situ on an archaeological site and the title 'Must Farm: What Artefacts Were Found at the Settlement'">
            <a:hlinkClick r:id="rId7"/>
            <a:extLst>
              <a:ext uri="{FF2B5EF4-FFF2-40B4-BE49-F238E27FC236}">
                <a16:creationId xmlns:a16="http://schemas.microsoft.com/office/drawing/2014/main" id="{799B0B76-6B89-81DB-1FD0-F853824F5DD0}"/>
              </a:ext>
            </a:extLst>
          </p:cNvPr>
          <p:cNvPicPr>
            <a:picLocks noChangeAspect="1"/>
          </p:cNvPicPr>
          <p:nvPr/>
        </p:nvPicPr>
        <p:blipFill>
          <a:blip r:embed="rId8"/>
          <a:stretch>
            <a:fillRect/>
          </a:stretch>
        </p:blipFill>
        <p:spPr>
          <a:xfrm>
            <a:off x="1447800" y="3810000"/>
            <a:ext cx="4229100" cy="2381250"/>
          </a:xfrm>
          <a:prstGeom prst="rect">
            <a:avLst/>
          </a:prstGeom>
        </p:spPr>
      </p:pic>
      <p:pic>
        <p:nvPicPr>
          <p:cNvPr id="13" name="Picture 12" descr="A selection of reconstructed Bronze Age pots and foods and the title 'Must Farm: How Did People Live in the Bronze Age'">
            <a:hlinkClick r:id="rId9"/>
            <a:extLst>
              <a:ext uri="{FF2B5EF4-FFF2-40B4-BE49-F238E27FC236}">
                <a16:creationId xmlns:a16="http://schemas.microsoft.com/office/drawing/2014/main" id="{5C3F679E-BD22-C625-3A73-C7D79538BF89}"/>
              </a:ext>
            </a:extLst>
          </p:cNvPr>
          <p:cNvPicPr>
            <a:picLocks noChangeAspect="1"/>
          </p:cNvPicPr>
          <p:nvPr/>
        </p:nvPicPr>
        <p:blipFill>
          <a:blip r:embed="rId10"/>
          <a:stretch>
            <a:fillRect/>
          </a:stretch>
        </p:blipFill>
        <p:spPr>
          <a:xfrm>
            <a:off x="6553200" y="3810000"/>
            <a:ext cx="4248150" cy="2390775"/>
          </a:xfrm>
          <a:prstGeom prst="rect">
            <a:avLst/>
          </a:prstGeom>
        </p:spPr>
      </p:pic>
    </p:spTree>
    <p:extLst>
      <p:ext uri="{BB962C8B-B14F-4D97-AF65-F5344CB8AC3E}">
        <p14:creationId xmlns:p14="http://schemas.microsoft.com/office/powerpoint/2010/main" val="126417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F12C-FA49-08E6-EC5F-2912645C5F7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5C1F5C-0C90-17EA-57E4-80B939E6B916}"/>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An introduction to archaeology?</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oup of archaeologists working on an excavation with the words 'Must Farm: An introduction to archaeology' written over it">
            <a:hlinkClick r:id="rId3" tooltip="Watch this breif introduction to archaeology"/>
            <a:extLst>
              <a:ext uri="{FF2B5EF4-FFF2-40B4-BE49-F238E27FC236}">
                <a16:creationId xmlns:a16="http://schemas.microsoft.com/office/drawing/2014/main" id="{0D71428E-90EF-2D78-9375-1741149B5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062" y="1078993"/>
            <a:ext cx="9207876" cy="5179432"/>
          </a:xfrm>
          <a:prstGeom prst="rect">
            <a:avLst/>
          </a:prstGeom>
        </p:spPr>
      </p:pic>
      <p:sp>
        <p:nvSpPr>
          <p:cNvPr id="2" name="Action Button: Video 1" descr="Video link icon">
            <a:hlinkClick r:id="rId3" highlightClick="1"/>
            <a:extLst>
              <a:ext uri="{FF2B5EF4-FFF2-40B4-BE49-F238E27FC236}">
                <a16:creationId xmlns:a16="http://schemas.microsoft.com/office/drawing/2014/main" id="{F0785438-FE8D-B8E3-5099-D36E95B1A266}"/>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2173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FEE5-E0A4-537E-374F-6180742EC9D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1AF9A84-D2A3-D1E1-C7D1-53AE9901E094}"/>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does archaeology involve?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84CD6FE-F1E0-5F57-4873-3DF75FE60B2A}"/>
              </a:ext>
            </a:extLst>
          </p:cNvPr>
          <p:cNvSpPr txBox="1"/>
          <p:nvPr/>
        </p:nvSpPr>
        <p:spPr>
          <a:xfrm>
            <a:off x="489857" y="1838036"/>
            <a:ext cx="4415518" cy="369332"/>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Archaeologists can find out information from:</a:t>
            </a:r>
          </a:p>
        </p:txBody>
      </p:sp>
      <p:grpSp>
        <p:nvGrpSpPr>
          <p:cNvPr id="12" name="Group 11">
            <a:extLst>
              <a:ext uri="{FF2B5EF4-FFF2-40B4-BE49-F238E27FC236}">
                <a16:creationId xmlns:a16="http://schemas.microsoft.com/office/drawing/2014/main" id="{4942CE8F-BEBC-F20C-8086-235BC5B8FDCA}"/>
              </a:ext>
              <a:ext uri="{C183D7F6-B498-43B3-948B-1728B52AA6E4}">
                <adec:decorative xmlns:adec="http://schemas.microsoft.com/office/drawing/2017/decorative" val="1"/>
              </a:ext>
            </a:extLst>
          </p:cNvPr>
          <p:cNvGrpSpPr/>
          <p:nvPr/>
        </p:nvGrpSpPr>
        <p:grpSpPr>
          <a:xfrm>
            <a:off x="4205428" y="2345145"/>
            <a:ext cx="3771875" cy="3493002"/>
            <a:chOff x="4205428" y="2345145"/>
            <a:chExt cx="3771875" cy="3493002"/>
          </a:xfrm>
        </p:grpSpPr>
        <p:pic>
          <p:nvPicPr>
            <p:cNvPr id="9" name="Picture 8" descr="A photograph of lots of different broken pieces of pottery. The sherds are different colours and have different decorations and designs on. Some are a bright orange, others are a grey-cream and some are a dark grey-black with tiny dot patterns. ">
              <a:extLst>
                <a:ext uri="{FF2B5EF4-FFF2-40B4-BE49-F238E27FC236}">
                  <a16:creationId xmlns:a16="http://schemas.microsoft.com/office/drawing/2014/main" id="{2843A026-DE84-8723-D6FF-F8F82D7EB9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6063" y="2942882"/>
              <a:ext cx="3514418" cy="2345492"/>
            </a:xfrm>
            <a:prstGeom prst="rect">
              <a:avLst/>
            </a:prstGeom>
          </p:spPr>
        </p:pic>
        <p:grpSp>
          <p:nvGrpSpPr>
            <p:cNvPr id="7" name="Group 6">
              <a:extLst>
                <a:ext uri="{FF2B5EF4-FFF2-40B4-BE49-F238E27FC236}">
                  <a16:creationId xmlns:a16="http://schemas.microsoft.com/office/drawing/2014/main" id="{298438DF-0D79-EFA9-AE6E-78BC8CE25255}"/>
                </a:ext>
              </a:extLst>
            </p:cNvPr>
            <p:cNvGrpSpPr/>
            <p:nvPr/>
          </p:nvGrpSpPr>
          <p:grpSpPr>
            <a:xfrm>
              <a:off x="4516582" y="2345145"/>
              <a:ext cx="3158836" cy="459960"/>
              <a:chOff x="4366269" y="2345145"/>
              <a:chExt cx="3158836" cy="459960"/>
            </a:xfrm>
          </p:grpSpPr>
          <p:sp>
            <p:nvSpPr>
              <p:cNvPr id="25" name="Rectangle: Rounded Corners 24">
                <a:extLst>
                  <a:ext uri="{FF2B5EF4-FFF2-40B4-BE49-F238E27FC236}">
                    <a16:creationId xmlns:a16="http://schemas.microsoft.com/office/drawing/2014/main" id="{6EBBDCBB-3989-BB17-7E0D-CF9468A0B7CD}"/>
                  </a:ext>
                </a:extLst>
              </p:cNvPr>
              <p:cNvSpPr/>
              <p:nvPr/>
            </p:nvSpPr>
            <p:spPr>
              <a:xfrm>
                <a:off x="4366269" y="2345145"/>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D2CBADE-0E55-10A4-74DD-DA9A4C483A3F}"/>
                  </a:ext>
                </a:extLst>
              </p:cNvPr>
              <p:cNvSpPr txBox="1"/>
              <p:nvPr/>
            </p:nvSpPr>
            <p:spPr>
              <a:xfrm>
                <a:off x="4559495" y="2375608"/>
                <a:ext cx="277238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Artefacts</a:t>
                </a:r>
              </a:p>
            </p:txBody>
          </p:sp>
        </p:grpSp>
        <p:sp>
          <p:nvSpPr>
            <p:cNvPr id="31" name="TextBox 30">
              <a:extLst>
                <a:ext uri="{FF2B5EF4-FFF2-40B4-BE49-F238E27FC236}">
                  <a16:creationId xmlns:a16="http://schemas.microsoft.com/office/drawing/2014/main" id="{D0546E39-9C0B-7D5E-0622-14D7C3139DDB}"/>
                </a:ext>
              </a:extLst>
            </p:cNvPr>
            <p:cNvSpPr txBox="1"/>
            <p:nvPr/>
          </p:nvSpPr>
          <p:spPr>
            <a:xfrm>
              <a:off x="4205428" y="5314927"/>
              <a:ext cx="3771875" cy="523220"/>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A collection of different prehistoric pottery sherds from an excavation</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04450C14-E969-E53F-E580-3CF6FF5EAF32}"/>
              </a:ext>
              <a:ext uri="{C183D7F6-B498-43B3-948B-1728B52AA6E4}">
                <adec:decorative xmlns:adec="http://schemas.microsoft.com/office/drawing/2017/decorative" val="1"/>
              </a:ext>
            </a:extLst>
          </p:cNvPr>
          <p:cNvGrpSpPr/>
          <p:nvPr/>
        </p:nvGrpSpPr>
        <p:grpSpPr>
          <a:xfrm>
            <a:off x="424285" y="2345145"/>
            <a:ext cx="3771875" cy="3493002"/>
            <a:chOff x="424285" y="2345145"/>
            <a:chExt cx="3771875" cy="3493002"/>
          </a:xfrm>
        </p:grpSpPr>
        <p:pic>
          <p:nvPicPr>
            <p:cNvPr id="4" name="Picture 3" descr="A photograph of a hole in the ground with some of its soil left inside to show the different coloured layers. The layers are different oranges, browns and greys and at the bottom of the hole are some very dark brown pieces of preserved wood. A long thin pole coloured red and white is a scale to show how big the hole is. ">
              <a:extLst>
                <a:ext uri="{FF2B5EF4-FFF2-40B4-BE49-F238E27FC236}">
                  <a16:creationId xmlns:a16="http://schemas.microsoft.com/office/drawing/2014/main" id="{F30B880A-9835-124E-CDC1-BDB8FFA40A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9857" y="2942881"/>
              <a:ext cx="3517939" cy="2345493"/>
            </a:xfrm>
            <a:prstGeom prst="rect">
              <a:avLst/>
            </a:prstGeom>
          </p:spPr>
        </p:pic>
        <p:grpSp>
          <p:nvGrpSpPr>
            <p:cNvPr id="3" name="Group 2">
              <a:extLst>
                <a:ext uri="{FF2B5EF4-FFF2-40B4-BE49-F238E27FC236}">
                  <a16:creationId xmlns:a16="http://schemas.microsoft.com/office/drawing/2014/main" id="{3D161EB4-874D-18BC-A54E-385BA39F622B}"/>
                </a:ext>
              </a:extLst>
            </p:cNvPr>
            <p:cNvGrpSpPr/>
            <p:nvPr/>
          </p:nvGrpSpPr>
          <p:grpSpPr>
            <a:xfrm>
              <a:off x="669408" y="2345145"/>
              <a:ext cx="3158836" cy="459960"/>
              <a:chOff x="625447" y="2330293"/>
              <a:chExt cx="3158836" cy="459960"/>
            </a:xfrm>
          </p:grpSpPr>
          <p:sp>
            <p:nvSpPr>
              <p:cNvPr id="21" name="Rectangle: Rounded Corners 20">
                <a:extLst>
                  <a:ext uri="{FF2B5EF4-FFF2-40B4-BE49-F238E27FC236}">
                    <a16:creationId xmlns:a16="http://schemas.microsoft.com/office/drawing/2014/main" id="{135A4293-E3E1-83AA-8EDE-0B28B723935B}"/>
                  </a:ext>
                </a:extLst>
              </p:cNvPr>
              <p:cNvSpPr/>
              <p:nvPr/>
            </p:nvSpPr>
            <p:spPr>
              <a:xfrm>
                <a:off x="625447" y="2330293"/>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D8ABB63-8D6E-095F-0A99-14AD628BE240}"/>
                  </a:ext>
                </a:extLst>
              </p:cNvPr>
              <p:cNvSpPr txBox="1"/>
              <p:nvPr/>
            </p:nvSpPr>
            <p:spPr>
              <a:xfrm>
                <a:off x="818673" y="2364099"/>
                <a:ext cx="277238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Archaeological features</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2C77C080-17EC-79E0-1E75-1EFDC80F1060}"/>
                </a:ext>
              </a:extLst>
            </p:cNvPr>
            <p:cNvSpPr txBox="1"/>
            <p:nvPr/>
          </p:nvSpPr>
          <p:spPr>
            <a:xfrm>
              <a:off x="424285" y="5314927"/>
              <a:ext cx="3771875" cy="523220"/>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A prehistoric watering hole that is being dug by archaeologists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592B023A-92CC-2E33-381B-0246F83673C3}"/>
              </a:ext>
              <a:ext uri="{C183D7F6-B498-43B3-948B-1728B52AA6E4}">
                <adec:decorative xmlns:adec="http://schemas.microsoft.com/office/drawing/2017/decorative" val="1"/>
              </a:ext>
            </a:extLst>
          </p:cNvPr>
          <p:cNvGrpSpPr/>
          <p:nvPr/>
        </p:nvGrpSpPr>
        <p:grpSpPr>
          <a:xfrm>
            <a:off x="8038747" y="2345145"/>
            <a:ext cx="3819263" cy="3706384"/>
            <a:chOff x="8038747" y="2345145"/>
            <a:chExt cx="3819263" cy="3706384"/>
          </a:xfrm>
        </p:grpSpPr>
        <p:pic>
          <p:nvPicPr>
            <p:cNvPr id="13" name="Picture 12" descr="A photograph showing a laboratory with two archaeologists wearing white lab coats looking into microscopes that are sitting on the desk in front of them. ">
              <a:extLst>
                <a:ext uri="{FF2B5EF4-FFF2-40B4-BE49-F238E27FC236}">
                  <a16:creationId xmlns:a16="http://schemas.microsoft.com/office/drawing/2014/main" id="{8487B07B-9368-C4AB-34CA-2D72354C46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38747" y="2942881"/>
              <a:ext cx="3819263" cy="2345492"/>
            </a:xfrm>
            <a:prstGeom prst="rect">
              <a:avLst/>
            </a:prstGeom>
          </p:spPr>
        </p:pic>
        <p:sp>
          <p:nvSpPr>
            <p:cNvPr id="19" name="TextBox 18">
              <a:extLst>
                <a:ext uri="{FF2B5EF4-FFF2-40B4-BE49-F238E27FC236}">
                  <a16:creationId xmlns:a16="http://schemas.microsoft.com/office/drawing/2014/main" id="{BC5BE508-2189-3FC5-94C7-76BBFDB91C91}"/>
                </a:ext>
              </a:extLst>
            </p:cNvPr>
            <p:cNvSpPr txBox="1"/>
            <p:nvPr/>
          </p:nvSpPr>
          <p:spPr>
            <a:xfrm>
              <a:off x="8038747" y="5312865"/>
              <a:ext cx="3771875" cy="738664"/>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Archaeologists studying samples at the Department of Archaeology, University of Cambridge</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5912B44B-5201-9723-CE8B-3FD8873320F7}"/>
                </a:ext>
              </a:extLst>
            </p:cNvPr>
            <p:cNvGrpSpPr/>
            <p:nvPr/>
          </p:nvGrpSpPr>
          <p:grpSpPr>
            <a:xfrm>
              <a:off x="8345266" y="2345145"/>
              <a:ext cx="3158836" cy="459960"/>
              <a:chOff x="8276817" y="2345145"/>
              <a:chExt cx="3158836" cy="459960"/>
            </a:xfrm>
          </p:grpSpPr>
          <p:sp>
            <p:nvSpPr>
              <p:cNvPr id="27" name="Rectangle: Rounded Corners 26">
                <a:extLst>
                  <a:ext uri="{FF2B5EF4-FFF2-40B4-BE49-F238E27FC236}">
                    <a16:creationId xmlns:a16="http://schemas.microsoft.com/office/drawing/2014/main" id="{BBC264A7-9D6C-A386-3D08-F757BF308A8F}"/>
                  </a:ext>
                </a:extLst>
              </p:cNvPr>
              <p:cNvSpPr/>
              <p:nvPr/>
            </p:nvSpPr>
            <p:spPr>
              <a:xfrm>
                <a:off x="8276817" y="2345145"/>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36A173D4-3DBE-57E7-44E2-D0C280D61F92}"/>
                  </a:ext>
                </a:extLst>
              </p:cNvPr>
              <p:cNvSpPr txBox="1"/>
              <p:nvPr/>
            </p:nvSpPr>
            <p:spPr>
              <a:xfrm>
                <a:off x="8538492" y="2390459"/>
                <a:ext cx="277238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Scientific Analysis</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grpSp>
        <p:nvGrpSpPr>
          <p:cNvPr id="16" name="Group 15">
            <a:extLst>
              <a:ext uri="{FF2B5EF4-FFF2-40B4-BE49-F238E27FC236}">
                <a16:creationId xmlns:a16="http://schemas.microsoft.com/office/drawing/2014/main" id="{8A52573A-0903-FCF7-20FC-9F03075A1C34}"/>
              </a:ext>
              <a:ext uri="{C183D7F6-B498-43B3-948B-1728B52AA6E4}">
                <adec:decorative xmlns:adec="http://schemas.microsoft.com/office/drawing/2017/decorative" val="1"/>
              </a:ext>
            </a:extLst>
          </p:cNvPr>
          <p:cNvGrpSpPr/>
          <p:nvPr/>
        </p:nvGrpSpPr>
        <p:grpSpPr>
          <a:xfrm>
            <a:off x="1395249" y="1240299"/>
            <a:ext cx="9410769" cy="459960"/>
            <a:chOff x="-697589" y="6440950"/>
            <a:chExt cx="9410769" cy="459960"/>
          </a:xfrm>
        </p:grpSpPr>
        <p:sp>
          <p:nvSpPr>
            <p:cNvPr id="11" name="Rectangle: Rounded Corners 10">
              <a:extLst>
                <a:ext uri="{FF2B5EF4-FFF2-40B4-BE49-F238E27FC236}">
                  <a16:creationId xmlns:a16="http://schemas.microsoft.com/office/drawing/2014/main" id="{6C9D328A-B171-3E6B-155F-AFEC18D4C813}"/>
                </a:ext>
              </a:extLst>
            </p:cNvPr>
            <p:cNvSpPr/>
            <p:nvPr/>
          </p:nvSpPr>
          <p:spPr>
            <a:xfrm>
              <a:off x="-697589" y="6440950"/>
              <a:ext cx="9410769"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D8D4EAF-2CAB-3A3B-3D23-F1540EF32CA1}"/>
                </a:ext>
              </a:extLst>
            </p:cNvPr>
            <p:cNvSpPr txBox="1"/>
            <p:nvPr/>
          </p:nvSpPr>
          <p:spPr>
            <a:xfrm>
              <a:off x="-654304" y="6469665"/>
              <a:ext cx="9332305" cy="369332"/>
            </a:xfrm>
            <a:prstGeom prst="rect">
              <a:avLst/>
            </a:prstGeom>
            <a:noFill/>
          </p:spPr>
          <p:txBody>
            <a:bodyPr wrap="square" rtlCol="0">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Archaeology is the study  of the lives of people in the past and the things they left behind</a:t>
              </a:r>
              <a:endParaRPr lang="en-GB" dirty="0">
                <a:solidFill>
                  <a:schemeClr val="bg1"/>
                </a:solidFill>
              </a:endParaRPr>
            </a:p>
          </p:txBody>
        </p:sp>
      </p:grpSp>
    </p:spTree>
    <p:extLst>
      <p:ext uri="{BB962C8B-B14F-4D97-AF65-F5344CB8AC3E}">
        <p14:creationId xmlns:p14="http://schemas.microsoft.com/office/powerpoint/2010/main" val="386803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4B596-67BF-6BE1-FEFC-C479A00D5A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176BA2-47D5-E38E-0913-17007A47935F}"/>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questions do archaeologists ask?</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90B6E318-BE4E-745D-6068-73809288378E}"/>
              </a:ext>
              <a:ext uri="{C183D7F6-B498-43B3-948B-1728B52AA6E4}">
                <adec:decorative xmlns:adec="http://schemas.microsoft.com/office/drawing/2017/decorative" val="1"/>
              </a:ext>
            </a:extLst>
          </p:cNvPr>
          <p:cNvGrpSpPr/>
          <p:nvPr/>
        </p:nvGrpSpPr>
        <p:grpSpPr>
          <a:xfrm>
            <a:off x="250855" y="1214644"/>
            <a:ext cx="5333516" cy="1626527"/>
            <a:chOff x="250855" y="1214644"/>
            <a:chExt cx="5333516" cy="1626527"/>
          </a:xfrm>
        </p:grpSpPr>
        <p:sp>
          <p:nvSpPr>
            <p:cNvPr id="7" name="Rectangle: Rounded Corners 6">
              <a:extLst>
                <a:ext uri="{FF2B5EF4-FFF2-40B4-BE49-F238E27FC236}">
                  <a16:creationId xmlns:a16="http://schemas.microsoft.com/office/drawing/2014/main" id="{3603555C-0F9A-65C3-B0CC-3FE8E2B281D4}"/>
                </a:ext>
              </a:extLst>
            </p:cNvPr>
            <p:cNvSpPr/>
            <p:nvPr/>
          </p:nvSpPr>
          <p:spPr>
            <a:xfrm>
              <a:off x="250855" y="1214644"/>
              <a:ext cx="5333516" cy="1626527"/>
            </a:xfrm>
            <a:prstGeom prst="roundRect">
              <a:avLst>
                <a:gd name="adj" fmla="val 1762"/>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C87DA6F-38BF-CD28-1B6E-547BF7E912F4}"/>
                </a:ext>
              </a:extLst>
            </p:cNvPr>
            <p:cNvSpPr txBox="1"/>
            <p:nvPr/>
          </p:nvSpPr>
          <p:spPr>
            <a:xfrm>
              <a:off x="444953" y="1395586"/>
              <a:ext cx="5065939" cy="1264642"/>
            </a:xfrm>
            <a:prstGeom prst="rect">
              <a:avLst/>
            </a:prstGeom>
            <a:noFill/>
          </p:spPr>
          <p:txBody>
            <a:bodyPr wrap="square">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One of an archaeologist’s jobs is to ask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questions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about the sites that they dig up and the people that lived there. They can use different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scientific techniques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try and answer these questions. </a:t>
              </a:r>
            </a:p>
          </p:txBody>
        </p:sp>
      </p:grpSp>
      <p:grpSp>
        <p:nvGrpSpPr>
          <p:cNvPr id="38" name="Group 37">
            <a:extLst>
              <a:ext uri="{FF2B5EF4-FFF2-40B4-BE49-F238E27FC236}">
                <a16:creationId xmlns:a16="http://schemas.microsoft.com/office/drawing/2014/main" id="{5CE6B30D-158E-329E-EC65-3A86FCFCDA79}"/>
              </a:ext>
              <a:ext uri="{C183D7F6-B498-43B3-948B-1728B52AA6E4}">
                <adec:decorative xmlns:adec="http://schemas.microsoft.com/office/drawing/2017/decorative" val="1"/>
              </a:ext>
            </a:extLst>
          </p:cNvPr>
          <p:cNvGrpSpPr/>
          <p:nvPr/>
        </p:nvGrpSpPr>
        <p:grpSpPr>
          <a:xfrm>
            <a:off x="760589" y="3079487"/>
            <a:ext cx="2179864" cy="2919370"/>
            <a:chOff x="1088740" y="3029961"/>
            <a:chExt cx="2179864" cy="2919370"/>
          </a:xfrm>
        </p:grpSpPr>
        <p:sp>
          <p:nvSpPr>
            <p:cNvPr id="9" name="Speech Bubble: Oval 8">
              <a:extLst>
                <a:ext uri="{FF2B5EF4-FFF2-40B4-BE49-F238E27FC236}">
                  <a16:creationId xmlns:a16="http://schemas.microsoft.com/office/drawing/2014/main" id="{B86D069F-D091-9343-C126-08E4167C5CB2}"/>
                </a:ext>
              </a:extLst>
            </p:cNvPr>
            <p:cNvSpPr/>
            <p:nvPr/>
          </p:nvSpPr>
          <p:spPr>
            <a:xfrm>
              <a:off x="1088740" y="3029961"/>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1939D02-CC04-75ED-7585-746619C9BA7F}"/>
                </a:ext>
              </a:extLst>
            </p:cNvPr>
            <p:cNvSpPr txBox="1"/>
            <p:nvPr/>
          </p:nvSpPr>
          <p:spPr>
            <a:xfrm>
              <a:off x="1376939" y="3282875"/>
              <a:ext cx="1603466" cy="1200329"/>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Who</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were the people living in the past?</a:t>
              </a:r>
            </a:p>
            <a:p>
              <a:pPr algn="ctr"/>
              <a:endParaRPr lang="en-GB" dirty="0"/>
            </a:p>
          </p:txBody>
        </p:sp>
        <p:pic>
          <p:nvPicPr>
            <p:cNvPr id="28" name="Picture 27" descr="A cartoon silhouette of a DNA double helix strand. ">
              <a:extLst>
                <a:ext uri="{FF2B5EF4-FFF2-40B4-BE49-F238E27FC236}">
                  <a16:creationId xmlns:a16="http://schemas.microsoft.com/office/drawing/2014/main" id="{B66636E6-A088-73E5-D34E-15D0C13B10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506528">
              <a:off x="1127165" y="5063106"/>
              <a:ext cx="838665" cy="419333"/>
            </a:xfrm>
            <a:prstGeom prst="rect">
              <a:avLst/>
            </a:prstGeom>
          </p:spPr>
        </p:pic>
        <p:sp>
          <p:nvSpPr>
            <p:cNvPr id="32" name="TextBox 31">
              <a:extLst>
                <a:ext uri="{FF2B5EF4-FFF2-40B4-BE49-F238E27FC236}">
                  <a16:creationId xmlns:a16="http://schemas.microsoft.com/office/drawing/2014/main" id="{E68C3969-9249-BC42-3468-663C5BAE26B9}"/>
                </a:ext>
              </a:extLst>
            </p:cNvPr>
            <p:cNvSpPr txBox="1"/>
            <p:nvPr/>
          </p:nvSpPr>
          <p:spPr>
            <a:xfrm>
              <a:off x="1856885" y="4749002"/>
              <a:ext cx="1258573" cy="1200329"/>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Ancient DNA</a:t>
              </a:r>
            </a:p>
            <a:p>
              <a:endParaRPr lang="en-GB" dirty="0"/>
            </a:p>
          </p:txBody>
        </p:sp>
      </p:grpSp>
      <p:grpSp>
        <p:nvGrpSpPr>
          <p:cNvPr id="39" name="Group 38">
            <a:extLst>
              <a:ext uri="{FF2B5EF4-FFF2-40B4-BE49-F238E27FC236}">
                <a16:creationId xmlns:a16="http://schemas.microsoft.com/office/drawing/2014/main" id="{7E7B6A4E-A168-FF7E-0181-54F070385CE7}"/>
              </a:ext>
              <a:ext uri="{C183D7F6-B498-43B3-948B-1728B52AA6E4}">
                <adec:decorative xmlns:adec="http://schemas.microsoft.com/office/drawing/2017/decorative" val="1"/>
              </a:ext>
            </a:extLst>
          </p:cNvPr>
          <p:cNvGrpSpPr/>
          <p:nvPr/>
        </p:nvGrpSpPr>
        <p:grpSpPr>
          <a:xfrm>
            <a:off x="3408082" y="3552560"/>
            <a:ext cx="2565524" cy="2706318"/>
            <a:chOff x="3690347" y="3588068"/>
            <a:chExt cx="2565524" cy="2706318"/>
          </a:xfrm>
        </p:grpSpPr>
        <p:sp>
          <p:nvSpPr>
            <p:cNvPr id="12" name="Speech Bubble: Oval 11">
              <a:extLst>
                <a:ext uri="{FF2B5EF4-FFF2-40B4-BE49-F238E27FC236}">
                  <a16:creationId xmlns:a16="http://schemas.microsoft.com/office/drawing/2014/main" id="{D7E4770B-309A-9A6B-237A-460F5AE02090}"/>
                </a:ext>
              </a:extLst>
            </p:cNvPr>
            <p:cNvSpPr/>
            <p:nvPr/>
          </p:nvSpPr>
          <p:spPr>
            <a:xfrm>
              <a:off x="4076007" y="3588068"/>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5D8EF9C-7B0B-25E2-BE62-57A262CE494A}"/>
                </a:ext>
              </a:extLst>
            </p:cNvPr>
            <p:cNvSpPr txBox="1"/>
            <p:nvPr/>
          </p:nvSpPr>
          <p:spPr>
            <a:xfrm>
              <a:off x="4364206" y="3716000"/>
              <a:ext cx="1603466" cy="1200329"/>
            </a:xfrm>
            <a:prstGeom prst="rect">
              <a:avLst/>
            </a:prstGeom>
            <a:noFill/>
          </p:spPr>
          <p:txBody>
            <a:bodyPr wrap="square" rtlCol="0">
              <a:spAutoFit/>
            </a:bodyPr>
            <a:lstStyle/>
            <a:p>
              <a:pPr algn="ct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were people doing at a site in the past?</a:t>
              </a:r>
              <a:endParaRPr lang="en-GB" dirty="0">
                <a:solidFill>
                  <a:schemeClr val="bg1"/>
                </a:solidFill>
              </a:endParaRPr>
            </a:p>
          </p:txBody>
        </p:sp>
        <p:pic>
          <p:nvPicPr>
            <p:cNvPr id="26" name="Picture 25" descr="A cartoon silhouette of a trowel">
              <a:extLst>
                <a:ext uri="{FF2B5EF4-FFF2-40B4-BE49-F238E27FC236}">
                  <a16:creationId xmlns:a16="http://schemas.microsoft.com/office/drawing/2014/main" id="{C038AA4D-D271-8A00-0167-9536572160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214977">
              <a:off x="3690347" y="5492146"/>
              <a:ext cx="1029349" cy="514675"/>
            </a:xfrm>
            <a:prstGeom prst="rect">
              <a:avLst/>
            </a:prstGeom>
          </p:spPr>
        </p:pic>
        <p:sp>
          <p:nvSpPr>
            <p:cNvPr id="33" name="TextBox 32">
              <a:extLst>
                <a:ext uri="{FF2B5EF4-FFF2-40B4-BE49-F238E27FC236}">
                  <a16:creationId xmlns:a16="http://schemas.microsoft.com/office/drawing/2014/main" id="{BD3654D6-8F6A-C15D-DF64-7AA4A6A87A42}"/>
                </a:ext>
              </a:extLst>
            </p:cNvPr>
            <p:cNvSpPr txBox="1"/>
            <p:nvPr/>
          </p:nvSpPr>
          <p:spPr>
            <a:xfrm>
              <a:off x="4628060" y="5371056"/>
              <a:ext cx="1492184" cy="923330"/>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Excavations</a:t>
              </a:r>
            </a:p>
            <a:p>
              <a:pPr algn="ctr"/>
              <a:endParaRPr lang="en-GB" dirty="0"/>
            </a:p>
          </p:txBody>
        </p:sp>
      </p:grpSp>
      <p:grpSp>
        <p:nvGrpSpPr>
          <p:cNvPr id="40" name="Group 39">
            <a:extLst>
              <a:ext uri="{FF2B5EF4-FFF2-40B4-BE49-F238E27FC236}">
                <a16:creationId xmlns:a16="http://schemas.microsoft.com/office/drawing/2014/main" id="{071AAECC-73E0-82C9-0C3A-0C715C6A4352}"/>
              </a:ext>
              <a:ext uri="{C183D7F6-B498-43B3-948B-1728B52AA6E4}">
                <adec:decorative xmlns:adec="http://schemas.microsoft.com/office/drawing/2017/decorative" val="1"/>
              </a:ext>
            </a:extLst>
          </p:cNvPr>
          <p:cNvGrpSpPr/>
          <p:nvPr/>
        </p:nvGrpSpPr>
        <p:grpSpPr>
          <a:xfrm>
            <a:off x="5931774" y="1433381"/>
            <a:ext cx="2300296" cy="2896055"/>
            <a:chOff x="6135439" y="1274497"/>
            <a:chExt cx="2300296" cy="2896055"/>
          </a:xfrm>
        </p:grpSpPr>
        <p:sp>
          <p:nvSpPr>
            <p:cNvPr id="14" name="Speech Bubble: Oval 13">
              <a:extLst>
                <a:ext uri="{FF2B5EF4-FFF2-40B4-BE49-F238E27FC236}">
                  <a16:creationId xmlns:a16="http://schemas.microsoft.com/office/drawing/2014/main" id="{CBB678AA-F031-CD27-2B32-95DA1BD0ACA9}"/>
                </a:ext>
              </a:extLst>
            </p:cNvPr>
            <p:cNvSpPr/>
            <p:nvPr/>
          </p:nvSpPr>
          <p:spPr>
            <a:xfrm>
              <a:off x="6255871" y="1274497"/>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99CA3042-0FDB-5BE3-9E6B-C2F0D6AA7DA7}"/>
                </a:ext>
              </a:extLst>
            </p:cNvPr>
            <p:cNvSpPr txBox="1"/>
            <p:nvPr/>
          </p:nvSpPr>
          <p:spPr>
            <a:xfrm>
              <a:off x="6195375" y="3097081"/>
              <a:ext cx="850392" cy="461665"/>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C14</a:t>
              </a:r>
              <a:endParaRPr lang="en-GB"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1A8C1E7-DF2F-EB9A-0DD2-7938D42E6C8C}"/>
                </a:ext>
              </a:extLst>
            </p:cNvPr>
            <p:cNvSpPr txBox="1"/>
            <p:nvPr/>
          </p:nvSpPr>
          <p:spPr>
            <a:xfrm>
              <a:off x="6135439" y="1516980"/>
              <a:ext cx="1909846" cy="968278"/>
            </a:xfrm>
            <a:prstGeom prst="rect">
              <a:avLst/>
            </a:prstGeom>
            <a:noFill/>
          </p:spPr>
          <p:txBody>
            <a:bodyPr wrap="square" rtlCol="0">
              <a:spAutoFit/>
            </a:bodyPr>
            <a:lstStyle/>
            <a:p>
              <a:pPr lvl="1" algn="ctr">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were people living at a site?</a:t>
              </a:r>
            </a:p>
          </p:txBody>
        </p:sp>
        <p:sp>
          <p:nvSpPr>
            <p:cNvPr id="34" name="TextBox 33">
              <a:extLst>
                <a:ext uri="{FF2B5EF4-FFF2-40B4-BE49-F238E27FC236}">
                  <a16:creationId xmlns:a16="http://schemas.microsoft.com/office/drawing/2014/main" id="{3BEF1885-2078-3043-D5BB-26076105FB82}"/>
                </a:ext>
              </a:extLst>
            </p:cNvPr>
            <p:cNvSpPr txBox="1"/>
            <p:nvPr/>
          </p:nvSpPr>
          <p:spPr>
            <a:xfrm>
              <a:off x="6693797" y="2970223"/>
              <a:ext cx="1603466" cy="1200329"/>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Radiocarbon dating</a:t>
              </a:r>
            </a:p>
            <a:p>
              <a:pPr algn="ctr"/>
              <a:endParaRPr lang="en-GB" dirty="0"/>
            </a:p>
          </p:txBody>
        </p:sp>
      </p:grpSp>
      <p:grpSp>
        <p:nvGrpSpPr>
          <p:cNvPr id="42" name="Group 41">
            <a:extLst>
              <a:ext uri="{FF2B5EF4-FFF2-40B4-BE49-F238E27FC236}">
                <a16:creationId xmlns:a16="http://schemas.microsoft.com/office/drawing/2014/main" id="{8FCF5535-CA64-1630-E6E9-66D6B1DC0E17}"/>
              </a:ext>
              <a:ext uri="{C183D7F6-B498-43B3-948B-1728B52AA6E4}">
                <adec:decorative xmlns:adec="http://schemas.microsoft.com/office/drawing/2017/decorative" val="1"/>
              </a:ext>
            </a:extLst>
          </p:cNvPr>
          <p:cNvGrpSpPr/>
          <p:nvPr/>
        </p:nvGrpSpPr>
        <p:grpSpPr>
          <a:xfrm>
            <a:off x="7688506" y="3713346"/>
            <a:ext cx="2769410" cy="2618398"/>
            <a:chOff x="7864862" y="3741186"/>
            <a:chExt cx="2769410" cy="2618398"/>
          </a:xfrm>
        </p:grpSpPr>
        <p:sp>
          <p:nvSpPr>
            <p:cNvPr id="19" name="Speech Bubble: Oval 18">
              <a:extLst>
                <a:ext uri="{FF2B5EF4-FFF2-40B4-BE49-F238E27FC236}">
                  <a16:creationId xmlns:a16="http://schemas.microsoft.com/office/drawing/2014/main" id="{A69100BA-F4E9-42A8-B02A-3B1D1E050D23}"/>
                </a:ext>
              </a:extLst>
            </p:cNvPr>
            <p:cNvSpPr/>
            <p:nvPr/>
          </p:nvSpPr>
          <p:spPr>
            <a:xfrm>
              <a:off x="8095821" y="3741186"/>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4580135-7B91-1C60-BC00-1FE343C34D15}"/>
                </a:ext>
              </a:extLst>
            </p:cNvPr>
            <p:cNvSpPr txBox="1"/>
            <p:nvPr/>
          </p:nvSpPr>
          <p:spPr>
            <a:xfrm>
              <a:off x="8384020" y="3994100"/>
              <a:ext cx="1603466" cy="923330"/>
            </a:xfrm>
            <a:prstGeom prst="rect">
              <a:avLst/>
            </a:prstGeom>
            <a:noFill/>
          </p:spPr>
          <p:txBody>
            <a:bodyPr wrap="square" rtlCol="0">
              <a:spAutoFit/>
            </a:bodyPr>
            <a:lstStyle/>
            <a:p>
              <a:pPr algn="ct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are archaeological sites?</a:t>
              </a:r>
              <a:endParaRPr lang="en-GB" dirty="0">
                <a:solidFill>
                  <a:schemeClr val="bg1"/>
                </a:solidFill>
              </a:endParaRPr>
            </a:p>
          </p:txBody>
        </p:sp>
        <p:pic>
          <p:nvPicPr>
            <p:cNvPr id="24" name="Picture 23" descr="A cartoon silhouette of a plane">
              <a:extLst>
                <a:ext uri="{FF2B5EF4-FFF2-40B4-BE49-F238E27FC236}">
                  <a16:creationId xmlns:a16="http://schemas.microsoft.com/office/drawing/2014/main" id="{F3341BDD-660F-C61B-A6B7-DA9F2AF1F5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64862" y="5454484"/>
              <a:ext cx="620830" cy="620830"/>
            </a:xfrm>
            <a:prstGeom prst="rect">
              <a:avLst/>
            </a:prstGeom>
          </p:spPr>
        </p:pic>
        <p:sp>
          <p:nvSpPr>
            <p:cNvPr id="35" name="TextBox 34">
              <a:extLst>
                <a:ext uri="{FF2B5EF4-FFF2-40B4-BE49-F238E27FC236}">
                  <a16:creationId xmlns:a16="http://schemas.microsoft.com/office/drawing/2014/main" id="{9A64B64C-1915-130E-06CA-7FF5282F8835}"/>
                </a:ext>
              </a:extLst>
            </p:cNvPr>
            <p:cNvSpPr txBox="1"/>
            <p:nvPr/>
          </p:nvSpPr>
          <p:spPr>
            <a:xfrm>
              <a:off x="8607678" y="5436254"/>
              <a:ext cx="2026594" cy="923330"/>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Aerial photographs</a:t>
              </a:r>
            </a:p>
            <a:p>
              <a:endParaRPr lang="en-GB" dirty="0"/>
            </a:p>
          </p:txBody>
        </p:sp>
      </p:grpSp>
      <p:grpSp>
        <p:nvGrpSpPr>
          <p:cNvPr id="41" name="Group 40">
            <a:extLst>
              <a:ext uri="{FF2B5EF4-FFF2-40B4-BE49-F238E27FC236}">
                <a16:creationId xmlns:a16="http://schemas.microsoft.com/office/drawing/2014/main" id="{788B9A3B-B15D-81E9-E5EF-BE6623C199EF}"/>
              </a:ext>
              <a:ext uri="{C183D7F6-B498-43B3-948B-1728B52AA6E4}">
                <adec:decorative xmlns:adec="http://schemas.microsoft.com/office/drawing/2017/decorative" val="1"/>
              </a:ext>
            </a:extLst>
          </p:cNvPr>
          <p:cNvGrpSpPr/>
          <p:nvPr/>
        </p:nvGrpSpPr>
        <p:grpSpPr>
          <a:xfrm>
            <a:off x="8992659" y="1158489"/>
            <a:ext cx="3147705" cy="3129299"/>
            <a:chOff x="8793240" y="1164064"/>
            <a:chExt cx="3147705" cy="3129299"/>
          </a:xfrm>
        </p:grpSpPr>
        <p:sp>
          <p:nvSpPr>
            <p:cNvPr id="21" name="Speech Bubble: Oval 20">
              <a:extLst>
                <a:ext uri="{FF2B5EF4-FFF2-40B4-BE49-F238E27FC236}">
                  <a16:creationId xmlns:a16="http://schemas.microsoft.com/office/drawing/2014/main" id="{86DDD4C0-0AC5-9330-5145-0C3CD6509976}"/>
                </a:ext>
              </a:extLst>
            </p:cNvPr>
            <p:cNvSpPr/>
            <p:nvPr/>
          </p:nvSpPr>
          <p:spPr>
            <a:xfrm>
              <a:off x="9097141" y="1164064"/>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8C8AD1-91FD-C2D7-7813-FAB08332B468}"/>
                </a:ext>
              </a:extLst>
            </p:cNvPr>
            <p:cNvSpPr txBox="1"/>
            <p:nvPr/>
          </p:nvSpPr>
          <p:spPr>
            <a:xfrm>
              <a:off x="8793240" y="1478874"/>
              <a:ext cx="2366606" cy="968278"/>
            </a:xfrm>
            <a:prstGeom prst="rect">
              <a:avLst/>
            </a:prstGeom>
            <a:noFill/>
          </p:spPr>
          <p:txBody>
            <a:bodyPr wrap="square" rtlCol="0">
              <a:spAutoFit/>
            </a:bodyPr>
            <a:lstStyle/>
            <a:p>
              <a:pPr lvl="1" algn="ctr">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did people do things in the past?</a:t>
              </a:r>
            </a:p>
          </p:txBody>
        </p:sp>
        <p:pic>
          <p:nvPicPr>
            <p:cNvPr id="31" name="Graphic 30" descr="A cartoon silhouette of a bowl">
              <a:extLst>
                <a:ext uri="{FF2B5EF4-FFF2-40B4-BE49-F238E27FC236}">
                  <a16:creationId xmlns:a16="http://schemas.microsoft.com/office/drawing/2014/main" id="{968CF5B2-D330-7788-6E75-63FC3E9B1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1787" y="3134785"/>
              <a:ext cx="647930" cy="335136"/>
            </a:xfrm>
            <a:prstGeom prst="rect">
              <a:avLst/>
            </a:prstGeom>
          </p:spPr>
        </p:pic>
        <p:sp>
          <p:nvSpPr>
            <p:cNvPr id="36" name="TextBox 35">
              <a:extLst>
                <a:ext uri="{FF2B5EF4-FFF2-40B4-BE49-F238E27FC236}">
                  <a16:creationId xmlns:a16="http://schemas.microsoft.com/office/drawing/2014/main" id="{E4E450E3-A315-50E0-3C91-F46782DEA6D4}"/>
                </a:ext>
              </a:extLst>
            </p:cNvPr>
            <p:cNvSpPr txBox="1"/>
            <p:nvPr/>
          </p:nvSpPr>
          <p:spPr>
            <a:xfrm>
              <a:off x="9914351" y="2816035"/>
              <a:ext cx="2026594" cy="1477328"/>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Studying artefacts to understand technology</a:t>
              </a:r>
            </a:p>
            <a:p>
              <a:endParaRPr lang="en-GB" dirty="0"/>
            </a:p>
          </p:txBody>
        </p:sp>
      </p:grpSp>
    </p:spTree>
    <p:extLst>
      <p:ext uri="{BB962C8B-B14F-4D97-AF65-F5344CB8AC3E}">
        <p14:creationId xmlns:p14="http://schemas.microsoft.com/office/powerpoint/2010/main" val="25960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508A-40CC-0F91-7A38-A1EB38E0113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398CAB-6152-B63A-B2E3-5D380D9482C5}"/>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Understanding the past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5B009E5-69B8-0124-3D56-B70E43E9942A}"/>
              </a:ext>
            </a:extLst>
          </p:cNvPr>
          <p:cNvSpPr txBox="1"/>
          <p:nvPr/>
        </p:nvSpPr>
        <p:spPr>
          <a:xfrm>
            <a:off x="440761" y="1387461"/>
            <a:ext cx="7150024" cy="1959960"/>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hardest question for archaeologists to answer is trying to understand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people did the things they did in the past.</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is very tricky for prehistory as people from this time in Britain didn’t leave any writing that could have given us explanations. </a:t>
            </a:r>
          </a:p>
          <a:p>
            <a:pPr lvl="0">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FC984C6D-B943-C537-ACB0-3E3556F1BE02}"/>
              </a:ext>
              <a:ext uri="{C183D7F6-B498-43B3-948B-1728B52AA6E4}">
                <adec:decorative xmlns:adec="http://schemas.microsoft.com/office/drawing/2017/decorative" val="1"/>
              </a:ext>
            </a:extLst>
          </p:cNvPr>
          <p:cNvGrpSpPr/>
          <p:nvPr/>
        </p:nvGrpSpPr>
        <p:grpSpPr>
          <a:xfrm>
            <a:off x="502921" y="3042867"/>
            <a:ext cx="7294527" cy="3249761"/>
            <a:chOff x="502921" y="3042867"/>
            <a:chExt cx="7294527" cy="3249761"/>
          </a:xfrm>
        </p:grpSpPr>
        <p:sp>
          <p:nvSpPr>
            <p:cNvPr id="9" name="Rectangle: Rounded Corners 8">
              <a:extLst>
                <a:ext uri="{FF2B5EF4-FFF2-40B4-BE49-F238E27FC236}">
                  <a16:creationId xmlns:a16="http://schemas.microsoft.com/office/drawing/2014/main" id="{5CA76A54-9C0B-84CC-37AF-3B6466BCB574}"/>
                </a:ext>
              </a:extLst>
            </p:cNvPr>
            <p:cNvSpPr/>
            <p:nvPr/>
          </p:nvSpPr>
          <p:spPr>
            <a:xfrm>
              <a:off x="2615587" y="4990984"/>
              <a:ext cx="5181861" cy="1108064"/>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9200C03-16EE-8D2D-8673-1341362B6983}"/>
                </a:ext>
              </a:extLst>
            </p:cNvPr>
            <p:cNvSpPr txBox="1"/>
            <p:nvPr/>
          </p:nvSpPr>
          <p:spPr>
            <a:xfrm>
              <a:off x="2703609" y="5074207"/>
              <a:ext cx="4963344" cy="923330"/>
            </a:xfrm>
            <a:prstGeom prst="rect">
              <a:avLst/>
            </a:prstGeom>
            <a:noFill/>
          </p:spPr>
          <p:txBody>
            <a:bodyPr wrap="square" rtlCol="0">
              <a:spAutoFit/>
            </a:bodyPr>
            <a:lstStyle/>
            <a:p>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means archaeologists must become detectives and use the </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evidence</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they discover to try and work out the reasons why things happened</a:t>
              </a:r>
              <a:endParaRPr lang="en-GB" dirty="0">
                <a:solidFill>
                  <a:schemeClr val="bg1"/>
                </a:solidFill>
              </a:endParaRPr>
            </a:p>
          </p:txBody>
        </p:sp>
        <p:pic>
          <p:nvPicPr>
            <p:cNvPr id="13" name="Picture 12" descr="A cartoon drawing of a detective in a trench coat with a big magnifying glass">
              <a:extLst>
                <a:ext uri="{FF2B5EF4-FFF2-40B4-BE49-F238E27FC236}">
                  <a16:creationId xmlns:a16="http://schemas.microsoft.com/office/drawing/2014/main" id="{06E474EE-8E0E-25A0-E2EB-D937DBCD83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921" y="3042867"/>
              <a:ext cx="2295144" cy="3249761"/>
            </a:xfrm>
            <a:prstGeom prst="rect">
              <a:avLst/>
            </a:prstGeom>
          </p:spPr>
        </p:pic>
      </p:grpSp>
      <p:grpSp>
        <p:nvGrpSpPr>
          <p:cNvPr id="17" name="Group 16">
            <a:extLst>
              <a:ext uri="{FF2B5EF4-FFF2-40B4-BE49-F238E27FC236}">
                <a16:creationId xmlns:a16="http://schemas.microsoft.com/office/drawing/2014/main" id="{DAB8B5D2-F1C1-FFAA-6F1F-3C7AC410BFFF}"/>
              </a:ext>
              <a:ext uri="{C183D7F6-B498-43B3-948B-1728B52AA6E4}">
                <adec:decorative xmlns:adec="http://schemas.microsoft.com/office/drawing/2017/decorative" val="1"/>
              </a:ext>
            </a:extLst>
          </p:cNvPr>
          <p:cNvGrpSpPr/>
          <p:nvPr/>
        </p:nvGrpSpPr>
        <p:grpSpPr>
          <a:xfrm>
            <a:off x="5900265" y="1035011"/>
            <a:ext cx="6291735" cy="5237739"/>
            <a:chOff x="5900265" y="1035011"/>
            <a:chExt cx="6291735" cy="5237739"/>
          </a:xfrm>
        </p:grpSpPr>
        <p:pic>
          <p:nvPicPr>
            <p:cNvPr id="4" name="Picture 3" descr="A photograph showing an archaeologist holding a tiny pot, still filled with soil, as it has just been dug up from the ground. ">
              <a:extLst>
                <a:ext uri="{FF2B5EF4-FFF2-40B4-BE49-F238E27FC236}">
                  <a16:creationId xmlns:a16="http://schemas.microsoft.com/office/drawing/2014/main" id="{7F35D3D5-C44F-47C0-5EE7-BDB4AE75AC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96325" y="1035011"/>
              <a:ext cx="3495675" cy="5237739"/>
            </a:xfrm>
            <a:prstGeom prst="rect">
              <a:avLst/>
            </a:prstGeom>
          </p:spPr>
        </p:pic>
        <p:grpSp>
          <p:nvGrpSpPr>
            <p:cNvPr id="15" name="Group 14">
              <a:extLst>
                <a:ext uri="{FF2B5EF4-FFF2-40B4-BE49-F238E27FC236}">
                  <a16:creationId xmlns:a16="http://schemas.microsoft.com/office/drawing/2014/main" id="{71D03D09-AA24-83B2-93DF-E337765E5343}"/>
                </a:ext>
              </a:extLst>
            </p:cNvPr>
            <p:cNvGrpSpPr/>
            <p:nvPr/>
          </p:nvGrpSpPr>
          <p:grpSpPr>
            <a:xfrm>
              <a:off x="5900265" y="2910349"/>
              <a:ext cx="2295144" cy="1585762"/>
              <a:chOff x="5900265" y="2910349"/>
              <a:chExt cx="2295144" cy="1585762"/>
            </a:xfrm>
          </p:grpSpPr>
          <p:sp>
            <p:nvSpPr>
              <p:cNvPr id="12" name="Speech Bubble: Oval 11">
                <a:extLst>
                  <a:ext uri="{FF2B5EF4-FFF2-40B4-BE49-F238E27FC236}">
                    <a16:creationId xmlns:a16="http://schemas.microsoft.com/office/drawing/2014/main" id="{51A16FCC-347D-722E-2499-69F16936792E}"/>
                  </a:ext>
                </a:extLst>
              </p:cNvPr>
              <p:cNvSpPr/>
              <p:nvPr/>
            </p:nvSpPr>
            <p:spPr>
              <a:xfrm>
                <a:off x="5900265" y="2910349"/>
                <a:ext cx="2295144" cy="1585762"/>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9685A69-9133-28F6-B262-6CA51DC08F84}"/>
                  </a:ext>
                </a:extLst>
              </p:cNvPr>
              <p:cNvSpPr txBox="1"/>
              <p:nvPr/>
            </p:nvSpPr>
            <p:spPr>
              <a:xfrm>
                <a:off x="5924139" y="3212326"/>
                <a:ext cx="2167562" cy="1200329"/>
              </a:xfrm>
              <a:prstGeom prst="rect">
                <a:avLst/>
              </a:prstGeom>
              <a:noFill/>
            </p:spPr>
            <p:txBody>
              <a:bodyPr wrap="square" rtlCol="0">
                <a:spAutoFit/>
              </a:bodyPr>
              <a:lstStyle/>
              <a:p>
                <a:pPr algn="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Why </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did people at a Bronze Age village make pots this tiny?</a:t>
                </a:r>
              </a:p>
              <a:p>
                <a:pPr algn="r"/>
                <a:endParaRPr lang="en-GB" dirty="0">
                  <a:solidFill>
                    <a:schemeClr val="bg1"/>
                  </a:solidFill>
                </a:endParaRPr>
              </a:p>
            </p:txBody>
          </p:sp>
        </p:grpSp>
      </p:grpSp>
    </p:spTree>
    <p:extLst>
      <p:ext uri="{BB962C8B-B14F-4D97-AF65-F5344CB8AC3E}">
        <p14:creationId xmlns:p14="http://schemas.microsoft.com/office/powerpoint/2010/main" val="202937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B0901-8961-30EB-1061-36475DAE61B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4336DC5-064A-BA2A-7042-E411B70ADCCD}"/>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archaeologists know where to dig?</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2C88147-00B5-473D-465D-DFF0AC9F2669}"/>
              </a:ext>
              <a:ext uri="{C183D7F6-B498-43B3-948B-1728B52AA6E4}">
                <adec:decorative xmlns:adec="http://schemas.microsoft.com/office/drawing/2017/decorative" val="1"/>
              </a:ext>
            </a:extLst>
          </p:cNvPr>
          <p:cNvSpPr/>
          <p:nvPr/>
        </p:nvSpPr>
        <p:spPr>
          <a:xfrm>
            <a:off x="252919" y="1234440"/>
            <a:ext cx="3730752" cy="4782312"/>
          </a:xfrm>
          <a:prstGeom prst="rect">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727DA88-2011-1C7B-A3CE-3C90B44AC101}"/>
              </a:ext>
            </a:extLst>
          </p:cNvPr>
          <p:cNvSpPr txBox="1"/>
          <p:nvPr/>
        </p:nvSpPr>
        <p:spPr>
          <a:xfrm>
            <a:off x="360952" y="1362456"/>
            <a:ext cx="3566160" cy="4621009"/>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look for differences in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colour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texture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type of soils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which can help them to find where to dig.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These differences can be caused by people’s actions in the past, for example digging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pits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ditches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can also use other techniques like aerial photographs and underground scanning called geophysics, to work out where archaeology is. </a:t>
            </a:r>
          </a:p>
          <a:p>
            <a:endParaRPr lang="en-GB" dirty="0"/>
          </a:p>
        </p:txBody>
      </p:sp>
      <p:grpSp>
        <p:nvGrpSpPr>
          <p:cNvPr id="24" name="Group 23">
            <a:extLst>
              <a:ext uri="{FF2B5EF4-FFF2-40B4-BE49-F238E27FC236}">
                <a16:creationId xmlns:a16="http://schemas.microsoft.com/office/drawing/2014/main" id="{8A4D4727-F443-31E4-BC2E-5DF430981772}"/>
              </a:ext>
              <a:ext uri="{C183D7F6-B498-43B3-948B-1728B52AA6E4}">
                <adec:decorative xmlns:adec="http://schemas.microsoft.com/office/drawing/2017/decorative" val="1"/>
              </a:ext>
            </a:extLst>
          </p:cNvPr>
          <p:cNvGrpSpPr/>
          <p:nvPr/>
        </p:nvGrpSpPr>
        <p:grpSpPr>
          <a:xfrm>
            <a:off x="4148263" y="1234439"/>
            <a:ext cx="7809383" cy="4782311"/>
            <a:chOff x="4148263" y="1234439"/>
            <a:chExt cx="7809383" cy="4782311"/>
          </a:xfrm>
        </p:grpSpPr>
        <p:grpSp>
          <p:nvGrpSpPr>
            <p:cNvPr id="18" name="Group 17">
              <a:extLst>
                <a:ext uri="{FF2B5EF4-FFF2-40B4-BE49-F238E27FC236}">
                  <a16:creationId xmlns:a16="http://schemas.microsoft.com/office/drawing/2014/main" id="{02DE58BD-9C4E-1FFB-CC1E-E37724FCAC20}"/>
                </a:ext>
              </a:extLst>
            </p:cNvPr>
            <p:cNvGrpSpPr/>
            <p:nvPr/>
          </p:nvGrpSpPr>
          <p:grpSpPr>
            <a:xfrm>
              <a:off x="4148263" y="1234439"/>
              <a:ext cx="4450280" cy="4782311"/>
              <a:chOff x="4352544" y="1231387"/>
              <a:chExt cx="6096610" cy="6551471"/>
            </a:xfrm>
          </p:grpSpPr>
          <p:pic>
            <p:nvPicPr>
              <p:cNvPr id="13" name="Picture 12" descr="A photograph showing a small posthole in the ground. The hole is a circular shape and the soil inside is a dirty greyish brown colour while the soil around is a much brighter orange, making the posthole stand out. ">
                <a:extLst>
                  <a:ext uri="{FF2B5EF4-FFF2-40B4-BE49-F238E27FC236}">
                    <a16:creationId xmlns:a16="http://schemas.microsoft.com/office/drawing/2014/main" id="{57362AC5-5B0B-FF61-03A3-CA869ACF712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52544" y="1234440"/>
                <a:ext cx="2441448" cy="2329101"/>
              </a:xfrm>
              <a:prstGeom prst="rect">
                <a:avLst/>
              </a:prstGeom>
            </p:spPr>
          </p:pic>
          <p:pic>
            <p:nvPicPr>
              <p:cNvPr id="15" name="Picture 14" descr="A photograph showing the foundations of a Roman stone building. Parts of the soil around the building are very dark while others are a much brighter orange and yellow colour, with the dark areas showing where the archaeology is. ">
                <a:extLst>
                  <a:ext uri="{FF2B5EF4-FFF2-40B4-BE49-F238E27FC236}">
                    <a16:creationId xmlns:a16="http://schemas.microsoft.com/office/drawing/2014/main" id="{9ED955BC-FCBB-D0BA-3FB8-BC05DCF39A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9440" y="1231387"/>
                <a:ext cx="3499713" cy="2332154"/>
              </a:xfrm>
              <a:prstGeom prst="rect">
                <a:avLst/>
              </a:prstGeom>
            </p:spPr>
          </p:pic>
          <p:pic>
            <p:nvPicPr>
              <p:cNvPr id="17" name="Picture 16" descr="A photograph showing a circular barrow monument. There is a round ditch, which is a dark brown colour but neat rectangular trenches have been dug through it, showing the pale soil that the ditch has been dug into. ">
                <a:extLst>
                  <a:ext uri="{FF2B5EF4-FFF2-40B4-BE49-F238E27FC236}">
                    <a16:creationId xmlns:a16="http://schemas.microsoft.com/office/drawing/2014/main" id="{A1E351A1-EE25-9F74-C472-F9CE463AB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2544" y="3727916"/>
                <a:ext cx="6096610" cy="4054942"/>
              </a:xfrm>
              <a:prstGeom prst="rect">
                <a:avLst/>
              </a:prstGeom>
            </p:spPr>
          </p:pic>
        </p:grpSp>
        <p:pic>
          <p:nvPicPr>
            <p:cNvPr id="20" name="Picture 19" descr="A photograph showing different coloured lines running across an area of yellow-orange sandy gravel. The dark coloured lines are ditches. ">
              <a:extLst>
                <a:ext uri="{FF2B5EF4-FFF2-40B4-BE49-F238E27FC236}">
                  <a16:creationId xmlns:a16="http://schemas.microsoft.com/office/drawing/2014/main" id="{DFE30C2F-B95C-81CE-B785-1B0A5A6D927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684582" y="1234439"/>
              <a:ext cx="3273064" cy="2862073"/>
            </a:xfrm>
            <a:prstGeom prst="rect">
              <a:avLst/>
            </a:prstGeom>
          </p:spPr>
        </p:pic>
        <p:pic>
          <p:nvPicPr>
            <p:cNvPr id="22" name="Picture 21" descr="A photograph showing lots of holes and dark coloured shapes in the ground where archaeology has been dig up. ">
              <a:extLst>
                <a:ext uri="{FF2B5EF4-FFF2-40B4-BE49-F238E27FC236}">
                  <a16:creationId xmlns:a16="http://schemas.microsoft.com/office/drawing/2014/main" id="{FF86A6BA-7562-3E4A-7677-605EC4C6158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684582" y="4191438"/>
              <a:ext cx="3266718" cy="1825312"/>
            </a:xfrm>
            <a:prstGeom prst="rect">
              <a:avLst/>
            </a:prstGeom>
          </p:spPr>
        </p:pic>
      </p:grpSp>
      <p:grpSp>
        <p:nvGrpSpPr>
          <p:cNvPr id="7" name="Group 6" descr="A pit">
            <a:extLst>
              <a:ext uri="{FF2B5EF4-FFF2-40B4-BE49-F238E27FC236}">
                <a16:creationId xmlns:a16="http://schemas.microsoft.com/office/drawing/2014/main" id="{9DB56C6F-5E71-E014-3FCC-DDA93D0C3517}"/>
              </a:ext>
            </a:extLst>
          </p:cNvPr>
          <p:cNvGrpSpPr/>
          <p:nvPr/>
        </p:nvGrpSpPr>
        <p:grpSpPr>
          <a:xfrm>
            <a:off x="4236590" y="1234439"/>
            <a:ext cx="1060705" cy="766318"/>
            <a:chOff x="7324343" y="3212327"/>
            <a:chExt cx="1060705" cy="766318"/>
          </a:xfrm>
        </p:grpSpPr>
        <p:sp>
          <p:nvSpPr>
            <p:cNvPr id="3" name="Speech Bubble: Oval 2">
              <a:extLst>
                <a:ext uri="{FF2B5EF4-FFF2-40B4-BE49-F238E27FC236}">
                  <a16:creationId xmlns:a16="http://schemas.microsoft.com/office/drawing/2014/main" id="{BABD92C1-7F02-560D-80F8-B625D9603C70}"/>
                </a:ext>
              </a:extLst>
            </p:cNvPr>
            <p:cNvSpPr/>
            <p:nvPr/>
          </p:nvSpPr>
          <p:spPr>
            <a:xfrm>
              <a:off x="7324343" y="3212327"/>
              <a:ext cx="1060705" cy="646331"/>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964900C-6FCC-699B-8F92-E63536B62799}"/>
                </a:ext>
              </a:extLst>
            </p:cNvPr>
            <p:cNvSpPr txBox="1"/>
            <p:nvPr/>
          </p:nvSpPr>
          <p:spPr>
            <a:xfrm>
              <a:off x="7474634" y="3332314"/>
              <a:ext cx="685061" cy="646331"/>
            </a:xfrm>
            <a:prstGeom prst="rect">
              <a:avLst/>
            </a:prstGeom>
            <a:noFill/>
          </p:spPr>
          <p:txBody>
            <a:bodyPr wrap="square" rtlCol="0">
              <a:spAutoFit/>
            </a:bodyPr>
            <a:lstStyle/>
            <a:p>
              <a:pPr algn="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 pit</a:t>
              </a:r>
            </a:p>
            <a:p>
              <a:pPr algn="r"/>
              <a:endParaRPr lang="en-GB" dirty="0">
                <a:solidFill>
                  <a:schemeClr val="bg1"/>
                </a:solidFill>
              </a:endParaRPr>
            </a:p>
          </p:txBody>
        </p:sp>
      </p:grpSp>
      <p:grpSp>
        <p:nvGrpSpPr>
          <p:cNvPr id="8" name="Group 7" descr="A ditch">
            <a:extLst>
              <a:ext uri="{FF2B5EF4-FFF2-40B4-BE49-F238E27FC236}">
                <a16:creationId xmlns:a16="http://schemas.microsoft.com/office/drawing/2014/main" id="{3F020DD6-B1B9-4FEE-647A-EA31317BEF68}"/>
              </a:ext>
            </a:extLst>
          </p:cNvPr>
          <p:cNvGrpSpPr/>
          <p:nvPr/>
        </p:nvGrpSpPr>
        <p:grpSpPr>
          <a:xfrm>
            <a:off x="6202844" y="3992879"/>
            <a:ext cx="1065339" cy="775462"/>
            <a:chOff x="7319709" y="3212327"/>
            <a:chExt cx="1065339" cy="775462"/>
          </a:xfrm>
        </p:grpSpPr>
        <p:sp>
          <p:nvSpPr>
            <p:cNvPr id="9" name="Speech Bubble: Oval 8">
              <a:extLst>
                <a:ext uri="{FF2B5EF4-FFF2-40B4-BE49-F238E27FC236}">
                  <a16:creationId xmlns:a16="http://schemas.microsoft.com/office/drawing/2014/main" id="{A487341B-3258-3A25-77F2-D4127DBB13E7}"/>
                </a:ext>
              </a:extLst>
            </p:cNvPr>
            <p:cNvSpPr/>
            <p:nvPr/>
          </p:nvSpPr>
          <p:spPr>
            <a:xfrm>
              <a:off x="7324343" y="3212327"/>
              <a:ext cx="1060705" cy="646331"/>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B701EA9-6D49-33E2-0E26-0540A837077B}"/>
                </a:ext>
              </a:extLst>
            </p:cNvPr>
            <p:cNvSpPr txBox="1"/>
            <p:nvPr/>
          </p:nvSpPr>
          <p:spPr>
            <a:xfrm>
              <a:off x="7319709" y="3341458"/>
              <a:ext cx="921391" cy="646331"/>
            </a:xfrm>
            <a:prstGeom prst="rect">
              <a:avLst/>
            </a:prstGeom>
            <a:noFill/>
          </p:spPr>
          <p:txBody>
            <a:bodyPr wrap="square" rtlCol="0">
              <a:spAutoFit/>
            </a:bodyPr>
            <a:lstStyle/>
            <a:p>
              <a:pPr algn="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 ditch</a:t>
              </a:r>
            </a:p>
            <a:p>
              <a:pPr algn="r"/>
              <a:endParaRPr lang="en-GB" dirty="0">
                <a:solidFill>
                  <a:schemeClr val="bg1"/>
                </a:solidFill>
              </a:endParaRPr>
            </a:p>
          </p:txBody>
        </p:sp>
      </p:grpSp>
      <p:grpSp>
        <p:nvGrpSpPr>
          <p:cNvPr id="26" name="Group 25" descr="Can you spot different coloured soils?">
            <a:extLst>
              <a:ext uri="{FF2B5EF4-FFF2-40B4-BE49-F238E27FC236}">
                <a16:creationId xmlns:a16="http://schemas.microsoft.com/office/drawing/2014/main" id="{1A8E5323-BDA1-99C9-D24D-7A538B4CEF85}"/>
              </a:ext>
            </a:extLst>
          </p:cNvPr>
          <p:cNvGrpSpPr/>
          <p:nvPr/>
        </p:nvGrpSpPr>
        <p:grpSpPr>
          <a:xfrm>
            <a:off x="8763136" y="3243307"/>
            <a:ext cx="2749160" cy="1210403"/>
            <a:chOff x="8763136" y="3243307"/>
            <a:chExt cx="2749160" cy="1210403"/>
          </a:xfrm>
        </p:grpSpPr>
        <p:sp>
          <p:nvSpPr>
            <p:cNvPr id="14" name="Speech Bubble: Oval 13">
              <a:extLst>
                <a:ext uri="{FF2B5EF4-FFF2-40B4-BE49-F238E27FC236}">
                  <a16:creationId xmlns:a16="http://schemas.microsoft.com/office/drawing/2014/main" id="{96D80142-5AF1-0468-297C-63FEBC77760F}"/>
                </a:ext>
              </a:extLst>
            </p:cNvPr>
            <p:cNvSpPr/>
            <p:nvPr/>
          </p:nvSpPr>
          <p:spPr>
            <a:xfrm>
              <a:off x="8763136" y="3243307"/>
              <a:ext cx="2749160" cy="1210403"/>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9C7FA34-FC9A-53AC-2BA3-AD1A734830E7}"/>
                </a:ext>
              </a:extLst>
            </p:cNvPr>
            <p:cNvSpPr txBox="1"/>
            <p:nvPr/>
          </p:nvSpPr>
          <p:spPr>
            <a:xfrm>
              <a:off x="8933496" y="3392424"/>
              <a:ext cx="2419207" cy="923330"/>
            </a:xfrm>
            <a:prstGeom prst="rect">
              <a:avLst/>
            </a:prstGeom>
            <a:noFill/>
          </p:spPr>
          <p:txBody>
            <a:bodyPr wrap="square" rtlCol="0">
              <a:spAutoFit/>
            </a:bodyPr>
            <a:lstStyle/>
            <a:p>
              <a:pPr algn="ct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Can you spot the ditches in the different </a:t>
              </a:r>
              <a:r>
                <a:rPr lang="en-US"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coloured</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soils?</a:t>
              </a:r>
              <a:endParaRPr lang="en-GB" dirty="0">
                <a:solidFill>
                  <a:schemeClr val="bg1"/>
                </a:solidFill>
              </a:endParaRPr>
            </a:p>
          </p:txBody>
        </p:sp>
      </p:grpSp>
      <p:grpSp>
        <p:nvGrpSpPr>
          <p:cNvPr id="25" name="Group 24" descr="Different textures">
            <a:extLst>
              <a:ext uri="{FF2B5EF4-FFF2-40B4-BE49-F238E27FC236}">
                <a16:creationId xmlns:a16="http://schemas.microsoft.com/office/drawing/2014/main" id="{32F16FB7-6359-B2DB-EA78-5800B2578008}"/>
              </a:ext>
            </a:extLst>
          </p:cNvPr>
          <p:cNvGrpSpPr/>
          <p:nvPr/>
        </p:nvGrpSpPr>
        <p:grpSpPr>
          <a:xfrm>
            <a:off x="6373299" y="2277744"/>
            <a:ext cx="2076930" cy="646331"/>
            <a:chOff x="6373299" y="2277744"/>
            <a:chExt cx="2076930" cy="646331"/>
          </a:xfrm>
        </p:grpSpPr>
        <p:sp>
          <p:nvSpPr>
            <p:cNvPr id="21" name="Speech Bubble: Oval 20">
              <a:extLst>
                <a:ext uri="{FF2B5EF4-FFF2-40B4-BE49-F238E27FC236}">
                  <a16:creationId xmlns:a16="http://schemas.microsoft.com/office/drawing/2014/main" id="{7AA7DC61-E2AB-1E1E-B64F-2AD860771C83}"/>
                </a:ext>
              </a:extLst>
            </p:cNvPr>
            <p:cNvSpPr/>
            <p:nvPr/>
          </p:nvSpPr>
          <p:spPr>
            <a:xfrm>
              <a:off x="6373299" y="2277744"/>
              <a:ext cx="2076930" cy="646331"/>
            </a:xfrm>
            <a:prstGeom prst="wedgeEllipseCallout">
              <a:avLst>
                <a:gd name="adj1" fmla="val -26152"/>
                <a:gd name="adj2" fmla="val -7608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1BD672F-5880-112D-FD86-9EC523E4000D}"/>
                </a:ext>
              </a:extLst>
            </p:cNvPr>
            <p:cNvSpPr txBox="1"/>
            <p:nvPr/>
          </p:nvSpPr>
          <p:spPr>
            <a:xfrm>
              <a:off x="6434983" y="2404102"/>
              <a:ext cx="1953561" cy="369332"/>
            </a:xfrm>
            <a:prstGeom prst="rect">
              <a:avLst/>
            </a:prstGeom>
            <a:noFill/>
          </p:spPr>
          <p:txBody>
            <a:bodyPr wrap="square" rtlCol="0">
              <a:spAutoFit/>
            </a:bodyPr>
            <a:lstStyle/>
            <a:p>
              <a:pPr algn="ct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Different textures</a:t>
              </a:r>
              <a:endParaRPr lang="en-GB" dirty="0">
                <a:solidFill>
                  <a:schemeClr val="bg1"/>
                </a:solidFill>
              </a:endParaRPr>
            </a:p>
          </p:txBody>
        </p:sp>
      </p:grpSp>
    </p:spTree>
    <p:extLst>
      <p:ext uri="{BB962C8B-B14F-4D97-AF65-F5344CB8AC3E}">
        <p14:creationId xmlns:p14="http://schemas.microsoft.com/office/powerpoint/2010/main" val="23644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B51D-EACB-0DD8-3CFE-A882263478E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AFB90F3-B70A-D82C-6E5C-FD2AB755AE0A}"/>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archaeologists excavate?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CA2CB1D-43EF-A335-8E2B-27C41C070E15}"/>
              </a:ext>
            </a:extLst>
          </p:cNvPr>
          <p:cNvSpPr txBox="1"/>
          <p:nvPr/>
        </p:nvSpPr>
        <p:spPr>
          <a:xfrm>
            <a:off x="387046" y="1169797"/>
            <a:ext cx="10813016" cy="1167243"/>
          </a:xfrm>
          <a:prstGeom prst="rect">
            <a:avLst/>
          </a:prstGeom>
          <a:no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archaeologists find where to work, they use several different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tools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excavate (dig</a:t>
            </a:r>
            <a:r>
              <a:rPr lang="en-GB" kern="100" dirty="0">
                <a:latin typeface="Calibri" panose="020F0502020204030204" pitchFamily="34" charset="0"/>
                <a:ea typeface="Calibri" panose="020F0502020204030204" pitchFamily="34" charset="0"/>
                <a:cs typeface="Times New Roman" panose="02020603050405020304" pitchFamily="18" charset="0"/>
              </a:rPr>
              <a: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always try to dig very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carefully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using a range of tools for different jobs. </a:t>
            </a:r>
          </a:p>
          <a:p>
            <a:endParaRPr lang="en-GB" dirty="0"/>
          </a:p>
        </p:txBody>
      </p:sp>
      <p:grpSp>
        <p:nvGrpSpPr>
          <p:cNvPr id="15" name="Group 14">
            <a:extLst>
              <a:ext uri="{FF2B5EF4-FFF2-40B4-BE49-F238E27FC236}">
                <a16:creationId xmlns:a16="http://schemas.microsoft.com/office/drawing/2014/main" id="{B72541C8-0117-FE26-1F6B-20B457500358}"/>
              </a:ext>
              <a:ext uri="{C183D7F6-B498-43B3-948B-1728B52AA6E4}">
                <adec:decorative xmlns:adec="http://schemas.microsoft.com/office/drawing/2017/decorative" val="1"/>
              </a:ext>
            </a:extLst>
          </p:cNvPr>
          <p:cNvGrpSpPr/>
          <p:nvPr/>
        </p:nvGrpSpPr>
        <p:grpSpPr>
          <a:xfrm>
            <a:off x="524531" y="2299708"/>
            <a:ext cx="4284444" cy="3453440"/>
            <a:chOff x="524531" y="2299708"/>
            <a:chExt cx="4284444" cy="3453440"/>
          </a:xfrm>
        </p:grpSpPr>
        <p:pic>
          <p:nvPicPr>
            <p:cNvPr id="10" name="Picture 9" descr="A photograph showing an archaeologist wearing hi-visibility clothing and a hard hat digging with a mattock tool. The mattock is striking the ground and a cloud of dust and soil is being flung up. Next to him on the left hand side is a wheelbarrow with a shovel resting on it. ">
              <a:extLst>
                <a:ext uri="{FF2B5EF4-FFF2-40B4-BE49-F238E27FC236}">
                  <a16:creationId xmlns:a16="http://schemas.microsoft.com/office/drawing/2014/main" id="{2A236D57-8F2A-245E-C8EC-9496770B7D5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4531" y="2930688"/>
              <a:ext cx="4284444" cy="2481829"/>
            </a:xfrm>
            <a:prstGeom prst="rect">
              <a:avLst/>
            </a:prstGeom>
          </p:spPr>
        </p:pic>
        <p:grpSp>
          <p:nvGrpSpPr>
            <p:cNvPr id="3" name="Group 2">
              <a:extLst>
                <a:ext uri="{FF2B5EF4-FFF2-40B4-BE49-F238E27FC236}">
                  <a16:creationId xmlns:a16="http://schemas.microsoft.com/office/drawing/2014/main" id="{D7AB3FFF-37D1-1812-7700-13BB611614F0}"/>
                </a:ext>
              </a:extLst>
            </p:cNvPr>
            <p:cNvGrpSpPr/>
            <p:nvPr/>
          </p:nvGrpSpPr>
          <p:grpSpPr>
            <a:xfrm>
              <a:off x="1112535" y="2299708"/>
              <a:ext cx="3163470" cy="459960"/>
              <a:chOff x="-1465387" y="2186921"/>
              <a:chExt cx="3163470" cy="459960"/>
            </a:xfrm>
          </p:grpSpPr>
          <p:sp>
            <p:nvSpPr>
              <p:cNvPr id="16" name="Rectangle: Rounded Corners 15">
                <a:extLst>
                  <a:ext uri="{FF2B5EF4-FFF2-40B4-BE49-F238E27FC236}">
                    <a16:creationId xmlns:a16="http://schemas.microsoft.com/office/drawing/2014/main" id="{88F46810-8372-0303-2E23-2553F6DC1A01}"/>
                  </a:ext>
                </a:extLst>
              </p:cNvPr>
              <p:cNvSpPr/>
              <p:nvPr/>
            </p:nvSpPr>
            <p:spPr>
              <a:xfrm>
                <a:off x="-1460753" y="2186921"/>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07E1539-6951-27DE-1FB9-787A21C2C812}"/>
                  </a:ext>
                </a:extLst>
              </p:cNvPr>
              <p:cNvSpPr txBox="1"/>
              <p:nvPr/>
            </p:nvSpPr>
            <p:spPr>
              <a:xfrm>
                <a:off x="-1465387" y="2229125"/>
                <a:ext cx="2772383" cy="375552"/>
              </a:xfrm>
              <a:prstGeom prst="rect">
                <a:avLst/>
              </a:prstGeom>
              <a:noFill/>
            </p:spPr>
            <p:txBody>
              <a:bodyPr wrap="square" rtlCol="0">
                <a:spAutoFit/>
              </a:bodyPr>
              <a:lstStyle/>
              <a:p>
                <a:pPr lvl="1" algn="ctr">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Shovels and mattocks</a:t>
                </a:r>
              </a:p>
            </p:txBody>
          </p:sp>
        </p:grpSp>
        <p:sp>
          <p:nvSpPr>
            <p:cNvPr id="27" name="TextBox 26">
              <a:extLst>
                <a:ext uri="{FF2B5EF4-FFF2-40B4-BE49-F238E27FC236}">
                  <a16:creationId xmlns:a16="http://schemas.microsoft.com/office/drawing/2014/main" id="{CD6C4E4D-6637-36DA-D4F6-B9036B1F2132}"/>
                </a:ext>
              </a:extLst>
            </p:cNvPr>
            <p:cNvSpPr txBox="1"/>
            <p:nvPr/>
          </p:nvSpPr>
          <p:spPr>
            <a:xfrm>
              <a:off x="524531" y="5445371"/>
              <a:ext cx="37718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Removing soil from features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8BF5D8D8-4337-EEB7-378E-6F6637ECDBB5}"/>
              </a:ext>
              <a:ext uri="{C183D7F6-B498-43B3-948B-1728B52AA6E4}">
                <adec:decorative xmlns:adec="http://schemas.microsoft.com/office/drawing/2017/decorative" val="1"/>
              </a:ext>
            </a:extLst>
          </p:cNvPr>
          <p:cNvGrpSpPr/>
          <p:nvPr/>
        </p:nvGrpSpPr>
        <p:grpSpPr>
          <a:xfrm>
            <a:off x="5062480" y="2299708"/>
            <a:ext cx="3771875" cy="3463130"/>
            <a:chOff x="5062480" y="2299708"/>
            <a:chExt cx="3771875" cy="3463130"/>
          </a:xfrm>
        </p:grpSpPr>
        <p:pic>
          <p:nvPicPr>
            <p:cNvPr id="4" name="Picture 3" descr="An archaeologist with a hard hat and orange coat carefully digging in the ground using a trowel">
              <a:extLst>
                <a:ext uri="{FF2B5EF4-FFF2-40B4-BE49-F238E27FC236}">
                  <a16:creationId xmlns:a16="http://schemas.microsoft.com/office/drawing/2014/main" id="{9884E08B-B929-BB99-09AA-8BC4122B603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062480" y="2930688"/>
              <a:ext cx="2491705" cy="2491705"/>
            </a:xfrm>
            <a:prstGeom prst="rect">
              <a:avLst/>
            </a:prstGeom>
          </p:spPr>
        </p:pic>
        <p:grpSp>
          <p:nvGrpSpPr>
            <p:cNvPr id="7" name="Group 6">
              <a:extLst>
                <a:ext uri="{FF2B5EF4-FFF2-40B4-BE49-F238E27FC236}">
                  <a16:creationId xmlns:a16="http://schemas.microsoft.com/office/drawing/2014/main" id="{20660577-6C35-7C32-9474-72B5AFECC7BC}"/>
                </a:ext>
              </a:extLst>
            </p:cNvPr>
            <p:cNvGrpSpPr/>
            <p:nvPr/>
          </p:nvGrpSpPr>
          <p:grpSpPr>
            <a:xfrm>
              <a:off x="5265916" y="2299708"/>
              <a:ext cx="2084832" cy="459960"/>
              <a:chOff x="-1910997" y="5640279"/>
              <a:chExt cx="2084832" cy="459960"/>
            </a:xfrm>
          </p:grpSpPr>
          <p:sp>
            <p:nvSpPr>
              <p:cNvPr id="21" name="Rectangle: Rounded Corners 20">
                <a:extLst>
                  <a:ext uri="{FF2B5EF4-FFF2-40B4-BE49-F238E27FC236}">
                    <a16:creationId xmlns:a16="http://schemas.microsoft.com/office/drawing/2014/main" id="{60A6DEBD-D6BB-0C3F-03B9-23A0E0258FD6}"/>
                  </a:ext>
                </a:extLst>
              </p:cNvPr>
              <p:cNvSpPr/>
              <p:nvPr/>
            </p:nvSpPr>
            <p:spPr>
              <a:xfrm>
                <a:off x="-1910997" y="5640279"/>
                <a:ext cx="2084832"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3E3D5EE-1400-9541-B11E-EC530CC081DF}"/>
                  </a:ext>
                </a:extLst>
              </p:cNvPr>
              <p:cNvSpPr txBox="1"/>
              <p:nvPr/>
            </p:nvSpPr>
            <p:spPr>
              <a:xfrm>
                <a:off x="-1820406" y="5682483"/>
                <a:ext cx="1445552" cy="375552"/>
              </a:xfrm>
              <a:prstGeom prst="rect">
                <a:avLst/>
              </a:prstGeom>
              <a:noFill/>
            </p:spPr>
            <p:txBody>
              <a:bodyPr wrap="square" rtlCol="0">
                <a:spAutoFit/>
              </a:bodyPr>
              <a:lstStyle/>
              <a:p>
                <a:pPr lvl="1" algn="ctr">
                  <a:lnSpc>
                    <a:spcPct val="107000"/>
                  </a:lnSpc>
                  <a:spcAft>
                    <a:spcPts val="800"/>
                  </a:spcAft>
                </a:pP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Trowels</a:t>
                </a:r>
                <a:endPar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TextBox 27">
              <a:extLst>
                <a:ext uri="{FF2B5EF4-FFF2-40B4-BE49-F238E27FC236}">
                  <a16:creationId xmlns:a16="http://schemas.microsoft.com/office/drawing/2014/main" id="{9430B776-2ADC-EA41-36D4-77DD955CBB62}"/>
                </a:ext>
              </a:extLst>
            </p:cNvPr>
            <p:cNvSpPr txBox="1"/>
            <p:nvPr/>
          </p:nvSpPr>
          <p:spPr>
            <a:xfrm>
              <a:off x="5062480" y="5455061"/>
              <a:ext cx="37718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Careful digging and cleaning</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8D1F6CCE-2DCA-C623-5A48-EFCE18263BEB}"/>
              </a:ext>
              <a:ext uri="{C183D7F6-B498-43B3-948B-1728B52AA6E4}">
                <adec:decorative xmlns:adec="http://schemas.microsoft.com/office/drawing/2017/decorative" val="1"/>
              </a:ext>
            </a:extLst>
          </p:cNvPr>
          <p:cNvGrpSpPr/>
          <p:nvPr/>
        </p:nvGrpSpPr>
        <p:grpSpPr>
          <a:xfrm>
            <a:off x="7807691" y="2299708"/>
            <a:ext cx="3859778" cy="3449374"/>
            <a:chOff x="7807691" y="2299708"/>
            <a:chExt cx="3859778" cy="3449374"/>
          </a:xfrm>
        </p:grpSpPr>
        <p:pic>
          <p:nvPicPr>
            <p:cNvPr id="8" name="Picture 7" descr="A close-up photograph of an archaeologist using a brush to remove the soil around the bones of a horse that has been buried in a grave. ">
              <a:extLst>
                <a:ext uri="{FF2B5EF4-FFF2-40B4-BE49-F238E27FC236}">
                  <a16:creationId xmlns:a16="http://schemas.microsoft.com/office/drawing/2014/main" id="{28A77408-0445-FA7E-9B18-EE2454A25D6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07691" y="2930688"/>
              <a:ext cx="3859778" cy="2491705"/>
            </a:xfrm>
            <a:prstGeom prst="rect">
              <a:avLst/>
            </a:prstGeom>
          </p:spPr>
        </p:pic>
        <p:grpSp>
          <p:nvGrpSpPr>
            <p:cNvPr id="9" name="Group 8">
              <a:extLst>
                <a:ext uri="{FF2B5EF4-FFF2-40B4-BE49-F238E27FC236}">
                  <a16:creationId xmlns:a16="http://schemas.microsoft.com/office/drawing/2014/main" id="{31698913-5BD6-1A01-0BCC-F4F1AB80D84E}"/>
                </a:ext>
              </a:extLst>
            </p:cNvPr>
            <p:cNvGrpSpPr/>
            <p:nvPr/>
          </p:nvGrpSpPr>
          <p:grpSpPr>
            <a:xfrm>
              <a:off x="8695164" y="2299708"/>
              <a:ext cx="2084832" cy="459960"/>
              <a:chOff x="9073165" y="1483392"/>
              <a:chExt cx="2084832" cy="459960"/>
            </a:xfrm>
          </p:grpSpPr>
          <p:sp>
            <p:nvSpPr>
              <p:cNvPr id="25" name="Rectangle: Rounded Corners 24">
                <a:extLst>
                  <a:ext uri="{FF2B5EF4-FFF2-40B4-BE49-F238E27FC236}">
                    <a16:creationId xmlns:a16="http://schemas.microsoft.com/office/drawing/2014/main" id="{6B963DDC-B5F6-4DB5-C03E-94B0D2FCE8BE}"/>
                  </a:ext>
                </a:extLst>
              </p:cNvPr>
              <p:cNvSpPr/>
              <p:nvPr/>
            </p:nvSpPr>
            <p:spPr>
              <a:xfrm>
                <a:off x="9073165" y="1483392"/>
                <a:ext cx="2084832"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C253115-EE43-DD01-F3C3-7AD664909AFC}"/>
                  </a:ext>
                </a:extLst>
              </p:cNvPr>
              <p:cNvSpPr txBox="1"/>
              <p:nvPr/>
            </p:nvSpPr>
            <p:spPr>
              <a:xfrm>
                <a:off x="9163665" y="1513772"/>
                <a:ext cx="1492661" cy="375552"/>
              </a:xfrm>
              <a:prstGeom prst="rect">
                <a:avLst/>
              </a:prstGeom>
              <a:noFill/>
            </p:spPr>
            <p:txBody>
              <a:bodyPr wrap="square" rtlCol="0">
                <a:spAutoFit/>
              </a:bodyPr>
              <a:lstStyle/>
              <a:p>
                <a:pPr lvl="1" algn="ctr">
                  <a:lnSpc>
                    <a:spcPct val="107000"/>
                  </a:lnSpc>
                  <a:spcAft>
                    <a:spcPts val="800"/>
                  </a:spcAft>
                </a:pP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Brushes</a:t>
                </a:r>
                <a:endPar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06BD0C57-1824-7870-5A3C-B9166815D6A3}"/>
                </a:ext>
              </a:extLst>
            </p:cNvPr>
            <p:cNvSpPr txBox="1"/>
            <p:nvPr/>
          </p:nvSpPr>
          <p:spPr>
            <a:xfrm>
              <a:off x="7807691" y="5441305"/>
              <a:ext cx="37718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For delicate artefacts and work</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14" name="Picture 13" descr="A cartoon shovel and pickaxe">
            <a:extLst>
              <a:ext uri="{FF2B5EF4-FFF2-40B4-BE49-F238E27FC236}">
                <a16:creationId xmlns:a16="http://schemas.microsoft.com/office/drawing/2014/main" id="{1F39F925-8123-F1FA-E85A-8EB9BE09BB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8386" y="4110824"/>
            <a:ext cx="1261713" cy="1279911"/>
          </a:xfrm>
          <a:prstGeom prst="rect">
            <a:avLst/>
          </a:prstGeom>
        </p:spPr>
      </p:pic>
      <p:pic>
        <p:nvPicPr>
          <p:cNvPr id="22" name="Picture 21" descr="A cartoon of a trowel">
            <a:extLst>
              <a:ext uri="{FF2B5EF4-FFF2-40B4-BE49-F238E27FC236}">
                <a16:creationId xmlns:a16="http://schemas.microsoft.com/office/drawing/2014/main" id="{B33AE4A1-B58A-85BC-EABE-6FFBD34A51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2059" y="4218458"/>
            <a:ext cx="734032" cy="1191527"/>
          </a:xfrm>
          <a:prstGeom prst="rect">
            <a:avLst/>
          </a:prstGeom>
        </p:spPr>
      </p:pic>
      <p:pic>
        <p:nvPicPr>
          <p:cNvPr id="30" name="Picture 29" descr="A cartoon paint brush with a brown handle">
            <a:extLst>
              <a:ext uri="{FF2B5EF4-FFF2-40B4-BE49-F238E27FC236}">
                <a16:creationId xmlns:a16="http://schemas.microsoft.com/office/drawing/2014/main" id="{AD172096-CFD7-ABD0-C3D8-DB38F2929E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796043" y="4538560"/>
            <a:ext cx="1365815" cy="338535"/>
          </a:xfrm>
          <a:prstGeom prst="rect">
            <a:avLst/>
          </a:prstGeom>
        </p:spPr>
      </p:pic>
    </p:spTree>
    <p:extLst>
      <p:ext uri="{BB962C8B-B14F-4D97-AF65-F5344CB8AC3E}">
        <p14:creationId xmlns:p14="http://schemas.microsoft.com/office/powerpoint/2010/main" val="1782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D1855-E80F-BF11-4AEB-84A2719D52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204F807-5F0F-BB7B-7A81-B90891DA839A}"/>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do archaeologists find?</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oup of archaeologists working on an excavation with the words 'What do archaeologists find' written over it">
            <a:hlinkClick r:id="rId3" tooltip="Watch this video to see what archaeologist find"/>
            <a:extLst>
              <a:ext uri="{FF2B5EF4-FFF2-40B4-BE49-F238E27FC236}">
                <a16:creationId xmlns:a16="http://schemas.microsoft.com/office/drawing/2014/main" id="{5D9D40EE-BFAF-7D48-84FD-BF313BA8D3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2063" y="1078994"/>
            <a:ext cx="9207874" cy="5179429"/>
          </a:xfrm>
          <a:prstGeom prst="rect">
            <a:avLst/>
          </a:prstGeom>
        </p:spPr>
      </p:pic>
      <p:sp>
        <p:nvSpPr>
          <p:cNvPr id="2" name="Action Button: Video 1" descr="A video link icon">
            <a:hlinkClick r:id="rId3" highlightClick="1"/>
            <a:extLst>
              <a:ext uri="{FF2B5EF4-FFF2-40B4-BE49-F238E27FC236}">
                <a16:creationId xmlns:a16="http://schemas.microsoft.com/office/drawing/2014/main" id="{B1C75F21-6072-D4D9-4D5C-7293BD4C51A8}"/>
              </a:ext>
            </a:extLst>
          </p:cNvPr>
          <p:cNvSpPr/>
          <p:nvPr/>
        </p:nvSpPr>
        <p:spPr>
          <a:xfrm>
            <a:off x="11484864" y="1143000"/>
            <a:ext cx="612648" cy="539496"/>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9224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B3CEF-459D-B99D-38A0-302CAEC3F0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DDE311-EC19-27DE-9DEE-B19A2BC46CCB}"/>
              </a:ext>
            </a:extLst>
          </p:cNvPr>
          <p:cNvSpPr txBox="1">
            <a:spLocks noGrp="1"/>
          </p:cNvSpPr>
          <p:nvPr>
            <p:ph type="title" idx="4294967295"/>
          </p:nvPr>
        </p:nvSpPr>
        <p:spPr>
          <a:xfrm>
            <a:off x="0" y="230188"/>
            <a:ext cx="12192000" cy="6477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Recording archaeology</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2D56BBE-AB97-DEB7-8E57-D9F70652CA74}"/>
              </a:ext>
            </a:extLst>
          </p:cNvPr>
          <p:cNvSpPr txBox="1"/>
          <p:nvPr/>
        </p:nvSpPr>
        <p:spPr>
          <a:xfrm>
            <a:off x="388484" y="1252550"/>
            <a:ext cx="4258519" cy="3435556"/>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Archaeology is not just about digging objects up. Lots of very important information that helps us understand the past is found around the artefacts we find. This special information is called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context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Context includes where an object is found, what soil it is found in and how it is connected to other discoveries. </a:t>
            </a:r>
          </a:p>
          <a:p>
            <a:pPr lvl="0">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1" name="Picture 10" descr="A photograph showing two archaeologist with a clipboard recording an area of wattle, small brown sticks that have been carefully woven together to make a panel a little bit like a fence. ">
            <a:extLst>
              <a:ext uri="{FF2B5EF4-FFF2-40B4-BE49-F238E27FC236}">
                <a16:creationId xmlns:a16="http://schemas.microsoft.com/office/drawing/2014/main" id="{91B33171-A564-283F-5EB7-22AB78C7A6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8477" y="1305703"/>
            <a:ext cx="6999510" cy="4667080"/>
          </a:xfrm>
          <a:prstGeom prst="rect">
            <a:avLst/>
          </a:prstGeom>
        </p:spPr>
      </p:pic>
      <p:grpSp>
        <p:nvGrpSpPr>
          <p:cNvPr id="7" name="Group 6">
            <a:extLst>
              <a:ext uri="{FF2B5EF4-FFF2-40B4-BE49-F238E27FC236}">
                <a16:creationId xmlns:a16="http://schemas.microsoft.com/office/drawing/2014/main" id="{B8757DDD-C0A1-9EAC-CBC7-C6EEACC2F683}"/>
              </a:ext>
              <a:ext uri="{C183D7F6-B498-43B3-948B-1728B52AA6E4}">
                <adec:decorative xmlns:adec="http://schemas.microsoft.com/office/drawing/2017/decorative" val="1"/>
              </a:ext>
            </a:extLst>
          </p:cNvPr>
          <p:cNvGrpSpPr/>
          <p:nvPr/>
        </p:nvGrpSpPr>
        <p:grpSpPr>
          <a:xfrm>
            <a:off x="414013" y="4085488"/>
            <a:ext cx="4118815" cy="2168468"/>
            <a:chOff x="571015" y="4153164"/>
            <a:chExt cx="4118815" cy="2168468"/>
          </a:xfrm>
        </p:grpSpPr>
        <p:sp>
          <p:nvSpPr>
            <p:cNvPr id="3" name="Rectangle: Rounded Corners 2">
              <a:extLst>
                <a:ext uri="{FF2B5EF4-FFF2-40B4-BE49-F238E27FC236}">
                  <a16:creationId xmlns:a16="http://schemas.microsoft.com/office/drawing/2014/main" id="{7C891C20-49E1-55C3-E9DF-E1FF42D513C4}"/>
                </a:ext>
              </a:extLst>
            </p:cNvPr>
            <p:cNvSpPr/>
            <p:nvPr/>
          </p:nvSpPr>
          <p:spPr>
            <a:xfrm>
              <a:off x="571015" y="4153164"/>
              <a:ext cx="3922327" cy="2031325"/>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60AEE89-71B0-8B3D-D7D8-6DAFE63C05FC}"/>
                </a:ext>
              </a:extLst>
            </p:cNvPr>
            <p:cNvSpPr txBox="1"/>
            <p:nvPr/>
          </p:nvSpPr>
          <p:spPr>
            <a:xfrm>
              <a:off x="659662" y="4290307"/>
              <a:ext cx="4030168" cy="2031325"/>
            </a:xfrm>
            <a:prstGeom prst="rect">
              <a:avLst/>
            </a:prstGeom>
            <a:noFill/>
          </p:spPr>
          <p:txBody>
            <a:bodyPr wrap="square" rtlCol="0">
              <a:spAutoFit/>
            </a:bodyPr>
            <a:lstStyle/>
            <a:p>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 is really important to record as much information as possible about archaeology and contexts. We only get one chance to dig things up and if we don’t make good records, it is easy to lose special details. </a:t>
              </a:r>
            </a:p>
            <a:p>
              <a:endParaRPr lang="en-GB" dirty="0"/>
            </a:p>
          </p:txBody>
        </p:sp>
      </p:grpSp>
    </p:spTree>
    <p:extLst>
      <p:ext uri="{BB962C8B-B14F-4D97-AF65-F5344CB8AC3E}">
        <p14:creationId xmlns:p14="http://schemas.microsoft.com/office/powerpoint/2010/main" val="1971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576</TotalTime>
  <Words>933</Words>
  <Application>Microsoft Office PowerPoint</Application>
  <PresentationFormat>Widescreen</PresentationFormat>
  <Paragraphs>111</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Calibri</vt:lpstr>
      <vt:lpstr>Office Theme</vt:lpstr>
      <vt:lpstr>What is archaeology?</vt:lpstr>
      <vt:lpstr>An introduction to archaeology?</vt:lpstr>
      <vt:lpstr>What does archaeology involve?</vt:lpstr>
      <vt:lpstr>What questions do archaeologists ask?</vt:lpstr>
      <vt:lpstr>Understanding the past</vt:lpstr>
      <vt:lpstr>How do archaeologists know where to dig?</vt:lpstr>
      <vt:lpstr>How do archaeologists excavate?</vt:lpstr>
      <vt:lpstr>What do archaeologists find?</vt:lpstr>
      <vt:lpstr>Recording archaeology</vt:lpstr>
      <vt:lpstr>Why is recording important?</vt:lpstr>
      <vt:lpstr>Recording techniques</vt:lpstr>
      <vt:lpstr>More recording techniques</vt:lpstr>
      <vt:lpstr>How do archaeologists understand what they find?</vt:lpstr>
      <vt:lpstr>Processing and studying archaeological finds</vt:lpstr>
      <vt:lpstr>Making theories</vt:lpstr>
      <vt:lpstr>Find out more by watching the Must Farm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archaeology?</dc:title>
  <dc:creator>Charlotte Walton</dc:creator>
  <cp:lastModifiedBy>McHarg, Catherine</cp:lastModifiedBy>
  <cp:revision>91</cp:revision>
  <dcterms:created xsi:type="dcterms:W3CDTF">2024-11-27T09:19:37Z</dcterms:created>
  <dcterms:modified xsi:type="dcterms:W3CDTF">2025-12-19T10:48:56Z</dcterms:modified>
</cp:coreProperties>
</file>