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93" r:id="rId5"/>
    <p:sldId id="393" r:id="rId6"/>
    <p:sldId id="353" r:id="rId7"/>
    <p:sldId id="415" r:id="rId8"/>
    <p:sldId id="266" r:id="rId9"/>
    <p:sldId id="375" r:id="rId10"/>
    <p:sldId id="385" r:id="rId11"/>
    <p:sldId id="363" r:id="rId12"/>
    <p:sldId id="377" r:id="rId13"/>
    <p:sldId id="371" r:id="rId14"/>
    <p:sldId id="394" r:id="rId15"/>
    <p:sldId id="395" r:id="rId16"/>
    <p:sldId id="378" r:id="rId17"/>
    <p:sldId id="382" r:id="rId18"/>
    <p:sldId id="396" r:id="rId19"/>
    <p:sldId id="398" r:id="rId20"/>
    <p:sldId id="372" r:id="rId21"/>
    <p:sldId id="381" r:id="rId22"/>
    <p:sldId id="387" r:id="rId23"/>
    <p:sldId id="379" r:id="rId24"/>
    <p:sldId id="388" r:id="rId25"/>
    <p:sldId id="399" r:id="rId26"/>
    <p:sldId id="400" r:id="rId27"/>
    <p:sldId id="380" r:id="rId28"/>
    <p:sldId id="391" r:id="rId29"/>
    <p:sldId id="401" r:id="rId30"/>
    <p:sldId id="383" r:id="rId31"/>
    <p:sldId id="403" r:id="rId32"/>
    <p:sldId id="392" r:id="rId33"/>
    <p:sldId id="404" r:id="rId34"/>
    <p:sldId id="406" r:id="rId35"/>
    <p:sldId id="4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8"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6"/>
    <a:srgbClr val="7EB5A9"/>
    <a:srgbClr val="B58906"/>
    <a:srgbClr val="ADD0F0"/>
    <a:srgbClr val="7AA62C"/>
    <a:srgbClr val="F192B4"/>
    <a:srgbClr val="FBECCC"/>
    <a:srgbClr val="99BF71"/>
    <a:srgbClr val="B62126"/>
    <a:srgbClr val="59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6D127-56C7-4759-9181-C08919ABFB73}" v="71" dt="2023-06-07T14:41:43.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42" autoAdjust="0"/>
    <p:restoredTop sz="94730" autoAdjust="0"/>
  </p:normalViewPr>
  <p:slideViewPr>
    <p:cSldViewPr snapToGrid="0">
      <p:cViewPr varScale="1">
        <p:scale>
          <a:sx n="103" d="100"/>
          <a:sy n="103" d="100"/>
        </p:scale>
        <p:origin x="1410" y="114"/>
      </p:cViewPr>
      <p:guideLst>
        <p:guide orient="horz" pos="4178"/>
        <p:guide pos="37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1EE6D127-56C7-4759-9181-C08919ABFB73}"/>
    <pc:docChg chg="undo redo custSel addSld delSld modSld sldOrd modMainMaster">
      <pc:chgData name="McHarg, Catherine" userId="88b8f76c-9ae3-4745-88eb-fe0667a22af5" providerId="ADAL" clId="{1EE6D127-56C7-4759-9181-C08919ABFB73}" dt="2023-06-07T14:45:27.956" v="1673" actId="20577"/>
      <pc:docMkLst>
        <pc:docMk/>
      </pc:docMkLst>
      <pc:sldChg chg="addSp modSp add mod modNotesTx">
        <pc:chgData name="McHarg, Catherine" userId="88b8f76c-9ae3-4745-88eb-fe0667a22af5" providerId="ADAL" clId="{1EE6D127-56C7-4759-9181-C08919ABFB73}" dt="2023-06-01T14:36:48.392" v="1624"/>
        <pc:sldMkLst>
          <pc:docMk/>
          <pc:sldMk cId="839727377" sldId="266"/>
        </pc:sldMkLst>
        <pc:spChg chg="add mod ord">
          <ac:chgData name="McHarg, Catherine" userId="88b8f76c-9ae3-4745-88eb-fe0667a22af5" providerId="ADAL" clId="{1EE6D127-56C7-4759-9181-C08919ABFB73}" dt="2023-05-31T10:05:57.739" v="1388" actId="13244"/>
          <ac:spMkLst>
            <pc:docMk/>
            <pc:sldMk cId="839727377" sldId="266"/>
            <ac:spMk id="2" creationId="{A4D234EF-C90A-E4C1-7163-AE08DFDA9E46}"/>
          </ac:spMkLst>
        </pc:spChg>
        <pc:spChg chg="add mod">
          <ac:chgData name="McHarg, Catherine" userId="88b8f76c-9ae3-4745-88eb-fe0667a22af5" providerId="ADAL" clId="{1EE6D127-56C7-4759-9181-C08919ABFB73}" dt="2023-06-01T14:16:10.803" v="1521" actId="20577"/>
          <ac:spMkLst>
            <pc:docMk/>
            <pc:sldMk cId="839727377" sldId="266"/>
            <ac:spMk id="3" creationId="{95553AC3-EEF4-43C0-F7B1-57DF0E04E929}"/>
          </ac:spMkLst>
        </pc:spChg>
        <pc:spChg chg="add mod">
          <ac:chgData name="McHarg, Catherine" userId="88b8f76c-9ae3-4745-88eb-fe0667a22af5" providerId="ADAL" clId="{1EE6D127-56C7-4759-9181-C08919ABFB73}" dt="2023-06-01T14:36:48.392" v="1624"/>
          <ac:spMkLst>
            <pc:docMk/>
            <pc:sldMk cId="839727377" sldId="266"/>
            <ac:spMk id="4" creationId="{8DDCD326-72AF-3E13-5F11-976922CF1351}"/>
          </ac:spMkLst>
        </pc:spChg>
        <pc:spChg chg="mod">
          <ac:chgData name="McHarg, Catherine" userId="88b8f76c-9ae3-4745-88eb-fe0667a22af5" providerId="ADAL" clId="{1EE6D127-56C7-4759-9181-C08919ABFB73}" dt="2023-06-01T14:16:15.207" v="1522" actId="6549"/>
          <ac:spMkLst>
            <pc:docMk/>
            <pc:sldMk cId="839727377" sldId="266"/>
            <ac:spMk id="6" creationId="{8574FE44-A6F1-D348-634B-CB603CC55F03}"/>
          </ac:spMkLst>
        </pc:spChg>
        <pc:spChg chg="mod">
          <ac:chgData name="McHarg, Catherine" userId="88b8f76c-9ae3-4745-88eb-fe0667a22af5" providerId="ADAL" clId="{1EE6D127-56C7-4759-9181-C08919ABFB73}" dt="2023-05-31T10:06:14.854" v="1389" actId="962"/>
          <ac:spMkLst>
            <pc:docMk/>
            <pc:sldMk cId="839727377" sldId="266"/>
            <ac:spMk id="7" creationId="{3868F333-C5E0-2D37-3FDC-0640E51E78F0}"/>
          </ac:spMkLst>
        </pc:spChg>
        <pc:spChg chg="mod">
          <ac:chgData name="McHarg, Catherine" userId="88b8f76c-9ae3-4745-88eb-fe0667a22af5" providerId="ADAL" clId="{1EE6D127-56C7-4759-9181-C08919ABFB73}" dt="2023-05-31T10:06:15.627" v="1390" actId="962"/>
          <ac:spMkLst>
            <pc:docMk/>
            <pc:sldMk cId="839727377" sldId="266"/>
            <ac:spMk id="8" creationId="{57B360D7-F65D-C3A0-A8B0-1D322227284E}"/>
          </ac:spMkLst>
        </pc:spChg>
        <pc:spChg chg="mod">
          <ac:chgData name="McHarg, Catherine" userId="88b8f76c-9ae3-4745-88eb-fe0667a22af5" providerId="ADAL" clId="{1EE6D127-56C7-4759-9181-C08919ABFB73}" dt="2023-05-31T10:06:16.730" v="1391" actId="962"/>
          <ac:spMkLst>
            <pc:docMk/>
            <pc:sldMk cId="839727377" sldId="266"/>
            <ac:spMk id="9" creationId="{B6EEF959-EC28-33F7-F2E7-063FE25E280D}"/>
          </ac:spMkLst>
        </pc:spChg>
        <pc:spChg chg="mod">
          <ac:chgData name="McHarg, Catherine" userId="88b8f76c-9ae3-4745-88eb-fe0667a22af5" providerId="ADAL" clId="{1EE6D127-56C7-4759-9181-C08919ABFB73}" dt="2023-05-31T10:06:17.647" v="1392" actId="962"/>
          <ac:spMkLst>
            <pc:docMk/>
            <pc:sldMk cId="839727377" sldId="266"/>
            <ac:spMk id="10" creationId="{DD67E745-E6AF-44DB-65EB-1188D8B7D4F1}"/>
          </ac:spMkLst>
        </pc:spChg>
        <pc:spChg chg="mod">
          <ac:chgData name="McHarg, Catherine" userId="88b8f76c-9ae3-4745-88eb-fe0667a22af5" providerId="ADAL" clId="{1EE6D127-56C7-4759-9181-C08919ABFB73}" dt="2023-05-31T10:06:18.265" v="1393" actId="962"/>
          <ac:spMkLst>
            <pc:docMk/>
            <pc:sldMk cId="839727377" sldId="266"/>
            <ac:spMk id="11" creationId="{BA01BFAB-02CC-A533-3166-DA29661E2777}"/>
          </ac:spMkLst>
        </pc:spChg>
        <pc:spChg chg="mod">
          <ac:chgData name="McHarg, Catherine" userId="88b8f76c-9ae3-4745-88eb-fe0667a22af5" providerId="ADAL" clId="{1EE6D127-56C7-4759-9181-C08919ABFB73}" dt="2023-05-31T10:06:19.283" v="1394" actId="962"/>
          <ac:spMkLst>
            <pc:docMk/>
            <pc:sldMk cId="839727377" sldId="266"/>
            <ac:spMk id="12" creationId="{47ADE5EC-9A9D-1BA6-DF6F-2AC628E8E13C}"/>
          </ac:spMkLst>
        </pc:spChg>
        <pc:spChg chg="mod">
          <ac:chgData name="McHarg, Catherine" userId="88b8f76c-9ae3-4745-88eb-fe0667a22af5" providerId="ADAL" clId="{1EE6D127-56C7-4759-9181-C08919ABFB73}" dt="2023-05-31T10:06:21.458" v="1395" actId="962"/>
          <ac:spMkLst>
            <pc:docMk/>
            <pc:sldMk cId="839727377" sldId="266"/>
            <ac:spMk id="13" creationId="{796F6FF2-E731-283E-57A2-CE24FD3873EE}"/>
          </ac:spMkLst>
        </pc:spChg>
        <pc:spChg chg="mod">
          <ac:chgData name="McHarg, Catherine" userId="88b8f76c-9ae3-4745-88eb-fe0667a22af5" providerId="ADAL" clId="{1EE6D127-56C7-4759-9181-C08919ABFB73}" dt="2023-05-31T10:06:38.911" v="1396" actId="962"/>
          <ac:spMkLst>
            <pc:docMk/>
            <pc:sldMk cId="839727377" sldId="266"/>
            <ac:spMk id="14" creationId="{3A4CB8BC-F830-4ECF-E0D0-369AF2871701}"/>
          </ac:spMkLst>
        </pc:spChg>
        <pc:spChg chg="mod">
          <ac:chgData name="McHarg, Catherine" userId="88b8f76c-9ae3-4745-88eb-fe0667a22af5" providerId="ADAL" clId="{1EE6D127-56C7-4759-9181-C08919ABFB73}" dt="2023-05-31T10:06:39.699" v="1397" actId="962"/>
          <ac:spMkLst>
            <pc:docMk/>
            <pc:sldMk cId="839727377" sldId="266"/>
            <ac:spMk id="15" creationId="{B22B9431-9AD9-B599-FF13-846DEA3F244B}"/>
          </ac:spMkLst>
        </pc:spChg>
        <pc:spChg chg="mod">
          <ac:chgData name="McHarg, Catherine" userId="88b8f76c-9ae3-4745-88eb-fe0667a22af5" providerId="ADAL" clId="{1EE6D127-56C7-4759-9181-C08919ABFB73}" dt="2023-05-31T10:06:40.270" v="1398" actId="962"/>
          <ac:spMkLst>
            <pc:docMk/>
            <pc:sldMk cId="839727377" sldId="266"/>
            <ac:spMk id="16" creationId="{B59D7BA9-DBF7-4943-6A78-851CAE151713}"/>
          </ac:spMkLst>
        </pc:spChg>
        <pc:spChg chg="mod">
          <ac:chgData name="McHarg, Catherine" userId="88b8f76c-9ae3-4745-88eb-fe0667a22af5" providerId="ADAL" clId="{1EE6D127-56C7-4759-9181-C08919ABFB73}" dt="2023-05-31T10:06:40.887" v="1399" actId="962"/>
          <ac:spMkLst>
            <pc:docMk/>
            <pc:sldMk cId="839727377" sldId="266"/>
            <ac:spMk id="17" creationId="{7256073C-497F-BB4B-CF0D-5BA85BE16646}"/>
          </ac:spMkLst>
        </pc:spChg>
        <pc:spChg chg="mod">
          <ac:chgData name="McHarg, Catherine" userId="88b8f76c-9ae3-4745-88eb-fe0667a22af5" providerId="ADAL" clId="{1EE6D127-56C7-4759-9181-C08919ABFB73}" dt="2023-05-31T10:06:41.506" v="1400" actId="962"/>
          <ac:spMkLst>
            <pc:docMk/>
            <pc:sldMk cId="839727377" sldId="266"/>
            <ac:spMk id="18" creationId="{6DE6A39A-60E8-71D1-5102-2AFDB6486FAA}"/>
          </ac:spMkLst>
        </pc:spChg>
        <pc:spChg chg="mod">
          <ac:chgData name="McHarg, Catherine" userId="88b8f76c-9ae3-4745-88eb-fe0667a22af5" providerId="ADAL" clId="{1EE6D127-56C7-4759-9181-C08919ABFB73}" dt="2023-05-31T10:06:42.008" v="1401" actId="962"/>
          <ac:spMkLst>
            <pc:docMk/>
            <pc:sldMk cId="839727377" sldId="266"/>
            <ac:spMk id="19" creationId="{104BCB86-D0B9-5615-D4D7-86570E91F3E2}"/>
          </ac:spMkLst>
        </pc:spChg>
        <pc:spChg chg="mod">
          <ac:chgData name="McHarg, Catherine" userId="88b8f76c-9ae3-4745-88eb-fe0667a22af5" providerId="ADAL" clId="{1EE6D127-56C7-4759-9181-C08919ABFB73}" dt="2023-05-31T10:06:42.665" v="1402" actId="962"/>
          <ac:spMkLst>
            <pc:docMk/>
            <pc:sldMk cId="839727377" sldId="266"/>
            <ac:spMk id="20" creationId="{66510E2C-F004-F1D4-993F-87C49365C64C}"/>
          </ac:spMkLst>
        </pc:spChg>
        <pc:picChg chg="mod">
          <ac:chgData name="McHarg, Catherine" userId="88b8f76c-9ae3-4745-88eb-fe0667a22af5" providerId="ADAL" clId="{1EE6D127-56C7-4759-9181-C08919ABFB73}" dt="2023-05-31T10:03:07.587" v="1363" actId="962"/>
          <ac:picMkLst>
            <pc:docMk/>
            <pc:sldMk cId="839727377" sldId="266"/>
            <ac:picMk id="5" creationId="{BB2AD364-A505-CA66-5BFB-B7C360C4791D}"/>
          </ac:picMkLst>
        </pc:picChg>
      </pc:sldChg>
      <pc:sldChg chg="del">
        <pc:chgData name="McHarg, Catherine" userId="88b8f76c-9ae3-4745-88eb-fe0667a22af5" providerId="ADAL" clId="{1EE6D127-56C7-4759-9181-C08919ABFB73}" dt="2023-05-31T08:24:34.127" v="1205" actId="47"/>
        <pc:sldMkLst>
          <pc:docMk/>
          <pc:sldMk cId="602609153" sldId="283"/>
        </pc:sldMkLst>
      </pc:sldChg>
      <pc:sldChg chg="del">
        <pc:chgData name="McHarg, Catherine" userId="88b8f76c-9ae3-4745-88eb-fe0667a22af5" providerId="ADAL" clId="{1EE6D127-56C7-4759-9181-C08919ABFB73}" dt="2023-05-31T08:24:34.127" v="1205" actId="47"/>
        <pc:sldMkLst>
          <pc:docMk/>
          <pc:sldMk cId="2353640299" sldId="285"/>
        </pc:sldMkLst>
      </pc:sldChg>
      <pc:sldChg chg="del">
        <pc:chgData name="McHarg, Catherine" userId="88b8f76c-9ae3-4745-88eb-fe0667a22af5" providerId="ADAL" clId="{1EE6D127-56C7-4759-9181-C08919ABFB73}" dt="2023-05-31T08:24:34.127" v="1205" actId="47"/>
        <pc:sldMkLst>
          <pc:docMk/>
          <pc:sldMk cId="333057673" sldId="286"/>
        </pc:sldMkLst>
      </pc:sldChg>
      <pc:sldChg chg="del">
        <pc:chgData name="McHarg, Catherine" userId="88b8f76c-9ae3-4745-88eb-fe0667a22af5" providerId="ADAL" clId="{1EE6D127-56C7-4759-9181-C08919ABFB73}" dt="2023-05-31T08:24:34.127" v="1205" actId="47"/>
        <pc:sldMkLst>
          <pc:docMk/>
          <pc:sldMk cId="708060320" sldId="287"/>
        </pc:sldMkLst>
      </pc:sldChg>
      <pc:sldChg chg="del">
        <pc:chgData name="McHarg, Catherine" userId="88b8f76c-9ae3-4745-88eb-fe0667a22af5" providerId="ADAL" clId="{1EE6D127-56C7-4759-9181-C08919ABFB73}" dt="2023-05-31T08:24:34.127" v="1205" actId="47"/>
        <pc:sldMkLst>
          <pc:docMk/>
          <pc:sldMk cId="359891337" sldId="289"/>
        </pc:sldMkLst>
      </pc:sldChg>
      <pc:sldChg chg="del">
        <pc:chgData name="McHarg, Catherine" userId="88b8f76c-9ae3-4745-88eb-fe0667a22af5" providerId="ADAL" clId="{1EE6D127-56C7-4759-9181-C08919ABFB73}" dt="2023-05-31T08:24:34.127" v="1205" actId="47"/>
        <pc:sldMkLst>
          <pc:docMk/>
          <pc:sldMk cId="1958285999" sldId="291"/>
        </pc:sldMkLst>
      </pc:sldChg>
      <pc:sldChg chg="del">
        <pc:chgData name="McHarg, Catherine" userId="88b8f76c-9ae3-4745-88eb-fe0667a22af5" providerId="ADAL" clId="{1EE6D127-56C7-4759-9181-C08919ABFB73}" dt="2023-05-31T08:24:34.127" v="1205" actId="47"/>
        <pc:sldMkLst>
          <pc:docMk/>
          <pc:sldMk cId="2076478782" sldId="292"/>
        </pc:sldMkLst>
      </pc:sldChg>
      <pc:sldChg chg="modSp add mod">
        <pc:chgData name="McHarg, Catherine" userId="88b8f76c-9ae3-4745-88eb-fe0667a22af5" providerId="ADAL" clId="{1EE6D127-56C7-4759-9181-C08919ABFB73}" dt="2023-05-31T10:04:03.834" v="1371" actId="33553"/>
        <pc:sldMkLst>
          <pc:docMk/>
          <pc:sldMk cId="1835638868" sldId="293"/>
        </pc:sldMkLst>
        <pc:spChg chg="mod">
          <ac:chgData name="McHarg, Catherine" userId="88b8f76c-9ae3-4745-88eb-fe0667a22af5" providerId="ADAL" clId="{1EE6D127-56C7-4759-9181-C08919ABFB73}" dt="2023-05-31T10:04:03.834" v="1371" actId="33553"/>
          <ac:spMkLst>
            <pc:docMk/>
            <pc:sldMk cId="1835638868" sldId="293"/>
            <ac:spMk id="2" creationId="{C84CEEEA-6223-FA54-AC63-318C401E97C2}"/>
          </ac:spMkLst>
        </pc:spChg>
      </pc:sldChg>
      <pc:sldChg chg="del">
        <pc:chgData name="McHarg, Catherine" userId="88b8f76c-9ae3-4745-88eb-fe0667a22af5" providerId="ADAL" clId="{1EE6D127-56C7-4759-9181-C08919ABFB73}" dt="2023-05-26T08:09:52.117" v="5" actId="47"/>
        <pc:sldMkLst>
          <pc:docMk/>
          <pc:sldMk cId="1668708215" sldId="309"/>
        </pc:sldMkLst>
      </pc:sldChg>
      <pc:sldChg chg="del">
        <pc:chgData name="McHarg, Catherine" userId="88b8f76c-9ae3-4745-88eb-fe0667a22af5" providerId="ADAL" clId="{1EE6D127-56C7-4759-9181-C08919ABFB73}" dt="2023-05-31T08:24:34.127" v="1205" actId="47"/>
        <pc:sldMkLst>
          <pc:docMk/>
          <pc:sldMk cId="2605245185" sldId="310"/>
        </pc:sldMkLst>
      </pc:sldChg>
      <pc:sldChg chg="del">
        <pc:chgData name="McHarg, Catherine" userId="88b8f76c-9ae3-4745-88eb-fe0667a22af5" providerId="ADAL" clId="{1EE6D127-56C7-4759-9181-C08919ABFB73}" dt="2023-05-31T08:24:34.127" v="1205" actId="47"/>
        <pc:sldMkLst>
          <pc:docMk/>
          <pc:sldMk cId="2739499449" sldId="343"/>
        </pc:sldMkLst>
      </pc:sldChg>
      <pc:sldChg chg="addSp modSp add mod modClrScheme chgLayout">
        <pc:chgData name="McHarg, Catherine" userId="88b8f76c-9ae3-4745-88eb-fe0667a22af5" providerId="ADAL" clId="{1EE6D127-56C7-4759-9181-C08919ABFB73}" dt="2023-06-07T07:39:25.279" v="1627" actId="20577"/>
        <pc:sldMkLst>
          <pc:docMk/>
          <pc:sldMk cId="1729605060" sldId="353"/>
        </pc:sldMkLst>
        <pc:spChg chg="mod ord">
          <ac:chgData name="McHarg, Catherine" userId="88b8f76c-9ae3-4745-88eb-fe0667a22af5" providerId="ADAL" clId="{1EE6D127-56C7-4759-9181-C08919ABFB73}" dt="2023-05-31T10:05:31.196" v="1386" actId="13244"/>
          <ac:spMkLst>
            <pc:docMk/>
            <pc:sldMk cId="1729605060" sldId="353"/>
            <ac:spMk id="2" creationId="{B686E427-185A-7CCA-F250-132E056FF7D0}"/>
          </ac:spMkLst>
        </pc:spChg>
        <pc:spChg chg="mod ord">
          <ac:chgData name="McHarg, Catherine" userId="88b8f76c-9ae3-4745-88eb-fe0667a22af5" providerId="ADAL" clId="{1EE6D127-56C7-4759-9181-C08919ABFB73}" dt="2023-05-31T10:05:28.019" v="1385" actId="13244"/>
          <ac:spMkLst>
            <pc:docMk/>
            <pc:sldMk cId="1729605060" sldId="353"/>
            <ac:spMk id="3" creationId="{9C418D7A-0D63-B449-CA03-A5BE83767AF6}"/>
          </ac:spMkLst>
        </pc:spChg>
        <pc:spChg chg="mod ord">
          <ac:chgData name="McHarg, Catherine" userId="88b8f76c-9ae3-4745-88eb-fe0667a22af5" providerId="ADAL" clId="{1EE6D127-56C7-4759-9181-C08919ABFB73}" dt="2023-06-07T07:39:25.279" v="1627" actId="20577"/>
          <ac:spMkLst>
            <pc:docMk/>
            <pc:sldMk cId="1729605060" sldId="353"/>
            <ac:spMk id="4" creationId="{06498007-CD47-BD13-F7E5-CDEB22E70A00}"/>
          </ac:spMkLst>
        </pc:spChg>
        <pc:spChg chg="add mod ord">
          <ac:chgData name="McHarg, Catherine" userId="88b8f76c-9ae3-4745-88eb-fe0667a22af5" providerId="ADAL" clId="{1EE6D127-56C7-4759-9181-C08919ABFB73}" dt="2023-05-31T10:05:35.557" v="1387" actId="13244"/>
          <ac:spMkLst>
            <pc:docMk/>
            <pc:sldMk cId="1729605060" sldId="353"/>
            <ac:spMk id="5" creationId="{8536B155-12FB-735B-5C75-8C02F39E1336}"/>
          </ac:spMkLst>
        </pc:spChg>
      </pc:sldChg>
      <pc:sldChg chg="addSp delSp modSp add del mod modClrScheme chgLayout">
        <pc:chgData name="McHarg, Catherine" userId="88b8f76c-9ae3-4745-88eb-fe0667a22af5" providerId="ADAL" clId="{1EE6D127-56C7-4759-9181-C08919ABFB73}" dt="2023-05-26T08:49:15.632" v="285" actId="47"/>
        <pc:sldMkLst>
          <pc:docMk/>
          <pc:sldMk cId="3896600050" sldId="354"/>
        </pc:sldMkLst>
        <pc:spChg chg="add del mod ord">
          <ac:chgData name="McHarg, Catherine" userId="88b8f76c-9ae3-4745-88eb-fe0667a22af5" providerId="ADAL" clId="{1EE6D127-56C7-4759-9181-C08919ABFB73}" dt="2023-05-26T08:30:52.570" v="82" actId="700"/>
          <ac:spMkLst>
            <pc:docMk/>
            <pc:sldMk cId="3896600050" sldId="354"/>
            <ac:spMk id="2" creationId="{6EB6CCF3-14E3-0C13-9DD2-7E17710E1ACF}"/>
          </ac:spMkLst>
        </pc:spChg>
        <pc:spChg chg="mod ord">
          <ac:chgData name="McHarg, Catherine" userId="88b8f76c-9ae3-4745-88eb-fe0667a22af5" providerId="ADAL" clId="{1EE6D127-56C7-4759-9181-C08919ABFB73}" dt="2023-05-26T08:30:52.570" v="82" actId="700"/>
          <ac:spMkLst>
            <pc:docMk/>
            <pc:sldMk cId="3896600050" sldId="354"/>
            <ac:spMk id="3" creationId="{C97FDCE3-4485-C125-6B18-1EE9C8424688}"/>
          </ac:spMkLst>
        </pc:spChg>
        <pc:spChg chg="mod ord">
          <ac:chgData name="McHarg, Catherine" userId="88b8f76c-9ae3-4745-88eb-fe0667a22af5" providerId="ADAL" clId="{1EE6D127-56C7-4759-9181-C08919ABFB73}" dt="2023-05-26T08:41:05.290" v="139" actId="20577"/>
          <ac:spMkLst>
            <pc:docMk/>
            <pc:sldMk cId="3896600050" sldId="354"/>
            <ac:spMk id="4" creationId="{5490D74E-D5BB-3F34-A913-4ADED8DF2BF1}"/>
          </ac:spMkLst>
        </pc:spChg>
        <pc:spChg chg="mod">
          <ac:chgData name="McHarg, Catherine" userId="88b8f76c-9ae3-4745-88eb-fe0667a22af5" providerId="ADAL" clId="{1EE6D127-56C7-4759-9181-C08919ABFB73}" dt="2023-05-26T08:32:33.483" v="109" actId="14100"/>
          <ac:spMkLst>
            <pc:docMk/>
            <pc:sldMk cId="3896600050" sldId="354"/>
            <ac:spMk id="18" creationId="{E420E280-14FB-1CEC-5A1F-848B16A63E62}"/>
          </ac:spMkLst>
        </pc:spChg>
        <pc:picChg chg="mod">
          <ac:chgData name="McHarg, Catherine" userId="88b8f76c-9ae3-4745-88eb-fe0667a22af5" providerId="ADAL" clId="{1EE6D127-56C7-4759-9181-C08919ABFB73}" dt="2023-05-26T08:32:30.475" v="108" actId="14100"/>
          <ac:picMkLst>
            <pc:docMk/>
            <pc:sldMk cId="3896600050" sldId="354"/>
            <ac:picMk id="15" creationId="{54A728D6-9996-79B5-2182-1ABB55B2CC2C}"/>
          </ac:picMkLst>
        </pc:picChg>
      </pc:sldChg>
      <pc:sldChg chg="modSp del mod">
        <pc:chgData name="McHarg, Catherine" userId="88b8f76c-9ae3-4745-88eb-fe0667a22af5" providerId="ADAL" clId="{1EE6D127-56C7-4759-9181-C08919ABFB73}" dt="2023-05-31T08:24:34.127" v="1205" actId="47"/>
        <pc:sldMkLst>
          <pc:docMk/>
          <pc:sldMk cId="659483176" sldId="356"/>
        </pc:sldMkLst>
        <pc:spChg chg="mod">
          <ac:chgData name="McHarg, Catherine" userId="88b8f76c-9ae3-4745-88eb-fe0667a22af5" providerId="ADAL" clId="{1EE6D127-56C7-4759-9181-C08919ABFB73}" dt="2023-05-26T08:09:45.360" v="2" actId="27636"/>
          <ac:spMkLst>
            <pc:docMk/>
            <pc:sldMk cId="659483176" sldId="356"/>
            <ac:spMk id="4" creationId="{7F69556B-9FB8-5990-9007-3C84723D46C6}"/>
          </ac:spMkLst>
        </pc:spChg>
        <pc:spChg chg="mod">
          <ac:chgData name="McHarg, Catherine" userId="88b8f76c-9ae3-4745-88eb-fe0667a22af5" providerId="ADAL" clId="{1EE6D127-56C7-4759-9181-C08919ABFB73}" dt="2023-05-26T08:09:45.361" v="3" actId="27636"/>
          <ac:spMkLst>
            <pc:docMk/>
            <pc:sldMk cId="659483176" sldId="356"/>
            <ac:spMk id="7" creationId="{59FD1093-E903-06AE-06BD-C9A8C960FDC6}"/>
          </ac:spMkLst>
        </pc:spChg>
        <pc:spChg chg="mod">
          <ac:chgData name="McHarg, Catherine" userId="88b8f76c-9ae3-4745-88eb-fe0667a22af5" providerId="ADAL" clId="{1EE6D127-56C7-4759-9181-C08919ABFB73}" dt="2023-05-26T08:09:45.363" v="4" actId="27636"/>
          <ac:spMkLst>
            <pc:docMk/>
            <pc:sldMk cId="659483176" sldId="356"/>
            <ac:spMk id="15" creationId="{E570B1B4-8717-5F80-71E2-2E559E22632F}"/>
          </ac:spMkLst>
        </pc:spChg>
      </pc:sldChg>
      <pc:sldChg chg="del">
        <pc:chgData name="McHarg, Catherine" userId="88b8f76c-9ae3-4745-88eb-fe0667a22af5" providerId="ADAL" clId="{1EE6D127-56C7-4759-9181-C08919ABFB73}" dt="2023-05-31T08:24:34.127" v="1205" actId="47"/>
        <pc:sldMkLst>
          <pc:docMk/>
          <pc:sldMk cId="1693127398" sldId="358"/>
        </pc:sldMkLst>
      </pc:sldChg>
      <pc:sldChg chg="modSp del mod">
        <pc:chgData name="McHarg, Catherine" userId="88b8f76c-9ae3-4745-88eb-fe0667a22af5" providerId="ADAL" clId="{1EE6D127-56C7-4759-9181-C08919ABFB73}" dt="2023-05-31T08:24:34.127" v="1205" actId="47"/>
        <pc:sldMkLst>
          <pc:docMk/>
          <pc:sldMk cId="3850329531" sldId="360"/>
        </pc:sldMkLst>
        <pc:spChg chg="mod">
          <ac:chgData name="McHarg, Catherine" userId="88b8f76c-9ae3-4745-88eb-fe0667a22af5" providerId="ADAL" clId="{1EE6D127-56C7-4759-9181-C08919ABFB73}" dt="2023-05-26T08:09:45.356" v="1" actId="27636"/>
          <ac:spMkLst>
            <pc:docMk/>
            <pc:sldMk cId="3850329531" sldId="360"/>
            <ac:spMk id="11" creationId="{5B2B97DF-DAB7-8245-28EF-9DF643E74CCA}"/>
          </ac:spMkLst>
        </pc:spChg>
      </pc:sldChg>
      <pc:sldChg chg="del">
        <pc:chgData name="McHarg, Catherine" userId="88b8f76c-9ae3-4745-88eb-fe0667a22af5" providerId="ADAL" clId="{1EE6D127-56C7-4759-9181-C08919ABFB73}" dt="2023-05-31T08:24:34.127" v="1205" actId="47"/>
        <pc:sldMkLst>
          <pc:docMk/>
          <pc:sldMk cId="825104220" sldId="361"/>
        </pc:sldMkLst>
      </pc:sldChg>
      <pc:sldChg chg="addSp delSp modSp add del mod">
        <pc:chgData name="McHarg, Catherine" userId="88b8f76c-9ae3-4745-88eb-fe0667a22af5" providerId="ADAL" clId="{1EE6D127-56C7-4759-9181-C08919ABFB73}" dt="2023-05-26T15:00:22.340" v="409" actId="47"/>
        <pc:sldMkLst>
          <pc:docMk/>
          <pc:sldMk cId="114682435" sldId="362"/>
        </pc:sldMkLst>
        <pc:spChg chg="add mod">
          <ac:chgData name="McHarg, Catherine" userId="88b8f76c-9ae3-4745-88eb-fe0667a22af5" providerId="ADAL" clId="{1EE6D127-56C7-4759-9181-C08919ABFB73}" dt="2023-05-26T14:58:22.600" v="407" actId="478"/>
          <ac:spMkLst>
            <pc:docMk/>
            <pc:sldMk cId="114682435" sldId="362"/>
            <ac:spMk id="4" creationId="{F40F83B3-6B8F-C4CB-62DC-EE64D5736AC6}"/>
          </ac:spMkLst>
        </pc:spChg>
        <pc:picChg chg="del">
          <ac:chgData name="McHarg, Catherine" userId="88b8f76c-9ae3-4745-88eb-fe0667a22af5" providerId="ADAL" clId="{1EE6D127-56C7-4759-9181-C08919ABFB73}" dt="2023-05-26T14:58:22.600" v="407" actId="478"/>
          <ac:picMkLst>
            <pc:docMk/>
            <pc:sldMk cId="114682435" sldId="362"/>
            <ac:picMk id="3" creationId="{F5B4AAED-FF35-4D53-B85C-461201A6CCDB}"/>
          </ac:picMkLst>
        </pc:picChg>
      </pc:sldChg>
      <pc:sldChg chg="addSp modSp add mod modClrScheme chgLayout">
        <pc:chgData name="McHarg, Catherine" userId="88b8f76c-9ae3-4745-88eb-fe0667a22af5" providerId="ADAL" clId="{1EE6D127-56C7-4759-9181-C08919ABFB73}" dt="2023-05-26T15:38:54.366" v="543" actId="122"/>
        <pc:sldMkLst>
          <pc:docMk/>
          <pc:sldMk cId="1269351661" sldId="363"/>
        </pc:sldMkLst>
        <pc:spChg chg="add mod ord">
          <ac:chgData name="McHarg, Catherine" userId="88b8f76c-9ae3-4745-88eb-fe0667a22af5" providerId="ADAL" clId="{1EE6D127-56C7-4759-9181-C08919ABFB73}" dt="2023-05-26T15:38:54.366" v="543" actId="122"/>
          <ac:spMkLst>
            <pc:docMk/>
            <pc:sldMk cId="1269351661" sldId="363"/>
            <ac:spMk id="2" creationId="{C005BBBF-9A5D-0998-882A-9896F447A13C}"/>
          </ac:spMkLst>
        </pc:spChg>
        <pc:picChg chg="mod ord">
          <ac:chgData name="McHarg, Catherine" userId="88b8f76c-9ae3-4745-88eb-fe0667a22af5" providerId="ADAL" clId="{1EE6D127-56C7-4759-9181-C08919ABFB73}" dt="2023-05-26T15:38:50.518" v="542" actId="14100"/>
          <ac:picMkLst>
            <pc:docMk/>
            <pc:sldMk cId="1269351661" sldId="363"/>
            <ac:picMk id="3" creationId="{19FA6EF0-81E3-6900-859A-E2294F02E4D1}"/>
          </ac:picMkLst>
        </pc:picChg>
      </pc:sldChg>
      <pc:sldChg chg="addSp delSp modSp add mod setBg modClrScheme chgLayout modNotesTx">
        <pc:chgData name="McHarg, Catherine" userId="88b8f76c-9ae3-4745-88eb-fe0667a22af5" providerId="ADAL" clId="{1EE6D127-56C7-4759-9181-C08919ABFB73}" dt="2023-05-31T10:07:13.561" v="1404" actId="13244"/>
        <pc:sldMkLst>
          <pc:docMk/>
          <pc:sldMk cId="2640786966" sldId="371"/>
        </pc:sldMkLst>
        <pc:spChg chg="add del mod ord">
          <ac:chgData name="McHarg, Catherine" userId="88b8f76c-9ae3-4745-88eb-fe0667a22af5" providerId="ADAL" clId="{1EE6D127-56C7-4759-9181-C08919ABFB73}" dt="2023-05-30T14:11:19.814" v="581" actId="26606"/>
          <ac:spMkLst>
            <pc:docMk/>
            <pc:sldMk cId="2640786966" sldId="371"/>
            <ac:spMk id="2" creationId="{11633211-B9AE-B4F8-025B-DBC6B4295FE0}"/>
          </ac:spMkLst>
        </pc:spChg>
        <pc:spChg chg="add mod ord">
          <ac:chgData name="McHarg, Catherine" userId="88b8f76c-9ae3-4745-88eb-fe0667a22af5" providerId="ADAL" clId="{1EE6D127-56C7-4759-9181-C08919ABFB73}" dt="2023-05-31T10:07:13.561" v="1404" actId="13244"/>
          <ac:spMkLst>
            <pc:docMk/>
            <pc:sldMk cId="2640786966" sldId="371"/>
            <ac:spMk id="3" creationId="{4A107089-7130-D7B9-B9BD-ECDF33AA5001}"/>
          </ac:spMkLst>
        </pc:spChg>
        <pc:picChg chg="mod ord">
          <ac:chgData name="McHarg, Catherine" userId="88b8f76c-9ae3-4745-88eb-fe0667a22af5" providerId="ADAL" clId="{1EE6D127-56C7-4759-9181-C08919ABFB73}" dt="2023-05-30T14:11:49.093" v="585" actId="14100"/>
          <ac:picMkLst>
            <pc:docMk/>
            <pc:sldMk cId="2640786966" sldId="371"/>
            <ac:picMk id="10" creationId="{4BC1869C-6412-4602-8C8E-389001AA0B7E}"/>
          </ac:picMkLst>
        </pc:picChg>
      </pc:sldChg>
      <pc:sldChg chg="modSp add mod">
        <pc:chgData name="McHarg, Catherine" userId="88b8f76c-9ae3-4745-88eb-fe0667a22af5" providerId="ADAL" clId="{1EE6D127-56C7-4759-9181-C08919ABFB73}" dt="2023-06-07T07:39:52.463" v="1631" actId="20577"/>
        <pc:sldMkLst>
          <pc:docMk/>
          <pc:sldMk cId="3345317966" sldId="372"/>
        </pc:sldMkLst>
        <pc:spChg chg="mod">
          <ac:chgData name="McHarg, Catherine" userId="88b8f76c-9ae3-4745-88eb-fe0667a22af5" providerId="ADAL" clId="{1EE6D127-56C7-4759-9181-C08919ABFB73}" dt="2023-05-31T10:03:27.175" v="1367" actId="962"/>
          <ac:spMkLst>
            <pc:docMk/>
            <pc:sldMk cId="3345317966" sldId="372"/>
            <ac:spMk id="2" creationId="{5711965C-172B-48EA-91A5-15400AE8A98B}"/>
          </ac:spMkLst>
        </pc:spChg>
        <pc:spChg chg="ord">
          <ac:chgData name="McHarg, Catherine" userId="88b8f76c-9ae3-4745-88eb-fe0667a22af5" providerId="ADAL" clId="{1EE6D127-56C7-4759-9181-C08919ABFB73}" dt="2023-05-31T10:07:49.712" v="1408" actId="13244"/>
          <ac:spMkLst>
            <pc:docMk/>
            <pc:sldMk cId="3345317966" sldId="372"/>
            <ac:spMk id="4" creationId="{E98EDE86-CFE8-40D5-B5DC-FE0FAE6ACD0F}"/>
          </ac:spMkLst>
        </pc:spChg>
        <pc:spChg chg="mod ord">
          <ac:chgData name="McHarg, Catherine" userId="88b8f76c-9ae3-4745-88eb-fe0667a22af5" providerId="ADAL" clId="{1EE6D127-56C7-4759-9181-C08919ABFB73}" dt="2023-06-07T07:39:52.463" v="1631" actId="20577"/>
          <ac:spMkLst>
            <pc:docMk/>
            <pc:sldMk cId="3345317966" sldId="372"/>
            <ac:spMk id="5" creationId="{EB1E7161-0D9E-4AEA-B398-6603B9179167}"/>
          </ac:spMkLst>
        </pc:spChg>
        <pc:spChg chg="mod">
          <ac:chgData name="McHarg, Catherine" userId="88b8f76c-9ae3-4745-88eb-fe0667a22af5" providerId="ADAL" clId="{1EE6D127-56C7-4759-9181-C08919ABFB73}" dt="2023-05-31T10:08:00.160" v="1410" actId="20577"/>
          <ac:spMkLst>
            <pc:docMk/>
            <pc:sldMk cId="3345317966" sldId="372"/>
            <ac:spMk id="6" creationId="{CA03AB02-2543-4BB9-83A8-E4841A61C21B}"/>
          </ac:spMkLst>
        </pc:spChg>
      </pc:sldChg>
      <pc:sldChg chg="modSp add mod">
        <pc:chgData name="McHarg, Catherine" userId="88b8f76c-9ae3-4745-88eb-fe0667a22af5" providerId="ADAL" clId="{1EE6D127-56C7-4759-9181-C08919ABFB73}" dt="2023-06-07T07:39:58.047" v="1632" actId="20577"/>
        <pc:sldMkLst>
          <pc:docMk/>
          <pc:sldMk cId="2654458722" sldId="375"/>
        </pc:sldMkLst>
        <pc:spChg chg="mod">
          <ac:chgData name="McHarg, Catherine" userId="88b8f76c-9ae3-4745-88eb-fe0667a22af5" providerId="ADAL" clId="{1EE6D127-56C7-4759-9181-C08919ABFB73}" dt="2023-05-31T10:03:18.708" v="1364" actId="962"/>
          <ac:spMkLst>
            <pc:docMk/>
            <pc:sldMk cId="2654458722" sldId="375"/>
            <ac:spMk id="2" creationId="{73C11B50-9CB9-49F9-B496-770D4B72A319}"/>
          </ac:spMkLst>
        </pc:spChg>
        <pc:spChg chg="mod">
          <ac:chgData name="McHarg, Catherine" userId="88b8f76c-9ae3-4745-88eb-fe0667a22af5" providerId="ADAL" clId="{1EE6D127-56C7-4759-9181-C08919ABFB73}" dt="2023-06-07T07:39:58.047" v="1632" actId="20577"/>
          <ac:spMkLst>
            <pc:docMk/>
            <pc:sldMk cId="2654458722" sldId="375"/>
            <ac:spMk id="5" creationId="{0A856963-B9D9-42C0-ABFD-4186CD1A0792}"/>
          </ac:spMkLst>
        </pc:spChg>
      </pc:sldChg>
      <pc:sldChg chg="add del modNotesTx">
        <pc:chgData name="McHarg, Catherine" userId="88b8f76c-9ae3-4745-88eb-fe0667a22af5" providerId="ADAL" clId="{1EE6D127-56C7-4759-9181-C08919ABFB73}" dt="2023-06-01T14:30:46.002" v="1613" actId="2696"/>
        <pc:sldMkLst>
          <pc:docMk/>
          <pc:sldMk cId="3626769836" sldId="376"/>
        </pc:sldMkLst>
      </pc:sldChg>
      <pc:sldChg chg="modSp add mod">
        <pc:chgData name="McHarg, Catherine" userId="88b8f76c-9ae3-4745-88eb-fe0667a22af5" providerId="ADAL" clId="{1EE6D127-56C7-4759-9181-C08919ABFB73}" dt="2023-06-07T07:40:01.599" v="1633" actId="20577"/>
        <pc:sldMkLst>
          <pc:docMk/>
          <pc:sldMk cId="2803786141" sldId="377"/>
        </pc:sldMkLst>
        <pc:spChg chg="mod">
          <ac:chgData name="McHarg, Catherine" userId="88b8f76c-9ae3-4745-88eb-fe0667a22af5" providerId="ADAL" clId="{1EE6D127-56C7-4759-9181-C08919ABFB73}" dt="2023-05-31T10:03:22.928" v="1365" actId="962"/>
          <ac:spMkLst>
            <pc:docMk/>
            <pc:sldMk cId="2803786141" sldId="377"/>
            <ac:spMk id="2" creationId="{72294199-5875-4618-B60C-B561C384BBCB}"/>
          </ac:spMkLst>
        </pc:spChg>
        <pc:spChg chg="mod">
          <ac:chgData name="McHarg, Catherine" userId="88b8f76c-9ae3-4745-88eb-fe0667a22af5" providerId="ADAL" clId="{1EE6D127-56C7-4759-9181-C08919ABFB73}" dt="2023-06-07T07:40:01.599" v="1633" actId="20577"/>
          <ac:spMkLst>
            <pc:docMk/>
            <pc:sldMk cId="2803786141" sldId="377"/>
            <ac:spMk id="5" creationId="{7D0DC9E6-E446-4F56-9976-A3ED09D68576}"/>
          </ac:spMkLst>
        </pc:spChg>
      </pc:sldChg>
      <pc:sldChg chg="modSp add mod">
        <pc:chgData name="McHarg, Catherine" userId="88b8f76c-9ae3-4745-88eb-fe0667a22af5" providerId="ADAL" clId="{1EE6D127-56C7-4759-9181-C08919ABFB73}" dt="2023-06-07T07:40:06.439" v="1635" actId="20577"/>
        <pc:sldMkLst>
          <pc:docMk/>
          <pc:sldMk cId="61305945" sldId="378"/>
        </pc:sldMkLst>
        <pc:spChg chg="mod">
          <ac:chgData name="McHarg, Catherine" userId="88b8f76c-9ae3-4745-88eb-fe0667a22af5" providerId="ADAL" clId="{1EE6D127-56C7-4759-9181-C08919ABFB73}" dt="2023-05-31T10:03:25.291" v="1366" actId="962"/>
          <ac:spMkLst>
            <pc:docMk/>
            <pc:sldMk cId="61305945" sldId="378"/>
            <ac:spMk id="2" creationId="{CB046D56-3759-4B59-BA0C-D867E7423CF5}"/>
          </ac:spMkLst>
        </pc:spChg>
        <pc:spChg chg="ord">
          <ac:chgData name="McHarg, Catherine" userId="88b8f76c-9ae3-4745-88eb-fe0667a22af5" providerId="ADAL" clId="{1EE6D127-56C7-4759-9181-C08919ABFB73}" dt="2023-05-31T10:07:24.017" v="1405" actId="13244"/>
          <ac:spMkLst>
            <pc:docMk/>
            <pc:sldMk cId="61305945" sldId="378"/>
            <ac:spMk id="4" creationId="{6BB3D5A6-55D2-4578-B792-E47D370E7A61}"/>
          </ac:spMkLst>
        </pc:spChg>
        <pc:spChg chg="mod ord">
          <ac:chgData name="McHarg, Catherine" userId="88b8f76c-9ae3-4745-88eb-fe0667a22af5" providerId="ADAL" clId="{1EE6D127-56C7-4759-9181-C08919ABFB73}" dt="2023-06-07T07:40:06.439" v="1635" actId="20577"/>
          <ac:spMkLst>
            <pc:docMk/>
            <pc:sldMk cId="61305945" sldId="378"/>
            <ac:spMk id="5" creationId="{697C2643-33E0-42AF-A540-E72EA6CF8B60}"/>
          </ac:spMkLst>
        </pc:spChg>
      </pc:sldChg>
      <pc:sldChg chg="modSp add mod">
        <pc:chgData name="McHarg, Catherine" userId="88b8f76c-9ae3-4745-88eb-fe0667a22af5" providerId="ADAL" clId="{1EE6D127-56C7-4759-9181-C08919ABFB73}" dt="2023-06-07T07:40:17.351" v="1637" actId="20577"/>
        <pc:sldMkLst>
          <pc:docMk/>
          <pc:sldMk cId="2898270132" sldId="379"/>
        </pc:sldMkLst>
        <pc:spChg chg="mod">
          <ac:chgData name="McHarg, Catherine" userId="88b8f76c-9ae3-4745-88eb-fe0667a22af5" providerId="ADAL" clId="{1EE6D127-56C7-4759-9181-C08919ABFB73}" dt="2023-05-31T10:03:29.723" v="1368" actId="962"/>
          <ac:spMkLst>
            <pc:docMk/>
            <pc:sldMk cId="2898270132" sldId="379"/>
            <ac:spMk id="2" creationId="{5A0B9CE1-41D7-4FE1-BB76-EDEAD8621B6B}"/>
          </ac:spMkLst>
        </pc:spChg>
        <pc:spChg chg="mod ord">
          <ac:chgData name="McHarg, Catherine" userId="88b8f76c-9ae3-4745-88eb-fe0667a22af5" providerId="ADAL" clId="{1EE6D127-56C7-4759-9181-C08919ABFB73}" dt="2023-05-31T10:08:23.237" v="1413" actId="13244"/>
          <ac:spMkLst>
            <pc:docMk/>
            <pc:sldMk cId="2898270132" sldId="379"/>
            <ac:spMk id="4" creationId="{7C9F70C1-FC96-4BC8-B912-BE80CF35136B}"/>
          </ac:spMkLst>
        </pc:spChg>
        <pc:spChg chg="mod ord">
          <ac:chgData name="McHarg, Catherine" userId="88b8f76c-9ae3-4745-88eb-fe0667a22af5" providerId="ADAL" clId="{1EE6D127-56C7-4759-9181-C08919ABFB73}" dt="2023-06-07T07:40:17.351" v="1637" actId="20577"/>
          <ac:spMkLst>
            <pc:docMk/>
            <pc:sldMk cId="2898270132" sldId="379"/>
            <ac:spMk id="5" creationId="{7F45D6DC-7ADA-4E73-87C8-89DB643DDD03}"/>
          </ac:spMkLst>
        </pc:spChg>
      </pc:sldChg>
      <pc:sldChg chg="modSp add mod">
        <pc:chgData name="McHarg, Catherine" userId="88b8f76c-9ae3-4745-88eb-fe0667a22af5" providerId="ADAL" clId="{1EE6D127-56C7-4759-9181-C08919ABFB73}" dt="2023-05-31T10:08:43.852" v="1417" actId="13244"/>
        <pc:sldMkLst>
          <pc:docMk/>
          <pc:sldMk cId="339193667" sldId="380"/>
        </pc:sldMkLst>
        <pc:spChg chg="mod">
          <ac:chgData name="McHarg, Catherine" userId="88b8f76c-9ae3-4745-88eb-fe0667a22af5" providerId="ADAL" clId="{1EE6D127-56C7-4759-9181-C08919ABFB73}" dt="2023-05-31T10:03:50.703" v="1369" actId="962"/>
          <ac:spMkLst>
            <pc:docMk/>
            <pc:sldMk cId="339193667" sldId="380"/>
            <ac:spMk id="2" creationId="{1D454CBD-850B-4D47-A7D6-9C99A8B14AF6}"/>
          </ac:spMkLst>
        </pc:spChg>
        <pc:spChg chg="ord">
          <ac:chgData name="McHarg, Catherine" userId="88b8f76c-9ae3-4745-88eb-fe0667a22af5" providerId="ADAL" clId="{1EE6D127-56C7-4759-9181-C08919ABFB73}" dt="2023-05-31T10:08:40.554" v="1416" actId="13244"/>
          <ac:spMkLst>
            <pc:docMk/>
            <pc:sldMk cId="339193667" sldId="380"/>
            <ac:spMk id="4" creationId="{96156629-95FE-4365-92F0-E746142AFC76}"/>
          </ac:spMkLst>
        </pc:spChg>
        <pc:spChg chg="mod ord">
          <ac:chgData name="McHarg, Catherine" userId="88b8f76c-9ae3-4745-88eb-fe0667a22af5" providerId="ADAL" clId="{1EE6D127-56C7-4759-9181-C08919ABFB73}" dt="2023-05-31T10:08:43.852" v="1417" actId="13244"/>
          <ac:spMkLst>
            <pc:docMk/>
            <pc:sldMk cId="339193667" sldId="380"/>
            <ac:spMk id="5" creationId="{EA41AE8E-98E1-4E5A-9BEA-110DC2521AAD}"/>
          </ac:spMkLst>
        </pc:spChg>
      </pc:sldChg>
      <pc:sldChg chg="addSp modSp add mod modClrScheme chgLayout">
        <pc:chgData name="McHarg, Catherine" userId="88b8f76c-9ae3-4745-88eb-fe0667a22af5" providerId="ADAL" clId="{1EE6D127-56C7-4759-9181-C08919ABFB73}" dt="2023-05-31T10:08:08.942" v="1411" actId="13244"/>
        <pc:sldMkLst>
          <pc:docMk/>
          <pc:sldMk cId="426163947" sldId="381"/>
        </pc:sldMkLst>
        <pc:spChg chg="add mod ord">
          <ac:chgData name="McHarg, Catherine" userId="88b8f76c-9ae3-4745-88eb-fe0667a22af5" providerId="ADAL" clId="{1EE6D127-56C7-4759-9181-C08919ABFB73}" dt="2023-05-31T10:08:08.942" v="1411" actId="13244"/>
          <ac:spMkLst>
            <pc:docMk/>
            <pc:sldMk cId="426163947" sldId="381"/>
            <ac:spMk id="2" creationId="{EEB963FE-887F-C668-C1AA-AD5AA8987C2C}"/>
          </ac:spMkLst>
        </pc:spChg>
        <pc:picChg chg="mod ord modCrop">
          <ac:chgData name="McHarg, Catherine" userId="88b8f76c-9ae3-4745-88eb-fe0667a22af5" providerId="ADAL" clId="{1EE6D127-56C7-4759-9181-C08919ABFB73}" dt="2023-05-31T06:57:14.674" v="890" actId="732"/>
          <ac:picMkLst>
            <pc:docMk/>
            <pc:sldMk cId="426163947" sldId="381"/>
            <ac:picMk id="20" creationId="{7D6000D8-107A-4237-9851-71CA55E1E10C}"/>
          </ac:picMkLst>
        </pc:picChg>
      </pc:sldChg>
      <pc:sldChg chg="addSp delSp modSp add mod modClrScheme chgLayout modNotesTx">
        <pc:chgData name="McHarg, Catherine" userId="88b8f76c-9ae3-4745-88eb-fe0667a22af5" providerId="ADAL" clId="{1EE6D127-56C7-4759-9181-C08919ABFB73}" dt="2023-05-30T15:44:15.077" v="834" actId="122"/>
        <pc:sldMkLst>
          <pc:docMk/>
          <pc:sldMk cId="1417458181" sldId="382"/>
        </pc:sldMkLst>
        <pc:spChg chg="add mod ord">
          <ac:chgData name="McHarg, Catherine" userId="88b8f76c-9ae3-4745-88eb-fe0667a22af5" providerId="ADAL" clId="{1EE6D127-56C7-4759-9181-C08919ABFB73}" dt="2023-05-30T15:44:15.077" v="834" actId="122"/>
          <ac:spMkLst>
            <pc:docMk/>
            <pc:sldMk cId="1417458181" sldId="382"/>
            <ac:spMk id="2" creationId="{8C95C2A9-C713-B7F1-3525-BB0C813A7F9F}"/>
          </ac:spMkLst>
        </pc:spChg>
        <pc:spChg chg="add del mod">
          <ac:chgData name="McHarg, Catherine" userId="88b8f76c-9ae3-4745-88eb-fe0667a22af5" providerId="ADAL" clId="{1EE6D127-56C7-4759-9181-C08919ABFB73}" dt="2023-05-30T15:37:12.569" v="793" actId="931"/>
          <ac:spMkLst>
            <pc:docMk/>
            <pc:sldMk cId="1417458181" sldId="382"/>
            <ac:spMk id="5" creationId="{9E5AA1CB-8FF2-4849-16D6-8CA275296134}"/>
          </ac:spMkLst>
        </pc:spChg>
        <pc:picChg chg="del mod ord">
          <ac:chgData name="McHarg, Catherine" userId="88b8f76c-9ae3-4745-88eb-fe0667a22af5" providerId="ADAL" clId="{1EE6D127-56C7-4759-9181-C08919ABFB73}" dt="2023-05-30T15:36:32.217" v="787" actId="478"/>
          <ac:picMkLst>
            <pc:docMk/>
            <pc:sldMk cId="1417458181" sldId="382"/>
            <ac:picMk id="4" creationId="{DE3AEC7B-CDE1-48E4-90A0-CA675AB735D0}"/>
          </ac:picMkLst>
        </pc:picChg>
        <pc:picChg chg="add del mod">
          <ac:chgData name="McHarg, Catherine" userId="88b8f76c-9ae3-4745-88eb-fe0667a22af5" providerId="ADAL" clId="{1EE6D127-56C7-4759-9181-C08919ABFB73}" dt="2023-05-30T15:36:54.893" v="792" actId="931"/>
          <ac:picMkLst>
            <pc:docMk/>
            <pc:sldMk cId="1417458181" sldId="382"/>
            <ac:picMk id="7" creationId="{21E9B6CF-D4ED-9C9A-2341-8B47DCCAFB5B}"/>
          </ac:picMkLst>
        </pc:picChg>
        <pc:picChg chg="add mod">
          <ac:chgData name="McHarg, Catherine" userId="88b8f76c-9ae3-4745-88eb-fe0667a22af5" providerId="ADAL" clId="{1EE6D127-56C7-4759-9181-C08919ABFB73}" dt="2023-05-30T15:38:20.368" v="814" actId="14100"/>
          <ac:picMkLst>
            <pc:docMk/>
            <pc:sldMk cId="1417458181" sldId="382"/>
            <ac:picMk id="9" creationId="{010F4BAB-C46B-5BEE-92E8-7C294CA9A4A4}"/>
          </ac:picMkLst>
        </pc:picChg>
      </pc:sldChg>
      <pc:sldChg chg="modSp add mod">
        <pc:chgData name="McHarg, Catherine" userId="88b8f76c-9ae3-4745-88eb-fe0667a22af5" providerId="ADAL" clId="{1EE6D127-56C7-4759-9181-C08919ABFB73}" dt="2023-06-07T07:40:25.063" v="1639" actId="20577"/>
        <pc:sldMkLst>
          <pc:docMk/>
          <pc:sldMk cId="754483203" sldId="383"/>
        </pc:sldMkLst>
        <pc:spChg chg="mod">
          <ac:chgData name="McHarg, Catherine" userId="88b8f76c-9ae3-4745-88eb-fe0667a22af5" providerId="ADAL" clId="{1EE6D127-56C7-4759-9181-C08919ABFB73}" dt="2023-05-31T10:03:53.154" v="1370" actId="962"/>
          <ac:spMkLst>
            <pc:docMk/>
            <pc:sldMk cId="754483203" sldId="383"/>
            <ac:spMk id="2" creationId="{AA9A03CB-C341-4A51-AB52-0A55FEBF83F4}"/>
          </ac:spMkLst>
        </pc:spChg>
        <pc:spChg chg="mod">
          <ac:chgData name="McHarg, Catherine" userId="88b8f76c-9ae3-4745-88eb-fe0667a22af5" providerId="ADAL" clId="{1EE6D127-56C7-4759-9181-C08919ABFB73}" dt="2023-05-31T07:59:52.819" v="1136" actId="20577"/>
          <ac:spMkLst>
            <pc:docMk/>
            <pc:sldMk cId="754483203" sldId="383"/>
            <ac:spMk id="4" creationId="{E5C75EEE-9A81-4329-90C9-04630532E5E0}"/>
          </ac:spMkLst>
        </pc:spChg>
        <pc:spChg chg="mod">
          <ac:chgData name="McHarg, Catherine" userId="88b8f76c-9ae3-4745-88eb-fe0667a22af5" providerId="ADAL" clId="{1EE6D127-56C7-4759-9181-C08919ABFB73}" dt="2023-06-07T07:40:25.063" v="1639" actId="20577"/>
          <ac:spMkLst>
            <pc:docMk/>
            <pc:sldMk cId="754483203" sldId="383"/>
            <ac:spMk id="5" creationId="{0B63AF1B-D461-4202-B454-E8BA072120DA}"/>
          </ac:spMkLst>
        </pc:spChg>
      </pc:sldChg>
      <pc:sldChg chg="addSp delSp modSp add del mod">
        <pc:chgData name="McHarg, Catherine" userId="88b8f76c-9ae3-4745-88eb-fe0667a22af5" providerId="ADAL" clId="{1EE6D127-56C7-4759-9181-C08919ABFB73}" dt="2023-05-30T14:35:55.456" v="717" actId="47"/>
        <pc:sldMkLst>
          <pc:docMk/>
          <pc:sldMk cId="1586875962" sldId="383"/>
        </pc:sldMkLst>
        <pc:spChg chg="add del mod">
          <ac:chgData name="McHarg, Catherine" userId="88b8f76c-9ae3-4745-88eb-fe0667a22af5" providerId="ADAL" clId="{1EE6D127-56C7-4759-9181-C08919ABFB73}" dt="2023-05-30T14:29:33.273" v="661" actId="478"/>
          <ac:spMkLst>
            <pc:docMk/>
            <pc:sldMk cId="1586875962" sldId="383"/>
            <ac:spMk id="3" creationId="{9E2665A7-3FC5-0DB3-3639-89964EA2B2DF}"/>
          </ac:spMkLst>
        </pc:spChg>
        <pc:spChg chg="add del mod">
          <ac:chgData name="McHarg, Catherine" userId="88b8f76c-9ae3-4745-88eb-fe0667a22af5" providerId="ADAL" clId="{1EE6D127-56C7-4759-9181-C08919ABFB73}" dt="2023-05-30T14:29:58.613" v="663" actId="931"/>
          <ac:spMkLst>
            <pc:docMk/>
            <pc:sldMk cId="1586875962" sldId="383"/>
            <ac:spMk id="8" creationId="{21ADA1AE-8905-D3B9-7B0E-0267C33F1B58}"/>
          </ac:spMkLst>
        </pc:spChg>
        <pc:spChg chg="add del mod">
          <ac:chgData name="McHarg, Catherine" userId="88b8f76c-9ae3-4745-88eb-fe0667a22af5" providerId="ADAL" clId="{1EE6D127-56C7-4759-9181-C08919ABFB73}" dt="2023-05-30T14:30:21.847" v="670"/>
          <ac:spMkLst>
            <pc:docMk/>
            <pc:sldMk cId="1586875962" sldId="383"/>
            <ac:spMk id="11" creationId="{8064C375-9922-C83D-0C0F-24944C1212EA}"/>
          </ac:spMkLst>
        </pc:spChg>
        <pc:spChg chg="add del">
          <ac:chgData name="McHarg, Catherine" userId="88b8f76c-9ae3-4745-88eb-fe0667a22af5" providerId="ADAL" clId="{1EE6D127-56C7-4759-9181-C08919ABFB73}" dt="2023-05-30T14:30:59.142" v="672" actId="22"/>
          <ac:spMkLst>
            <pc:docMk/>
            <pc:sldMk cId="1586875962" sldId="383"/>
            <ac:spMk id="13" creationId="{9156F3C3-C38C-2D10-3C97-A08D94E1041A}"/>
          </ac:spMkLst>
        </pc:spChg>
        <pc:picChg chg="add del">
          <ac:chgData name="McHarg, Catherine" userId="88b8f76c-9ae3-4745-88eb-fe0667a22af5" providerId="ADAL" clId="{1EE6D127-56C7-4759-9181-C08919ABFB73}" dt="2023-05-30T14:29:43.373" v="662" actId="478"/>
          <ac:picMkLst>
            <pc:docMk/>
            <pc:sldMk cId="1586875962" sldId="383"/>
            <ac:picMk id="4" creationId="{44566740-7ADD-4C5E-AFFF-89B9F9284146}"/>
          </ac:picMkLst>
        </pc:picChg>
        <pc:picChg chg="add del mod">
          <ac:chgData name="McHarg, Catherine" userId="88b8f76c-9ae3-4745-88eb-fe0667a22af5" providerId="ADAL" clId="{1EE6D127-56C7-4759-9181-C08919ABFB73}" dt="2023-05-30T14:29:32.624" v="660" actId="931"/>
          <ac:picMkLst>
            <pc:docMk/>
            <pc:sldMk cId="1586875962" sldId="383"/>
            <ac:picMk id="6" creationId="{3DFC03C8-B3ED-3266-59D6-61A804C2DFD3}"/>
          </ac:picMkLst>
        </pc:picChg>
        <pc:picChg chg="add mod">
          <ac:chgData name="McHarg, Catherine" userId="88b8f76c-9ae3-4745-88eb-fe0667a22af5" providerId="ADAL" clId="{1EE6D127-56C7-4759-9181-C08919ABFB73}" dt="2023-05-30T14:30:04.636" v="668" actId="962"/>
          <ac:picMkLst>
            <pc:docMk/>
            <pc:sldMk cId="1586875962" sldId="383"/>
            <ac:picMk id="10" creationId="{F209CEDF-86CA-8C70-AAA1-A1F2165805EC}"/>
          </ac:picMkLst>
        </pc:picChg>
      </pc:sldChg>
      <pc:sldChg chg="add del">
        <pc:chgData name="McHarg, Catherine" userId="88b8f76c-9ae3-4745-88eb-fe0667a22af5" providerId="ADAL" clId="{1EE6D127-56C7-4759-9181-C08919ABFB73}" dt="2023-05-31T06:54:15.114" v="882" actId="2696"/>
        <pc:sldMkLst>
          <pc:docMk/>
          <pc:sldMk cId="1873959415" sldId="384"/>
        </pc:sldMkLst>
      </pc:sldChg>
      <pc:sldChg chg="addSp modSp add mod modClrScheme chgLayout">
        <pc:chgData name="McHarg, Catherine" userId="88b8f76c-9ae3-4745-88eb-fe0667a22af5" providerId="ADAL" clId="{1EE6D127-56C7-4759-9181-C08919ABFB73}" dt="2023-05-31T10:07:00.983" v="1403" actId="13244"/>
        <pc:sldMkLst>
          <pc:docMk/>
          <pc:sldMk cId="2783285175" sldId="385"/>
        </pc:sldMkLst>
        <pc:spChg chg="add mod ord">
          <ac:chgData name="McHarg, Catherine" userId="88b8f76c-9ae3-4745-88eb-fe0667a22af5" providerId="ADAL" clId="{1EE6D127-56C7-4759-9181-C08919ABFB73}" dt="2023-05-31T10:07:00.983" v="1403" actId="13244"/>
          <ac:spMkLst>
            <pc:docMk/>
            <pc:sldMk cId="2783285175" sldId="385"/>
            <ac:spMk id="2" creationId="{F65062D4-4B8E-40E7-7104-3F471D9FC933}"/>
          </ac:spMkLst>
        </pc:spChg>
        <pc:picChg chg="mod ord">
          <ac:chgData name="McHarg, Catherine" userId="88b8f76c-9ae3-4745-88eb-fe0667a22af5" providerId="ADAL" clId="{1EE6D127-56C7-4759-9181-C08919ABFB73}" dt="2023-05-26T15:38:07.864" v="516" actId="14100"/>
          <ac:picMkLst>
            <pc:docMk/>
            <pc:sldMk cId="2783285175" sldId="385"/>
            <ac:picMk id="4" creationId="{C027D582-8944-418F-AB78-96AB33EE0763}"/>
          </ac:picMkLst>
        </pc:picChg>
      </pc:sldChg>
      <pc:sldChg chg="add del">
        <pc:chgData name="McHarg, Catherine" userId="88b8f76c-9ae3-4745-88eb-fe0667a22af5" providerId="ADAL" clId="{1EE6D127-56C7-4759-9181-C08919ABFB73}" dt="2023-05-30T15:44:44.864" v="838" actId="2696"/>
        <pc:sldMkLst>
          <pc:docMk/>
          <pc:sldMk cId="1228004780" sldId="386"/>
        </pc:sldMkLst>
      </pc:sldChg>
      <pc:sldChg chg="addSp modSp add mod modClrScheme chgLayout">
        <pc:chgData name="McHarg, Catherine" userId="88b8f76c-9ae3-4745-88eb-fe0667a22af5" providerId="ADAL" clId="{1EE6D127-56C7-4759-9181-C08919ABFB73}" dt="2023-05-31T10:08:15.023" v="1412" actId="13244"/>
        <pc:sldMkLst>
          <pc:docMk/>
          <pc:sldMk cId="3182060720" sldId="387"/>
        </pc:sldMkLst>
        <pc:spChg chg="add mod ord">
          <ac:chgData name="McHarg, Catherine" userId="88b8f76c-9ae3-4745-88eb-fe0667a22af5" providerId="ADAL" clId="{1EE6D127-56C7-4759-9181-C08919ABFB73}" dt="2023-05-31T10:08:15.023" v="1412" actId="13244"/>
          <ac:spMkLst>
            <pc:docMk/>
            <pc:sldMk cId="3182060720" sldId="387"/>
            <ac:spMk id="2" creationId="{5D5E5926-5E81-829B-A493-FF8BCB40C1B8}"/>
          </ac:spMkLst>
        </pc:spChg>
        <pc:picChg chg="mod ord modCrop">
          <ac:chgData name="McHarg, Catherine" userId="88b8f76c-9ae3-4745-88eb-fe0667a22af5" providerId="ADAL" clId="{1EE6D127-56C7-4759-9181-C08919ABFB73}" dt="2023-05-31T07:00:27.326" v="953" actId="1076"/>
          <ac:picMkLst>
            <pc:docMk/>
            <pc:sldMk cId="3182060720" sldId="387"/>
            <ac:picMk id="12" creationId="{4061E04F-6697-44F9-9786-EB686CCADFE7}"/>
          </ac:picMkLst>
        </pc:picChg>
      </pc:sldChg>
      <pc:sldChg chg="addSp modSp add mod modClrScheme chgLayout">
        <pc:chgData name="McHarg, Catherine" userId="88b8f76c-9ae3-4745-88eb-fe0667a22af5" providerId="ADAL" clId="{1EE6D127-56C7-4759-9181-C08919ABFB73}" dt="2023-05-31T10:08:34.610" v="1415" actId="13244"/>
        <pc:sldMkLst>
          <pc:docMk/>
          <pc:sldMk cId="1605054222" sldId="388"/>
        </pc:sldMkLst>
        <pc:spChg chg="add mod ord">
          <ac:chgData name="McHarg, Catherine" userId="88b8f76c-9ae3-4745-88eb-fe0667a22af5" providerId="ADAL" clId="{1EE6D127-56C7-4759-9181-C08919ABFB73}" dt="2023-05-31T10:08:34.610" v="1415" actId="13244"/>
          <ac:spMkLst>
            <pc:docMk/>
            <pc:sldMk cId="1605054222" sldId="388"/>
            <ac:spMk id="2" creationId="{29F3A58F-6122-CEA2-1D34-0F1DB61ADE35}"/>
          </ac:spMkLst>
        </pc:spChg>
        <pc:picChg chg="mod ord">
          <ac:chgData name="McHarg, Catherine" userId="88b8f76c-9ae3-4745-88eb-fe0667a22af5" providerId="ADAL" clId="{1EE6D127-56C7-4759-9181-C08919ABFB73}" dt="2023-05-31T07:27:57.271" v="983" actId="14100"/>
          <ac:picMkLst>
            <pc:docMk/>
            <pc:sldMk cId="1605054222" sldId="388"/>
            <ac:picMk id="4" creationId="{F1263848-DFA5-42E3-A5F1-410484726247}"/>
          </ac:picMkLst>
        </pc:picChg>
      </pc:sldChg>
      <pc:sldChg chg="modSp add del mod">
        <pc:chgData name="McHarg, Catherine" userId="88b8f76c-9ae3-4745-88eb-fe0667a22af5" providerId="ADAL" clId="{1EE6D127-56C7-4759-9181-C08919ABFB73}" dt="2023-05-31T07:34:08.061" v="1018" actId="2696"/>
        <pc:sldMkLst>
          <pc:docMk/>
          <pc:sldMk cId="3032113381" sldId="389"/>
        </pc:sldMkLst>
        <pc:picChg chg="mod">
          <ac:chgData name="McHarg, Catherine" userId="88b8f76c-9ae3-4745-88eb-fe0667a22af5" providerId="ADAL" clId="{1EE6D127-56C7-4759-9181-C08919ABFB73}" dt="2023-05-31T07:30:11.271" v="1005" actId="688"/>
          <ac:picMkLst>
            <pc:docMk/>
            <pc:sldMk cId="3032113381" sldId="389"/>
            <ac:picMk id="6" creationId="{A1C19BE3-3B5E-4D40-92C3-17DB04D430FE}"/>
          </ac:picMkLst>
        </pc:picChg>
      </pc:sldChg>
      <pc:sldChg chg="add del">
        <pc:chgData name="McHarg, Catherine" userId="88b8f76c-9ae3-4745-88eb-fe0667a22af5" providerId="ADAL" clId="{1EE6D127-56C7-4759-9181-C08919ABFB73}" dt="2023-05-31T07:35:41.552" v="1048" actId="47"/>
        <pc:sldMkLst>
          <pc:docMk/>
          <pc:sldMk cId="4047938251" sldId="390"/>
        </pc:sldMkLst>
      </pc:sldChg>
      <pc:sldChg chg="addSp modSp add mod modClrScheme chgLayout">
        <pc:chgData name="McHarg, Catherine" userId="88b8f76c-9ae3-4745-88eb-fe0667a22af5" providerId="ADAL" clId="{1EE6D127-56C7-4759-9181-C08919ABFB73}" dt="2023-05-31T10:08:52.204" v="1418" actId="13244"/>
        <pc:sldMkLst>
          <pc:docMk/>
          <pc:sldMk cId="2050364719" sldId="391"/>
        </pc:sldMkLst>
        <pc:spChg chg="add mod ord">
          <ac:chgData name="McHarg, Catherine" userId="88b8f76c-9ae3-4745-88eb-fe0667a22af5" providerId="ADAL" clId="{1EE6D127-56C7-4759-9181-C08919ABFB73}" dt="2023-05-31T10:08:52.204" v="1418" actId="13244"/>
          <ac:spMkLst>
            <pc:docMk/>
            <pc:sldMk cId="2050364719" sldId="391"/>
            <ac:spMk id="2" creationId="{A12E55CC-A96E-2E6C-B9AD-1C3BE31FA791}"/>
          </ac:spMkLst>
        </pc:spChg>
        <pc:picChg chg="mod ord">
          <ac:chgData name="McHarg, Catherine" userId="88b8f76c-9ae3-4745-88eb-fe0667a22af5" providerId="ADAL" clId="{1EE6D127-56C7-4759-9181-C08919ABFB73}" dt="2023-05-31T07:48:34.062" v="1118" actId="1076"/>
          <ac:picMkLst>
            <pc:docMk/>
            <pc:sldMk cId="2050364719" sldId="391"/>
            <ac:picMk id="4" creationId="{57511715-350A-4766-98DC-DAB98DE3A57B}"/>
          </ac:picMkLst>
        </pc:picChg>
      </pc:sldChg>
      <pc:sldChg chg="addSp modSp add mod modClrScheme chgLayout">
        <pc:chgData name="McHarg, Catherine" userId="88b8f76c-9ae3-4745-88eb-fe0667a22af5" providerId="ADAL" clId="{1EE6D127-56C7-4759-9181-C08919ABFB73}" dt="2023-05-31T08:13:14.105" v="1196" actId="20577"/>
        <pc:sldMkLst>
          <pc:docMk/>
          <pc:sldMk cId="144777298" sldId="392"/>
        </pc:sldMkLst>
        <pc:spChg chg="add mod ord">
          <ac:chgData name="McHarg, Catherine" userId="88b8f76c-9ae3-4745-88eb-fe0667a22af5" providerId="ADAL" clId="{1EE6D127-56C7-4759-9181-C08919ABFB73}" dt="2023-05-31T08:13:14.105" v="1196" actId="20577"/>
          <ac:spMkLst>
            <pc:docMk/>
            <pc:sldMk cId="144777298" sldId="392"/>
            <ac:spMk id="2" creationId="{BF056359-685C-C7AF-28AD-C8B5FE6D574E}"/>
          </ac:spMkLst>
        </pc:spChg>
        <pc:picChg chg="mod ord modCrop">
          <ac:chgData name="McHarg, Catherine" userId="88b8f76c-9ae3-4745-88eb-fe0667a22af5" providerId="ADAL" clId="{1EE6D127-56C7-4759-9181-C08919ABFB73}" dt="2023-05-31T08:12:08.636" v="1194" actId="1076"/>
          <ac:picMkLst>
            <pc:docMk/>
            <pc:sldMk cId="144777298" sldId="392"/>
            <ac:picMk id="8" creationId="{5BA8F661-86B0-4BD4-B032-7F3B27C47106}"/>
          </ac:picMkLst>
        </pc:picChg>
      </pc:sldChg>
      <pc:sldChg chg="add del">
        <pc:chgData name="McHarg, Catherine" userId="88b8f76c-9ae3-4745-88eb-fe0667a22af5" providerId="ADAL" clId="{1EE6D127-56C7-4759-9181-C08919ABFB73}" dt="2023-05-31T07:42:12.795" v="1114" actId="47"/>
        <pc:sldMkLst>
          <pc:docMk/>
          <pc:sldMk cId="645106980" sldId="392"/>
        </pc:sldMkLst>
      </pc:sldChg>
      <pc:sldChg chg="modSp new mod">
        <pc:chgData name="McHarg, Catherine" userId="88b8f76c-9ae3-4745-88eb-fe0667a22af5" providerId="ADAL" clId="{1EE6D127-56C7-4759-9181-C08919ABFB73}" dt="2023-05-31T10:05:07.136" v="1383" actId="13244"/>
        <pc:sldMkLst>
          <pc:docMk/>
          <pc:sldMk cId="2752353924" sldId="393"/>
        </pc:sldMkLst>
        <pc:spChg chg="mod">
          <ac:chgData name="McHarg, Catherine" userId="88b8f76c-9ae3-4745-88eb-fe0667a22af5" providerId="ADAL" clId="{1EE6D127-56C7-4759-9181-C08919ABFB73}" dt="2023-05-26T08:51:19.730" v="314" actId="14100"/>
          <ac:spMkLst>
            <pc:docMk/>
            <pc:sldMk cId="2752353924" sldId="393"/>
            <ac:spMk id="2" creationId="{671F8BE3-B875-2334-0BE4-82F32D579EFD}"/>
          </ac:spMkLst>
        </pc:spChg>
        <pc:spChg chg="mod ord">
          <ac:chgData name="McHarg, Catherine" userId="88b8f76c-9ae3-4745-88eb-fe0667a22af5" providerId="ADAL" clId="{1EE6D127-56C7-4759-9181-C08919ABFB73}" dt="2023-05-31T10:05:07.136" v="1383" actId="13244"/>
          <ac:spMkLst>
            <pc:docMk/>
            <pc:sldMk cId="2752353924" sldId="393"/>
            <ac:spMk id="3" creationId="{5B69AA2C-4948-7B97-6256-7A5199840563}"/>
          </ac:spMkLst>
        </pc:spChg>
        <pc:spChg chg="mod">
          <ac:chgData name="McHarg, Catherine" userId="88b8f76c-9ae3-4745-88eb-fe0667a22af5" providerId="ADAL" clId="{1EE6D127-56C7-4759-9181-C08919ABFB73}" dt="2023-05-31T10:04:48.882" v="1382" actId="13244"/>
          <ac:spMkLst>
            <pc:docMk/>
            <pc:sldMk cId="2752353924" sldId="393"/>
            <ac:spMk id="4" creationId="{E8E931E5-077D-36EC-E3C2-438E49A9F47D}"/>
          </ac:spMkLst>
        </pc:spChg>
      </pc:sldChg>
      <pc:sldChg chg="modSp add del mod">
        <pc:chgData name="McHarg, Catherine" userId="88b8f76c-9ae3-4745-88eb-fe0667a22af5" providerId="ADAL" clId="{1EE6D127-56C7-4759-9181-C08919ABFB73}" dt="2023-05-26T14:42:24.828" v="370" actId="2696"/>
        <pc:sldMkLst>
          <pc:docMk/>
          <pc:sldMk cId="892054759" sldId="394"/>
        </pc:sldMkLst>
        <pc:spChg chg="mod">
          <ac:chgData name="McHarg, Catherine" userId="88b8f76c-9ae3-4745-88eb-fe0667a22af5" providerId="ADAL" clId="{1EE6D127-56C7-4759-9181-C08919ABFB73}" dt="2023-05-26T08:46:35.563" v="181" actId="14100"/>
          <ac:spMkLst>
            <pc:docMk/>
            <pc:sldMk cId="892054759" sldId="394"/>
            <ac:spMk id="6" creationId="{09BC76E5-EFBF-4C5C-61FD-9E0D05823A46}"/>
          </ac:spMkLst>
        </pc:spChg>
        <pc:spChg chg="mod">
          <ac:chgData name="McHarg, Catherine" userId="88b8f76c-9ae3-4745-88eb-fe0667a22af5" providerId="ADAL" clId="{1EE6D127-56C7-4759-9181-C08919ABFB73}" dt="2023-05-26T08:48:48.546" v="284" actId="20577"/>
          <ac:spMkLst>
            <pc:docMk/>
            <pc:sldMk cId="892054759" sldId="394"/>
            <ac:spMk id="18" creationId="{E420E280-14FB-1CEC-5A1F-848B16A63E62}"/>
          </ac:spMkLst>
        </pc:spChg>
        <pc:picChg chg="mod">
          <ac:chgData name="McHarg, Catherine" userId="88b8f76c-9ae3-4745-88eb-fe0667a22af5" providerId="ADAL" clId="{1EE6D127-56C7-4759-9181-C08919ABFB73}" dt="2023-05-26T08:52:49.214" v="319" actId="207"/>
          <ac:picMkLst>
            <pc:docMk/>
            <pc:sldMk cId="892054759" sldId="394"/>
            <ac:picMk id="15" creationId="{54A728D6-9996-79B5-2182-1ABB55B2CC2C}"/>
          </ac:picMkLst>
        </pc:picChg>
      </pc:sldChg>
      <pc:sldChg chg="addSp delSp modSp add mod ord modNotesTx">
        <pc:chgData name="McHarg, Catherine" userId="88b8f76c-9ae3-4745-88eb-fe0667a22af5" providerId="ADAL" clId="{1EE6D127-56C7-4759-9181-C08919ABFB73}" dt="2023-05-30T15:43:54.811" v="831" actId="122"/>
        <pc:sldMkLst>
          <pc:docMk/>
          <pc:sldMk cId="1479404679" sldId="394"/>
        </pc:sldMkLst>
        <pc:spChg chg="mod">
          <ac:chgData name="McHarg, Catherine" userId="88b8f76c-9ae3-4745-88eb-fe0667a22af5" providerId="ADAL" clId="{1EE6D127-56C7-4759-9181-C08919ABFB73}" dt="2023-05-30T15:43:54.811" v="831" actId="122"/>
          <ac:spMkLst>
            <pc:docMk/>
            <pc:sldMk cId="1479404679" sldId="394"/>
            <ac:spMk id="2" creationId="{F65062D4-4B8E-40E7-7104-3F471D9FC933}"/>
          </ac:spMkLst>
        </pc:spChg>
        <pc:spChg chg="add del mod">
          <ac:chgData name="McHarg, Catherine" userId="88b8f76c-9ae3-4745-88eb-fe0667a22af5" providerId="ADAL" clId="{1EE6D127-56C7-4759-9181-C08919ABFB73}" dt="2023-05-30T14:31:31.507" v="678" actId="478"/>
          <ac:spMkLst>
            <pc:docMk/>
            <pc:sldMk cId="1479404679" sldId="394"/>
            <ac:spMk id="5" creationId="{5F82451C-B260-4628-483D-2074956C0E33}"/>
          </ac:spMkLst>
        </pc:spChg>
        <pc:picChg chg="del">
          <ac:chgData name="McHarg, Catherine" userId="88b8f76c-9ae3-4745-88eb-fe0667a22af5" providerId="ADAL" clId="{1EE6D127-56C7-4759-9181-C08919ABFB73}" dt="2023-05-30T14:31:19.083" v="676" actId="478"/>
          <ac:picMkLst>
            <pc:docMk/>
            <pc:sldMk cId="1479404679" sldId="394"/>
            <ac:picMk id="4" creationId="{C027D582-8944-418F-AB78-96AB33EE0763}"/>
          </ac:picMkLst>
        </pc:picChg>
        <pc:picChg chg="add mod">
          <ac:chgData name="McHarg, Catherine" userId="88b8f76c-9ae3-4745-88eb-fe0667a22af5" providerId="ADAL" clId="{1EE6D127-56C7-4759-9181-C08919ABFB73}" dt="2023-05-30T14:31:47.318" v="681" actId="14100"/>
          <ac:picMkLst>
            <pc:docMk/>
            <pc:sldMk cId="1479404679" sldId="394"/>
            <ac:picMk id="6" creationId="{D00EE39F-9F47-2FF6-A333-D66EA645E04C}"/>
          </ac:picMkLst>
        </pc:picChg>
      </pc:sldChg>
      <pc:sldChg chg="add del setBg">
        <pc:chgData name="McHarg, Catherine" userId="88b8f76c-9ae3-4745-88eb-fe0667a22af5" providerId="ADAL" clId="{1EE6D127-56C7-4759-9181-C08919ABFB73}" dt="2023-05-26T14:42:32.297" v="371" actId="2696"/>
        <pc:sldMkLst>
          <pc:docMk/>
          <pc:sldMk cId="519790131" sldId="395"/>
        </pc:sldMkLst>
      </pc:sldChg>
      <pc:sldChg chg="addSp delSp modSp add mod chgLayout modNotesTx">
        <pc:chgData name="McHarg, Catherine" userId="88b8f76c-9ae3-4745-88eb-fe0667a22af5" providerId="ADAL" clId="{1EE6D127-56C7-4759-9181-C08919ABFB73}" dt="2023-05-30T15:44:08.397" v="833" actId="122"/>
        <pc:sldMkLst>
          <pc:docMk/>
          <pc:sldMk cId="3606228691" sldId="395"/>
        </pc:sldMkLst>
        <pc:spChg chg="mod ord">
          <ac:chgData name="McHarg, Catherine" userId="88b8f76c-9ae3-4745-88eb-fe0667a22af5" providerId="ADAL" clId="{1EE6D127-56C7-4759-9181-C08919ABFB73}" dt="2023-05-30T15:44:08.397" v="833" actId="122"/>
          <ac:spMkLst>
            <pc:docMk/>
            <pc:sldMk cId="3606228691" sldId="395"/>
            <ac:spMk id="2" creationId="{F65062D4-4B8E-40E7-7104-3F471D9FC933}"/>
          </ac:spMkLst>
        </pc:spChg>
        <pc:picChg chg="add mod ord">
          <ac:chgData name="McHarg, Catherine" userId="88b8f76c-9ae3-4745-88eb-fe0667a22af5" providerId="ADAL" clId="{1EE6D127-56C7-4759-9181-C08919ABFB73}" dt="2023-05-30T15:43:41.343" v="829" actId="14100"/>
          <ac:picMkLst>
            <pc:docMk/>
            <pc:sldMk cId="3606228691" sldId="395"/>
            <ac:picMk id="3" creationId="{D7B345DB-221D-4585-2F22-A24CD0827FE1}"/>
          </ac:picMkLst>
        </pc:picChg>
        <pc:picChg chg="del">
          <ac:chgData name="McHarg, Catherine" userId="88b8f76c-9ae3-4745-88eb-fe0667a22af5" providerId="ADAL" clId="{1EE6D127-56C7-4759-9181-C08919ABFB73}" dt="2023-05-30T14:35:39.625" v="713" actId="478"/>
          <ac:picMkLst>
            <pc:docMk/>
            <pc:sldMk cId="3606228691" sldId="395"/>
            <ac:picMk id="6" creationId="{D00EE39F-9F47-2FF6-A333-D66EA645E04C}"/>
          </ac:picMkLst>
        </pc:picChg>
      </pc:sldChg>
      <pc:sldChg chg="modSp add mod">
        <pc:chgData name="McHarg, Catherine" userId="88b8f76c-9ae3-4745-88eb-fe0667a22af5" providerId="ADAL" clId="{1EE6D127-56C7-4759-9181-C08919ABFB73}" dt="2023-05-31T10:07:42.801" v="1407" actId="13244"/>
        <pc:sldMkLst>
          <pc:docMk/>
          <pc:sldMk cId="3986966141" sldId="396"/>
        </pc:sldMkLst>
        <pc:spChg chg="mod ord">
          <ac:chgData name="McHarg, Catherine" userId="88b8f76c-9ae3-4745-88eb-fe0667a22af5" providerId="ADAL" clId="{1EE6D127-56C7-4759-9181-C08919ABFB73}" dt="2023-05-31T10:07:42.801" v="1407" actId="13244"/>
          <ac:spMkLst>
            <pc:docMk/>
            <pc:sldMk cId="3986966141" sldId="396"/>
            <ac:spMk id="2" creationId="{8C95C2A9-C713-B7F1-3525-BB0C813A7F9F}"/>
          </ac:spMkLst>
        </pc:spChg>
      </pc:sldChg>
      <pc:sldChg chg="addSp delSp modSp add del mod ord modNotesTx">
        <pc:chgData name="McHarg, Catherine" userId="88b8f76c-9ae3-4745-88eb-fe0667a22af5" providerId="ADAL" clId="{1EE6D127-56C7-4759-9181-C08919ABFB73}" dt="2023-05-30T15:47:52.662" v="881" actId="47"/>
        <pc:sldMkLst>
          <pc:docMk/>
          <pc:sldMk cId="2923821104" sldId="397"/>
        </pc:sldMkLst>
        <pc:spChg chg="mod">
          <ac:chgData name="McHarg, Catherine" userId="88b8f76c-9ae3-4745-88eb-fe0667a22af5" providerId="ADAL" clId="{1EE6D127-56C7-4759-9181-C08919ABFB73}" dt="2023-05-30T15:44:27.777" v="836" actId="122"/>
          <ac:spMkLst>
            <pc:docMk/>
            <pc:sldMk cId="2923821104" sldId="397"/>
            <ac:spMk id="2" creationId="{F65062D4-4B8E-40E7-7104-3F471D9FC933}"/>
          </ac:spMkLst>
        </pc:spChg>
        <pc:picChg chg="add mod">
          <ac:chgData name="McHarg, Catherine" userId="88b8f76c-9ae3-4745-88eb-fe0667a22af5" providerId="ADAL" clId="{1EE6D127-56C7-4759-9181-C08919ABFB73}" dt="2023-05-30T15:43:26.485" v="826" actId="1076"/>
          <ac:picMkLst>
            <pc:docMk/>
            <pc:sldMk cId="2923821104" sldId="397"/>
            <ac:picMk id="3" creationId="{B781C8B3-D287-12C4-4534-3AB80CD11539}"/>
          </ac:picMkLst>
        </pc:picChg>
        <pc:picChg chg="del">
          <ac:chgData name="McHarg, Catherine" userId="88b8f76c-9ae3-4745-88eb-fe0667a22af5" providerId="ADAL" clId="{1EE6D127-56C7-4759-9181-C08919ABFB73}" dt="2023-05-30T15:43:01.927" v="821" actId="478"/>
          <ac:picMkLst>
            <pc:docMk/>
            <pc:sldMk cId="2923821104" sldId="397"/>
            <ac:picMk id="6" creationId="{D00EE39F-9F47-2FF6-A333-D66EA645E04C}"/>
          </ac:picMkLst>
        </pc:picChg>
      </pc:sldChg>
      <pc:sldChg chg="addSp delSp modSp add mod">
        <pc:chgData name="McHarg, Catherine" userId="88b8f76c-9ae3-4745-88eb-fe0667a22af5" providerId="ADAL" clId="{1EE6D127-56C7-4759-9181-C08919ABFB73}" dt="2023-05-30T15:46:29.170" v="879" actId="122"/>
        <pc:sldMkLst>
          <pc:docMk/>
          <pc:sldMk cId="1381454283" sldId="398"/>
        </pc:sldMkLst>
        <pc:spChg chg="mod">
          <ac:chgData name="McHarg, Catherine" userId="88b8f76c-9ae3-4745-88eb-fe0667a22af5" providerId="ADAL" clId="{1EE6D127-56C7-4759-9181-C08919ABFB73}" dt="2023-05-30T15:46:29.170" v="879" actId="122"/>
          <ac:spMkLst>
            <pc:docMk/>
            <pc:sldMk cId="1381454283" sldId="398"/>
            <ac:spMk id="2" creationId="{F65062D4-4B8E-40E7-7104-3F471D9FC933}"/>
          </ac:spMkLst>
        </pc:spChg>
        <pc:spChg chg="add del mod">
          <ac:chgData name="McHarg, Catherine" userId="88b8f76c-9ae3-4745-88eb-fe0667a22af5" providerId="ADAL" clId="{1EE6D127-56C7-4759-9181-C08919ABFB73}" dt="2023-05-30T15:45:29.821" v="842" actId="478"/>
          <ac:spMkLst>
            <pc:docMk/>
            <pc:sldMk cId="1381454283" sldId="398"/>
            <ac:spMk id="5" creationId="{0093688E-E190-8513-9E63-21E208FBBC06}"/>
          </ac:spMkLst>
        </pc:spChg>
        <pc:picChg chg="del">
          <ac:chgData name="McHarg, Catherine" userId="88b8f76c-9ae3-4745-88eb-fe0667a22af5" providerId="ADAL" clId="{1EE6D127-56C7-4759-9181-C08919ABFB73}" dt="2023-05-30T15:45:17.062" v="840" actId="478"/>
          <ac:picMkLst>
            <pc:docMk/>
            <pc:sldMk cId="1381454283" sldId="398"/>
            <ac:picMk id="3" creationId="{B781C8B3-D287-12C4-4534-3AB80CD11539}"/>
          </ac:picMkLst>
        </pc:picChg>
        <pc:picChg chg="add mod">
          <ac:chgData name="McHarg, Catherine" userId="88b8f76c-9ae3-4745-88eb-fe0667a22af5" providerId="ADAL" clId="{1EE6D127-56C7-4759-9181-C08919ABFB73}" dt="2023-05-30T15:46:25.880" v="878" actId="1076"/>
          <ac:picMkLst>
            <pc:docMk/>
            <pc:sldMk cId="1381454283" sldId="398"/>
            <ac:picMk id="6" creationId="{ADE0F9A2-BE9F-B6C4-18AD-C3A4DA33F79D}"/>
          </ac:picMkLst>
        </pc:picChg>
      </pc:sldChg>
      <pc:sldChg chg="addSp delSp modSp add mod ord modNotesTx">
        <pc:chgData name="McHarg, Catherine" userId="88b8f76c-9ae3-4745-88eb-fe0667a22af5" providerId="ADAL" clId="{1EE6D127-56C7-4759-9181-C08919ABFB73}" dt="2023-05-31T07:31:04.600" v="1017" actId="14100"/>
        <pc:sldMkLst>
          <pc:docMk/>
          <pc:sldMk cId="3229556178" sldId="399"/>
        </pc:sldMkLst>
        <pc:spChg chg="mod">
          <ac:chgData name="McHarg, Catherine" userId="88b8f76c-9ae3-4745-88eb-fe0667a22af5" providerId="ADAL" clId="{1EE6D127-56C7-4759-9181-C08919ABFB73}" dt="2023-05-31T07:30:33.855" v="1011"/>
          <ac:spMkLst>
            <pc:docMk/>
            <pc:sldMk cId="3229556178" sldId="399"/>
            <ac:spMk id="2" creationId="{F65062D4-4B8E-40E7-7104-3F471D9FC933}"/>
          </ac:spMkLst>
        </pc:spChg>
        <pc:picChg chg="add mod">
          <ac:chgData name="McHarg, Catherine" userId="88b8f76c-9ae3-4745-88eb-fe0667a22af5" providerId="ADAL" clId="{1EE6D127-56C7-4759-9181-C08919ABFB73}" dt="2023-05-31T07:31:04.600" v="1017" actId="14100"/>
          <ac:picMkLst>
            <pc:docMk/>
            <pc:sldMk cId="3229556178" sldId="399"/>
            <ac:picMk id="3" creationId="{AAA73BE6-572C-9E16-4F50-E19E6A1E60E6}"/>
          </ac:picMkLst>
        </pc:picChg>
        <pc:picChg chg="del">
          <ac:chgData name="McHarg, Catherine" userId="88b8f76c-9ae3-4745-88eb-fe0667a22af5" providerId="ADAL" clId="{1EE6D127-56C7-4759-9181-C08919ABFB73}" dt="2023-05-31T07:30:37.521" v="1012" actId="478"/>
          <ac:picMkLst>
            <pc:docMk/>
            <pc:sldMk cId="3229556178" sldId="399"/>
            <ac:picMk id="6" creationId="{D00EE39F-9F47-2FF6-A333-D66EA645E04C}"/>
          </ac:picMkLst>
        </pc:picChg>
      </pc:sldChg>
      <pc:sldChg chg="addSp delSp modSp add mod modNotesTx">
        <pc:chgData name="McHarg, Catherine" userId="88b8f76c-9ae3-4745-88eb-fe0667a22af5" providerId="ADAL" clId="{1EE6D127-56C7-4759-9181-C08919ABFB73}" dt="2023-05-31T07:35:39.167" v="1047" actId="1076"/>
        <pc:sldMkLst>
          <pc:docMk/>
          <pc:sldMk cId="1475451880" sldId="400"/>
        </pc:sldMkLst>
        <pc:spChg chg="mod">
          <ac:chgData name="McHarg, Catherine" userId="88b8f76c-9ae3-4745-88eb-fe0667a22af5" providerId="ADAL" clId="{1EE6D127-56C7-4759-9181-C08919ABFB73}" dt="2023-05-31T07:34:58.343" v="1042" actId="20577"/>
          <ac:spMkLst>
            <pc:docMk/>
            <pc:sldMk cId="1475451880" sldId="400"/>
            <ac:spMk id="2" creationId="{F65062D4-4B8E-40E7-7104-3F471D9FC933}"/>
          </ac:spMkLst>
        </pc:spChg>
        <pc:picChg chg="del">
          <ac:chgData name="McHarg, Catherine" userId="88b8f76c-9ae3-4745-88eb-fe0667a22af5" providerId="ADAL" clId="{1EE6D127-56C7-4759-9181-C08919ABFB73}" dt="2023-05-31T07:34:41.431" v="1021" actId="478"/>
          <ac:picMkLst>
            <pc:docMk/>
            <pc:sldMk cId="1475451880" sldId="400"/>
            <ac:picMk id="3" creationId="{AAA73BE6-572C-9E16-4F50-E19E6A1E60E6}"/>
          </ac:picMkLst>
        </pc:picChg>
        <pc:picChg chg="add mod">
          <ac:chgData name="McHarg, Catherine" userId="88b8f76c-9ae3-4745-88eb-fe0667a22af5" providerId="ADAL" clId="{1EE6D127-56C7-4759-9181-C08919ABFB73}" dt="2023-05-31T07:35:39.167" v="1047" actId="1076"/>
          <ac:picMkLst>
            <pc:docMk/>
            <pc:sldMk cId="1475451880" sldId="400"/>
            <ac:picMk id="4" creationId="{78295B2F-8428-BAE0-2567-63874A50ACA6}"/>
          </ac:picMkLst>
        </pc:picChg>
      </pc:sldChg>
      <pc:sldChg chg="addSp delSp modSp add mod ord modNotesTx">
        <pc:chgData name="McHarg, Catherine" userId="88b8f76c-9ae3-4745-88eb-fe0667a22af5" providerId="ADAL" clId="{1EE6D127-56C7-4759-9181-C08919ABFB73}" dt="2023-05-31T07:42:07.232" v="1113" actId="1076"/>
        <pc:sldMkLst>
          <pc:docMk/>
          <pc:sldMk cId="3273183343" sldId="401"/>
        </pc:sldMkLst>
        <pc:spChg chg="mod">
          <ac:chgData name="McHarg, Catherine" userId="88b8f76c-9ae3-4745-88eb-fe0667a22af5" providerId="ADAL" clId="{1EE6D127-56C7-4759-9181-C08919ABFB73}" dt="2023-05-31T07:41:22.481" v="1107" actId="20577"/>
          <ac:spMkLst>
            <pc:docMk/>
            <pc:sldMk cId="3273183343" sldId="401"/>
            <ac:spMk id="2" creationId="{F65062D4-4B8E-40E7-7104-3F471D9FC933}"/>
          </ac:spMkLst>
        </pc:spChg>
        <pc:spChg chg="add del mod">
          <ac:chgData name="McHarg, Catherine" userId="88b8f76c-9ae3-4745-88eb-fe0667a22af5" providerId="ADAL" clId="{1EE6D127-56C7-4759-9181-C08919ABFB73}" dt="2023-05-31T07:41:01.049" v="1103" actId="478"/>
          <ac:spMkLst>
            <pc:docMk/>
            <pc:sldMk cId="3273183343" sldId="401"/>
            <ac:spMk id="5" creationId="{55446344-2AD7-093A-4ABA-5A8CCECBBCD4}"/>
          </ac:spMkLst>
        </pc:spChg>
        <pc:picChg chg="del">
          <ac:chgData name="McHarg, Catherine" userId="88b8f76c-9ae3-4745-88eb-fe0667a22af5" providerId="ADAL" clId="{1EE6D127-56C7-4759-9181-C08919ABFB73}" dt="2023-05-31T07:40:50.082" v="1101" actId="478"/>
          <ac:picMkLst>
            <pc:docMk/>
            <pc:sldMk cId="3273183343" sldId="401"/>
            <ac:picMk id="4" creationId="{78295B2F-8428-BAE0-2567-63874A50ACA6}"/>
          </ac:picMkLst>
        </pc:picChg>
        <pc:picChg chg="add mod modCrop">
          <ac:chgData name="McHarg, Catherine" userId="88b8f76c-9ae3-4745-88eb-fe0667a22af5" providerId="ADAL" clId="{1EE6D127-56C7-4759-9181-C08919ABFB73}" dt="2023-05-31T07:42:07.232" v="1113" actId="1076"/>
          <ac:picMkLst>
            <pc:docMk/>
            <pc:sldMk cId="3273183343" sldId="401"/>
            <ac:picMk id="6" creationId="{18E82141-3BDC-C16B-8664-CCB59AC209CB}"/>
          </ac:picMkLst>
        </pc:picChg>
      </pc:sldChg>
      <pc:sldChg chg="add del">
        <pc:chgData name="McHarg, Catherine" userId="88b8f76c-9ae3-4745-88eb-fe0667a22af5" providerId="ADAL" clId="{1EE6D127-56C7-4759-9181-C08919ABFB73}" dt="2023-05-31T08:11:04.602" v="1151" actId="2696"/>
        <pc:sldMkLst>
          <pc:docMk/>
          <pc:sldMk cId="3354825387" sldId="402"/>
        </pc:sldMkLst>
      </pc:sldChg>
      <pc:sldChg chg="addSp delSp modSp add mod ord modNotesTx">
        <pc:chgData name="McHarg, Catherine" userId="88b8f76c-9ae3-4745-88eb-fe0667a22af5" providerId="ADAL" clId="{1EE6D127-56C7-4759-9181-C08919ABFB73}" dt="2023-05-31T08:01:40.067" v="1150" actId="1076"/>
        <pc:sldMkLst>
          <pc:docMk/>
          <pc:sldMk cId="4144072293" sldId="403"/>
        </pc:sldMkLst>
        <pc:spChg chg="mod">
          <ac:chgData name="McHarg, Catherine" userId="88b8f76c-9ae3-4745-88eb-fe0667a22af5" providerId="ADAL" clId="{1EE6D127-56C7-4759-9181-C08919ABFB73}" dt="2023-05-31T08:00:46.709" v="1141"/>
          <ac:spMkLst>
            <pc:docMk/>
            <pc:sldMk cId="4144072293" sldId="403"/>
            <ac:spMk id="2" creationId="{F65062D4-4B8E-40E7-7104-3F471D9FC933}"/>
          </ac:spMkLst>
        </pc:spChg>
        <pc:spChg chg="add del mod">
          <ac:chgData name="McHarg, Catherine" userId="88b8f76c-9ae3-4745-88eb-fe0667a22af5" providerId="ADAL" clId="{1EE6D127-56C7-4759-9181-C08919ABFB73}" dt="2023-05-31T08:01:16.202" v="1144" actId="478"/>
          <ac:spMkLst>
            <pc:docMk/>
            <pc:sldMk cId="4144072293" sldId="403"/>
            <ac:spMk id="5" creationId="{3024031B-0B90-690C-1C43-52688BE525F4}"/>
          </ac:spMkLst>
        </pc:spChg>
        <pc:picChg chg="del">
          <ac:chgData name="McHarg, Catherine" userId="88b8f76c-9ae3-4745-88eb-fe0667a22af5" providerId="ADAL" clId="{1EE6D127-56C7-4759-9181-C08919ABFB73}" dt="2023-05-31T08:01:01.140" v="1143" actId="478"/>
          <ac:picMkLst>
            <pc:docMk/>
            <pc:sldMk cId="4144072293" sldId="403"/>
            <ac:picMk id="4" creationId="{78295B2F-8428-BAE0-2567-63874A50ACA6}"/>
          </ac:picMkLst>
        </pc:picChg>
        <pc:picChg chg="add mod">
          <ac:chgData name="McHarg, Catherine" userId="88b8f76c-9ae3-4745-88eb-fe0667a22af5" providerId="ADAL" clId="{1EE6D127-56C7-4759-9181-C08919ABFB73}" dt="2023-05-31T08:01:40.067" v="1150" actId="1076"/>
          <ac:picMkLst>
            <pc:docMk/>
            <pc:sldMk cId="4144072293" sldId="403"/>
            <ac:picMk id="6" creationId="{290CB509-8178-75A4-F4CC-5D25A4628B50}"/>
          </ac:picMkLst>
        </pc:picChg>
      </pc:sldChg>
      <pc:sldChg chg="modSp add mod">
        <pc:chgData name="McHarg, Catherine" userId="88b8f76c-9ae3-4745-88eb-fe0667a22af5" providerId="ADAL" clId="{1EE6D127-56C7-4759-9181-C08919ABFB73}" dt="2023-06-01T14:41:52.875" v="1625"/>
        <pc:sldMkLst>
          <pc:docMk/>
          <pc:sldMk cId="1077892973" sldId="404"/>
        </pc:sldMkLst>
        <pc:spChg chg="mod">
          <ac:chgData name="McHarg, Catherine" userId="88b8f76c-9ae3-4745-88eb-fe0667a22af5" providerId="ADAL" clId="{1EE6D127-56C7-4759-9181-C08919ABFB73}" dt="2023-06-01T14:35:05.539" v="1614" actId="962"/>
          <ac:spMkLst>
            <pc:docMk/>
            <pc:sldMk cId="1077892973" sldId="404"/>
            <ac:spMk id="2" creationId="{73C11B50-9CB9-49F9-B496-770D4B72A319}"/>
          </ac:spMkLst>
        </pc:spChg>
        <pc:spChg chg="mod">
          <ac:chgData name="McHarg, Catherine" userId="88b8f76c-9ae3-4745-88eb-fe0667a22af5" providerId="ADAL" clId="{1EE6D127-56C7-4759-9181-C08919ABFB73}" dt="2023-06-01T14:35:31.606" v="1615" actId="20577"/>
          <ac:spMkLst>
            <pc:docMk/>
            <pc:sldMk cId="1077892973" sldId="404"/>
            <ac:spMk id="4" creationId="{C2EBD3EA-C767-444D-9D5B-2CCCD5FEC227}"/>
          </ac:spMkLst>
        </pc:spChg>
        <pc:spChg chg="mod">
          <ac:chgData name="McHarg, Catherine" userId="88b8f76c-9ae3-4745-88eb-fe0667a22af5" providerId="ADAL" clId="{1EE6D127-56C7-4759-9181-C08919ABFB73}" dt="2023-06-01T14:41:52.875" v="1625"/>
          <ac:spMkLst>
            <pc:docMk/>
            <pc:sldMk cId="1077892973" sldId="404"/>
            <ac:spMk id="5" creationId="{0A856963-B9D9-42C0-ABFD-4186CD1A0792}"/>
          </ac:spMkLst>
        </pc:spChg>
      </pc:sldChg>
      <pc:sldChg chg="add del">
        <pc:chgData name="McHarg, Catherine" userId="88b8f76c-9ae3-4745-88eb-fe0667a22af5" providerId="ADAL" clId="{1EE6D127-56C7-4759-9181-C08919ABFB73}" dt="2023-06-01T14:19:08.701" v="1550" actId="47"/>
        <pc:sldMkLst>
          <pc:docMk/>
          <pc:sldMk cId="4060048422" sldId="405"/>
        </pc:sldMkLst>
      </pc:sldChg>
      <pc:sldChg chg="addSp delSp modSp add mod ord modNotesTx">
        <pc:chgData name="McHarg, Catherine" userId="88b8f76c-9ae3-4745-88eb-fe0667a22af5" providerId="ADAL" clId="{1EE6D127-56C7-4759-9181-C08919ABFB73}" dt="2023-06-01T14:19:04.843" v="1549" actId="1076"/>
        <pc:sldMkLst>
          <pc:docMk/>
          <pc:sldMk cId="151598007" sldId="406"/>
        </pc:sldMkLst>
        <pc:spChg chg="mod">
          <ac:chgData name="McHarg, Catherine" userId="88b8f76c-9ae3-4745-88eb-fe0667a22af5" providerId="ADAL" clId="{1EE6D127-56C7-4759-9181-C08919ABFB73}" dt="2023-06-01T14:18:22.246" v="1541" actId="20577"/>
          <ac:spMkLst>
            <pc:docMk/>
            <pc:sldMk cId="151598007" sldId="406"/>
            <ac:spMk id="2" creationId="{F65062D4-4B8E-40E7-7104-3F471D9FC933}"/>
          </ac:spMkLst>
        </pc:spChg>
        <pc:spChg chg="add del mod">
          <ac:chgData name="McHarg, Catherine" userId="88b8f76c-9ae3-4745-88eb-fe0667a22af5" providerId="ADAL" clId="{1EE6D127-56C7-4759-9181-C08919ABFB73}" dt="2023-06-01T14:18:40.134" v="1544" actId="478"/>
          <ac:spMkLst>
            <pc:docMk/>
            <pc:sldMk cId="151598007" sldId="406"/>
            <ac:spMk id="4" creationId="{FABA300B-4CA1-2715-8B31-737DC87B7903}"/>
          </ac:spMkLst>
        </pc:spChg>
        <pc:picChg chg="add mod">
          <ac:chgData name="McHarg, Catherine" userId="88b8f76c-9ae3-4745-88eb-fe0667a22af5" providerId="ADAL" clId="{1EE6D127-56C7-4759-9181-C08919ABFB73}" dt="2023-06-01T14:19:04.843" v="1549" actId="1076"/>
          <ac:picMkLst>
            <pc:docMk/>
            <pc:sldMk cId="151598007" sldId="406"/>
            <ac:picMk id="5" creationId="{5BE391E9-42F7-EF54-CAC7-7E05595BE647}"/>
          </ac:picMkLst>
        </pc:picChg>
        <pc:picChg chg="del">
          <ac:chgData name="McHarg, Catherine" userId="88b8f76c-9ae3-4745-88eb-fe0667a22af5" providerId="ADAL" clId="{1EE6D127-56C7-4759-9181-C08919ABFB73}" dt="2023-06-01T14:18:38.094" v="1543" actId="478"/>
          <ac:picMkLst>
            <pc:docMk/>
            <pc:sldMk cId="151598007" sldId="406"/>
            <ac:picMk id="6" creationId="{290CB509-8178-75A4-F4CC-5D25A4628B50}"/>
          </ac:picMkLst>
        </pc:picChg>
      </pc:sldChg>
      <pc:sldChg chg="addSp delSp modSp add mod modNotesTx">
        <pc:chgData name="McHarg, Catherine" userId="88b8f76c-9ae3-4745-88eb-fe0667a22af5" providerId="ADAL" clId="{1EE6D127-56C7-4759-9181-C08919ABFB73}" dt="2023-06-01T14:30:39.626" v="1612" actId="962"/>
        <pc:sldMkLst>
          <pc:docMk/>
          <pc:sldMk cId="3091638079" sldId="407"/>
        </pc:sldMkLst>
        <pc:spChg chg="mod">
          <ac:chgData name="McHarg, Catherine" userId="88b8f76c-9ae3-4745-88eb-fe0667a22af5" providerId="ADAL" clId="{1EE6D127-56C7-4759-9181-C08919ABFB73}" dt="2023-06-01T14:19:50.622" v="1581" actId="20577"/>
          <ac:spMkLst>
            <pc:docMk/>
            <pc:sldMk cId="3091638079" sldId="407"/>
            <ac:spMk id="2" creationId="{F65062D4-4B8E-40E7-7104-3F471D9FC933}"/>
          </ac:spMkLst>
        </pc:spChg>
        <pc:spChg chg="add del mod">
          <ac:chgData name="McHarg, Catherine" userId="88b8f76c-9ae3-4745-88eb-fe0667a22af5" providerId="ADAL" clId="{1EE6D127-56C7-4759-9181-C08919ABFB73}" dt="2023-06-01T14:19:55.175" v="1583" actId="478"/>
          <ac:spMkLst>
            <pc:docMk/>
            <pc:sldMk cId="3091638079" sldId="407"/>
            <ac:spMk id="4" creationId="{D436B9A2-0888-0517-E72B-82FE6AECF762}"/>
          </ac:spMkLst>
        </pc:spChg>
        <pc:picChg chg="del">
          <ac:chgData name="McHarg, Catherine" userId="88b8f76c-9ae3-4745-88eb-fe0667a22af5" providerId="ADAL" clId="{1EE6D127-56C7-4759-9181-C08919ABFB73}" dt="2023-06-01T14:19:53.017" v="1582" actId="478"/>
          <ac:picMkLst>
            <pc:docMk/>
            <pc:sldMk cId="3091638079" sldId="407"/>
            <ac:picMk id="5" creationId="{5BE391E9-42F7-EF54-CAC7-7E05595BE647}"/>
          </ac:picMkLst>
        </pc:picChg>
        <pc:picChg chg="add mod modCrop">
          <ac:chgData name="McHarg, Catherine" userId="88b8f76c-9ae3-4745-88eb-fe0667a22af5" providerId="ADAL" clId="{1EE6D127-56C7-4759-9181-C08919ABFB73}" dt="2023-06-01T14:30:39.626" v="1612" actId="962"/>
          <ac:picMkLst>
            <pc:docMk/>
            <pc:sldMk cId="3091638079" sldId="407"/>
            <ac:picMk id="7" creationId="{0209976A-BF9F-59F3-A34A-7C46FB0C507A}"/>
          </ac:picMkLst>
        </pc:picChg>
      </pc:sldChg>
      <pc:sldChg chg="modSp add mod">
        <pc:chgData name="McHarg, Catherine" userId="88b8f76c-9ae3-4745-88eb-fe0667a22af5" providerId="ADAL" clId="{1EE6D127-56C7-4759-9181-C08919ABFB73}" dt="2023-06-07T14:45:27.956" v="1673" actId="20577"/>
        <pc:sldMkLst>
          <pc:docMk/>
          <pc:sldMk cId="4013231809" sldId="415"/>
        </pc:sldMkLst>
        <pc:spChg chg="mod">
          <ac:chgData name="McHarg, Catherine" userId="88b8f76c-9ae3-4745-88eb-fe0667a22af5" providerId="ADAL" clId="{1EE6D127-56C7-4759-9181-C08919ABFB73}" dt="2023-06-07T14:45:27.956" v="1673" actId="20577"/>
          <ac:spMkLst>
            <pc:docMk/>
            <pc:sldMk cId="4013231809" sldId="415"/>
            <ac:spMk id="2" creationId="{4E5FAA76-4DF1-8DA2-83BF-8CC897A308FA}"/>
          </ac:spMkLst>
        </pc:spChg>
      </pc:sldChg>
      <pc:sldMasterChg chg="delSldLayout modSldLayout">
        <pc:chgData name="McHarg, Catherine" userId="88b8f76c-9ae3-4745-88eb-fe0667a22af5" providerId="ADAL" clId="{1EE6D127-56C7-4759-9181-C08919ABFB73}" dt="2023-05-31T08:24:34.127" v="1205" actId="47"/>
        <pc:sldMasterMkLst>
          <pc:docMk/>
          <pc:sldMasterMk cId="2215143578" sldId="2147483648"/>
        </pc:sldMasterMkLst>
        <pc:sldLayoutChg chg="del">
          <pc:chgData name="McHarg, Catherine" userId="88b8f76c-9ae3-4745-88eb-fe0667a22af5" providerId="ADAL" clId="{1EE6D127-56C7-4759-9181-C08919ABFB73}" dt="2023-05-31T08:24:34.127" v="1205" actId="47"/>
          <pc:sldLayoutMkLst>
            <pc:docMk/>
            <pc:sldMasterMk cId="2215143578" sldId="2147483648"/>
            <pc:sldLayoutMk cId="1429220050" sldId="2147483670"/>
          </pc:sldLayoutMkLst>
        </pc:sldLayoutChg>
        <pc:sldLayoutChg chg="modSp mod">
          <pc:chgData name="McHarg, Catherine" userId="88b8f76c-9ae3-4745-88eb-fe0667a22af5" providerId="ADAL" clId="{1EE6D127-56C7-4759-9181-C08919ABFB73}" dt="2023-05-26T08:55:21.615" v="344" actId="207"/>
          <pc:sldLayoutMkLst>
            <pc:docMk/>
            <pc:sldMasterMk cId="2215143578" sldId="2147483648"/>
            <pc:sldLayoutMk cId="170471598" sldId="2147483684"/>
          </pc:sldLayoutMkLst>
          <pc:spChg chg="mod">
            <ac:chgData name="McHarg, Catherine" userId="88b8f76c-9ae3-4745-88eb-fe0667a22af5" providerId="ADAL" clId="{1EE6D127-56C7-4759-9181-C08919ABFB73}" dt="2023-05-26T08:55:21.615" v="344" actId="207"/>
            <ac:spMkLst>
              <pc:docMk/>
              <pc:sldMasterMk cId="2215143578" sldId="2147483648"/>
              <pc:sldLayoutMk cId="170471598" sldId="2147483684"/>
              <ac:spMk id="4" creationId="{7F9051B8-6A0F-FA37-0CF4-7373DF660A74}"/>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p.la/primary-source-sets/ida-b-wells-and-anti-lynching-activism/sources/111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i="0" dirty="0"/>
              <a:t>Image </a:t>
            </a:r>
            <a:r>
              <a:rPr lang="en-GB" sz="1300" dirty="0"/>
              <a:t>© </a:t>
            </a:r>
            <a:r>
              <a:rPr lang="en-GB" dirty="0">
                <a:effectLst/>
              </a:rPr>
              <a:t>Newcastle City Library, Local Studies and Family History Centre</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2228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 British Library Board Ref: news_13585_newcastle_journal_tuesday_june_1st_1943_p003</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1349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 British Library Board Ref: news_13585_newcastle_journal_tuesday_june_1st_1943_p003</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55470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 Historic England Archive (</a:t>
            </a:r>
            <a:r>
              <a:rPr lang="en-GB" dirty="0" err="1">
                <a:effectLst/>
              </a:rPr>
              <a:t>Aerofilms</a:t>
            </a:r>
            <a:r>
              <a:rPr lang="en-GB" dirty="0">
                <a:effectLst/>
              </a:rPr>
              <a:t> Collection) Ref:epw026666 - May 1929</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186154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Newcastle City Library, Local Studies and Family History Centre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69889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Nobel Foundation, Public Domain via Wikimedia Commons</a:t>
            </a: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208980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Newcastle University., CC BY-SA 4.0 , via Wikimedia Commons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427063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Beverley Prevatt-Goldstein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51452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Image: Wikimedia Commons</a:t>
            </a:r>
            <a:r>
              <a:rPr lang="en-GB" sz="1300" b="1" dirty="0"/>
              <a: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748673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Family of Robert Wellesley-Cole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055851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Courtesy of the family of Irene </a:t>
            </a:r>
            <a:r>
              <a:rPr lang="en-GB" dirty="0" err="1">
                <a:effectLst/>
              </a:rPr>
              <a:t>Moduepolo</a:t>
            </a:r>
            <a:r>
              <a:rPr lang="en-GB" dirty="0">
                <a:effectLst/>
              </a:rPr>
              <a:t> Thomas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01506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Route Map</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652837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Family of Robert Wellesley-Cole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228262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Courtesy of Newcastle Libraries and Archives - Accession Number: 013981</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4013301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Courtesy of Tyne &amp; Wear Archives and Museums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907263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Courtesy of the </a:t>
            </a:r>
            <a:r>
              <a:rPr lang="en-GB" dirty="0" err="1">
                <a:effectLst/>
              </a:rPr>
              <a:t>Oyenuga</a:t>
            </a:r>
            <a:r>
              <a:rPr lang="en-GB" dirty="0">
                <a:effectLst/>
              </a:rPr>
              <a:t> family</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2605988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With courtesy of Nicky Waters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521604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George Kendall Warren, Public domain, via Wikimedia Commons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410652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Public Domain - The centenary of the Methodist New Connexion 1797-1897 by T.D. Crothers et al.</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136786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a:t>
            </a:r>
            <a:r>
              <a:rPr lang="en-GB" dirty="0" err="1">
                <a:effectLst/>
              </a:rPr>
              <a:t>Cihak</a:t>
            </a:r>
            <a:r>
              <a:rPr lang="en-GB" dirty="0">
                <a:effectLst/>
              </a:rPr>
              <a:t> and Zima, Public domain, via Wikimedia Commons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3046533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Mary Garrity, Public domain, via Wikimedia Commons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142149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pple-system"/>
              </a:rPr>
              <a:t>Courtesy of The New York Public Library. </a:t>
            </a:r>
            <a:r>
              <a:rPr lang="en-GB" b="0" i="0" dirty="0">
                <a:solidFill>
                  <a:srgbClr val="000000"/>
                </a:solidFill>
                <a:effectLst/>
                <a:latin typeface="Menlo"/>
              </a:rPr>
              <a:t>Wells-Barnett, Ida B., “Southern horrors : lynch law in all its phases,”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https://dp.la/primary-source-sets/ida-b-wells-and-anti-lynching-activism/sources/1115</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317086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Newcastle City Library, Local Studies and Family History Centre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304653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Image: Newcastle City Library, Local Studies and Family History Centre</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406197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a:t>
            </a:r>
            <a:r>
              <a:rPr lang="en-GB" dirty="0" err="1">
                <a:effectLst/>
              </a:rPr>
              <a:t>Alamy</a:t>
            </a:r>
            <a:r>
              <a:rPr lang="en-GB" dirty="0">
                <a:effectLst/>
              </a:rPr>
              <a:t> Ref: H8PC00 Date: 6 March 1959</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13089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IWM D 5763</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830668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i="0" dirty="0"/>
              <a:t>Image:</a:t>
            </a:r>
            <a:r>
              <a:rPr lang="en-GB" sz="1300" dirty="0"/>
              <a:t> </a:t>
            </a:r>
            <a:r>
              <a:rPr lang="en-GB" dirty="0">
                <a:effectLst/>
              </a:rPr>
              <a:t>Newcastle City Library, Local Studies and Family History Centre - </a:t>
            </a:r>
            <a:r>
              <a:rPr lang="en-GB" b="0" i="0" dirty="0">
                <a:solidFill>
                  <a:srgbClr val="212124"/>
                </a:solidFill>
                <a:effectLst/>
                <a:latin typeface="Proxima Nova"/>
              </a:rPr>
              <a:t>Accession Number : 008227 – Taken 1957</a:t>
            </a:r>
            <a:endParaRPr lang="en-US"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77669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 IWM D 5768</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89920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Image: © IWM D 5757</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225278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mailto:contact@historicengland.org.uk?subject=Education%20Resources"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mailto:contact@historicengland.org.uk?subject=Education%20Resources"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dirty="0"/>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dirty="0"/>
              <a:t>Click to edit</a:t>
            </a:r>
          </a:p>
        </p:txBody>
      </p:sp>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4" name="Title 18">
            <a:extLst>
              <a:ext uri="{FF2B5EF4-FFF2-40B4-BE49-F238E27FC236}">
                <a16:creationId xmlns:a16="http://schemas.microsoft.com/office/drawing/2014/main" id="{DBEE7FA7-A40D-8F0B-F00B-35EC0EDBDFEE}"/>
              </a:ext>
            </a:extLst>
          </p:cNvPr>
          <p:cNvSpPr txBox="1">
            <a:spLocks/>
          </p:cNvSpPr>
          <p:nvPr userDrawn="1"/>
        </p:nvSpPr>
        <p:spPr>
          <a:xfrm>
            <a:off x="6800736" y="142007"/>
            <a:ext cx="4837111" cy="260001"/>
          </a:xfrm>
          <a:prstGeom prst="rect">
            <a:avLst/>
          </a:prstGeom>
        </p:spPr>
        <p:txBody>
          <a:bodyPr lIns="0" rIns="90000"/>
          <a:lstStyle>
            <a:lvl1pPr algn="ctr" defTabSz="914400" rtl="0" eaLnBrk="1" latinLnBrk="0" hangingPunct="1">
              <a:lnSpc>
                <a:spcPct val="90000"/>
              </a:lnSpc>
              <a:spcBef>
                <a:spcPct val="0"/>
              </a:spcBef>
              <a:buNone/>
              <a:defRPr sz="1800" b="1" i="0" kern="1200" baseline="0">
                <a:solidFill>
                  <a:srgbClr val="B58906"/>
                </a:solidFill>
                <a:latin typeface="Arial" panose="020B0604020202020204" pitchFamily="34" charset="0"/>
                <a:ea typeface="+mj-ea"/>
                <a:cs typeface="+mj-cs"/>
              </a:defRPr>
            </a:lvl1pPr>
          </a:lstStyle>
          <a:p>
            <a:r>
              <a:rPr lang="en-GB" dirty="0"/>
              <a:t>Click to edit</a:t>
            </a:r>
            <a:endParaRPr lang="en-US" dirty="0"/>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6" name="Picture Placeholder 5">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21" name="Picture Placeholder 5">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40" name="Picture Placeholder 39">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3" name="Picture Placeholder 39">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5" name="Picture Placeholder 39">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dirty="0"/>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2"/>
          <a:srcRect/>
          <a:stretch>
            <a:fillRect/>
          </a:stretch>
        </p:blipFill>
        <p:spPr>
          <a:xfrm>
            <a:off x="8903372" y="6102232"/>
            <a:ext cx="2072055" cy="686007"/>
          </a:xfrm>
          <a:prstGeom prst="rect">
            <a:avLst/>
          </a:prstGeom>
        </p:spPr>
      </p:pic>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3"/>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4"/>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dirty="0"/>
              <a:t>Click to edit curriculum links.</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48182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E3AFBF1E-9D2D-D2D2-EFE7-00C7925D8CC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7" name="Freeform 3">
              <a:extLst>
                <a:ext uri="{FF2B5EF4-FFF2-40B4-BE49-F238E27FC236}">
                  <a16:creationId xmlns:a16="http://schemas.microsoft.com/office/drawing/2014/main" id="{B8EA552D-360B-89CB-78FA-F8BF115709D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8" name="TextBox 4">
            <a:extLst>
              <a:ext uri="{FF2B5EF4-FFF2-40B4-BE49-F238E27FC236}">
                <a16:creationId xmlns:a16="http://schemas.microsoft.com/office/drawing/2014/main" id="{B8BFBD3F-CD8A-E5FE-00B8-84CBBB59A141}"/>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solidFill>
          <a:ln w="22699" cap="flat">
            <a:noFill/>
            <a:prstDash val="solid"/>
            <a:miter/>
          </a:ln>
        </p:spPr>
        <p:txBody>
          <a:bodyPr rtlCol="0" anchor="ctr"/>
          <a:lstStyle/>
          <a:p>
            <a:endParaRPr lang="en-US"/>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
        <p:nvSpPr>
          <p:cNvPr id="15" name="Picture Placeholder 15">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dirty="0"/>
              <a:t> </a:t>
            </a:r>
          </a:p>
        </p:txBody>
      </p:sp>
      <p:sp>
        <p:nvSpPr>
          <p:cNvPr id="10" name="Picture Placeholder 15">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dirty="0"/>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10" name="Picture Placeholder 9">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dirty="0"/>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dirty="0"/>
          </a:p>
        </p:txBody>
      </p:sp>
      <p:sp>
        <p:nvSpPr>
          <p:cNvPr id="13" name="Picture Placeholder 9">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50" r:id="rId3"/>
    <p:sldLayoutId id="2147483683" r:id="rId4"/>
    <p:sldLayoutId id="2147483684" r:id="rId5"/>
    <p:sldLayoutId id="2147483673" r:id="rId6"/>
    <p:sldLayoutId id="2147483677" r:id="rId7"/>
    <p:sldLayoutId id="2147483679" r:id="rId8"/>
    <p:sldLayoutId id="2147483680" r:id="rId9"/>
    <p:sldLayoutId id="2147483666" r:id="rId10"/>
    <p:sldLayoutId id="2147483685" r:id="rId11"/>
    <p:sldLayoutId id="2147483667" r:id="rId12"/>
    <p:sldLayoutId id="2147483675" r:id="rId13"/>
    <p:sldLayoutId id="2147483671" r:id="rId14"/>
    <p:sldLayoutId id="2147483681" r:id="rId15"/>
    <p:sldLayoutId id="2147483672" r:id="rId16"/>
    <p:sldLayoutId id="2147483678" r:id="rId17"/>
    <p:sldLayoutId id="2147483664" r:id="rId18"/>
    <p:sldLayoutId id="2147483663" r:id="rId19"/>
    <p:sldLayoutId id="2147483660" r:id="rId20"/>
    <p:sldLayoutId id="2147483682" r:id="rId21"/>
    <p:sldLayoutId id="2147483690" r:id="rId22"/>
    <p:sldLayoutId id="2147483691" r:id="rId23"/>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africanlivesnortheast.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hyperlink" Target="https://what3words.com/formed.doors.ti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s://w3w.co/hired.transfers.ris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storymaps.arcgis.com/stories/da775803a9de47eaaa7bb842e9602a7a" TargetMode="External"/><Relationship Id="rId2" Type="http://schemas.openxmlformats.org/officeDocument/2006/relationships/hyperlink" Target="https://historicengland.org.uk/content/docs/education/explorer/newcastle-city-centre-walk-north-script-ks3" TargetMode="External"/><Relationship Id="rId1" Type="http://schemas.openxmlformats.org/officeDocument/2006/relationships/slideLayout" Target="../slideLayouts/slideLayout5.xml"/><Relationship Id="rId5" Type="http://schemas.openxmlformats.org/officeDocument/2006/relationships/hyperlink" Target="https://what3words.com/about" TargetMode="External"/><Relationship Id="rId4" Type="http://schemas.openxmlformats.org/officeDocument/2006/relationships/hyperlink" Target="https://historicengland.org.uk/services-skills/education/teaching-activities/significant-people-from-africa-newcastle-ks2"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hyperlink" Target="https://w3w.co/passes.rising.saf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hyperlink" Target="https://w3w.co/jaws.learns.too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hyperlink" Target="https://w3w.co/supply.monks.tap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https://historicengland.org.uk/services-skills/education/teaching-activities/significant-people-from-africa-newcastle-ks3"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hyperlink" Target="https://what3words.com/grand.reader.radio"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W0-eL-lexbNWdNNSUh1Ej9izsNBEX01H8lfRA_THxEc" TargetMode="External"/><Relationship Id="rId2" Type="http://schemas.openxmlformats.org/officeDocument/2006/relationships/hyperlink" Target="https://storymaps.arcgis.com/stories/da775803a9de47eaaa7bb842e9602a7a"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hyperlink" Target="https://w3w.co/passes.rising.safe" TargetMode="External"/><Relationship Id="rId3" Type="http://schemas.openxmlformats.org/officeDocument/2006/relationships/image" Target="../media/image14.png"/><Relationship Id="rId7" Type="http://schemas.openxmlformats.org/officeDocument/2006/relationships/hyperlink" Target="https://w3w.co/hired.transfers.rising"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hyperlink" Target="https://what3words.com/formed.doors.ties" TargetMode="External"/><Relationship Id="rId11" Type="http://schemas.openxmlformats.org/officeDocument/2006/relationships/hyperlink" Target="https://what3words.com/grand.reader.radio" TargetMode="External"/><Relationship Id="rId5" Type="http://schemas.openxmlformats.org/officeDocument/2006/relationships/hyperlink" Target="https://what3words.com/palace.gates.moral" TargetMode="External"/><Relationship Id="rId10" Type="http://schemas.openxmlformats.org/officeDocument/2006/relationships/hyperlink" Target="https://w3w.co/supply.monks.taped" TargetMode="External"/><Relationship Id="rId4" Type="http://schemas.openxmlformats.org/officeDocument/2006/relationships/hyperlink" Target="https://what3words.com/storm.until.lived" TargetMode="External"/><Relationship Id="rId9" Type="http://schemas.openxmlformats.org/officeDocument/2006/relationships/hyperlink" Target="https://w3w.co/jaws.learns.tool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hyperlink" Target="https://what3words.com/storm.until.liv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historicengland.org.uk/content/docs/education/explorer/newcastle-city-centre-walk-north-script-ks3"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hyperlink" Target="https://what3words.com/palace.gates.mor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CEEEA-6223-FA54-AC63-318C401E97C2}"/>
              </a:ext>
            </a:extLst>
          </p:cNvPr>
          <p:cNvSpPr>
            <a:spLocks noGrp="1"/>
          </p:cNvSpPr>
          <p:nvPr>
            <p:ph type="title" idx="4294967295"/>
          </p:nvPr>
        </p:nvSpPr>
        <p:spPr>
          <a:xfrm>
            <a:off x="365709" y="2559090"/>
            <a:ext cx="3578970" cy="325388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lt"/>
                <a:cs typeface="+mn-lt"/>
              </a:rPr>
              <a:t>Newcastle City Centre Walk - North</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lt"/>
                <a:cs typeface="+mn-lt"/>
              </a:rPr>
              <a:t>Teacher’s Guide</a:t>
            </a:r>
            <a:br>
              <a:rPr kumimoji="0" lang="en-GB" sz="2400" b="0" i="0" u="none" strike="noStrike" kern="1200" cap="none" spc="0" normalizeH="0" baseline="0" noProof="0" dirty="0">
                <a:ln>
                  <a:noFill/>
                </a:ln>
                <a:solidFill>
                  <a:schemeClr val="tx1"/>
                </a:solidFill>
                <a:effectLst/>
                <a:uLnTx/>
                <a:uFillTx/>
                <a:latin typeface="+mn-lt"/>
                <a:ea typeface="+mn-lt"/>
                <a:cs typeface="+mn-lt"/>
              </a:rPr>
            </a:br>
            <a:br>
              <a:rPr kumimoji="0" lang="en-GB" sz="2400" b="0" i="0" u="none" strike="noStrike" kern="1200" cap="none" spc="0" normalizeH="0" baseline="0" noProof="0" dirty="0">
                <a:ln>
                  <a:noFill/>
                </a:ln>
                <a:solidFill>
                  <a:schemeClr val="tx1"/>
                </a:solidFill>
                <a:effectLst/>
                <a:uLnTx/>
                <a:uFillTx/>
                <a:latin typeface="+mn-lt"/>
                <a:ea typeface="+mn-lt"/>
                <a:cs typeface="+mn-lt"/>
              </a:rPr>
            </a:br>
            <a:r>
              <a:rPr kumimoji="0" lang="en-GB" sz="2400" b="0" i="0" u="none" strike="noStrike" kern="1200" cap="none" spc="0" normalizeH="0" baseline="0" noProof="0" dirty="0">
                <a:ln>
                  <a:noFill/>
                </a:ln>
                <a:solidFill>
                  <a:schemeClr val="tx1"/>
                </a:solidFill>
                <a:effectLst/>
                <a:uLnTx/>
                <a:uFillTx/>
                <a:latin typeface="+mn-lt"/>
                <a:ea typeface="+mn-lt"/>
                <a:cs typeface="+mn-lt"/>
              </a:rPr>
              <a:t>This guide has been designed in collaboration with </a:t>
            </a:r>
            <a:r>
              <a:rPr kumimoji="0" lang="en-GB" sz="2400" b="0" i="0" u="none" strike="noStrike" kern="1200" cap="none" spc="0" normalizeH="0" baseline="0" noProof="0" dirty="0">
                <a:ln>
                  <a:noFill/>
                </a:ln>
                <a:solidFill>
                  <a:schemeClr val="bg1"/>
                </a:solidFill>
                <a:effectLst/>
                <a:uLnTx/>
                <a:uFillTx/>
                <a:latin typeface="+mn-lt"/>
                <a:ea typeface="+mn-lt"/>
                <a:cs typeface="+mn-lt"/>
                <a:hlinkClick r:id="rId3">
                  <a:extLst>
                    <a:ext uri="{A12FA001-AC4F-418D-AE19-62706E023703}">
                      <ahyp:hlinkClr xmlns:ahyp="http://schemas.microsoft.com/office/drawing/2018/hyperlinkcolor" val="tx"/>
                    </a:ext>
                  </a:extLst>
                </a:hlinkClick>
              </a:rPr>
              <a:t>African Lives in Northern England</a:t>
            </a:r>
            <a:r>
              <a:rPr kumimoji="0" lang="en-GB" sz="2400" b="0" i="0" u="none" strike="noStrike" kern="1200" cap="none" spc="0" normalizeH="0" baseline="0" noProof="0" dirty="0">
                <a:ln>
                  <a:noFill/>
                </a:ln>
                <a:solidFill>
                  <a:schemeClr val="tx1"/>
                </a:solidFill>
                <a:effectLst/>
                <a:uLnTx/>
                <a:uFillTx/>
                <a:latin typeface="+mn-lt"/>
                <a:ea typeface="+mn-lt"/>
                <a:cs typeface="+mn-lt"/>
              </a:rPr>
              <a:t>.</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4" descr="Black and white photo of three story terraced brick houses">
            <a:extLst>
              <a:ext uri="{FF2B5EF4-FFF2-40B4-BE49-F238E27FC236}">
                <a16:creationId xmlns:a16="http://schemas.microsoft.com/office/drawing/2014/main" id="{E545AA51-73CA-84A1-22EE-10D30BB76A6C}"/>
              </a:ext>
            </a:extLst>
          </p:cNvPr>
          <p:cNvPicPr>
            <a:picLocks noGrp="1" noChangeAspect="1"/>
          </p:cNvPicPr>
          <p:nvPr>
            <p:ph type="pic" sz="quarter" idx="10"/>
          </p:nvPr>
        </p:nvPicPr>
        <p:blipFill rotWithShape="1">
          <a:blip r:embed="rId4"/>
          <a:srcRect l="26847" r="26847"/>
          <a:stretch/>
        </p:blipFill>
        <p:spPr/>
      </p:pic>
    </p:spTree>
    <p:extLst>
      <p:ext uri="{BB962C8B-B14F-4D97-AF65-F5344CB8AC3E}">
        <p14:creationId xmlns:p14="http://schemas.microsoft.com/office/powerpoint/2010/main" val="183563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107089-7130-D7B9-B9BD-ECDF33AA5001}"/>
              </a:ext>
            </a:extLst>
          </p:cNvPr>
          <p:cNvSpPr>
            <a:spLocks noGrp="1"/>
          </p:cNvSpPr>
          <p:nvPr>
            <p:ph type="title"/>
          </p:nvPr>
        </p:nvSpPr>
        <p:spPr/>
        <p:txBody>
          <a:bodyPr/>
          <a:lstStyle/>
          <a:p>
            <a:pPr algn="ctr"/>
            <a:r>
              <a:rPr lang="en-GB" dirty="0"/>
              <a:t>Houses on </a:t>
            </a:r>
            <a:r>
              <a:rPr lang="en-GB" dirty="0" err="1"/>
              <a:t>Lovaine</a:t>
            </a:r>
            <a:r>
              <a:rPr lang="en-GB" dirty="0"/>
              <a:t> Place prior to demolition, 1957</a:t>
            </a:r>
          </a:p>
        </p:txBody>
      </p:sp>
      <p:pic>
        <p:nvPicPr>
          <p:cNvPr id="10" name="Content Placeholder 9" descr="Black and white photo of three story terraced brick houses">
            <a:extLst>
              <a:ext uri="{FF2B5EF4-FFF2-40B4-BE49-F238E27FC236}">
                <a16:creationId xmlns:a16="http://schemas.microsoft.com/office/drawing/2014/main" id="{4BC1869C-6412-4602-8C8E-389001AA0B7E}"/>
              </a:ext>
            </a:extLst>
          </p:cNvPr>
          <p:cNvPicPr>
            <a:picLocks noGrp="1" noChangeAspect="1"/>
          </p:cNvPicPr>
          <p:nvPr>
            <p:ph idx="1"/>
          </p:nvPr>
        </p:nvPicPr>
        <p:blipFill>
          <a:blip r:embed="rId3"/>
          <a:stretch>
            <a:fillRect/>
          </a:stretch>
        </p:blipFill>
        <p:spPr>
          <a:xfrm>
            <a:off x="35397" y="1685925"/>
            <a:ext cx="11447774" cy="4505325"/>
          </a:xfrm>
          <a:prstGeom prst="rect">
            <a:avLst/>
          </a:prstGeom>
        </p:spPr>
      </p:pic>
    </p:spTree>
    <p:extLst>
      <p:ext uri="{BB962C8B-B14F-4D97-AF65-F5344CB8AC3E}">
        <p14:creationId xmlns:p14="http://schemas.microsoft.com/office/powerpoint/2010/main" val="264078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t>Koi </a:t>
            </a:r>
            <a:r>
              <a:rPr lang="en-GB" dirty="0" err="1"/>
              <a:t>Obuadabang</a:t>
            </a:r>
            <a:r>
              <a:rPr lang="en-GB" dirty="0"/>
              <a:t> Larbi, West Indies House, 1941</a:t>
            </a:r>
          </a:p>
        </p:txBody>
      </p:sp>
      <p:pic>
        <p:nvPicPr>
          <p:cNvPr id="6" name="Content Placeholder 9" descr="Black man in uniform standing in front of a sign that reads 'West Indies House Sailors Hostel'">
            <a:extLst>
              <a:ext uri="{FF2B5EF4-FFF2-40B4-BE49-F238E27FC236}">
                <a16:creationId xmlns:a16="http://schemas.microsoft.com/office/drawing/2014/main" id="{D00EE39F-9F47-2FF6-A333-D66EA645E04C}"/>
              </a:ext>
            </a:extLst>
          </p:cNvPr>
          <p:cNvPicPr>
            <a:picLocks noChangeAspect="1"/>
          </p:cNvPicPr>
          <p:nvPr/>
        </p:nvPicPr>
        <p:blipFill>
          <a:blip r:embed="rId3"/>
          <a:stretch>
            <a:fillRect/>
          </a:stretch>
        </p:blipFill>
        <p:spPr>
          <a:xfrm rot="5400000">
            <a:off x="1941843" y="-1298175"/>
            <a:ext cx="6259076" cy="9535887"/>
          </a:xfrm>
          <a:prstGeom prst="rect">
            <a:avLst/>
          </a:prstGeom>
        </p:spPr>
      </p:pic>
    </p:spTree>
    <p:extLst>
      <p:ext uri="{BB962C8B-B14F-4D97-AF65-F5344CB8AC3E}">
        <p14:creationId xmlns:p14="http://schemas.microsoft.com/office/powerpoint/2010/main" val="1479404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3 black men warmly dressed seated at a table eating">
            <a:extLst>
              <a:ext uri="{FF2B5EF4-FFF2-40B4-BE49-F238E27FC236}">
                <a16:creationId xmlns:a16="http://schemas.microsoft.com/office/drawing/2014/main" id="{D7B345DB-221D-4585-2F22-A24CD0827FE1}"/>
              </a:ext>
            </a:extLst>
          </p:cNvPr>
          <p:cNvPicPr>
            <a:picLocks noGrp="1" noChangeAspect="1"/>
          </p:cNvPicPr>
          <p:nvPr>
            <p:ph idx="1"/>
          </p:nvPr>
        </p:nvPicPr>
        <p:blipFill>
          <a:blip r:embed="rId3"/>
          <a:stretch>
            <a:fillRect/>
          </a:stretch>
        </p:blipFill>
        <p:spPr>
          <a:xfrm>
            <a:off x="1247775" y="891545"/>
            <a:ext cx="8782049" cy="5872996"/>
          </a:xfrm>
        </p:spPr>
      </p:pic>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p:txBody>
          <a:bodyPr/>
          <a:lstStyle/>
          <a:p>
            <a:pPr algn="ctr"/>
            <a:r>
              <a:rPr lang="en-GB" dirty="0"/>
              <a:t>Mealtime at West Indies House, 1941</a:t>
            </a:r>
          </a:p>
        </p:txBody>
      </p:sp>
    </p:spTree>
    <p:extLst>
      <p:ext uri="{BB962C8B-B14F-4D97-AF65-F5344CB8AC3E}">
        <p14:creationId xmlns:p14="http://schemas.microsoft.com/office/powerpoint/2010/main" val="360622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3D5A6-55D2-4578-B792-E47D370E7A61}"/>
              </a:ext>
            </a:extLst>
          </p:cNvPr>
          <p:cNvSpPr>
            <a:spLocks noGrp="1"/>
          </p:cNvSpPr>
          <p:nvPr>
            <p:ph type="title"/>
          </p:nvPr>
        </p:nvSpPr>
        <p:spPr/>
        <p:txBody>
          <a:bodyPr/>
          <a:lstStyle/>
          <a:p>
            <a:r>
              <a:rPr lang="en-GB" dirty="0"/>
              <a:t>Point 3 – Early African Exhibitions at The Hatton Gallery</a:t>
            </a:r>
          </a:p>
        </p:txBody>
      </p:sp>
      <p:sp>
        <p:nvSpPr>
          <p:cNvPr id="5" name="Content Placeholder 4">
            <a:extLst>
              <a:ext uri="{FF2B5EF4-FFF2-40B4-BE49-F238E27FC236}">
                <a16:creationId xmlns:a16="http://schemas.microsoft.com/office/drawing/2014/main" id="{697C2643-33E0-42AF-A540-E72EA6CF8B60}"/>
              </a:ext>
            </a:extLst>
          </p:cNvPr>
          <p:cNvSpPr>
            <a:spLocks noGrp="1"/>
          </p:cNvSpPr>
          <p:nvPr>
            <p:ph idx="1"/>
          </p:nvPr>
        </p:nvSpPr>
        <p:spPr>
          <a:xfrm>
            <a:off x="381885" y="1075414"/>
            <a:ext cx="5048013" cy="5543100"/>
          </a:xfrm>
        </p:spPr>
        <p:txBody>
          <a:bodyPr/>
          <a:lstStyle/>
          <a:p>
            <a:r>
              <a:rPr lang="en-GB" sz="2000" dirty="0">
                <a:cs typeface="Arial"/>
              </a:rPr>
              <a:t>There are 3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Early African Exhibitions.</a:t>
            </a:r>
          </a:p>
          <a:p>
            <a:r>
              <a:rPr lang="en-GB" sz="2000" dirty="0">
                <a:cs typeface="Arial"/>
              </a:rPr>
              <a:t> </a:t>
            </a:r>
          </a:p>
          <a:p>
            <a:r>
              <a:rPr lang="en-GB" sz="2000" dirty="0">
                <a:cs typeface="Arial"/>
              </a:rPr>
              <a:t>Children can stand directly in front of The Hatton Gallery. It is located on Newcastle University campus and is away from traffic noise and is a safe place. </a:t>
            </a:r>
          </a:p>
          <a:p>
            <a:endParaRPr lang="en-GB" sz="2000" dirty="0">
              <a:cs typeface="Arial"/>
            </a:endParaRPr>
          </a:p>
          <a:p>
            <a:r>
              <a:rPr lang="en-GB" sz="2000" dirty="0">
                <a:cs typeface="Arial"/>
              </a:rPr>
              <a:t>The location code from What3Words is </a:t>
            </a:r>
            <a:r>
              <a:rPr lang="en-GB" sz="2000" dirty="0" err="1">
                <a:cs typeface="Arial"/>
                <a:hlinkClick r:id="rId4"/>
              </a:rPr>
              <a:t>formed.doors.ties</a:t>
            </a:r>
            <a:endParaRPr lang="en-US" sz="2000" dirty="0"/>
          </a:p>
          <a:p>
            <a:endParaRPr lang="en-GB" dirty="0"/>
          </a:p>
        </p:txBody>
      </p:sp>
      <p:sp>
        <p:nvSpPr>
          <p:cNvPr id="2" name="Picture Placeholder 1">
            <a:extLst>
              <a:ext uri="{FF2B5EF4-FFF2-40B4-BE49-F238E27FC236}">
                <a16:creationId xmlns:a16="http://schemas.microsoft.com/office/drawing/2014/main" id="{CB046D56-3759-4B59-BA0C-D867E7423CF5}"/>
              </a:ext>
              <a:ext uri="{C183D7F6-B498-43B3-948B-1728B52AA6E4}">
                <adec:decorative xmlns:adec="http://schemas.microsoft.com/office/drawing/2017/decorative" val="1"/>
              </a:ext>
            </a:extLst>
          </p:cNvPr>
          <p:cNvSpPr>
            <a:spLocks noGrp="1"/>
          </p:cNvSpPr>
          <p:nvPr>
            <p:ph type="pic" sz="quarter" idx="11"/>
          </p:nvPr>
        </p:nvSpPr>
        <p:spPr/>
      </p:sp>
      <p:pic>
        <p:nvPicPr>
          <p:cNvPr id="8" name="Picture Placeholder 7" descr="Black and white images of a woman in African dress, a black man in a suit and another woman wearing a hat">
            <a:extLst>
              <a:ext uri="{FF2B5EF4-FFF2-40B4-BE49-F238E27FC236}">
                <a16:creationId xmlns:a16="http://schemas.microsoft.com/office/drawing/2014/main" id="{3942E6B6-792B-4655-B815-7250DC6C6D8E}"/>
              </a:ext>
            </a:extLst>
          </p:cNvPr>
          <p:cNvPicPr>
            <a:picLocks noGrp="1" noChangeAspect="1"/>
          </p:cNvPicPr>
          <p:nvPr>
            <p:ph type="pic" sz="quarter" idx="12"/>
          </p:nvPr>
        </p:nvPicPr>
        <p:blipFill>
          <a:blip r:embed="rId5"/>
          <a:srcRect l="4114" r="4114"/>
          <a:stretch>
            <a:fillRect/>
          </a:stretch>
        </p:blipFill>
        <p:spPr>
          <a:xfrm>
            <a:off x="6358835" y="1361387"/>
            <a:ext cx="4186128" cy="3926751"/>
          </a:xfrm>
        </p:spPr>
      </p:pic>
      <p:sp>
        <p:nvSpPr>
          <p:cNvPr id="9" name="Text Placeholder 4">
            <a:extLst>
              <a:ext uri="{FF2B5EF4-FFF2-40B4-BE49-F238E27FC236}">
                <a16:creationId xmlns:a16="http://schemas.microsoft.com/office/drawing/2014/main" id="{C963807F-B2A7-4DC3-8266-F377A616C573}"/>
              </a:ext>
            </a:extLst>
          </p:cNvPr>
          <p:cNvSpPr>
            <a:spLocks noGrp="1"/>
          </p:cNvSpPr>
          <p:nvPr>
            <p:ph type="body" sz="quarter" idx="23"/>
          </p:nvPr>
        </p:nvSpPr>
        <p:spPr>
          <a:xfrm>
            <a:off x="6803571" y="5900113"/>
            <a:ext cx="3144362" cy="457144"/>
          </a:xfrm>
        </p:spPr>
        <p:txBody>
          <a:bodyPr/>
          <a:lstStyle/>
          <a:p>
            <a:r>
              <a:rPr lang="en-US" dirty="0"/>
              <a:t>Newspaper article about the opening of the exhibition </a:t>
            </a:r>
            <a:r>
              <a:rPr lang="en-GB" dirty="0"/>
              <a:t>“Africa to Tyneside”</a:t>
            </a:r>
            <a:r>
              <a:rPr lang="en-US" dirty="0"/>
              <a:t>at The Hatton Gallery by Lady Maxwell</a:t>
            </a:r>
          </a:p>
          <a:p>
            <a:endParaRPr lang="en-US" dirty="0"/>
          </a:p>
        </p:txBody>
      </p:sp>
    </p:spTree>
    <p:extLst>
      <p:ext uri="{BB962C8B-B14F-4D97-AF65-F5344CB8AC3E}">
        <p14:creationId xmlns:p14="http://schemas.microsoft.com/office/powerpoint/2010/main" val="6130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C2A9-C713-B7F1-3525-BB0C813A7F9F}"/>
              </a:ext>
            </a:extLst>
          </p:cNvPr>
          <p:cNvSpPr>
            <a:spLocks noGrp="1"/>
          </p:cNvSpPr>
          <p:nvPr>
            <p:ph type="title"/>
          </p:nvPr>
        </p:nvSpPr>
        <p:spPr/>
        <p:txBody>
          <a:bodyPr/>
          <a:lstStyle/>
          <a:p>
            <a:pPr algn="ctr"/>
            <a:r>
              <a:rPr lang="en-GB" dirty="0"/>
              <a:t>“Africa to Tyneside” exhibition at The Hatton Gallery </a:t>
            </a:r>
          </a:p>
        </p:txBody>
      </p:sp>
      <p:pic>
        <p:nvPicPr>
          <p:cNvPr id="9" name="Content Placeholder 8" descr="Black and white images of a woman in African dress, a black man in a suit and another woman wearing a hat">
            <a:extLst>
              <a:ext uri="{FF2B5EF4-FFF2-40B4-BE49-F238E27FC236}">
                <a16:creationId xmlns:a16="http://schemas.microsoft.com/office/drawing/2014/main" id="{010F4BAB-C46B-5BEE-92E8-7C294CA9A4A4}"/>
              </a:ext>
            </a:extLst>
          </p:cNvPr>
          <p:cNvPicPr>
            <a:picLocks noGrp="1" noChangeAspect="1"/>
          </p:cNvPicPr>
          <p:nvPr>
            <p:ph idx="1"/>
          </p:nvPr>
        </p:nvPicPr>
        <p:blipFill>
          <a:blip r:embed="rId3"/>
          <a:stretch>
            <a:fillRect/>
          </a:stretch>
        </p:blipFill>
        <p:spPr>
          <a:xfrm>
            <a:off x="2543175" y="1118989"/>
            <a:ext cx="6572249" cy="5657956"/>
          </a:xfrm>
        </p:spPr>
      </p:pic>
    </p:spTree>
    <p:extLst>
      <p:ext uri="{BB962C8B-B14F-4D97-AF65-F5344CB8AC3E}">
        <p14:creationId xmlns:p14="http://schemas.microsoft.com/office/powerpoint/2010/main" val="141745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C2A9-C713-B7F1-3525-BB0C813A7F9F}"/>
              </a:ext>
            </a:extLst>
          </p:cNvPr>
          <p:cNvSpPr>
            <a:spLocks noGrp="1"/>
          </p:cNvSpPr>
          <p:nvPr>
            <p:ph type="title"/>
          </p:nvPr>
        </p:nvSpPr>
        <p:spPr/>
        <p:txBody>
          <a:bodyPr/>
          <a:lstStyle/>
          <a:p>
            <a:pPr algn="ctr"/>
            <a:r>
              <a:rPr lang="en-GB" dirty="0"/>
              <a:t>North Coast Exhibition, Town Moor, 1929</a:t>
            </a:r>
          </a:p>
        </p:txBody>
      </p:sp>
      <p:pic>
        <p:nvPicPr>
          <p:cNvPr id="4" name="Content Placeholder 3" descr="Black and white aerial photo of the exhibition ground showing the main buildings, parks and fun fair.">
            <a:extLst>
              <a:ext uri="{FF2B5EF4-FFF2-40B4-BE49-F238E27FC236}">
                <a16:creationId xmlns:a16="http://schemas.microsoft.com/office/drawing/2014/main" id="{DE3AEC7B-CDE1-48E4-90A0-CA675AB735D0}"/>
              </a:ext>
            </a:extLst>
          </p:cNvPr>
          <p:cNvPicPr>
            <a:picLocks noGrp="1" noChangeAspect="1"/>
          </p:cNvPicPr>
          <p:nvPr>
            <p:ph idx="1"/>
          </p:nvPr>
        </p:nvPicPr>
        <p:blipFill>
          <a:blip r:embed="rId3"/>
          <a:stretch>
            <a:fillRect/>
          </a:stretch>
        </p:blipFill>
        <p:spPr>
          <a:xfrm>
            <a:off x="2247899" y="1115148"/>
            <a:ext cx="7248525" cy="5726334"/>
          </a:xfrm>
        </p:spPr>
      </p:pic>
    </p:spTree>
    <p:extLst>
      <p:ext uri="{BB962C8B-B14F-4D97-AF65-F5344CB8AC3E}">
        <p14:creationId xmlns:p14="http://schemas.microsoft.com/office/powerpoint/2010/main" val="398696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t>Engraving of a </a:t>
            </a:r>
            <a:r>
              <a:rPr lang="en-GB" dirty="0" err="1"/>
              <a:t>Fullah</a:t>
            </a:r>
            <a:r>
              <a:rPr lang="en-GB" dirty="0"/>
              <a:t> Lady</a:t>
            </a:r>
          </a:p>
        </p:txBody>
      </p:sp>
      <p:pic>
        <p:nvPicPr>
          <p:cNvPr id="6" name="Content Placeholder 7" descr="Black and white line drawing of a topless African woman wearing traditional headdress and jewellery">
            <a:extLst>
              <a:ext uri="{FF2B5EF4-FFF2-40B4-BE49-F238E27FC236}">
                <a16:creationId xmlns:a16="http://schemas.microsoft.com/office/drawing/2014/main" id="{ADE0F9A2-BE9F-B6C4-18AD-C3A4DA33F79D}"/>
              </a:ext>
            </a:extLst>
          </p:cNvPr>
          <p:cNvPicPr>
            <a:picLocks noChangeAspect="1"/>
          </p:cNvPicPr>
          <p:nvPr/>
        </p:nvPicPr>
        <p:blipFill>
          <a:blip r:embed="rId3"/>
          <a:stretch>
            <a:fillRect/>
          </a:stretch>
        </p:blipFill>
        <p:spPr>
          <a:xfrm rot="5400000">
            <a:off x="2357985" y="-784543"/>
            <a:ext cx="6606715" cy="8427085"/>
          </a:xfrm>
          <a:prstGeom prst="rect">
            <a:avLst/>
          </a:prstGeom>
        </p:spPr>
      </p:pic>
    </p:spTree>
    <p:extLst>
      <p:ext uri="{BB962C8B-B14F-4D97-AF65-F5344CB8AC3E}">
        <p14:creationId xmlns:p14="http://schemas.microsoft.com/office/powerpoint/2010/main" val="138145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EDE86-CFE8-40D5-B5DC-FE0FAE6ACD0F}"/>
              </a:ext>
            </a:extLst>
          </p:cNvPr>
          <p:cNvSpPr>
            <a:spLocks noGrp="1"/>
          </p:cNvSpPr>
          <p:nvPr>
            <p:ph type="title"/>
          </p:nvPr>
        </p:nvSpPr>
        <p:spPr>
          <a:xfrm>
            <a:off x="272143" y="239820"/>
            <a:ext cx="11081657" cy="835594"/>
          </a:xfrm>
        </p:spPr>
        <p:txBody>
          <a:bodyPr/>
          <a:lstStyle/>
          <a:p>
            <a:r>
              <a:rPr lang="en-GB" dirty="0"/>
              <a:t>Point 4 - Martin Luther King Jr. at Kings Hall, Newcastle University </a:t>
            </a:r>
          </a:p>
        </p:txBody>
      </p:sp>
      <p:sp>
        <p:nvSpPr>
          <p:cNvPr id="5" name="Content Placeholder 4">
            <a:extLst>
              <a:ext uri="{FF2B5EF4-FFF2-40B4-BE49-F238E27FC236}">
                <a16:creationId xmlns:a16="http://schemas.microsoft.com/office/drawing/2014/main" id="{EB1E7161-0D9E-4AEA-B398-6603B9179167}"/>
              </a:ext>
            </a:extLst>
          </p:cNvPr>
          <p:cNvSpPr>
            <a:spLocks noGrp="1"/>
          </p:cNvSpPr>
          <p:nvPr>
            <p:ph idx="1"/>
          </p:nvPr>
        </p:nvSpPr>
        <p:spPr>
          <a:xfrm>
            <a:off x="356759" y="1378485"/>
            <a:ext cx="5048013" cy="5294458"/>
          </a:xfrm>
        </p:spPr>
        <p:txBody>
          <a:bodyPr/>
          <a:lstStyle/>
          <a:p>
            <a:r>
              <a:rPr lang="en-GB" sz="2000" dirty="0">
                <a:cs typeface="Arial"/>
              </a:rPr>
              <a:t>There are 2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Martin Luther King Jnr.</a:t>
            </a:r>
          </a:p>
          <a:p>
            <a:endParaRPr lang="en-GB" sz="2000" dirty="0">
              <a:cs typeface="Arial"/>
            </a:endParaRPr>
          </a:p>
          <a:p>
            <a:r>
              <a:rPr lang="en-GB" sz="2000" dirty="0">
                <a:cs typeface="Arial"/>
              </a:rPr>
              <a:t>Children can stand  in front of The Armstrong Building opposite the Students Union. After the talk, children can go through to the inner courtyard of The Armstrong Building to view his statue.</a:t>
            </a:r>
          </a:p>
          <a:p>
            <a:endParaRPr lang="en-GB" sz="2000" dirty="0">
              <a:cs typeface="Arial"/>
            </a:endParaRPr>
          </a:p>
          <a:p>
            <a:r>
              <a:rPr lang="en-GB" sz="2000" dirty="0">
                <a:cs typeface="Arial"/>
              </a:rPr>
              <a:t>The location code from What3Words is </a:t>
            </a:r>
            <a:r>
              <a:rPr lang="en-GB" sz="2000" dirty="0" err="1">
                <a:cs typeface="Arial"/>
                <a:hlinkClick r:id="rId4"/>
              </a:rPr>
              <a:t>hired.transers.rising</a:t>
            </a:r>
            <a:endParaRPr lang="en-US" sz="2000" dirty="0"/>
          </a:p>
          <a:p>
            <a:endParaRPr lang="en-GB" dirty="0"/>
          </a:p>
        </p:txBody>
      </p:sp>
      <p:sp>
        <p:nvSpPr>
          <p:cNvPr id="2" name="Picture Placeholder 1">
            <a:extLst>
              <a:ext uri="{FF2B5EF4-FFF2-40B4-BE49-F238E27FC236}">
                <a16:creationId xmlns:a16="http://schemas.microsoft.com/office/drawing/2014/main" id="{5711965C-172B-48EA-91A5-15400AE8A98B}"/>
              </a:ext>
              <a:ext uri="{C183D7F6-B498-43B3-948B-1728B52AA6E4}">
                <adec:decorative xmlns:adec="http://schemas.microsoft.com/office/drawing/2017/decorative" val="1"/>
              </a:ext>
            </a:extLst>
          </p:cNvPr>
          <p:cNvSpPr>
            <a:spLocks noGrp="1"/>
          </p:cNvSpPr>
          <p:nvPr>
            <p:ph type="pic" sz="quarter" idx="11"/>
          </p:nvPr>
        </p:nvSpPr>
        <p:spPr>
          <a:xfrm>
            <a:off x="5855493" y="1075414"/>
            <a:ext cx="5048013" cy="5460246"/>
          </a:xfrm>
        </p:spPr>
      </p:sp>
      <p:pic>
        <p:nvPicPr>
          <p:cNvPr id="10" name="Picture Placeholder 9" descr="Picture of a black man in a shirt and tie">
            <a:extLst>
              <a:ext uri="{FF2B5EF4-FFF2-40B4-BE49-F238E27FC236}">
                <a16:creationId xmlns:a16="http://schemas.microsoft.com/office/drawing/2014/main" id="{854D6128-2EA4-4C51-970E-2B8225E3AC63}"/>
              </a:ext>
            </a:extLst>
          </p:cNvPr>
          <p:cNvPicPr>
            <a:picLocks noGrp="1" noChangeAspect="1"/>
          </p:cNvPicPr>
          <p:nvPr>
            <p:ph type="pic" sz="quarter" idx="12"/>
          </p:nvPr>
        </p:nvPicPr>
        <p:blipFill>
          <a:blip r:embed="rId5"/>
          <a:srcRect t="19129" b="19129"/>
          <a:stretch>
            <a:fillRect/>
          </a:stretch>
        </p:blipFill>
        <p:spPr>
          <a:xfrm>
            <a:off x="6324601" y="1378485"/>
            <a:ext cx="4283948" cy="4018510"/>
          </a:xfrm>
        </p:spPr>
      </p:pic>
      <p:sp>
        <p:nvSpPr>
          <p:cNvPr id="6" name="Text Placeholder 5">
            <a:extLst>
              <a:ext uri="{FF2B5EF4-FFF2-40B4-BE49-F238E27FC236}">
                <a16:creationId xmlns:a16="http://schemas.microsoft.com/office/drawing/2014/main" id="{CA03AB02-2543-4BB9-83A8-E4841A61C21B}"/>
              </a:ext>
            </a:extLst>
          </p:cNvPr>
          <p:cNvSpPr>
            <a:spLocks noGrp="1"/>
          </p:cNvSpPr>
          <p:nvPr>
            <p:ph type="body" sz="quarter" idx="23"/>
          </p:nvPr>
        </p:nvSpPr>
        <p:spPr/>
        <p:txBody>
          <a:bodyPr/>
          <a:lstStyle/>
          <a:p>
            <a:r>
              <a:rPr lang="en-GB" dirty="0"/>
              <a:t>Martin Luther King Jnr.</a:t>
            </a:r>
          </a:p>
        </p:txBody>
      </p:sp>
    </p:spTree>
    <p:extLst>
      <p:ext uri="{BB962C8B-B14F-4D97-AF65-F5344CB8AC3E}">
        <p14:creationId xmlns:p14="http://schemas.microsoft.com/office/powerpoint/2010/main" val="3345317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963FE-887F-C668-C1AA-AD5AA8987C2C}"/>
              </a:ext>
            </a:extLst>
          </p:cNvPr>
          <p:cNvSpPr>
            <a:spLocks noGrp="1"/>
          </p:cNvSpPr>
          <p:nvPr>
            <p:ph type="title"/>
          </p:nvPr>
        </p:nvSpPr>
        <p:spPr/>
        <p:txBody>
          <a:bodyPr/>
          <a:lstStyle/>
          <a:p>
            <a:pPr algn="ctr"/>
            <a:r>
              <a:rPr lang="en-GB" dirty="0"/>
              <a:t>Martin Luther King Jr. at Newcastle University, 1967</a:t>
            </a:r>
          </a:p>
        </p:txBody>
      </p:sp>
      <p:pic>
        <p:nvPicPr>
          <p:cNvPr id="20" name="Content Placeholder 19" descr="A black and white photo of a black man in a suit and university graduation robes holding a piece of paper">
            <a:extLst>
              <a:ext uri="{FF2B5EF4-FFF2-40B4-BE49-F238E27FC236}">
                <a16:creationId xmlns:a16="http://schemas.microsoft.com/office/drawing/2014/main" id="{7D6000D8-107A-4237-9851-71CA55E1E10C}"/>
              </a:ext>
            </a:extLst>
          </p:cNvPr>
          <p:cNvPicPr>
            <a:picLocks noGrp="1" noChangeAspect="1"/>
          </p:cNvPicPr>
          <p:nvPr>
            <p:ph idx="1"/>
          </p:nvPr>
        </p:nvPicPr>
        <p:blipFill rotWithShape="1">
          <a:blip r:embed="rId3"/>
          <a:srcRect t="1995"/>
          <a:stretch/>
        </p:blipFill>
        <p:spPr>
          <a:xfrm>
            <a:off x="2192693" y="1075414"/>
            <a:ext cx="7116447" cy="5735932"/>
          </a:xfrm>
        </p:spPr>
      </p:pic>
    </p:spTree>
    <p:extLst>
      <p:ext uri="{BB962C8B-B14F-4D97-AF65-F5344CB8AC3E}">
        <p14:creationId xmlns:p14="http://schemas.microsoft.com/office/powerpoint/2010/main" val="426163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5926-5E81-829B-A493-FF8BCB40C1B8}"/>
              </a:ext>
            </a:extLst>
          </p:cNvPr>
          <p:cNvSpPr>
            <a:spLocks noGrp="1"/>
          </p:cNvSpPr>
          <p:nvPr>
            <p:ph type="title"/>
          </p:nvPr>
        </p:nvSpPr>
        <p:spPr/>
        <p:txBody>
          <a:bodyPr/>
          <a:lstStyle/>
          <a:p>
            <a:pPr algn="ctr"/>
            <a:r>
              <a:rPr lang="en-GB" dirty="0"/>
              <a:t>50</a:t>
            </a:r>
            <a:r>
              <a:rPr lang="en-GB" baseline="30000" dirty="0"/>
              <a:t>th</a:t>
            </a:r>
            <a:r>
              <a:rPr lang="en-GB" dirty="0"/>
              <a:t> anniversary light display at Newcastle University</a:t>
            </a:r>
          </a:p>
        </p:txBody>
      </p:sp>
      <p:pic>
        <p:nvPicPr>
          <p:cNvPr id="12" name="Content Placeholder 11" descr="A photo of the outside of a building at might with a large and  colourful image of Martin Luther King Jr's face projected on it.">
            <a:extLst>
              <a:ext uri="{FF2B5EF4-FFF2-40B4-BE49-F238E27FC236}">
                <a16:creationId xmlns:a16="http://schemas.microsoft.com/office/drawing/2014/main" id="{4061E04F-6697-44F9-9786-EB686CCADFE7}"/>
              </a:ext>
            </a:extLst>
          </p:cNvPr>
          <p:cNvPicPr>
            <a:picLocks noGrp="1" noChangeAspect="1"/>
          </p:cNvPicPr>
          <p:nvPr>
            <p:ph idx="1"/>
          </p:nvPr>
        </p:nvPicPr>
        <p:blipFill rotWithShape="1">
          <a:blip r:embed="rId3"/>
          <a:srcRect b="9264"/>
          <a:stretch/>
        </p:blipFill>
        <p:spPr>
          <a:xfrm>
            <a:off x="3102962" y="1075414"/>
            <a:ext cx="5505061" cy="5728316"/>
          </a:xfrm>
        </p:spPr>
      </p:pic>
    </p:spTree>
    <p:extLst>
      <p:ext uri="{BB962C8B-B14F-4D97-AF65-F5344CB8AC3E}">
        <p14:creationId xmlns:p14="http://schemas.microsoft.com/office/powerpoint/2010/main" val="318206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E931E5-077D-36EC-E3C2-438E49A9F47D}"/>
              </a:ext>
            </a:extLst>
          </p:cNvPr>
          <p:cNvSpPr>
            <a:spLocks noGrp="1"/>
          </p:cNvSpPr>
          <p:nvPr>
            <p:ph type="title"/>
          </p:nvPr>
        </p:nvSpPr>
        <p:spPr/>
        <p:txBody>
          <a:bodyPr/>
          <a:lstStyle/>
          <a:p>
            <a:r>
              <a:rPr lang="en-GB" dirty="0"/>
              <a:t>How to use this PPT</a:t>
            </a:r>
          </a:p>
        </p:txBody>
      </p:sp>
      <p:sp>
        <p:nvSpPr>
          <p:cNvPr id="3" name="Content Placeholder 2">
            <a:extLst>
              <a:ext uri="{FF2B5EF4-FFF2-40B4-BE49-F238E27FC236}">
                <a16:creationId xmlns:a16="http://schemas.microsoft.com/office/drawing/2014/main" id="{5B69AA2C-4948-7B97-6256-7A5199840563}"/>
              </a:ext>
            </a:extLst>
          </p:cNvPr>
          <p:cNvSpPr>
            <a:spLocks noGrp="1"/>
          </p:cNvSpPr>
          <p:nvPr>
            <p:ph idx="1"/>
          </p:nvPr>
        </p:nvSpPr>
        <p:spPr>
          <a:xfrm>
            <a:off x="513184" y="1470244"/>
            <a:ext cx="4891588" cy="4529340"/>
          </a:xfrm>
        </p:spPr>
        <p:txBody>
          <a:bodyPr/>
          <a:lstStyle/>
          <a:p>
            <a:r>
              <a:rPr lang="en-GB" sz="1800" dirty="0"/>
              <a:t>This PPT and associated </a:t>
            </a:r>
            <a:r>
              <a:rPr lang="en-GB" sz="1800" dirty="0">
                <a:hlinkClick r:id="rId2">
                  <a:extLst>
                    <a:ext uri="{A12FA001-AC4F-418D-AE19-62706E023703}">
                      <ahyp:hlinkClr xmlns:ahyp="http://schemas.microsoft.com/office/drawing/2018/hyperlinkcolor" val="tx"/>
                    </a:ext>
                  </a:extLst>
                </a:hlinkClick>
              </a:rPr>
              <a:t>script</a:t>
            </a:r>
            <a:r>
              <a:rPr lang="en-GB" sz="1800" dirty="0"/>
              <a:t> is designed to provide you, as the teacher, with enough information to lead a walk around Newcastle City Centre. </a:t>
            </a:r>
          </a:p>
          <a:p>
            <a:endParaRPr lang="en-GB" sz="900" dirty="0"/>
          </a:p>
          <a:p>
            <a:r>
              <a:rPr lang="en-GB" sz="1800" dirty="0"/>
              <a:t>Please pick and choose the slides you find most useful. You can select additional images from the accompanying </a:t>
            </a:r>
            <a:r>
              <a:rPr lang="en-GB" sz="1800" dirty="0" err="1">
                <a:hlinkClick r:id="rId3">
                  <a:extLst>
                    <a:ext uri="{A12FA001-AC4F-418D-AE19-62706E023703}">
                      <ahyp:hlinkClr xmlns:ahyp="http://schemas.microsoft.com/office/drawing/2018/hyperlinkcolor" val="tx"/>
                    </a:ext>
                  </a:extLst>
                </a:hlinkClick>
              </a:rPr>
              <a:t>StoryMap</a:t>
            </a:r>
            <a:r>
              <a:rPr lang="en-GB" sz="1800" dirty="0"/>
              <a:t>.</a:t>
            </a:r>
          </a:p>
          <a:p>
            <a:endParaRPr lang="en-GB" sz="900" dirty="0"/>
          </a:p>
          <a:p>
            <a:r>
              <a:rPr lang="en-GB" sz="1800" dirty="0"/>
              <a:t>You may also wish to look at the </a:t>
            </a:r>
            <a:r>
              <a:rPr lang="en-GB" sz="1800" dirty="0">
                <a:hlinkClick r:id="rId4">
                  <a:extLst>
                    <a:ext uri="{A12FA001-AC4F-418D-AE19-62706E023703}">
                      <ahyp:hlinkClr xmlns:ahyp="http://schemas.microsoft.com/office/drawing/2018/hyperlinkcolor" val="tx"/>
                    </a:ext>
                  </a:extLst>
                </a:hlinkClick>
              </a:rPr>
              <a:t>KS 2 version of the walk</a:t>
            </a:r>
            <a:r>
              <a:rPr lang="en-GB" sz="1800" dirty="0"/>
              <a:t> to find additional information and locations.</a:t>
            </a:r>
          </a:p>
          <a:p>
            <a:endParaRPr lang="en-GB" sz="900" dirty="0"/>
          </a:p>
          <a:p>
            <a:r>
              <a:rPr lang="en-GB" sz="1800" dirty="0"/>
              <a:t>We hope to help you create the perfect walking tour for your class.</a:t>
            </a:r>
            <a:endParaRPr lang="en-US" sz="1800" dirty="0"/>
          </a:p>
          <a:p>
            <a:endParaRPr lang="en-GB" dirty="0"/>
          </a:p>
        </p:txBody>
      </p:sp>
      <p:sp>
        <p:nvSpPr>
          <p:cNvPr id="2" name="Content Placeholder 1">
            <a:extLst>
              <a:ext uri="{FF2B5EF4-FFF2-40B4-BE49-F238E27FC236}">
                <a16:creationId xmlns:a16="http://schemas.microsoft.com/office/drawing/2014/main" id="{671F8BE3-B875-2334-0BE4-82F32D579EFD}"/>
              </a:ext>
            </a:extLst>
          </p:cNvPr>
          <p:cNvSpPr>
            <a:spLocks noGrp="1"/>
          </p:cNvSpPr>
          <p:nvPr>
            <p:ph idx="10"/>
          </p:nvPr>
        </p:nvSpPr>
        <p:spPr>
          <a:xfrm>
            <a:off x="6096000" y="1075413"/>
            <a:ext cx="5022887" cy="5530659"/>
          </a:xfrm>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anose="020B0604020202020204"/>
                <a:ea typeface="+mn-ea"/>
                <a:cs typeface="Arial"/>
              </a:rPr>
              <a:t>Contents</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A map of the walking route</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A link to a PDF document of a suggested </a:t>
            </a: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hlinkClick r:id="rId2"/>
              </a:rPr>
              <a:t>script</a:t>
            </a: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 for each point on the walk</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Suggested pictures to show at each point</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Guidance on where to stand safely with  children at each point on the route.</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The What3Words location for each point on the map.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a:t>
            </a:r>
            <a:r>
              <a:rPr kumimoji="0" lang="en-GB" sz="1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hlinkClick r:id="rId5"/>
              </a:rPr>
              <a:t>What3Words</a:t>
            </a:r>
            <a:r>
              <a:rPr kumimoji="0" lang="en-GB" sz="1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 uses 3 word combinations to mark the entire world into 3 </a:t>
            </a:r>
            <a:r>
              <a:rPr kumimoji="0" lang="en-GB" sz="14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meter squares. </a:t>
            </a:r>
            <a:r>
              <a:rPr kumimoji="0" lang="en-GB" sz="14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It’s free to use either on the web or you can download the app at Google Play Store or IOS App Store) </a:t>
            </a:r>
          </a:p>
          <a:p>
            <a:endParaRPr lang="en-GB" dirty="0"/>
          </a:p>
        </p:txBody>
      </p:sp>
    </p:spTree>
    <p:extLst>
      <p:ext uri="{BB962C8B-B14F-4D97-AF65-F5344CB8AC3E}">
        <p14:creationId xmlns:p14="http://schemas.microsoft.com/office/powerpoint/2010/main" val="2752353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F70C1-FC96-4BC8-B912-BE80CF35136B}"/>
              </a:ext>
            </a:extLst>
          </p:cNvPr>
          <p:cNvSpPr>
            <a:spLocks noGrp="1"/>
          </p:cNvSpPr>
          <p:nvPr>
            <p:ph type="title"/>
          </p:nvPr>
        </p:nvSpPr>
        <p:spPr/>
        <p:txBody>
          <a:bodyPr/>
          <a:lstStyle/>
          <a:p>
            <a:r>
              <a:rPr lang="en-GB" dirty="0"/>
              <a:t>Point 5 - Royal Victoria Infirmary and Early African Doctors</a:t>
            </a:r>
            <a:br>
              <a:rPr lang="en-GB" dirty="0"/>
            </a:br>
            <a:endParaRPr lang="en-GB" dirty="0"/>
          </a:p>
        </p:txBody>
      </p:sp>
      <p:sp>
        <p:nvSpPr>
          <p:cNvPr id="5" name="Content Placeholder 4">
            <a:extLst>
              <a:ext uri="{FF2B5EF4-FFF2-40B4-BE49-F238E27FC236}">
                <a16:creationId xmlns:a16="http://schemas.microsoft.com/office/drawing/2014/main" id="{7F45D6DC-7ADA-4E73-87C8-89DB643DDD03}"/>
              </a:ext>
            </a:extLst>
          </p:cNvPr>
          <p:cNvSpPr>
            <a:spLocks noGrp="1"/>
          </p:cNvSpPr>
          <p:nvPr>
            <p:ph idx="1"/>
          </p:nvPr>
        </p:nvSpPr>
        <p:spPr/>
        <p:txBody>
          <a:bodyPr/>
          <a:lstStyle/>
          <a:p>
            <a:r>
              <a:rPr lang="en-GB" sz="2000" dirty="0">
                <a:cs typeface="Arial"/>
              </a:rPr>
              <a:t>There are 3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Royal Victoria Infirmary.</a:t>
            </a:r>
          </a:p>
          <a:p>
            <a:r>
              <a:rPr lang="en-GB" sz="2000" dirty="0">
                <a:cs typeface="Arial"/>
              </a:rPr>
              <a:t> </a:t>
            </a:r>
          </a:p>
          <a:p>
            <a:r>
              <a:rPr lang="en-GB" sz="2000" dirty="0">
                <a:cs typeface="Arial"/>
              </a:rPr>
              <a:t>Children can stand  in front of Peacock Hall near to the statue of Queen Victoria. </a:t>
            </a:r>
          </a:p>
          <a:p>
            <a:endParaRPr lang="en-GB" sz="2000" dirty="0">
              <a:cs typeface="Arial"/>
            </a:endParaRPr>
          </a:p>
          <a:p>
            <a:r>
              <a:rPr lang="en-GB" sz="2000" dirty="0">
                <a:cs typeface="Arial"/>
              </a:rPr>
              <a:t>The location code from What3Words is </a:t>
            </a:r>
            <a:r>
              <a:rPr lang="en-GB" sz="2000" dirty="0" err="1">
                <a:cs typeface="Arial"/>
                <a:hlinkClick r:id="rId4"/>
              </a:rPr>
              <a:t>passes.rising.safe</a:t>
            </a:r>
            <a:endParaRPr lang="en-GB" sz="2000" dirty="0"/>
          </a:p>
        </p:txBody>
      </p:sp>
      <p:sp>
        <p:nvSpPr>
          <p:cNvPr id="2" name="Picture Placeholder 1">
            <a:extLst>
              <a:ext uri="{FF2B5EF4-FFF2-40B4-BE49-F238E27FC236}">
                <a16:creationId xmlns:a16="http://schemas.microsoft.com/office/drawing/2014/main" id="{5A0B9CE1-41D7-4FE1-BB76-EDEAD8621B6B}"/>
              </a:ext>
              <a:ext uri="{C183D7F6-B498-43B3-948B-1728B52AA6E4}">
                <adec:decorative xmlns:adec="http://schemas.microsoft.com/office/drawing/2017/decorative" val="1"/>
              </a:ext>
            </a:extLst>
          </p:cNvPr>
          <p:cNvSpPr>
            <a:spLocks noGrp="1"/>
          </p:cNvSpPr>
          <p:nvPr>
            <p:ph type="pic" sz="quarter" idx="11"/>
          </p:nvPr>
        </p:nvSpPr>
        <p:spPr/>
      </p:sp>
      <p:pic>
        <p:nvPicPr>
          <p:cNvPr id="8" name="Picture Placeholder 7" descr="red brick, 3 storey building  There is  a statue at the front">
            <a:extLst>
              <a:ext uri="{FF2B5EF4-FFF2-40B4-BE49-F238E27FC236}">
                <a16:creationId xmlns:a16="http://schemas.microsoft.com/office/drawing/2014/main" id="{6EF837E3-57C1-413E-9479-2FF7F76A8F78}"/>
              </a:ext>
            </a:extLst>
          </p:cNvPr>
          <p:cNvPicPr>
            <a:picLocks noGrp="1" noChangeAspect="1"/>
          </p:cNvPicPr>
          <p:nvPr>
            <p:ph type="pic" sz="quarter" idx="12"/>
          </p:nvPr>
        </p:nvPicPr>
        <p:blipFill>
          <a:blip r:embed="rId5"/>
          <a:srcRect l="9972" r="9972"/>
          <a:stretch>
            <a:fillRect/>
          </a:stretch>
        </p:blipFill>
        <p:spPr>
          <a:xfrm>
            <a:off x="6328867" y="1382487"/>
            <a:ext cx="4279681" cy="4014508"/>
          </a:xfrm>
        </p:spPr>
      </p:pic>
      <p:sp>
        <p:nvSpPr>
          <p:cNvPr id="6" name="Text Placeholder 5">
            <a:extLst>
              <a:ext uri="{FF2B5EF4-FFF2-40B4-BE49-F238E27FC236}">
                <a16:creationId xmlns:a16="http://schemas.microsoft.com/office/drawing/2014/main" id="{13ACECE7-5112-4C0B-89EE-2C84B80417A5}"/>
              </a:ext>
            </a:extLst>
          </p:cNvPr>
          <p:cNvSpPr>
            <a:spLocks noGrp="1"/>
          </p:cNvSpPr>
          <p:nvPr>
            <p:ph type="body" sz="quarter" idx="23"/>
          </p:nvPr>
        </p:nvSpPr>
        <p:spPr/>
        <p:txBody>
          <a:bodyPr/>
          <a:lstStyle/>
          <a:p>
            <a:r>
              <a:rPr lang="en-GB" dirty="0"/>
              <a:t>Peacock Hall </a:t>
            </a:r>
          </a:p>
        </p:txBody>
      </p:sp>
    </p:spTree>
    <p:extLst>
      <p:ext uri="{BB962C8B-B14F-4D97-AF65-F5344CB8AC3E}">
        <p14:creationId xmlns:p14="http://schemas.microsoft.com/office/powerpoint/2010/main" val="2898270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A58F-6122-CEA2-1D34-0F1DB61ADE35}"/>
              </a:ext>
            </a:extLst>
          </p:cNvPr>
          <p:cNvSpPr>
            <a:spLocks noGrp="1"/>
          </p:cNvSpPr>
          <p:nvPr>
            <p:ph type="title"/>
          </p:nvPr>
        </p:nvSpPr>
        <p:spPr/>
        <p:txBody>
          <a:bodyPr/>
          <a:lstStyle/>
          <a:p>
            <a:pPr algn="ctr"/>
            <a:r>
              <a:rPr lang="en-GB" dirty="0"/>
              <a:t>Irene Cole (</a:t>
            </a:r>
            <a:r>
              <a:rPr lang="en-GB" dirty="0" err="1"/>
              <a:t>Ighodaro</a:t>
            </a:r>
            <a:r>
              <a:rPr lang="en-GB" dirty="0"/>
              <a:t>) in graduation robes</a:t>
            </a:r>
          </a:p>
        </p:txBody>
      </p:sp>
      <p:pic>
        <p:nvPicPr>
          <p:cNvPr id="4" name="Content Placeholder 3" descr="A black woman in her university graduation robes sat at a desk and smiling">
            <a:extLst>
              <a:ext uri="{FF2B5EF4-FFF2-40B4-BE49-F238E27FC236}">
                <a16:creationId xmlns:a16="http://schemas.microsoft.com/office/drawing/2014/main" id="{F1263848-DFA5-42E3-A5F1-410484726247}"/>
              </a:ext>
            </a:extLst>
          </p:cNvPr>
          <p:cNvPicPr>
            <a:picLocks noGrp="1" noChangeAspect="1"/>
          </p:cNvPicPr>
          <p:nvPr>
            <p:ph idx="1"/>
          </p:nvPr>
        </p:nvPicPr>
        <p:blipFill>
          <a:blip r:embed="rId3"/>
          <a:stretch>
            <a:fillRect/>
          </a:stretch>
        </p:blipFill>
        <p:spPr>
          <a:xfrm>
            <a:off x="2093895" y="1082351"/>
            <a:ext cx="7376676" cy="5666142"/>
          </a:xfrm>
        </p:spPr>
      </p:pic>
    </p:spTree>
    <p:extLst>
      <p:ext uri="{BB962C8B-B14F-4D97-AF65-F5344CB8AC3E}">
        <p14:creationId xmlns:p14="http://schemas.microsoft.com/office/powerpoint/2010/main" val="1605054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t>Irene </a:t>
            </a:r>
            <a:r>
              <a:rPr lang="en-GB" dirty="0" err="1"/>
              <a:t>Moduepolo</a:t>
            </a:r>
            <a:r>
              <a:rPr lang="en-GB" dirty="0"/>
              <a:t> Thomas</a:t>
            </a:r>
          </a:p>
        </p:txBody>
      </p:sp>
      <p:pic>
        <p:nvPicPr>
          <p:cNvPr id="3" name="Content Placeholder 3" descr="A black woman dressed in a smart evening dress sat at a table and smiling.">
            <a:extLst>
              <a:ext uri="{FF2B5EF4-FFF2-40B4-BE49-F238E27FC236}">
                <a16:creationId xmlns:a16="http://schemas.microsoft.com/office/drawing/2014/main" id="{AAA73BE6-572C-9E16-4F50-E19E6A1E60E6}"/>
              </a:ext>
            </a:extLst>
          </p:cNvPr>
          <p:cNvPicPr>
            <a:picLocks noChangeAspect="1"/>
          </p:cNvPicPr>
          <p:nvPr/>
        </p:nvPicPr>
        <p:blipFill>
          <a:blip r:embed="rId3"/>
          <a:stretch>
            <a:fillRect/>
          </a:stretch>
        </p:blipFill>
        <p:spPr>
          <a:xfrm rot="5400000">
            <a:off x="2317117" y="-1109330"/>
            <a:ext cx="6497937" cy="9131923"/>
          </a:xfrm>
          <a:prstGeom prst="rect">
            <a:avLst/>
          </a:prstGeom>
        </p:spPr>
      </p:pic>
    </p:spTree>
    <p:extLst>
      <p:ext uri="{BB962C8B-B14F-4D97-AF65-F5344CB8AC3E}">
        <p14:creationId xmlns:p14="http://schemas.microsoft.com/office/powerpoint/2010/main" val="3229556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effectLst/>
              </a:rPr>
              <a:t>Robert Wellesley-Cole in graduation robes</a:t>
            </a:r>
            <a:endParaRPr lang="en-GB" dirty="0"/>
          </a:p>
        </p:txBody>
      </p:sp>
      <p:pic>
        <p:nvPicPr>
          <p:cNvPr id="4" name="Content Placeholder 3" descr="Colour photo of a black man in a suit wearing red graduation robes on top.">
            <a:extLst>
              <a:ext uri="{FF2B5EF4-FFF2-40B4-BE49-F238E27FC236}">
                <a16:creationId xmlns:a16="http://schemas.microsoft.com/office/drawing/2014/main" id="{78295B2F-8428-BAE0-2567-63874A50ACA6}"/>
              </a:ext>
            </a:extLst>
          </p:cNvPr>
          <p:cNvPicPr>
            <a:picLocks noGrp="1" noChangeAspect="1"/>
          </p:cNvPicPr>
          <p:nvPr>
            <p:ph idx="1"/>
          </p:nvPr>
        </p:nvPicPr>
        <p:blipFill>
          <a:blip r:embed="rId3"/>
          <a:stretch>
            <a:fillRect/>
          </a:stretch>
        </p:blipFill>
        <p:spPr>
          <a:xfrm rot="5400000">
            <a:off x="2073271" y="-929613"/>
            <a:ext cx="6537917" cy="8717225"/>
          </a:xfrm>
        </p:spPr>
      </p:pic>
    </p:spTree>
    <p:extLst>
      <p:ext uri="{BB962C8B-B14F-4D97-AF65-F5344CB8AC3E}">
        <p14:creationId xmlns:p14="http://schemas.microsoft.com/office/powerpoint/2010/main" val="1475451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156629-95FE-4365-92F0-E746142AFC76}"/>
              </a:ext>
            </a:extLst>
          </p:cNvPr>
          <p:cNvSpPr>
            <a:spLocks noGrp="1"/>
          </p:cNvSpPr>
          <p:nvPr>
            <p:ph type="title"/>
          </p:nvPr>
        </p:nvSpPr>
        <p:spPr/>
        <p:txBody>
          <a:bodyPr/>
          <a:lstStyle/>
          <a:p>
            <a:r>
              <a:rPr lang="en-GB" dirty="0"/>
              <a:t>Point 6 - The Colonial Students’ Club and its Residents</a:t>
            </a:r>
          </a:p>
        </p:txBody>
      </p:sp>
      <p:sp>
        <p:nvSpPr>
          <p:cNvPr id="5" name="Content Placeholder 4">
            <a:extLst>
              <a:ext uri="{FF2B5EF4-FFF2-40B4-BE49-F238E27FC236}">
                <a16:creationId xmlns:a16="http://schemas.microsoft.com/office/drawing/2014/main" id="{EA41AE8E-98E1-4E5A-9BEA-110DC2521AAD}"/>
              </a:ext>
            </a:extLst>
          </p:cNvPr>
          <p:cNvSpPr>
            <a:spLocks noGrp="1"/>
          </p:cNvSpPr>
          <p:nvPr>
            <p:ph idx="1"/>
          </p:nvPr>
        </p:nvSpPr>
        <p:spPr>
          <a:xfrm>
            <a:off x="470687" y="1075414"/>
            <a:ext cx="4993583" cy="5460246"/>
          </a:xfrm>
        </p:spPr>
        <p:txBody>
          <a:bodyPr/>
          <a:lstStyle/>
          <a:p>
            <a:r>
              <a:rPr lang="en-GB" sz="2000" dirty="0">
                <a:cs typeface="Arial"/>
              </a:rPr>
              <a:t>There are 2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The Colonial Student’s Club and its residents.</a:t>
            </a:r>
          </a:p>
          <a:p>
            <a:endParaRPr lang="en-GB" sz="2000" dirty="0">
              <a:cs typeface="Arial"/>
            </a:endParaRPr>
          </a:p>
          <a:p>
            <a:r>
              <a:rPr lang="en-GB" sz="2000" dirty="0">
                <a:cs typeface="Arial"/>
              </a:rPr>
              <a:t>Children can stand on the pavement, directly in front of 40 </a:t>
            </a:r>
            <a:r>
              <a:rPr lang="en-GB" sz="2000" dirty="0" err="1">
                <a:cs typeface="Arial"/>
              </a:rPr>
              <a:t>Leazes</a:t>
            </a:r>
            <a:r>
              <a:rPr lang="en-GB" sz="2000" dirty="0">
                <a:cs typeface="Arial"/>
              </a:rPr>
              <a:t> Terrace. The path is quite narrow.  </a:t>
            </a:r>
          </a:p>
          <a:p>
            <a:endParaRPr lang="en-GB" sz="2000" dirty="0">
              <a:cs typeface="Arial"/>
            </a:endParaRPr>
          </a:p>
          <a:p>
            <a:r>
              <a:rPr lang="en-GB" sz="2000" dirty="0">
                <a:cs typeface="Arial"/>
              </a:rPr>
              <a:t>The location code from What3Words is </a:t>
            </a:r>
            <a:r>
              <a:rPr lang="en-GB" sz="2000" dirty="0" err="1">
                <a:cs typeface="Arial"/>
                <a:hlinkClick r:id="rId4"/>
              </a:rPr>
              <a:t>jaws.learns.tools</a:t>
            </a:r>
            <a:endParaRPr lang="en-GB" sz="2000" dirty="0"/>
          </a:p>
          <a:p>
            <a:endParaRPr lang="en-GB" dirty="0"/>
          </a:p>
        </p:txBody>
      </p:sp>
      <p:sp>
        <p:nvSpPr>
          <p:cNvPr id="2" name="Picture Placeholder 1">
            <a:extLst>
              <a:ext uri="{FF2B5EF4-FFF2-40B4-BE49-F238E27FC236}">
                <a16:creationId xmlns:a16="http://schemas.microsoft.com/office/drawing/2014/main" id="{1D454CBD-850B-4D47-A7D6-9C99A8B14AF6}"/>
              </a:ext>
              <a:ext uri="{C183D7F6-B498-43B3-948B-1728B52AA6E4}">
                <adec:decorative xmlns:adec="http://schemas.microsoft.com/office/drawing/2017/decorative" val="1"/>
              </a:ext>
            </a:extLst>
          </p:cNvPr>
          <p:cNvSpPr>
            <a:spLocks noGrp="1"/>
          </p:cNvSpPr>
          <p:nvPr>
            <p:ph type="pic" sz="quarter" idx="11"/>
          </p:nvPr>
        </p:nvSpPr>
        <p:spPr/>
      </p:sp>
      <p:pic>
        <p:nvPicPr>
          <p:cNvPr id="8" name="Picture Placeholder 7" descr="A black and white photo of a row of 4 story stone built terraced houses.">
            <a:extLst>
              <a:ext uri="{FF2B5EF4-FFF2-40B4-BE49-F238E27FC236}">
                <a16:creationId xmlns:a16="http://schemas.microsoft.com/office/drawing/2014/main" id="{E73481FF-D53C-4D99-AEEC-BC96E832C3AB}"/>
              </a:ext>
            </a:extLst>
          </p:cNvPr>
          <p:cNvPicPr>
            <a:picLocks noGrp="1" noChangeAspect="1"/>
          </p:cNvPicPr>
          <p:nvPr>
            <p:ph type="pic" sz="quarter" idx="12"/>
          </p:nvPr>
        </p:nvPicPr>
        <p:blipFill>
          <a:blip r:embed="rId5"/>
          <a:srcRect t="13402" b="13402"/>
          <a:stretch>
            <a:fillRect/>
          </a:stretch>
        </p:blipFill>
        <p:spPr>
          <a:xfrm>
            <a:off x="6379029" y="1382367"/>
            <a:ext cx="4229517" cy="4003623"/>
          </a:xfrm>
        </p:spPr>
      </p:pic>
      <p:sp>
        <p:nvSpPr>
          <p:cNvPr id="6" name="Text Placeholder 5">
            <a:extLst>
              <a:ext uri="{FF2B5EF4-FFF2-40B4-BE49-F238E27FC236}">
                <a16:creationId xmlns:a16="http://schemas.microsoft.com/office/drawing/2014/main" id="{C1D3335C-C172-4471-901C-624FBA26FD17}"/>
              </a:ext>
            </a:extLst>
          </p:cNvPr>
          <p:cNvSpPr>
            <a:spLocks noGrp="1"/>
          </p:cNvSpPr>
          <p:nvPr>
            <p:ph type="body" sz="quarter" idx="23"/>
          </p:nvPr>
        </p:nvSpPr>
        <p:spPr/>
        <p:txBody>
          <a:bodyPr/>
          <a:lstStyle/>
          <a:p>
            <a:r>
              <a:rPr lang="en-GB" dirty="0"/>
              <a:t>The Colonial Students' Club at 40 </a:t>
            </a:r>
            <a:r>
              <a:rPr lang="en-GB" dirty="0" err="1"/>
              <a:t>Leazes</a:t>
            </a:r>
            <a:r>
              <a:rPr lang="en-GB" dirty="0"/>
              <a:t> Terrace</a:t>
            </a:r>
          </a:p>
        </p:txBody>
      </p:sp>
    </p:spTree>
    <p:extLst>
      <p:ext uri="{BB962C8B-B14F-4D97-AF65-F5344CB8AC3E}">
        <p14:creationId xmlns:p14="http://schemas.microsoft.com/office/powerpoint/2010/main" val="339193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55CC-A96E-2E6C-B9AD-1C3BE31FA791}"/>
              </a:ext>
            </a:extLst>
          </p:cNvPr>
          <p:cNvSpPr>
            <a:spLocks noGrp="1"/>
          </p:cNvSpPr>
          <p:nvPr>
            <p:ph type="title"/>
          </p:nvPr>
        </p:nvSpPr>
        <p:spPr/>
        <p:txBody>
          <a:bodyPr/>
          <a:lstStyle/>
          <a:p>
            <a:pPr algn="ctr"/>
            <a:r>
              <a:rPr lang="en-GB" dirty="0"/>
              <a:t>Lois Bola Jones in nurses’ uniform</a:t>
            </a:r>
          </a:p>
        </p:txBody>
      </p:sp>
      <p:pic>
        <p:nvPicPr>
          <p:cNvPr id="4" name="Content Placeholder 3" descr="A portrait of black woman in her nurses uniform">
            <a:extLst>
              <a:ext uri="{FF2B5EF4-FFF2-40B4-BE49-F238E27FC236}">
                <a16:creationId xmlns:a16="http://schemas.microsoft.com/office/drawing/2014/main" id="{57511715-350A-4766-98DC-DAB98DE3A57B}"/>
              </a:ext>
            </a:extLst>
          </p:cNvPr>
          <p:cNvPicPr>
            <a:picLocks noGrp="1" noChangeAspect="1"/>
          </p:cNvPicPr>
          <p:nvPr>
            <p:ph idx="1"/>
          </p:nvPr>
        </p:nvPicPr>
        <p:blipFill>
          <a:blip r:embed="rId3"/>
          <a:stretch>
            <a:fillRect/>
          </a:stretch>
        </p:blipFill>
        <p:spPr>
          <a:xfrm>
            <a:off x="3083718" y="1161317"/>
            <a:ext cx="5543550" cy="5601356"/>
          </a:xfrm>
        </p:spPr>
      </p:pic>
    </p:spTree>
    <p:extLst>
      <p:ext uri="{BB962C8B-B14F-4D97-AF65-F5344CB8AC3E}">
        <p14:creationId xmlns:p14="http://schemas.microsoft.com/office/powerpoint/2010/main" val="2050364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effectLst/>
              </a:rPr>
              <a:t>Victor </a:t>
            </a:r>
            <a:r>
              <a:rPr lang="en-GB" dirty="0" err="1">
                <a:effectLst/>
              </a:rPr>
              <a:t>Oyenuga</a:t>
            </a:r>
            <a:r>
              <a:rPr lang="en-GB" dirty="0">
                <a:effectLst/>
              </a:rPr>
              <a:t> in graduation robes</a:t>
            </a:r>
            <a:endParaRPr lang="en-GB" dirty="0"/>
          </a:p>
        </p:txBody>
      </p:sp>
      <p:pic>
        <p:nvPicPr>
          <p:cNvPr id="6" name="Content Placeholder 11" descr="A black and white photo of a black man in a suit with graduation robes over the top">
            <a:extLst>
              <a:ext uri="{FF2B5EF4-FFF2-40B4-BE49-F238E27FC236}">
                <a16:creationId xmlns:a16="http://schemas.microsoft.com/office/drawing/2014/main" id="{18E82141-3BDC-C16B-8664-CCB59AC209CB}"/>
              </a:ext>
            </a:extLst>
          </p:cNvPr>
          <p:cNvPicPr>
            <a:picLocks noChangeAspect="1"/>
          </p:cNvPicPr>
          <p:nvPr/>
        </p:nvPicPr>
        <p:blipFill rotWithShape="1">
          <a:blip r:embed="rId3"/>
          <a:srcRect t="8376"/>
          <a:stretch/>
        </p:blipFill>
        <p:spPr>
          <a:xfrm>
            <a:off x="1419225" y="187650"/>
            <a:ext cx="8253712" cy="6482699"/>
          </a:xfrm>
          <a:prstGeom prst="rect">
            <a:avLst/>
          </a:prstGeom>
        </p:spPr>
      </p:pic>
    </p:spTree>
    <p:extLst>
      <p:ext uri="{BB962C8B-B14F-4D97-AF65-F5344CB8AC3E}">
        <p14:creationId xmlns:p14="http://schemas.microsoft.com/office/powerpoint/2010/main" val="327318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9A03CB-C341-4A51-AB52-0A55FEBF83F4}"/>
              </a:ext>
              <a:ext uri="{C183D7F6-B498-43B3-948B-1728B52AA6E4}">
                <adec:decorative xmlns:adec="http://schemas.microsoft.com/office/drawing/2017/decorative" val="1"/>
              </a:ext>
            </a:extLst>
          </p:cNvPr>
          <p:cNvSpPr>
            <a:spLocks noGrp="1"/>
          </p:cNvSpPr>
          <p:nvPr>
            <p:ph type="pic" sz="quarter" idx="11"/>
          </p:nvPr>
        </p:nvSpPr>
        <p:spPr/>
      </p:sp>
      <p:sp>
        <p:nvSpPr>
          <p:cNvPr id="4" name="Title 3">
            <a:extLst>
              <a:ext uri="{FF2B5EF4-FFF2-40B4-BE49-F238E27FC236}">
                <a16:creationId xmlns:a16="http://schemas.microsoft.com/office/drawing/2014/main" id="{E5C75EEE-9A81-4329-90C9-04630532E5E0}"/>
              </a:ext>
            </a:extLst>
          </p:cNvPr>
          <p:cNvSpPr>
            <a:spLocks noGrp="1"/>
          </p:cNvSpPr>
          <p:nvPr>
            <p:ph type="title"/>
          </p:nvPr>
        </p:nvSpPr>
        <p:spPr/>
        <p:txBody>
          <a:bodyPr/>
          <a:lstStyle/>
          <a:p>
            <a:r>
              <a:rPr lang="en-GB" dirty="0"/>
              <a:t>Point 7- Frederick Douglass at Albion Street </a:t>
            </a:r>
            <a:br>
              <a:rPr lang="en-GB" dirty="0"/>
            </a:br>
            <a:r>
              <a:rPr lang="en-GB" dirty="0"/>
              <a:t>(now </a:t>
            </a:r>
            <a:r>
              <a:rPr lang="en-GB" dirty="0" err="1"/>
              <a:t>Leazes</a:t>
            </a:r>
            <a:r>
              <a:rPr lang="en-GB" dirty="0"/>
              <a:t> Park Road) </a:t>
            </a:r>
            <a:br>
              <a:rPr lang="en-GB" dirty="0"/>
            </a:br>
            <a:endParaRPr lang="en-GB" dirty="0"/>
          </a:p>
        </p:txBody>
      </p:sp>
      <p:sp>
        <p:nvSpPr>
          <p:cNvPr id="5" name="Content Placeholder 4">
            <a:extLst>
              <a:ext uri="{FF2B5EF4-FFF2-40B4-BE49-F238E27FC236}">
                <a16:creationId xmlns:a16="http://schemas.microsoft.com/office/drawing/2014/main" id="{0B63AF1B-D461-4202-B454-E8BA072120DA}"/>
              </a:ext>
            </a:extLst>
          </p:cNvPr>
          <p:cNvSpPr>
            <a:spLocks noGrp="1"/>
          </p:cNvSpPr>
          <p:nvPr>
            <p:ph idx="1"/>
          </p:nvPr>
        </p:nvSpPr>
        <p:spPr/>
        <p:txBody>
          <a:bodyPr/>
          <a:lstStyle/>
          <a:p>
            <a:r>
              <a:rPr lang="en-GB" sz="2000" dirty="0">
                <a:cs typeface="Arial"/>
              </a:rPr>
              <a:t>There are 2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a:t>
            </a:r>
            <a:r>
              <a:rPr lang="en-GB" sz="2000" dirty="0"/>
              <a:t>Frederick Douglass.</a:t>
            </a:r>
          </a:p>
          <a:p>
            <a:endParaRPr lang="en-GB" sz="2000" dirty="0">
              <a:cs typeface="Arial"/>
            </a:endParaRPr>
          </a:p>
          <a:p>
            <a:r>
              <a:rPr lang="en-GB" sz="2000" dirty="0">
                <a:cs typeface="Arial"/>
              </a:rPr>
              <a:t>Children can stand beside Central Station near the entrance to the Metro Station. The pavements are wide here.</a:t>
            </a:r>
          </a:p>
          <a:p>
            <a:endParaRPr lang="en-GB" sz="2000" dirty="0">
              <a:cs typeface="Arial"/>
            </a:endParaRPr>
          </a:p>
          <a:p>
            <a:r>
              <a:rPr lang="en-GB" sz="2000" dirty="0">
                <a:cs typeface="Arial"/>
              </a:rPr>
              <a:t>The location code from What3Words is </a:t>
            </a:r>
            <a:r>
              <a:rPr lang="en-GB" sz="2000" dirty="0" err="1">
                <a:cs typeface="Arial"/>
                <a:hlinkClick r:id="rId4"/>
              </a:rPr>
              <a:t>supply.monks.taped</a:t>
            </a:r>
            <a:endParaRPr lang="en-GB" dirty="0"/>
          </a:p>
        </p:txBody>
      </p:sp>
      <p:sp>
        <p:nvSpPr>
          <p:cNvPr id="6" name="Text Placeholder 5">
            <a:extLst>
              <a:ext uri="{FF2B5EF4-FFF2-40B4-BE49-F238E27FC236}">
                <a16:creationId xmlns:a16="http://schemas.microsoft.com/office/drawing/2014/main" id="{073A17DD-FAC4-4139-A982-5A0F6E167C4E}"/>
              </a:ext>
            </a:extLst>
          </p:cNvPr>
          <p:cNvSpPr>
            <a:spLocks noGrp="1"/>
          </p:cNvSpPr>
          <p:nvPr>
            <p:ph type="body" sz="quarter" idx="23"/>
          </p:nvPr>
        </p:nvSpPr>
        <p:spPr/>
        <p:txBody>
          <a:bodyPr/>
          <a:lstStyle/>
          <a:p>
            <a:r>
              <a:rPr lang="en-GB" dirty="0"/>
              <a:t>Plaque for Frederick Douglass at 5 Summerhill Square</a:t>
            </a:r>
          </a:p>
        </p:txBody>
      </p:sp>
      <p:pic>
        <p:nvPicPr>
          <p:cNvPr id="12" name="Picture Placeholder 11" descr="A black circular plaque with white writing on a brick wall">
            <a:extLst>
              <a:ext uri="{FF2B5EF4-FFF2-40B4-BE49-F238E27FC236}">
                <a16:creationId xmlns:a16="http://schemas.microsoft.com/office/drawing/2014/main" id="{3DBD4030-EC08-4594-8F48-5A5C53137F26}"/>
              </a:ext>
            </a:extLst>
          </p:cNvPr>
          <p:cNvPicPr>
            <a:picLocks noGrp="1" noChangeAspect="1"/>
          </p:cNvPicPr>
          <p:nvPr>
            <p:ph type="pic" sz="quarter" idx="12"/>
          </p:nvPr>
        </p:nvPicPr>
        <p:blipFill>
          <a:blip r:embed="rId5"/>
          <a:srcRect t="2900" b="2900"/>
          <a:stretch>
            <a:fillRect/>
          </a:stretch>
        </p:blipFill>
        <p:spPr>
          <a:xfrm>
            <a:off x="6345383" y="1397979"/>
            <a:ext cx="4263166" cy="3999016"/>
          </a:xfrm>
        </p:spPr>
      </p:pic>
    </p:spTree>
    <p:extLst>
      <p:ext uri="{BB962C8B-B14F-4D97-AF65-F5344CB8AC3E}">
        <p14:creationId xmlns:p14="http://schemas.microsoft.com/office/powerpoint/2010/main" val="754483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t>Frederick Douglass</a:t>
            </a:r>
          </a:p>
        </p:txBody>
      </p:sp>
      <p:pic>
        <p:nvPicPr>
          <p:cNvPr id="6" name="Content Placeholder 3" descr="A black and white portrait photo of a black man dressed smartly in a suit">
            <a:extLst>
              <a:ext uri="{FF2B5EF4-FFF2-40B4-BE49-F238E27FC236}">
                <a16:creationId xmlns:a16="http://schemas.microsoft.com/office/drawing/2014/main" id="{290CB509-8178-75A4-F4CC-5D25A4628B50}"/>
              </a:ext>
            </a:extLst>
          </p:cNvPr>
          <p:cNvPicPr>
            <a:picLocks noGrp="1" noChangeAspect="1"/>
          </p:cNvPicPr>
          <p:nvPr>
            <p:ph idx="1"/>
          </p:nvPr>
        </p:nvPicPr>
        <p:blipFill>
          <a:blip r:embed="rId3"/>
          <a:stretch>
            <a:fillRect/>
          </a:stretch>
        </p:blipFill>
        <p:spPr>
          <a:xfrm rot="5400000">
            <a:off x="2320049" y="-1247071"/>
            <a:ext cx="6512208" cy="9352142"/>
          </a:xfrm>
        </p:spPr>
      </p:pic>
    </p:spTree>
    <p:extLst>
      <p:ext uri="{BB962C8B-B14F-4D97-AF65-F5344CB8AC3E}">
        <p14:creationId xmlns:p14="http://schemas.microsoft.com/office/powerpoint/2010/main" val="4144072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lack and white engraving of a chapel">
            <a:extLst>
              <a:ext uri="{FF2B5EF4-FFF2-40B4-BE49-F238E27FC236}">
                <a16:creationId xmlns:a16="http://schemas.microsoft.com/office/drawing/2014/main" id="{5BA8F661-86B0-4BD4-B032-7F3B27C47106}"/>
              </a:ext>
            </a:extLst>
          </p:cNvPr>
          <p:cNvPicPr>
            <a:picLocks noGrp="1" noChangeAspect="1"/>
          </p:cNvPicPr>
          <p:nvPr>
            <p:ph idx="1"/>
          </p:nvPr>
        </p:nvPicPr>
        <p:blipFill rotWithShape="1">
          <a:blip r:embed="rId3"/>
          <a:srcRect t="1642" b="2592"/>
          <a:stretch/>
        </p:blipFill>
        <p:spPr>
          <a:xfrm>
            <a:off x="1331118" y="954296"/>
            <a:ext cx="9048750" cy="5903704"/>
          </a:xfrm>
        </p:spPr>
      </p:pic>
      <p:sp>
        <p:nvSpPr>
          <p:cNvPr id="2" name="Title 1">
            <a:extLst>
              <a:ext uri="{FF2B5EF4-FFF2-40B4-BE49-F238E27FC236}">
                <a16:creationId xmlns:a16="http://schemas.microsoft.com/office/drawing/2014/main" id="{BF056359-685C-C7AF-28AD-C8B5FE6D574E}"/>
              </a:ext>
            </a:extLst>
          </p:cNvPr>
          <p:cNvSpPr>
            <a:spLocks noGrp="1"/>
          </p:cNvSpPr>
          <p:nvPr>
            <p:ph type="title"/>
          </p:nvPr>
        </p:nvSpPr>
        <p:spPr/>
        <p:txBody>
          <a:bodyPr/>
          <a:lstStyle/>
          <a:p>
            <a:pPr algn="ctr"/>
            <a:r>
              <a:rPr lang="en-GB" dirty="0"/>
              <a:t>Salem Chapel, Hood Street, Newcastle</a:t>
            </a:r>
          </a:p>
        </p:txBody>
      </p:sp>
    </p:spTree>
    <p:extLst>
      <p:ext uri="{BB962C8B-B14F-4D97-AF65-F5344CB8AC3E}">
        <p14:creationId xmlns:p14="http://schemas.microsoft.com/office/powerpoint/2010/main" val="14477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18D7A-0D63-B449-CA03-A5BE83767AF6}"/>
              </a:ext>
            </a:extLst>
          </p:cNvPr>
          <p:cNvSpPr>
            <a:spLocks noGrp="1"/>
          </p:cNvSpPr>
          <p:nvPr>
            <p:ph type="title"/>
          </p:nvPr>
        </p:nvSpPr>
        <p:spPr/>
        <p:txBody>
          <a:bodyPr lIns="0" tIns="45720" rIns="90000" bIns="45720" anchor="ctr" anchorCtr="0">
            <a:normAutofit fontScale="90000"/>
          </a:bodyPr>
          <a:lstStyle/>
          <a:p>
            <a:r>
              <a:rPr lang="en-GB" b="0" dirty="0">
                <a:latin typeface="Arial"/>
                <a:ea typeface="+mj-lt"/>
                <a:cs typeface="+mj-lt"/>
              </a:rPr>
              <a:t>How did people from Africa contribute to and enrich our region?</a:t>
            </a:r>
            <a:endParaRPr lang="en-US" dirty="0"/>
          </a:p>
        </p:txBody>
      </p:sp>
      <p:sp>
        <p:nvSpPr>
          <p:cNvPr id="2" name="Text Placeholder 1">
            <a:extLst>
              <a:ext uri="{FF2B5EF4-FFF2-40B4-BE49-F238E27FC236}">
                <a16:creationId xmlns:a16="http://schemas.microsoft.com/office/drawing/2014/main" id="{B686E427-185A-7CCA-F250-132E056FF7D0}"/>
              </a:ext>
            </a:extLst>
          </p:cNvPr>
          <p:cNvSpPr>
            <a:spLocks noGrp="1"/>
          </p:cNvSpPr>
          <p:nvPr>
            <p:ph type="body" sz="quarter" idx="10"/>
          </p:nvPr>
        </p:nvSpPr>
        <p:spPr/>
        <p:txBody>
          <a:bodyPr/>
          <a:lstStyle/>
          <a:p>
            <a:r>
              <a:rPr lang="en-GB" b="1" dirty="0">
                <a:ea typeface="+mn-lt"/>
                <a:cs typeface="+mn-lt"/>
              </a:rPr>
              <a:t>Key Stage 3: History and PSHE</a:t>
            </a:r>
            <a:endParaRPr lang="en-US" dirty="0"/>
          </a:p>
        </p:txBody>
      </p:sp>
      <p:sp>
        <p:nvSpPr>
          <p:cNvPr id="5" name="Text Placeholder 1">
            <a:extLst>
              <a:ext uri="{FF2B5EF4-FFF2-40B4-BE49-F238E27FC236}">
                <a16:creationId xmlns:a16="http://schemas.microsoft.com/office/drawing/2014/main" id="{8536B155-12FB-735B-5C75-8C02F39E1336}"/>
              </a:ext>
            </a:extLst>
          </p:cNvPr>
          <p:cNvSpPr txBox="1">
            <a:spLocks/>
          </p:cNvSpPr>
          <p:nvPr/>
        </p:nvSpPr>
        <p:spPr>
          <a:xfrm>
            <a:off x="3038184" y="1909208"/>
            <a:ext cx="8796628" cy="461962"/>
          </a:xfrm>
          <a:prstGeom prst="rect">
            <a:avLst/>
          </a:prstGeom>
        </p:spPr>
        <p:txBody>
          <a:bodyPr lIns="0"/>
          <a:lstStyle>
            <a:lvl1pPr marL="0" indent="0" algn="l" defTabSz="914400" rtl="0" eaLnBrk="1" latinLnBrk="0" hangingPunct="1">
              <a:lnSpc>
                <a:spcPct val="100000"/>
              </a:lnSpc>
              <a:spcBef>
                <a:spcPts val="1000"/>
              </a:spcBef>
              <a:buFontTx/>
              <a:buNone/>
              <a:defRPr sz="2400" b="1"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dirty="0">
                <a:ea typeface="+mn-lt"/>
                <a:cs typeface="+mn-lt"/>
              </a:rPr>
              <a:t>A study testing how far sites in their locality reflect aspects of national history</a:t>
            </a:r>
            <a:endParaRPr lang="en-US" sz="1800" b="0" dirty="0"/>
          </a:p>
        </p:txBody>
      </p:sp>
      <p:sp>
        <p:nvSpPr>
          <p:cNvPr id="4" name="Content Placeholder 3">
            <a:extLst>
              <a:ext uri="{FF2B5EF4-FFF2-40B4-BE49-F238E27FC236}">
                <a16:creationId xmlns:a16="http://schemas.microsoft.com/office/drawing/2014/main" id="{06498007-CD47-BD13-F7E5-CDEB22E70A00}"/>
              </a:ext>
            </a:extLst>
          </p:cNvPr>
          <p:cNvSpPr>
            <a:spLocks noGrp="1"/>
          </p:cNvSpPr>
          <p:nvPr>
            <p:ph idx="1"/>
          </p:nvPr>
        </p:nvSpPr>
        <p:spPr/>
        <p:txBody>
          <a:bodyPr lIns="0" tIns="45720" rIns="90000" bIns="45720" anchor="t"/>
          <a:lstStyle/>
          <a:p>
            <a:pPr marL="285750" indent="-285750">
              <a:buFont typeface="Arial" panose="020B0604020202020204" pitchFamily="34" charset="0"/>
              <a:buChar char="•"/>
            </a:pPr>
            <a:r>
              <a:rPr lang="en-GB" sz="1800" dirty="0">
                <a:latin typeface="Arial" panose="020B0604020202020204" pitchFamily="34" charset="0"/>
              </a:rPr>
              <a:t>To learn about the contribution people of African descent have made to the  North East and begin to build appreciation of the diversity of the region. </a:t>
            </a:r>
            <a:endParaRPr lang="en-GB" sz="900" dirty="0">
              <a:latin typeface="Arial" panose="020B0604020202020204" pitchFamily="34" charset="0"/>
            </a:endParaRPr>
          </a:p>
          <a:p>
            <a:pPr marL="285750" lvl="0" indent="-285750">
              <a:buFont typeface="Arial" panose="020B0604020202020204" pitchFamily="34" charset="0"/>
              <a:buChar char="•"/>
            </a:pPr>
            <a:r>
              <a:rPr lang="en-US" sz="1800" dirty="0">
                <a:latin typeface="Arial" panose="020B0604020202020204" pitchFamily="34" charset="0"/>
              </a:rPr>
              <a:t>To raise awareness of some of the stories of individuals who came from Africa and the impact they had on the North East  and our heritage</a:t>
            </a:r>
            <a:endParaRPr lang="en-GB" sz="900" dirty="0">
              <a:latin typeface="Arial" panose="020B0604020202020204" pitchFamily="34" charset="0"/>
            </a:endParaRPr>
          </a:p>
          <a:p>
            <a:pPr marL="285750" indent="-285750">
              <a:buFont typeface="Arial" panose="020B0604020202020204" pitchFamily="34" charset="0"/>
              <a:buChar char="•"/>
            </a:pPr>
            <a:r>
              <a:rPr lang="en-GB" sz="1800" dirty="0">
                <a:latin typeface="Arial" panose="020B0604020202020204" pitchFamily="34" charset="0"/>
              </a:rPr>
              <a:t>To highlight the  way in which people of African descent have influenced significant historical events and are linked to our local buildings in Newcastle upon Tyne</a:t>
            </a:r>
            <a:endParaRPr lang="en-GB" sz="900" dirty="0">
              <a:latin typeface="Arial" panose="020B0604020202020204" pitchFamily="34" charset="0"/>
            </a:endParaRPr>
          </a:p>
          <a:p>
            <a:pPr marL="285750" indent="-285750">
              <a:buFont typeface="Arial" panose="020B0604020202020204" pitchFamily="34" charset="0"/>
              <a:buChar char="•"/>
            </a:pPr>
            <a:r>
              <a:rPr lang="en-GB" sz="1800" dirty="0">
                <a:latin typeface="Arial" panose="020B0604020202020204" pitchFamily="34" charset="0"/>
              </a:rPr>
              <a:t>To gain an improved understanding of enslavement, discrimination and racism, whilst exploring the ways they can, and have, been challenged throughout history.</a:t>
            </a:r>
            <a:endParaRPr lang="en-US" sz="1800" dirty="0">
              <a:latin typeface="Arial" panose="020B0604020202020204" pitchFamily="34" charset="0"/>
            </a:endParaRPr>
          </a:p>
          <a:p>
            <a:pPr marL="0" indent="0">
              <a:buNone/>
            </a:pPr>
            <a:endParaRPr lang="en-GB" sz="1800" b="1" dirty="0">
              <a:ea typeface="+mn-lt"/>
              <a:cs typeface="+mn-lt"/>
            </a:endParaRPr>
          </a:p>
          <a:p>
            <a:r>
              <a:rPr lang="en-GB" sz="1200" dirty="0">
                <a:ea typeface="+mn-lt"/>
                <a:cs typeface="+mn-lt"/>
              </a:rPr>
              <a:t>This PowerPoint has an accompanying script for every point on the map and is part of the Teaching Activity:</a:t>
            </a:r>
            <a:r>
              <a:rPr lang="en-GB" sz="1200" dirty="0">
                <a:cs typeface="Arial"/>
              </a:rPr>
              <a:t> </a:t>
            </a:r>
            <a:r>
              <a:rPr lang="en-GB" sz="1200" dirty="0">
                <a:cs typeface="Arial"/>
                <a:hlinkClick r:id="rId2"/>
              </a:rPr>
              <a:t>How did people from Africa contribute to and enrich our region? KS3</a:t>
            </a:r>
            <a:endParaRPr lang="en-US" sz="1200" dirty="0">
              <a:cs typeface="Arial" panose="020B0604020202020204"/>
            </a:endParaRPr>
          </a:p>
        </p:txBody>
      </p:sp>
    </p:spTree>
    <p:extLst>
      <p:ext uri="{BB962C8B-B14F-4D97-AF65-F5344CB8AC3E}">
        <p14:creationId xmlns:p14="http://schemas.microsoft.com/office/powerpoint/2010/main" val="172960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3C11B50-9CB9-49F9-B496-770D4B72A319}"/>
              </a:ext>
              <a:ext uri="{C183D7F6-B498-43B3-948B-1728B52AA6E4}">
                <adec:decorative xmlns:adec="http://schemas.microsoft.com/office/drawing/2017/decorative" val="1"/>
              </a:ext>
            </a:extLst>
          </p:cNvPr>
          <p:cNvSpPr>
            <a:spLocks noGrp="1"/>
          </p:cNvSpPr>
          <p:nvPr>
            <p:ph type="pic" sz="quarter" idx="11"/>
          </p:nvPr>
        </p:nvSpPr>
        <p:spPr/>
      </p:sp>
      <p:sp>
        <p:nvSpPr>
          <p:cNvPr id="4" name="Title 3">
            <a:extLst>
              <a:ext uri="{FF2B5EF4-FFF2-40B4-BE49-F238E27FC236}">
                <a16:creationId xmlns:a16="http://schemas.microsoft.com/office/drawing/2014/main" id="{C2EBD3EA-C767-444D-9D5B-2CCCD5FEC227}"/>
              </a:ext>
            </a:extLst>
          </p:cNvPr>
          <p:cNvSpPr>
            <a:spLocks noGrp="1"/>
          </p:cNvSpPr>
          <p:nvPr>
            <p:ph type="title"/>
          </p:nvPr>
        </p:nvSpPr>
        <p:spPr/>
        <p:txBody>
          <a:bodyPr/>
          <a:lstStyle/>
          <a:p>
            <a:r>
              <a:rPr lang="en-GB" dirty="0"/>
              <a:t>Point 8 - Ida B Wells at Brunswick Methodist Chapel</a:t>
            </a:r>
            <a:br>
              <a:rPr lang="en-GB" dirty="0"/>
            </a:br>
            <a:endParaRPr lang="en-GB" dirty="0"/>
          </a:p>
        </p:txBody>
      </p:sp>
      <p:sp>
        <p:nvSpPr>
          <p:cNvPr id="5" name="Content Placeholder 4">
            <a:extLst>
              <a:ext uri="{FF2B5EF4-FFF2-40B4-BE49-F238E27FC236}">
                <a16:creationId xmlns:a16="http://schemas.microsoft.com/office/drawing/2014/main" id="{0A856963-B9D9-42C0-ABFD-4186CD1A0792}"/>
              </a:ext>
            </a:extLst>
          </p:cNvPr>
          <p:cNvSpPr>
            <a:spLocks noGrp="1"/>
          </p:cNvSpPr>
          <p:nvPr>
            <p:ph idx="1"/>
          </p:nvPr>
        </p:nvSpPr>
        <p:spPr/>
        <p:txBody>
          <a:bodyPr/>
          <a:lstStyle/>
          <a:p>
            <a:r>
              <a:rPr lang="en-GB" sz="2000" dirty="0">
                <a:cs typeface="Arial"/>
              </a:rPr>
              <a:t>There are 2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Ida B. Wells.</a:t>
            </a:r>
          </a:p>
          <a:p>
            <a:endParaRPr lang="en-GB" sz="2000" dirty="0">
              <a:cs typeface="Arial"/>
            </a:endParaRPr>
          </a:p>
          <a:p>
            <a:r>
              <a:rPr lang="en-GB" sz="2000" dirty="0">
                <a:cs typeface="Arial"/>
              </a:rPr>
              <a:t>Children can stand directly in front of Brunswick Methodist Chapel at Brunswick Place. Please be mindful of cars. This area can get busy.</a:t>
            </a:r>
          </a:p>
          <a:p>
            <a:endParaRPr lang="en-GB" sz="2000" dirty="0">
              <a:cs typeface="Arial"/>
            </a:endParaRPr>
          </a:p>
          <a:p>
            <a:r>
              <a:rPr lang="en-GB" sz="2000" dirty="0">
                <a:cs typeface="Arial"/>
              </a:rPr>
              <a:t>The location code from What3Words is </a:t>
            </a:r>
            <a:r>
              <a:rPr lang="en-GB" sz="2000" dirty="0" err="1">
                <a:cs typeface="Arial"/>
                <a:hlinkClick r:id="rId4"/>
              </a:rPr>
              <a:t>grand.reader.radio</a:t>
            </a:r>
            <a:endParaRPr lang="en-GB" sz="2000" dirty="0">
              <a:cs typeface="Arial"/>
            </a:endParaRPr>
          </a:p>
          <a:p>
            <a:endParaRPr lang="en-GB" dirty="0"/>
          </a:p>
        </p:txBody>
      </p:sp>
      <p:sp>
        <p:nvSpPr>
          <p:cNvPr id="6" name="Text Placeholder 5">
            <a:extLst>
              <a:ext uri="{FF2B5EF4-FFF2-40B4-BE49-F238E27FC236}">
                <a16:creationId xmlns:a16="http://schemas.microsoft.com/office/drawing/2014/main" id="{B031FEB0-E65C-4D33-9656-73B093C0F257}"/>
              </a:ext>
            </a:extLst>
          </p:cNvPr>
          <p:cNvSpPr>
            <a:spLocks noGrp="1"/>
          </p:cNvSpPr>
          <p:nvPr>
            <p:ph type="body" sz="quarter" idx="23"/>
          </p:nvPr>
        </p:nvSpPr>
        <p:spPr>
          <a:xfrm>
            <a:off x="6629400" y="5782586"/>
            <a:ext cx="3494313" cy="476699"/>
          </a:xfrm>
        </p:spPr>
        <p:txBody>
          <a:bodyPr/>
          <a:lstStyle/>
          <a:p>
            <a:r>
              <a:rPr lang="en-GB" dirty="0"/>
              <a:t>Ida B. Wells</a:t>
            </a:r>
          </a:p>
          <a:p>
            <a:endParaRPr lang="en-GB" dirty="0"/>
          </a:p>
        </p:txBody>
      </p:sp>
      <p:pic>
        <p:nvPicPr>
          <p:cNvPr id="16" name="Picture Placeholder 15" descr="Black and white photo of a black lady">
            <a:extLst>
              <a:ext uri="{FF2B5EF4-FFF2-40B4-BE49-F238E27FC236}">
                <a16:creationId xmlns:a16="http://schemas.microsoft.com/office/drawing/2014/main" id="{54E89A5D-0384-4304-8BB5-431DA162B71D}"/>
              </a:ext>
            </a:extLst>
          </p:cNvPr>
          <p:cNvPicPr>
            <a:picLocks noGrp="1" noChangeAspect="1"/>
          </p:cNvPicPr>
          <p:nvPr>
            <p:ph type="pic" sz="quarter" idx="12"/>
          </p:nvPr>
        </p:nvPicPr>
        <p:blipFill>
          <a:blip r:embed="rId5"/>
          <a:srcRect t="12302" b="12302"/>
          <a:stretch>
            <a:fillRect/>
          </a:stretch>
        </p:blipFill>
        <p:spPr>
          <a:xfrm>
            <a:off x="6328867" y="1382487"/>
            <a:ext cx="4279681" cy="4014508"/>
          </a:xfrm>
        </p:spPr>
      </p:pic>
    </p:spTree>
    <p:extLst>
      <p:ext uri="{BB962C8B-B14F-4D97-AF65-F5344CB8AC3E}">
        <p14:creationId xmlns:p14="http://schemas.microsoft.com/office/powerpoint/2010/main" val="1077892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t>Ida B Wells</a:t>
            </a:r>
          </a:p>
        </p:txBody>
      </p:sp>
      <p:pic>
        <p:nvPicPr>
          <p:cNvPr id="5" name="Content Placeholder 6" descr="Black and white portrait photo of a well dressed black lady">
            <a:extLst>
              <a:ext uri="{FF2B5EF4-FFF2-40B4-BE49-F238E27FC236}">
                <a16:creationId xmlns:a16="http://schemas.microsoft.com/office/drawing/2014/main" id="{5BE391E9-42F7-EF54-CAC7-7E05595BE647}"/>
              </a:ext>
            </a:extLst>
          </p:cNvPr>
          <p:cNvPicPr>
            <a:picLocks noGrp="1" noChangeAspect="1"/>
          </p:cNvPicPr>
          <p:nvPr>
            <p:ph idx="1"/>
          </p:nvPr>
        </p:nvPicPr>
        <p:blipFill>
          <a:blip r:embed="rId3"/>
          <a:stretch>
            <a:fillRect/>
          </a:stretch>
        </p:blipFill>
        <p:spPr>
          <a:xfrm rot="5400000">
            <a:off x="2286917" y="-404261"/>
            <a:ext cx="6451710" cy="7666521"/>
          </a:xfrm>
        </p:spPr>
      </p:pic>
    </p:spTree>
    <p:extLst>
      <p:ext uri="{BB962C8B-B14F-4D97-AF65-F5344CB8AC3E}">
        <p14:creationId xmlns:p14="http://schemas.microsoft.com/office/powerpoint/2010/main" val="151598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t>Southern Horrors book cover</a:t>
            </a:r>
          </a:p>
        </p:txBody>
      </p:sp>
      <p:pic>
        <p:nvPicPr>
          <p:cNvPr id="7" name="Picture 6" descr="Black and white image of Southern Horrors book cover, with a line drawing of Ida B Wells on it">
            <a:extLst>
              <a:ext uri="{FF2B5EF4-FFF2-40B4-BE49-F238E27FC236}">
                <a16:creationId xmlns:a16="http://schemas.microsoft.com/office/drawing/2014/main" id="{0209976A-BF9F-59F3-A34A-7C46FB0C507A}"/>
              </a:ext>
            </a:extLst>
          </p:cNvPr>
          <p:cNvPicPr>
            <a:picLocks noChangeAspect="1"/>
          </p:cNvPicPr>
          <p:nvPr/>
        </p:nvPicPr>
        <p:blipFill rotWithShape="1">
          <a:blip r:embed="rId3"/>
          <a:srcRect l="34531" t="2778" r="34531" b="5555"/>
          <a:stretch/>
        </p:blipFill>
        <p:spPr>
          <a:xfrm rot="5400000">
            <a:off x="2421508" y="-1801813"/>
            <a:ext cx="6276975" cy="10461625"/>
          </a:xfrm>
          <a:prstGeom prst="rect">
            <a:avLst/>
          </a:prstGeom>
        </p:spPr>
      </p:pic>
    </p:spTree>
    <p:extLst>
      <p:ext uri="{BB962C8B-B14F-4D97-AF65-F5344CB8AC3E}">
        <p14:creationId xmlns:p14="http://schemas.microsoft.com/office/powerpoint/2010/main" val="3091638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5FAA76-4DF1-8DA2-83BF-8CC897A308FA}"/>
              </a:ext>
            </a:extLst>
          </p:cNvPr>
          <p:cNvSpPr>
            <a:spLocks noGrp="1"/>
          </p:cNvSpPr>
          <p:nvPr>
            <p:ph idx="1"/>
          </p:nvPr>
        </p:nvSpPr>
        <p:spPr/>
        <p:txBody>
          <a:bodyPr/>
          <a:lstStyle/>
          <a:p>
            <a:r>
              <a:rPr lang="en-GB" sz="2000" dirty="0"/>
              <a:t>This trail, </a:t>
            </a:r>
            <a:r>
              <a:rPr lang="en-GB" sz="2000" dirty="0" err="1">
                <a:hlinkClick r:id="rId2"/>
              </a:rPr>
              <a:t>StoryMap</a:t>
            </a:r>
            <a:r>
              <a:rPr lang="en-GB" sz="2000" dirty="0"/>
              <a:t> and associated resources cover some topics that may be sensitive and could be upsetting. These include, but are not limited to:</a:t>
            </a:r>
          </a:p>
          <a:p>
            <a:endParaRPr lang="en-GB" sz="2000" dirty="0"/>
          </a:p>
          <a:p>
            <a:pPr marL="457200" indent="-457200">
              <a:buFont typeface="Arial" panose="020B0604020202020204" pitchFamily="34" charset="0"/>
              <a:buChar char="•"/>
            </a:pPr>
            <a:r>
              <a:rPr lang="en-GB" sz="2000" dirty="0"/>
              <a:t>Point 3 - Early African Exhibitions at The Hatton Gallery and references to the ‘human zoo’</a:t>
            </a:r>
          </a:p>
          <a:p>
            <a:pPr marL="457200" indent="-457200">
              <a:buFont typeface="Arial" panose="020B0604020202020204" pitchFamily="34" charset="0"/>
              <a:buChar char="•"/>
            </a:pPr>
            <a:r>
              <a:rPr lang="en-GB" sz="2000" dirty="0"/>
              <a:t>Point 4 -  Martin Luther King Jnr at Kings Hall, Newcastle University and references to his assassination.​</a:t>
            </a:r>
          </a:p>
          <a:p>
            <a:pPr marL="457200" indent="-457200">
              <a:buFont typeface="Arial" panose="020B0604020202020204" pitchFamily="34" charset="0"/>
              <a:buChar char="•"/>
            </a:pPr>
            <a:r>
              <a:rPr lang="en-GB" sz="2000" dirty="0"/>
              <a:t>Point 8 - Ida B Wells at Brunswick Methodist Chapel and references to  ‘lynching’ </a:t>
            </a:r>
          </a:p>
          <a:p>
            <a:endParaRPr lang="en-GB" sz="2000" dirty="0"/>
          </a:p>
          <a:p>
            <a:r>
              <a:rPr lang="en-GB" sz="2000" dirty="0"/>
              <a:t>Please read the </a:t>
            </a:r>
            <a:r>
              <a:rPr lang="en-GB" sz="2000" dirty="0">
                <a:hlinkClick r:id="rId3"/>
              </a:rPr>
              <a:t>introduction</a:t>
            </a:r>
            <a:r>
              <a:rPr lang="en-GB" sz="2000" dirty="0"/>
              <a:t> on the </a:t>
            </a:r>
            <a:r>
              <a:rPr lang="en-GB" sz="2000" dirty="0" err="1"/>
              <a:t>StoryMap</a:t>
            </a:r>
            <a:r>
              <a:rPr lang="en-GB" sz="2000" dirty="0"/>
              <a:t> before embarking on </a:t>
            </a:r>
            <a:r>
              <a:rPr lang="en-GB" sz="2000"/>
              <a:t>this walk.</a:t>
            </a:r>
            <a:endParaRPr lang="en-GB" sz="2000" dirty="0"/>
          </a:p>
        </p:txBody>
      </p:sp>
      <p:sp>
        <p:nvSpPr>
          <p:cNvPr id="3" name="Title 2">
            <a:extLst>
              <a:ext uri="{FF2B5EF4-FFF2-40B4-BE49-F238E27FC236}">
                <a16:creationId xmlns:a16="http://schemas.microsoft.com/office/drawing/2014/main" id="{42E4C743-65DC-4F93-F46A-1846FAEC802E}"/>
              </a:ext>
            </a:extLst>
          </p:cNvPr>
          <p:cNvSpPr>
            <a:spLocks noGrp="1"/>
          </p:cNvSpPr>
          <p:nvPr>
            <p:ph type="title"/>
          </p:nvPr>
        </p:nvSpPr>
        <p:spPr/>
        <p:txBody>
          <a:bodyPr/>
          <a:lstStyle/>
          <a:p>
            <a:r>
              <a:rPr lang="en-GB" dirty="0"/>
              <a:t>Content Warning</a:t>
            </a:r>
          </a:p>
        </p:txBody>
      </p:sp>
    </p:spTree>
    <p:extLst>
      <p:ext uri="{BB962C8B-B14F-4D97-AF65-F5344CB8AC3E}">
        <p14:creationId xmlns:p14="http://schemas.microsoft.com/office/powerpoint/2010/main" val="401323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234EF-C90A-E4C1-7163-AE08DFDA9E46}"/>
              </a:ext>
            </a:extLst>
          </p:cNvPr>
          <p:cNvSpPr>
            <a:spLocks noGrp="1"/>
          </p:cNvSpPr>
          <p:nvPr>
            <p:ph type="title" idx="4294967295"/>
          </p:nvPr>
        </p:nvSpPr>
        <p:spPr>
          <a:xfrm>
            <a:off x="838200" y="-1325563"/>
            <a:ext cx="10515600" cy="1325563"/>
          </a:xfrm>
          <a:prstGeom prst="rect">
            <a:avLst/>
          </a:prstGeom>
        </p:spPr>
        <p:txBody>
          <a:bodyPr anchor="b"/>
          <a:lstStyle/>
          <a:p>
            <a:r>
              <a:rPr lang="en-GB" dirty="0"/>
              <a:t>Route Map</a:t>
            </a:r>
          </a:p>
        </p:txBody>
      </p:sp>
      <p:pic>
        <p:nvPicPr>
          <p:cNvPr id="5" name="Picture 4" descr="A map of Newcastle City Centre showing the locations of the 7 stops on the tour">
            <a:extLst>
              <a:ext uri="{FF2B5EF4-FFF2-40B4-BE49-F238E27FC236}">
                <a16:creationId xmlns:a16="http://schemas.microsoft.com/office/drawing/2014/main" id="{BB2AD364-A505-CA66-5BFB-B7C360C4791D}"/>
              </a:ext>
            </a:extLst>
          </p:cNvPr>
          <p:cNvPicPr>
            <a:picLocks noChangeAspect="1"/>
          </p:cNvPicPr>
          <p:nvPr/>
        </p:nvPicPr>
        <p:blipFill rotWithShape="1">
          <a:blip r:embed="rId3"/>
          <a:srcRect l="20359" t="16251" r="-1" b="4028"/>
          <a:stretch/>
        </p:blipFill>
        <p:spPr>
          <a:xfrm>
            <a:off x="-1" y="-6945"/>
            <a:ext cx="12192001" cy="6864946"/>
          </a:xfrm>
          <a:prstGeom prst="rect">
            <a:avLst/>
          </a:prstGeom>
        </p:spPr>
      </p:pic>
      <p:sp>
        <p:nvSpPr>
          <p:cNvPr id="6" name="TextBox 5">
            <a:extLst>
              <a:ext uri="{FF2B5EF4-FFF2-40B4-BE49-F238E27FC236}">
                <a16:creationId xmlns:a16="http://schemas.microsoft.com/office/drawing/2014/main" id="{8574FE44-A6F1-D348-634B-CB603CC55F03}"/>
              </a:ext>
            </a:extLst>
          </p:cNvPr>
          <p:cNvSpPr txBox="1"/>
          <p:nvPr/>
        </p:nvSpPr>
        <p:spPr>
          <a:xfrm>
            <a:off x="-2" y="0"/>
            <a:ext cx="4283881" cy="3046988"/>
          </a:xfrm>
          <a:prstGeom prst="rect">
            <a:avLst/>
          </a:prstGeom>
          <a:solidFill>
            <a:schemeClr val="bg1"/>
          </a:solidFill>
        </p:spPr>
        <p:txBody>
          <a:bodyPr wrap="square" rtlCol="0">
            <a:spAutoFit/>
          </a:bodyPr>
          <a:lstStyle/>
          <a:p>
            <a:r>
              <a:rPr lang="en-GB" sz="1200" dirty="0">
                <a:latin typeface="Arial" panose="020B0604020202020204" pitchFamily="34" charset="0"/>
                <a:cs typeface="Arial" panose="020B0604020202020204" pitchFamily="34" charset="0"/>
              </a:rPr>
              <a:t>       Paul Robeson - City Hall</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Colonial Seamen - West Indies House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Early African Exhibitions - Hatton Gallery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Martin Luther King Jr. - Armstrong Building</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West African Doctors &amp; Nurses - Royal Victoria Infirmary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The Colonial Students’ Club - 40 </a:t>
            </a:r>
            <a:r>
              <a:rPr lang="en-GB" sz="1200" dirty="0" err="1">
                <a:latin typeface="Arial" panose="020B0604020202020204" pitchFamily="34" charset="0"/>
                <a:cs typeface="Arial" panose="020B0604020202020204" pitchFamily="34" charset="0"/>
              </a:rPr>
              <a:t>Leazes</a:t>
            </a:r>
            <a:r>
              <a:rPr lang="en-GB" sz="1200" dirty="0">
                <a:latin typeface="Arial" panose="020B0604020202020204" pitchFamily="34" charset="0"/>
                <a:cs typeface="Arial" panose="020B0604020202020204" pitchFamily="34" charset="0"/>
              </a:rPr>
              <a:t> Terrace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Frederick Douglass - 23 </a:t>
            </a:r>
            <a:r>
              <a:rPr lang="en-GB" sz="1200" dirty="0" err="1">
                <a:latin typeface="Arial" panose="020B0604020202020204" pitchFamily="34" charset="0"/>
                <a:cs typeface="Arial" panose="020B0604020202020204" pitchFamily="34" charset="0"/>
              </a:rPr>
              <a:t>Leazes</a:t>
            </a:r>
            <a:r>
              <a:rPr lang="en-GB" sz="1200" dirty="0">
                <a:latin typeface="Arial" panose="020B0604020202020204" pitchFamily="34" charset="0"/>
                <a:cs typeface="Arial" panose="020B0604020202020204" pitchFamily="34" charset="0"/>
              </a:rPr>
              <a:t> Park Road</a:t>
            </a:r>
          </a:p>
          <a:p>
            <a:endParaRPr lang="en-GB" sz="1200" dirty="0">
              <a:solidFill>
                <a:srgbClr val="555555"/>
              </a:solidFill>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Ida B Wells - Brunswick Methodist Chapel</a:t>
            </a:r>
          </a:p>
          <a:p>
            <a:endParaRPr lang="en-GB" sz="12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3868F333-C5E0-2D37-3FDC-0640E51E78F0}"/>
              </a:ext>
              <a:ext uri="{C183D7F6-B498-43B3-948B-1728B52AA6E4}">
                <adec:decorative xmlns:adec="http://schemas.microsoft.com/office/drawing/2017/decorative" val="1"/>
              </a:ext>
            </a:extLst>
          </p:cNvPr>
          <p:cNvSpPr/>
          <p:nvPr/>
        </p:nvSpPr>
        <p:spPr>
          <a:xfrm>
            <a:off x="95337" y="67228"/>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57B360D7-F65D-C3A0-A8B0-1D322227284E}"/>
              </a:ext>
              <a:ext uri="{C183D7F6-B498-43B3-948B-1728B52AA6E4}">
                <adec:decorative xmlns:adec="http://schemas.microsoft.com/office/drawing/2017/decorative" val="1"/>
              </a:ext>
            </a:extLst>
          </p:cNvPr>
          <p:cNvSpPr/>
          <p:nvPr/>
        </p:nvSpPr>
        <p:spPr>
          <a:xfrm>
            <a:off x="95337" y="409313"/>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2</a:t>
            </a:r>
          </a:p>
        </p:txBody>
      </p:sp>
      <p:sp>
        <p:nvSpPr>
          <p:cNvPr id="9" name="Oval 8">
            <a:extLst>
              <a:ext uri="{FF2B5EF4-FFF2-40B4-BE49-F238E27FC236}">
                <a16:creationId xmlns:a16="http://schemas.microsoft.com/office/drawing/2014/main" id="{B6EEF959-EC28-33F7-F2E7-063FE25E280D}"/>
              </a:ext>
              <a:ext uri="{C183D7F6-B498-43B3-948B-1728B52AA6E4}">
                <adec:decorative xmlns:adec="http://schemas.microsoft.com/office/drawing/2017/decorative" val="1"/>
              </a:ext>
            </a:extLst>
          </p:cNvPr>
          <p:cNvSpPr/>
          <p:nvPr/>
        </p:nvSpPr>
        <p:spPr>
          <a:xfrm>
            <a:off x="95337" y="751398"/>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3</a:t>
            </a:r>
          </a:p>
        </p:txBody>
      </p:sp>
      <p:sp>
        <p:nvSpPr>
          <p:cNvPr id="10" name="Oval 9">
            <a:extLst>
              <a:ext uri="{FF2B5EF4-FFF2-40B4-BE49-F238E27FC236}">
                <a16:creationId xmlns:a16="http://schemas.microsoft.com/office/drawing/2014/main" id="{DD67E745-E6AF-44DB-65EB-1188D8B7D4F1}"/>
              </a:ext>
              <a:ext uri="{C183D7F6-B498-43B3-948B-1728B52AA6E4}">
                <adec:decorative xmlns:adec="http://schemas.microsoft.com/office/drawing/2017/decorative" val="1"/>
              </a:ext>
            </a:extLst>
          </p:cNvPr>
          <p:cNvSpPr/>
          <p:nvPr/>
        </p:nvSpPr>
        <p:spPr>
          <a:xfrm>
            <a:off x="95337" y="1148862"/>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4</a:t>
            </a:r>
          </a:p>
        </p:txBody>
      </p:sp>
      <p:sp>
        <p:nvSpPr>
          <p:cNvPr id="11" name="Oval 10">
            <a:extLst>
              <a:ext uri="{FF2B5EF4-FFF2-40B4-BE49-F238E27FC236}">
                <a16:creationId xmlns:a16="http://schemas.microsoft.com/office/drawing/2014/main" id="{BA01BFAB-02CC-A533-3166-DA29661E2777}"/>
              </a:ext>
              <a:ext uri="{C183D7F6-B498-43B3-948B-1728B52AA6E4}">
                <adec:decorative xmlns:adec="http://schemas.microsoft.com/office/drawing/2017/decorative" val="1"/>
              </a:ext>
            </a:extLst>
          </p:cNvPr>
          <p:cNvSpPr/>
          <p:nvPr/>
        </p:nvSpPr>
        <p:spPr>
          <a:xfrm>
            <a:off x="95337" y="1515795"/>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5</a:t>
            </a:r>
          </a:p>
        </p:txBody>
      </p:sp>
      <p:sp>
        <p:nvSpPr>
          <p:cNvPr id="12" name="Oval 11">
            <a:extLst>
              <a:ext uri="{FF2B5EF4-FFF2-40B4-BE49-F238E27FC236}">
                <a16:creationId xmlns:a16="http://schemas.microsoft.com/office/drawing/2014/main" id="{47ADE5EC-9A9D-1BA6-DF6F-2AC628E8E13C}"/>
              </a:ext>
              <a:ext uri="{C183D7F6-B498-43B3-948B-1728B52AA6E4}">
                <adec:decorative xmlns:adec="http://schemas.microsoft.com/office/drawing/2017/decorative" val="1"/>
              </a:ext>
            </a:extLst>
          </p:cNvPr>
          <p:cNvSpPr/>
          <p:nvPr/>
        </p:nvSpPr>
        <p:spPr>
          <a:xfrm>
            <a:off x="95337" y="1882728"/>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6</a:t>
            </a:r>
          </a:p>
        </p:txBody>
      </p:sp>
      <p:sp>
        <p:nvSpPr>
          <p:cNvPr id="13" name="Oval 12">
            <a:extLst>
              <a:ext uri="{FF2B5EF4-FFF2-40B4-BE49-F238E27FC236}">
                <a16:creationId xmlns:a16="http://schemas.microsoft.com/office/drawing/2014/main" id="{796F6FF2-E731-283E-57A2-CE24FD3873EE}"/>
              </a:ext>
              <a:ext uri="{C183D7F6-B498-43B3-948B-1728B52AA6E4}">
                <adec:decorative xmlns:adec="http://schemas.microsoft.com/office/drawing/2017/decorative" val="1"/>
              </a:ext>
            </a:extLst>
          </p:cNvPr>
          <p:cNvSpPr/>
          <p:nvPr/>
        </p:nvSpPr>
        <p:spPr>
          <a:xfrm>
            <a:off x="95337" y="2249661"/>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7</a:t>
            </a:r>
          </a:p>
        </p:txBody>
      </p:sp>
      <p:sp>
        <p:nvSpPr>
          <p:cNvPr id="14" name="Oval 13">
            <a:hlinkClick r:id="rId4"/>
            <a:extLst>
              <a:ext uri="{FF2B5EF4-FFF2-40B4-BE49-F238E27FC236}">
                <a16:creationId xmlns:a16="http://schemas.microsoft.com/office/drawing/2014/main" id="{3A4CB8BC-F830-4ECF-E0D0-369AF2871701}"/>
              </a:ext>
              <a:ext uri="{C183D7F6-B498-43B3-948B-1728B52AA6E4}">
                <adec:decorative xmlns:adec="http://schemas.microsoft.com/office/drawing/2017/decorative" val="1"/>
              </a:ext>
            </a:extLst>
          </p:cNvPr>
          <p:cNvSpPr/>
          <p:nvPr/>
        </p:nvSpPr>
        <p:spPr>
          <a:xfrm>
            <a:off x="9927335" y="3054542"/>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1</a:t>
            </a:r>
          </a:p>
        </p:txBody>
      </p:sp>
      <p:sp>
        <p:nvSpPr>
          <p:cNvPr id="15" name="Oval 14">
            <a:hlinkClick r:id="rId5"/>
            <a:extLst>
              <a:ext uri="{FF2B5EF4-FFF2-40B4-BE49-F238E27FC236}">
                <a16:creationId xmlns:a16="http://schemas.microsoft.com/office/drawing/2014/main" id="{B22B9431-9AD9-B599-FF13-846DEA3F244B}"/>
              </a:ext>
              <a:ext uri="{C183D7F6-B498-43B3-948B-1728B52AA6E4}">
                <adec:decorative xmlns:adec="http://schemas.microsoft.com/office/drawing/2017/decorative" val="1"/>
              </a:ext>
            </a:extLst>
          </p:cNvPr>
          <p:cNvSpPr/>
          <p:nvPr/>
        </p:nvSpPr>
        <p:spPr>
          <a:xfrm>
            <a:off x="8215766" y="1840365"/>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2</a:t>
            </a:r>
          </a:p>
        </p:txBody>
      </p:sp>
      <p:sp>
        <p:nvSpPr>
          <p:cNvPr id="16" name="Oval 15">
            <a:hlinkClick r:id="rId6"/>
            <a:extLst>
              <a:ext uri="{FF2B5EF4-FFF2-40B4-BE49-F238E27FC236}">
                <a16:creationId xmlns:a16="http://schemas.microsoft.com/office/drawing/2014/main" id="{B59D7BA9-DBF7-4943-6A78-851CAE151713}"/>
              </a:ext>
              <a:ext uri="{C183D7F6-B498-43B3-948B-1728B52AA6E4}">
                <adec:decorative xmlns:adec="http://schemas.microsoft.com/office/drawing/2017/decorative" val="1"/>
              </a:ext>
            </a:extLst>
          </p:cNvPr>
          <p:cNvSpPr/>
          <p:nvPr/>
        </p:nvSpPr>
        <p:spPr>
          <a:xfrm>
            <a:off x="7122170" y="1208995"/>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3</a:t>
            </a:r>
          </a:p>
        </p:txBody>
      </p:sp>
      <p:sp>
        <p:nvSpPr>
          <p:cNvPr id="17" name="Oval 16">
            <a:hlinkClick r:id="rId7"/>
            <a:extLst>
              <a:ext uri="{FF2B5EF4-FFF2-40B4-BE49-F238E27FC236}">
                <a16:creationId xmlns:a16="http://schemas.microsoft.com/office/drawing/2014/main" id="{7256073C-497F-BB4B-CF0D-5BA85BE16646}"/>
              </a:ext>
              <a:ext uri="{C183D7F6-B498-43B3-948B-1728B52AA6E4}">
                <adec:decorative xmlns:adec="http://schemas.microsoft.com/office/drawing/2017/decorative" val="1"/>
              </a:ext>
            </a:extLst>
          </p:cNvPr>
          <p:cNvSpPr/>
          <p:nvPr/>
        </p:nvSpPr>
        <p:spPr>
          <a:xfrm>
            <a:off x="6470702" y="1049896"/>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4</a:t>
            </a:r>
          </a:p>
        </p:txBody>
      </p:sp>
      <p:sp>
        <p:nvSpPr>
          <p:cNvPr id="18" name="Oval 17">
            <a:hlinkClick r:id="rId8"/>
            <a:extLst>
              <a:ext uri="{FF2B5EF4-FFF2-40B4-BE49-F238E27FC236}">
                <a16:creationId xmlns:a16="http://schemas.microsoft.com/office/drawing/2014/main" id="{6DE6A39A-60E8-71D1-5102-2AFDB6486FAA}"/>
              </a:ext>
              <a:ext uri="{C183D7F6-B498-43B3-948B-1728B52AA6E4}">
                <adec:decorative xmlns:adec="http://schemas.microsoft.com/office/drawing/2017/decorative" val="1"/>
              </a:ext>
            </a:extLst>
          </p:cNvPr>
          <p:cNvSpPr/>
          <p:nvPr/>
        </p:nvSpPr>
        <p:spPr>
          <a:xfrm>
            <a:off x="4482803" y="1890608"/>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5</a:t>
            </a:r>
          </a:p>
        </p:txBody>
      </p:sp>
      <p:sp>
        <p:nvSpPr>
          <p:cNvPr id="19" name="Oval 18">
            <a:hlinkClick r:id="rId9"/>
            <a:extLst>
              <a:ext uri="{FF2B5EF4-FFF2-40B4-BE49-F238E27FC236}">
                <a16:creationId xmlns:a16="http://schemas.microsoft.com/office/drawing/2014/main" id="{104BCB86-D0B9-5615-D4D7-86570E91F3E2}"/>
              </a:ext>
              <a:ext uri="{C183D7F6-B498-43B3-948B-1728B52AA6E4}">
                <adec:decorative xmlns:adec="http://schemas.microsoft.com/office/drawing/2017/decorative" val="1"/>
              </a:ext>
            </a:extLst>
          </p:cNvPr>
          <p:cNvSpPr/>
          <p:nvPr/>
        </p:nvSpPr>
        <p:spPr>
          <a:xfrm>
            <a:off x="4082544" y="3535188"/>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6</a:t>
            </a:r>
          </a:p>
        </p:txBody>
      </p:sp>
      <p:sp>
        <p:nvSpPr>
          <p:cNvPr id="20" name="Oval 19">
            <a:hlinkClick r:id="rId10"/>
            <a:extLst>
              <a:ext uri="{FF2B5EF4-FFF2-40B4-BE49-F238E27FC236}">
                <a16:creationId xmlns:a16="http://schemas.microsoft.com/office/drawing/2014/main" id="{66510E2C-F004-F1D4-993F-87C49365C64C}"/>
              </a:ext>
              <a:ext uri="{C183D7F6-B498-43B3-948B-1728B52AA6E4}">
                <adec:decorative xmlns:adec="http://schemas.microsoft.com/office/drawing/2017/decorative" val="1"/>
              </a:ext>
            </a:extLst>
          </p:cNvPr>
          <p:cNvSpPr/>
          <p:nvPr/>
        </p:nvSpPr>
        <p:spPr>
          <a:xfrm>
            <a:off x="5390505" y="5219961"/>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7</a:t>
            </a:r>
          </a:p>
        </p:txBody>
      </p:sp>
      <p:sp>
        <p:nvSpPr>
          <p:cNvPr id="3" name="Oval 2">
            <a:extLst>
              <a:ext uri="{FF2B5EF4-FFF2-40B4-BE49-F238E27FC236}">
                <a16:creationId xmlns:a16="http://schemas.microsoft.com/office/drawing/2014/main" id="{95553AC3-EEF4-43C0-F7B1-57DF0E04E929}"/>
              </a:ext>
              <a:ext uri="{C183D7F6-B498-43B3-948B-1728B52AA6E4}">
                <adec:decorative xmlns:adec="http://schemas.microsoft.com/office/drawing/2017/decorative" val="1"/>
              </a:ext>
            </a:extLst>
          </p:cNvPr>
          <p:cNvSpPr/>
          <p:nvPr/>
        </p:nvSpPr>
        <p:spPr>
          <a:xfrm>
            <a:off x="95337" y="2604309"/>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8</a:t>
            </a:r>
          </a:p>
        </p:txBody>
      </p:sp>
      <p:sp>
        <p:nvSpPr>
          <p:cNvPr id="4" name="Oval 3">
            <a:hlinkClick r:id="rId11"/>
            <a:extLst>
              <a:ext uri="{FF2B5EF4-FFF2-40B4-BE49-F238E27FC236}">
                <a16:creationId xmlns:a16="http://schemas.microsoft.com/office/drawing/2014/main" id="{8DDCD326-72AF-3E13-5F11-976922CF1351}"/>
              </a:ext>
              <a:ext uri="{C183D7F6-B498-43B3-948B-1728B52AA6E4}">
                <adec:decorative xmlns:adec="http://schemas.microsoft.com/office/drawing/2017/decorative" val="1"/>
              </a:ext>
            </a:extLst>
          </p:cNvPr>
          <p:cNvSpPr/>
          <p:nvPr/>
        </p:nvSpPr>
        <p:spPr>
          <a:xfrm>
            <a:off x="8014430" y="5798489"/>
            <a:ext cx="201336" cy="201336"/>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839727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3C11B50-9CB9-49F9-B496-770D4B72A319}"/>
              </a:ext>
              <a:ext uri="{C183D7F6-B498-43B3-948B-1728B52AA6E4}">
                <adec:decorative xmlns:adec="http://schemas.microsoft.com/office/drawing/2017/decorative" val="1"/>
              </a:ext>
            </a:extLst>
          </p:cNvPr>
          <p:cNvSpPr>
            <a:spLocks noGrp="1"/>
          </p:cNvSpPr>
          <p:nvPr>
            <p:ph type="pic" sz="quarter" idx="11"/>
          </p:nvPr>
        </p:nvSpPr>
        <p:spPr/>
      </p:sp>
      <p:sp>
        <p:nvSpPr>
          <p:cNvPr id="4" name="Title 3">
            <a:extLst>
              <a:ext uri="{FF2B5EF4-FFF2-40B4-BE49-F238E27FC236}">
                <a16:creationId xmlns:a16="http://schemas.microsoft.com/office/drawing/2014/main" id="{C2EBD3EA-C767-444D-9D5B-2CCCD5FEC227}"/>
              </a:ext>
            </a:extLst>
          </p:cNvPr>
          <p:cNvSpPr>
            <a:spLocks noGrp="1"/>
          </p:cNvSpPr>
          <p:nvPr>
            <p:ph type="title"/>
          </p:nvPr>
        </p:nvSpPr>
        <p:spPr/>
        <p:txBody>
          <a:bodyPr/>
          <a:lstStyle/>
          <a:p>
            <a:r>
              <a:rPr lang="en-GB" dirty="0"/>
              <a:t>Point 1 - Paul Robeson at Newcastle City Hall</a:t>
            </a:r>
          </a:p>
        </p:txBody>
      </p:sp>
      <p:sp>
        <p:nvSpPr>
          <p:cNvPr id="5" name="Content Placeholder 4">
            <a:extLst>
              <a:ext uri="{FF2B5EF4-FFF2-40B4-BE49-F238E27FC236}">
                <a16:creationId xmlns:a16="http://schemas.microsoft.com/office/drawing/2014/main" id="{0A856963-B9D9-42C0-ABFD-4186CD1A0792}"/>
              </a:ext>
            </a:extLst>
          </p:cNvPr>
          <p:cNvSpPr>
            <a:spLocks noGrp="1"/>
          </p:cNvSpPr>
          <p:nvPr>
            <p:ph idx="1"/>
          </p:nvPr>
        </p:nvSpPr>
        <p:spPr>
          <a:xfrm>
            <a:off x="381885" y="1075414"/>
            <a:ext cx="5075780" cy="5460246"/>
          </a:xfrm>
        </p:spPr>
        <p:txBody>
          <a:bodyPr lIns="0" tIns="45720" rIns="90000" bIns="45720" anchor="t"/>
          <a:lstStyle/>
          <a:p>
            <a:r>
              <a:rPr lang="en-GB" sz="2000" dirty="0">
                <a:cs typeface="Arial"/>
              </a:rPr>
              <a:t>There are 2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Paul Robeson.</a:t>
            </a:r>
          </a:p>
          <a:p>
            <a:endParaRPr lang="en-GB" sz="2000" dirty="0">
              <a:cs typeface="Arial"/>
            </a:endParaRPr>
          </a:p>
          <a:p>
            <a:r>
              <a:rPr lang="en-GB" sz="2000" dirty="0">
                <a:cs typeface="Arial"/>
              </a:rPr>
              <a:t>Children can stand directly in front of Newcastle City Hall but may need to move out of the way for pedestrians. </a:t>
            </a:r>
          </a:p>
          <a:p>
            <a:endParaRPr lang="en-GB" sz="2000" dirty="0">
              <a:cs typeface="Arial"/>
            </a:endParaRPr>
          </a:p>
          <a:p>
            <a:r>
              <a:rPr lang="en-GB" sz="2000" dirty="0">
                <a:cs typeface="Arial"/>
              </a:rPr>
              <a:t>The location code from What3Words is </a:t>
            </a:r>
            <a:r>
              <a:rPr lang="en-GB" sz="2000" dirty="0" err="1">
                <a:cs typeface="Arial"/>
                <a:hlinkClick r:id="rId4"/>
              </a:rPr>
              <a:t>storm.until.lived</a:t>
            </a:r>
            <a:endParaRPr lang="en-GB" sz="2000" dirty="0">
              <a:cs typeface="Arial"/>
            </a:endParaRPr>
          </a:p>
          <a:p>
            <a:endParaRPr lang="en-GB" sz="2400" dirty="0">
              <a:ea typeface="+mn-lt"/>
              <a:cs typeface="+mn-lt"/>
            </a:endParaRPr>
          </a:p>
          <a:p>
            <a:endParaRPr lang="en-GB" dirty="0">
              <a:cs typeface="Arial" panose="020B0604020202020204"/>
            </a:endParaRPr>
          </a:p>
        </p:txBody>
      </p:sp>
      <p:sp>
        <p:nvSpPr>
          <p:cNvPr id="6" name="Text Placeholder 5">
            <a:extLst>
              <a:ext uri="{FF2B5EF4-FFF2-40B4-BE49-F238E27FC236}">
                <a16:creationId xmlns:a16="http://schemas.microsoft.com/office/drawing/2014/main" id="{B031FEB0-E65C-4D33-9656-73B093C0F257}"/>
              </a:ext>
            </a:extLst>
          </p:cNvPr>
          <p:cNvSpPr>
            <a:spLocks noGrp="1"/>
          </p:cNvSpPr>
          <p:nvPr>
            <p:ph type="body" sz="quarter" idx="23"/>
          </p:nvPr>
        </p:nvSpPr>
        <p:spPr>
          <a:xfrm>
            <a:off x="6629400" y="5782586"/>
            <a:ext cx="3494313" cy="476699"/>
          </a:xfrm>
        </p:spPr>
        <p:txBody>
          <a:bodyPr/>
          <a:lstStyle/>
          <a:p>
            <a:r>
              <a:rPr lang="en-GB" dirty="0"/>
              <a:t>Ticket for a Paul Robeson concert at Newcastle City Hall in 1958</a:t>
            </a:r>
          </a:p>
          <a:p>
            <a:endParaRPr lang="en-GB" dirty="0"/>
          </a:p>
        </p:txBody>
      </p:sp>
      <p:pic>
        <p:nvPicPr>
          <p:cNvPr id="12" name="Picture Placeholder 11" descr="Sepia coloured images of a black man in a suit and tie, along with a paper ticket stub for a music concert.">
            <a:extLst>
              <a:ext uri="{FF2B5EF4-FFF2-40B4-BE49-F238E27FC236}">
                <a16:creationId xmlns:a16="http://schemas.microsoft.com/office/drawing/2014/main" id="{77AC114A-8BF7-4878-9F45-0FEA4F25FAD1}"/>
              </a:ext>
            </a:extLst>
          </p:cNvPr>
          <p:cNvPicPr>
            <a:picLocks noGrp="1" noChangeAspect="1"/>
          </p:cNvPicPr>
          <p:nvPr>
            <p:ph type="pic" sz="quarter" idx="12"/>
          </p:nvPr>
        </p:nvPicPr>
        <p:blipFill>
          <a:blip r:embed="rId5"/>
          <a:srcRect t="8575" b="8575"/>
          <a:stretch>
            <a:fillRect/>
          </a:stretch>
        </p:blipFill>
        <p:spPr/>
      </p:pic>
    </p:spTree>
    <p:extLst>
      <p:ext uri="{BB962C8B-B14F-4D97-AF65-F5344CB8AC3E}">
        <p14:creationId xmlns:p14="http://schemas.microsoft.com/office/powerpoint/2010/main" val="2654458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62D4-4B8E-40E7-7104-3F471D9FC933}"/>
              </a:ext>
            </a:extLst>
          </p:cNvPr>
          <p:cNvSpPr>
            <a:spLocks noGrp="1"/>
          </p:cNvSpPr>
          <p:nvPr>
            <p:ph type="title"/>
          </p:nvPr>
        </p:nvSpPr>
        <p:spPr>
          <a:xfrm rot="5400000">
            <a:off x="8036665" y="3073856"/>
            <a:ext cx="6218575" cy="710288"/>
          </a:xfrm>
        </p:spPr>
        <p:txBody>
          <a:bodyPr/>
          <a:lstStyle/>
          <a:p>
            <a:pPr algn="ctr"/>
            <a:r>
              <a:rPr lang="en-GB" dirty="0"/>
              <a:t>Programme &amp; ticket from Paul Robeson concert at City Hall</a:t>
            </a:r>
          </a:p>
        </p:txBody>
      </p:sp>
      <p:pic>
        <p:nvPicPr>
          <p:cNvPr id="4" name="Content Placeholder 3" descr="Sepia coloured images of a black man in a suit and tie, along with a paper ticket stub for a music concert.">
            <a:extLst>
              <a:ext uri="{FF2B5EF4-FFF2-40B4-BE49-F238E27FC236}">
                <a16:creationId xmlns:a16="http://schemas.microsoft.com/office/drawing/2014/main" id="{C027D582-8944-418F-AB78-96AB33EE0763}"/>
              </a:ext>
            </a:extLst>
          </p:cNvPr>
          <p:cNvPicPr>
            <a:picLocks noGrp="1" noChangeAspect="1"/>
          </p:cNvPicPr>
          <p:nvPr>
            <p:ph idx="1"/>
          </p:nvPr>
        </p:nvPicPr>
        <p:blipFill>
          <a:blip r:embed="rId3"/>
          <a:stretch>
            <a:fillRect/>
          </a:stretch>
        </p:blipFill>
        <p:spPr>
          <a:xfrm rot="5400000">
            <a:off x="1824184" y="-444087"/>
            <a:ext cx="6857069" cy="7763906"/>
          </a:xfrm>
        </p:spPr>
      </p:pic>
    </p:spTree>
    <p:extLst>
      <p:ext uri="{BB962C8B-B14F-4D97-AF65-F5344CB8AC3E}">
        <p14:creationId xmlns:p14="http://schemas.microsoft.com/office/powerpoint/2010/main" val="278328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Black and white photo of a Paul Robeson dressed as Othello wearing a white robe and a Roman soldier style helmet">
            <a:extLst>
              <a:ext uri="{FF2B5EF4-FFF2-40B4-BE49-F238E27FC236}">
                <a16:creationId xmlns:a16="http://schemas.microsoft.com/office/drawing/2014/main" id="{19FA6EF0-81E3-6900-859A-E2294F02E4D1}"/>
              </a:ext>
            </a:extLst>
          </p:cNvPr>
          <p:cNvPicPr>
            <a:picLocks noGrp="1" noChangeAspect="1"/>
          </p:cNvPicPr>
          <p:nvPr>
            <p:ph idx="1"/>
          </p:nvPr>
        </p:nvPicPr>
        <p:blipFill>
          <a:blip r:embed="rId3"/>
          <a:stretch>
            <a:fillRect/>
          </a:stretch>
        </p:blipFill>
        <p:spPr>
          <a:xfrm>
            <a:off x="1520889" y="874577"/>
            <a:ext cx="8341567" cy="5961440"/>
          </a:xfrm>
        </p:spPr>
      </p:pic>
      <p:sp>
        <p:nvSpPr>
          <p:cNvPr id="2" name="Title 1">
            <a:extLst>
              <a:ext uri="{FF2B5EF4-FFF2-40B4-BE49-F238E27FC236}">
                <a16:creationId xmlns:a16="http://schemas.microsoft.com/office/drawing/2014/main" id="{C005BBBF-9A5D-0998-882A-9896F447A13C}"/>
              </a:ext>
            </a:extLst>
          </p:cNvPr>
          <p:cNvSpPr>
            <a:spLocks noGrp="1"/>
          </p:cNvSpPr>
          <p:nvPr>
            <p:ph type="title"/>
          </p:nvPr>
        </p:nvSpPr>
        <p:spPr/>
        <p:txBody>
          <a:bodyPr/>
          <a:lstStyle/>
          <a:p>
            <a:pPr algn="ctr"/>
            <a:r>
              <a:rPr lang="en-GB" dirty="0"/>
              <a:t>Paul Robeson as Othello</a:t>
            </a:r>
          </a:p>
        </p:txBody>
      </p:sp>
    </p:spTree>
    <p:extLst>
      <p:ext uri="{BB962C8B-B14F-4D97-AF65-F5344CB8AC3E}">
        <p14:creationId xmlns:p14="http://schemas.microsoft.com/office/powerpoint/2010/main" val="126935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2294199-5875-4618-B60C-B561C384BBCB}"/>
              </a:ext>
              <a:ext uri="{C183D7F6-B498-43B3-948B-1728B52AA6E4}">
                <adec:decorative xmlns:adec="http://schemas.microsoft.com/office/drawing/2017/decorative" val="1"/>
              </a:ext>
            </a:extLst>
          </p:cNvPr>
          <p:cNvSpPr>
            <a:spLocks noGrp="1"/>
          </p:cNvSpPr>
          <p:nvPr>
            <p:ph type="pic" sz="quarter" idx="11"/>
          </p:nvPr>
        </p:nvSpPr>
        <p:spPr/>
      </p:sp>
      <p:sp>
        <p:nvSpPr>
          <p:cNvPr id="4" name="Title 3">
            <a:extLst>
              <a:ext uri="{FF2B5EF4-FFF2-40B4-BE49-F238E27FC236}">
                <a16:creationId xmlns:a16="http://schemas.microsoft.com/office/drawing/2014/main" id="{196F9938-89BD-4BF4-B36F-470C56239803}"/>
              </a:ext>
            </a:extLst>
          </p:cNvPr>
          <p:cNvSpPr>
            <a:spLocks noGrp="1"/>
          </p:cNvSpPr>
          <p:nvPr>
            <p:ph type="title"/>
          </p:nvPr>
        </p:nvSpPr>
        <p:spPr/>
        <p:txBody>
          <a:bodyPr/>
          <a:lstStyle/>
          <a:p>
            <a:r>
              <a:rPr lang="en-GB" dirty="0">
                <a:latin typeface="Arial"/>
                <a:cs typeface="Arial"/>
              </a:rPr>
              <a:t>Point 2 - West Indies House at Newcastle Civic Centre</a:t>
            </a:r>
            <a:endParaRPr lang="en-GB" dirty="0"/>
          </a:p>
        </p:txBody>
      </p:sp>
      <p:sp>
        <p:nvSpPr>
          <p:cNvPr id="5" name="Content Placeholder 4">
            <a:extLst>
              <a:ext uri="{FF2B5EF4-FFF2-40B4-BE49-F238E27FC236}">
                <a16:creationId xmlns:a16="http://schemas.microsoft.com/office/drawing/2014/main" id="{7D0DC9E6-E446-4F56-9976-A3ED09D68576}"/>
              </a:ext>
            </a:extLst>
          </p:cNvPr>
          <p:cNvSpPr>
            <a:spLocks noGrp="1"/>
          </p:cNvSpPr>
          <p:nvPr>
            <p:ph idx="1"/>
          </p:nvPr>
        </p:nvSpPr>
        <p:spPr>
          <a:xfrm>
            <a:off x="357187" y="1075414"/>
            <a:ext cx="5048013" cy="5268013"/>
          </a:xfrm>
        </p:spPr>
        <p:txBody>
          <a:bodyPr/>
          <a:lstStyle/>
          <a:p>
            <a:r>
              <a:rPr lang="en-GB" sz="2000" dirty="0">
                <a:cs typeface="Arial"/>
              </a:rPr>
              <a:t>There are 3 suggested images on the following slides. These can be used to illustrate your walk.</a:t>
            </a:r>
          </a:p>
          <a:p>
            <a:endParaRPr lang="en-GB" sz="2000" dirty="0">
              <a:cs typeface="Arial"/>
            </a:endParaRPr>
          </a:p>
          <a:p>
            <a:r>
              <a:rPr lang="en-GB" sz="2000" dirty="0">
                <a:cs typeface="Arial"/>
              </a:rPr>
              <a:t>Read the </a:t>
            </a:r>
            <a:r>
              <a:rPr lang="en-GB" sz="2000" dirty="0">
                <a:cs typeface="Arial"/>
                <a:hlinkClick r:id="rId3"/>
              </a:rPr>
              <a:t>script</a:t>
            </a:r>
            <a:r>
              <a:rPr lang="en-GB" sz="2000" dirty="0">
                <a:cs typeface="Arial"/>
              </a:rPr>
              <a:t> for West Indies House.</a:t>
            </a:r>
          </a:p>
          <a:p>
            <a:endParaRPr lang="en-GB" sz="2000" dirty="0">
              <a:cs typeface="Arial"/>
            </a:endParaRPr>
          </a:p>
          <a:p>
            <a:r>
              <a:rPr lang="en-GB" sz="2000" dirty="0">
                <a:cs typeface="Arial"/>
              </a:rPr>
              <a:t>Children can stand in front of Newcastle Civic Centre beside ‘The Response’ War Memorial. The pavements here are wide. You will be away from the road and any traffic noise.</a:t>
            </a:r>
          </a:p>
          <a:p>
            <a:endParaRPr lang="en-GB" sz="2000" dirty="0">
              <a:cs typeface="Arial"/>
            </a:endParaRPr>
          </a:p>
          <a:p>
            <a:r>
              <a:rPr lang="en-GB" sz="2000" dirty="0">
                <a:cs typeface="Arial"/>
              </a:rPr>
              <a:t>The location code from What3Words is </a:t>
            </a:r>
            <a:r>
              <a:rPr lang="en-GB" sz="2000" dirty="0" err="1">
                <a:cs typeface="Arial"/>
                <a:hlinkClick r:id="rId4"/>
              </a:rPr>
              <a:t>palace.gates.moral</a:t>
            </a:r>
            <a:endParaRPr lang="en-GB" sz="2000" dirty="0">
              <a:cs typeface="Arial"/>
            </a:endParaRPr>
          </a:p>
          <a:p>
            <a:endParaRPr lang="en-GB" dirty="0"/>
          </a:p>
        </p:txBody>
      </p:sp>
      <p:sp>
        <p:nvSpPr>
          <p:cNvPr id="6" name="Text Placeholder 5">
            <a:extLst>
              <a:ext uri="{FF2B5EF4-FFF2-40B4-BE49-F238E27FC236}">
                <a16:creationId xmlns:a16="http://schemas.microsoft.com/office/drawing/2014/main" id="{2200CAFC-255A-47F6-9641-62B605D9211B}"/>
              </a:ext>
            </a:extLst>
          </p:cNvPr>
          <p:cNvSpPr>
            <a:spLocks noGrp="1"/>
          </p:cNvSpPr>
          <p:nvPr>
            <p:ph type="body" sz="quarter" idx="23"/>
          </p:nvPr>
        </p:nvSpPr>
        <p:spPr/>
        <p:txBody>
          <a:bodyPr/>
          <a:lstStyle/>
          <a:p>
            <a:r>
              <a:rPr lang="en-GB" dirty="0"/>
              <a:t>Residents standing outside West Indies House</a:t>
            </a:r>
          </a:p>
        </p:txBody>
      </p:sp>
      <p:pic>
        <p:nvPicPr>
          <p:cNvPr id="12" name="Picture Placeholder 11" descr="A black and white photo of two black men standing in front of a door with a poster on it. Amongst other text the poster reads ' Hostel and recreational accommodation for coloured seamen'.">
            <a:extLst>
              <a:ext uri="{FF2B5EF4-FFF2-40B4-BE49-F238E27FC236}">
                <a16:creationId xmlns:a16="http://schemas.microsoft.com/office/drawing/2014/main" id="{CF103E48-0CFD-42B0-AC50-0574DBE9C359}"/>
              </a:ext>
            </a:extLst>
          </p:cNvPr>
          <p:cNvPicPr>
            <a:picLocks noGrp="1" noChangeAspect="1"/>
          </p:cNvPicPr>
          <p:nvPr>
            <p:ph type="pic" sz="quarter" idx="12"/>
          </p:nvPr>
        </p:nvPicPr>
        <p:blipFill>
          <a:blip r:embed="rId5"/>
          <a:srcRect l="14222" r="14222"/>
          <a:stretch>
            <a:fillRect/>
          </a:stretch>
        </p:blipFill>
        <p:spPr>
          <a:xfrm>
            <a:off x="6317263" y="1371601"/>
            <a:ext cx="4291286" cy="4025394"/>
          </a:xfrm>
        </p:spPr>
      </p:pic>
    </p:spTree>
    <p:extLst>
      <p:ext uri="{BB962C8B-B14F-4D97-AF65-F5344CB8AC3E}">
        <p14:creationId xmlns:p14="http://schemas.microsoft.com/office/powerpoint/2010/main" val="2803786141"/>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d463b1d-7766-4d02-8af5-f10485b3b5eb">
      <UserInfo>
        <DisplayName>Horsley, Daisy</DisplayName>
        <AccountId>21</AccountId>
        <AccountType/>
      </UserInfo>
      <UserInfo>
        <DisplayName>Angel, Victoria</DisplayName>
        <AccountId>24</AccountId>
        <AccountType/>
      </UserInfo>
    </SharedWithUsers>
    <lcf76f155ced4ddcb4097134ff3c332f xmlns="edbe8950-61f0-42e7-b390-a0623418c29b">
      <Terms xmlns="http://schemas.microsoft.com/office/infopath/2007/PartnerControls"/>
    </lcf76f155ced4ddcb4097134ff3c332f>
    <TaxCatchAll xmlns="4d463b1d-7766-4d02-8af5-f10485b3b5e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B544973E018B41A571F53E3DCBF129" ma:contentTypeVersion="10" ma:contentTypeDescription="Create a new document." ma:contentTypeScope="" ma:versionID="00681acb728052d03d404344e4a96f44">
  <xsd:schema xmlns:xsd="http://www.w3.org/2001/XMLSchema" xmlns:xs="http://www.w3.org/2001/XMLSchema" xmlns:p="http://schemas.microsoft.com/office/2006/metadata/properties" xmlns:ns2="edbe8950-61f0-42e7-b390-a0623418c29b" xmlns:ns3="4d463b1d-7766-4d02-8af5-f10485b3b5eb" targetNamespace="http://schemas.microsoft.com/office/2006/metadata/properties" ma:root="true" ma:fieldsID="67df836f53e084a91c5f9058d7798d44" ns2:_="" ns3:_="">
    <xsd:import namespace="edbe8950-61f0-42e7-b390-a0623418c29b"/>
    <xsd:import namespace="4d463b1d-7766-4d02-8af5-f10485b3b5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e8950-61f0-42e7-b390-a0623418c2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63b1d-7766-4d02-8af5-f10485b3b5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7edc658-fdf0-4449-9d62-2d36fc815dc3}" ma:internalName="TaxCatchAll" ma:showField="CatchAllData" ma:web="4d463b1d-7766-4d02-8af5-f10485b3b5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6D2E43-4F90-40BF-B410-9AF81C15F411}">
  <ds:schemaRefs>
    <ds:schemaRef ds:uri="http://schemas.microsoft.com/office/2006/metadata/properties"/>
    <ds:schemaRef ds:uri="edbe8950-61f0-42e7-b390-a0623418c29b"/>
    <ds:schemaRef ds:uri="4d463b1d-7766-4d02-8af5-f10485b3b5eb"/>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B8EAEBA1-72B2-49E6-AD45-CEBF37DDE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be8950-61f0-42e7-b390-a0623418c29b"/>
    <ds:schemaRef ds:uri="4d463b1d-7766-4d02-8af5-f10485b3b5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2382</TotalTime>
  <Words>1729</Words>
  <Application>Microsoft Office PowerPoint</Application>
  <PresentationFormat>Widescreen</PresentationFormat>
  <Paragraphs>215</Paragraphs>
  <Slides>32</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-apple-system</vt:lpstr>
      <vt:lpstr>Arial</vt:lpstr>
      <vt:lpstr>Calibri</vt:lpstr>
      <vt:lpstr>Menlo</vt:lpstr>
      <vt:lpstr>Proxima Nova</vt:lpstr>
      <vt:lpstr>Source Sans Pro Bold</vt:lpstr>
      <vt:lpstr>Office Theme</vt:lpstr>
      <vt:lpstr>Newcastle City Centre Walk - North Teacher’s Guide  This guide has been designed in collaboration with African Lives in Northern England.</vt:lpstr>
      <vt:lpstr>How to use this PPT</vt:lpstr>
      <vt:lpstr>How did people from Africa contribute to and enrich our region?</vt:lpstr>
      <vt:lpstr>Content Warning</vt:lpstr>
      <vt:lpstr>Route Map</vt:lpstr>
      <vt:lpstr>Point 1 - Paul Robeson at Newcastle City Hall</vt:lpstr>
      <vt:lpstr>Programme &amp; ticket from Paul Robeson concert at City Hall</vt:lpstr>
      <vt:lpstr>Paul Robeson as Othello</vt:lpstr>
      <vt:lpstr>Point 2 - West Indies House at Newcastle Civic Centre</vt:lpstr>
      <vt:lpstr>Houses on Lovaine Place prior to demolition, 1957</vt:lpstr>
      <vt:lpstr>Koi Obuadabang Larbi, West Indies House, 1941</vt:lpstr>
      <vt:lpstr>Mealtime at West Indies House, 1941</vt:lpstr>
      <vt:lpstr>Point 3 – Early African Exhibitions at The Hatton Gallery</vt:lpstr>
      <vt:lpstr>“Africa to Tyneside” exhibition at The Hatton Gallery </vt:lpstr>
      <vt:lpstr>North Coast Exhibition, Town Moor, 1929</vt:lpstr>
      <vt:lpstr>Engraving of a Fullah Lady</vt:lpstr>
      <vt:lpstr>Point 4 - Martin Luther King Jr. at Kings Hall, Newcastle University </vt:lpstr>
      <vt:lpstr>Martin Luther King Jr. at Newcastle University, 1967</vt:lpstr>
      <vt:lpstr>50th anniversary light display at Newcastle University</vt:lpstr>
      <vt:lpstr>Point 5 - Royal Victoria Infirmary and Early African Doctors </vt:lpstr>
      <vt:lpstr>Irene Cole (Ighodaro) in graduation robes</vt:lpstr>
      <vt:lpstr>Irene Moduepolo Thomas</vt:lpstr>
      <vt:lpstr>Robert Wellesley-Cole in graduation robes</vt:lpstr>
      <vt:lpstr>Point 6 - The Colonial Students’ Club and its Residents</vt:lpstr>
      <vt:lpstr>Lois Bola Jones in nurses’ uniform</vt:lpstr>
      <vt:lpstr>Victor Oyenuga in graduation robes</vt:lpstr>
      <vt:lpstr>Point 7- Frederick Douglass at Albion Street  (now Leazes Park Road)  </vt:lpstr>
      <vt:lpstr>Frederick Douglass</vt:lpstr>
      <vt:lpstr>Salem Chapel, Hood Street, Newcastle</vt:lpstr>
      <vt:lpstr>Point 8 - Ida B Wells at Brunswick Methodist Chapel </vt:lpstr>
      <vt:lpstr>Ida B Wells</vt:lpstr>
      <vt:lpstr>Southern Horrors book cover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262</cp:revision>
  <dcterms:created xsi:type="dcterms:W3CDTF">2022-11-29T11:24:41Z</dcterms:created>
  <dcterms:modified xsi:type="dcterms:W3CDTF">2023-10-02T12:01:45Z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0x0101000BB544973E018B41A571F53E3DCBF129</vt:lpwstr>
  </property>
  <property fmtid="{D5CDD505-2E9C-101B-9397-08002B2CF9AE}" pid="3" name="MediaServiceImageTags">
    <vt:lpwstr/>
  </property>
</Properties>
</file>