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93" r:id="rId5"/>
    <p:sldId id="397" r:id="rId6"/>
    <p:sldId id="353" r:id="rId7"/>
    <p:sldId id="415" r:id="rId8"/>
    <p:sldId id="264" r:id="rId9"/>
    <p:sldId id="377" r:id="rId10"/>
    <p:sldId id="414" r:id="rId11"/>
    <p:sldId id="371" r:id="rId12"/>
    <p:sldId id="385" r:id="rId13"/>
    <p:sldId id="375" r:id="rId14"/>
    <p:sldId id="406" r:id="rId15"/>
    <p:sldId id="407" r:id="rId16"/>
    <p:sldId id="378" r:id="rId17"/>
    <p:sldId id="408" r:id="rId18"/>
    <p:sldId id="382" r:id="rId19"/>
    <p:sldId id="379" r:id="rId20"/>
    <p:sldId id="409" r:id="rId21"/>
    <p:sldId id="389" r:id="rId22"/>
    <p:sldId id="380" r:id="rId23"/>
    <p:sldId id="410" r:id="rId24"/>
    <p:sldId id="391" r:id="rId25"/>
    <p:sldId id="383" r:id="rId26"/>
    <p:sldId id="403" r:id="rId27"/>
    <p:sldId id="411" r:id="rId28"/>
    <p:sldId id="384" r:id="rId29"/>
    <p:sldId id="394" r:id="rId30"/>
    <p:sldId id="395" r:id="rId31"/>
    <p:sldId id="372" r:id="rId32"/>
    <p:sldId id="412" r:id="rId33"/>
    <p:sldId id="41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2C52B3-00A7-7B8C-C890-E6C05AC322EC}" name="Lam, Angela" initials="LA" userId="S::angela.lam@historicengland.org.uk::46b424b5-1ebe-420a-bf15-40e751be50ea" providerId="AD"/>
  <p188:author id="{B41FC8FF-5477-433A-DD58-11F5029A4DC4}" name="McHarg, Catherine" initials="MC" userId="S::catherine.mcharg@historicengland.org.uk::88b8f76c-9ae3-4745-88eb-fe0667a22a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ese, Emily-Ann" initials="CE" lastIdx="5" clrIdx="0">
    <p:extLst>
      <p:ext uri="{19B8F6BF-5375-455C-9EA6-DF929625EA0E}">
        <p15:presenceInfo xmlns:p15="http://schemas.microsoft.com/office/powerpoint/2012/main" userId="S::Emily-Ann.Cheese@historicengland.org.uk::876ce6bc-6da5-4efb-a3e9-dc8197e35e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2C"/>
    <a:srgbClr val="ADD0F0"/>
    <a:srgbClr val="F5C946"/>
    <a:srgbClr val="F192B4"/>
    <a:srgbClr val="7EB5A9"/>
    <a:srgbClr val="FBECCC"/>
    <a:srgbClr val="99BF71"/>
    <a:srgbClr val="B62126"/>
    <a:srgbClr val="596CA4"/>
    <a:srgbClr val="EC6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4DE0D-F8EF-4333-8FDD-42CE786D901D}" v="61" dt="2023-06-07T13:18:28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1" autoAdjust="0"/>
    <p:restoredTop sz="89216" autoAdjust="0"/>
  </p:normalViewPr>
  <p:slideViewPr>
    <p:cSldViewPr snapToGrid="0">
      <p:cViewPr varScale="1">
        <p:scale>
          <a:sx n="97" d="100"/>
          <a:sy n="97" d="100"/>
        </p:scale>
        <p:origin x="1086" y="90"/>
      </p:cViewPr>
      <p:guideLst>
        <p:guide orient="horz" pos="4178"/>
        <p:guide pos="3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Harg, Catherine" userId="88b8f76c-9ae3-4745-88eb-fe0667a22af5" providerId="ADAL" clId="{DB74DE0D-F8EF-4333-8FDD-42CE786D901D}"/>
    <pc:docChg chg="undo custSel addSld delSld modSld sldOrd modMainMaster">
      <pc:chgData name="McHarg, Catherine" userId="88b8f76c-9ae3-4745-88eb-fe0667a22af5" providerId="ADAL" clId="{DB74DE0D-F8EF-4333-8FDD-42CE786D901D}" dt="2023-06-07T14:45:32.341" v="1142" actId="20577"/>
      <pc:docMkLst>
        <pc:docMk/>
      </pc:docMkLst>
      <pc:sldChg chg="addSp modSp add mod">
        <pc:chgData name="McHarg, Catherine" userId="88b8f76c-9ae3-4745-88eb-fe0667a22af5" providerId="ADAL" clId="{DB74DE0D-F8EF-4333-8FDD-42CE786D901D}" dt="2023-06-07T07:38:20.143" v="1048" actId="20577"/>
        <pc:sldMkLst>
          <pc:docMk/>
          <pc:sldMk cId="2470625833" sldId="264"/>
        </pc:sldMkLst>
        <pc:spChg chg="mod">
          <ac:chgData name="McHarg, Catherine" userId="88b8f76c-9ae3-4745-88eb-fe0667a22af5" providerId="ADAL" clId="{DB74DE0D-F8EF-4333-8FDD-42CE786D901D}" dt="2023-06-07T07:38:20.143" v="1048" actId="20577"/>
          <ac:spMkLst>
            <pc:docMk/>
            <pc:sldMk cId="2470625833" sldId="264"/>
            <ac:spMk id="2" creationId="{45B61F7C-2D28-1205-B6D7-E091CE27A5E8}"/>
          </ac:spMkLst>
        </pc:spChg>
        <pc:spChg chg="mod">
          <ac:chgData name="McHarg, Catherine" userId="88b8f76c-9ae3-4745-88eb-fe0667a22af5" providerId="ADAL" clId="{DB74DE0D-F8EF-4333-8FDD-42CE786D901D}" dt="2023-06-02T11:30:05.027" v="1008" actId="962"/>
          <ac:spMkLst>
            <pc:docMk/>
            <pc:sldMk cId="2470625833" sldId="264"/>
            <ac:spMk id="4" creationId="{F5DFD766-D7CF-6D9E-493E-70D7BE63B5D9}"/>
          </ac:spMkLst>
        </pc:spChg>
        <pc:spChg chg="mod">
          <ac:chgData name="McHarg, Catherine" userId="88b8f76c-9ae3-4745-88eb-fe0667a22af5" providerId="ADAL" clId="{DB74DE0D-F8EF-4333-8FDD-42CE786D901D}" dt="2023-06-02T11:30:05.795" v="1009" actId="962"/>
          <ac:spMkLst>
            <pc:docMk/>
            <pc:sldMk cId="2470625833" sldId="264"/>
            <ac:spMk id="5" creationId="{AF898B83-7B69-5F7A-B627-135EFD84683F}"/>
          </ac:spMkLst>
        </pc:spChg>
        <pc:spChg chg="mod">
          <ac:chgData name="McHarg, Catherine" userId="88b8f76c-9ae3-4745-88eb-fe0667a22af5" providerId="ADAL" clId="{DB74DE0D-F8EF-4333-8FDD-42CE786D901D}" dt="2023-06-02T11:30:06.308" v="1010" actId="962"/>
          <ac:spMkLst>
            <pc:docMk/>
            <pc:sldMk cId="2470625833" sldId="264"/>
            <ac:spMk id="6" creationId="{E604AFB8-B274-5D58-C366-7C8B5A3B9DC3}"/>
          </ac:spMkLst>
        </pc:spChg>
        <pc:spChg chg="mod">
          <ac:chgData name="McHarg, Catherine" userId="88b8f76c-9ae3-4745-88eb-fe0667a22af5" providerId="ADAL" clId="{DB74DE0D-F8EF-4333-8FDD-42CE786D901D}" dt="2023-06-02T11:30:06.836" v="1011" actId="962"/>
          <ac:spMkLst>
            <pc:docMk/>
            <pc:sldMk cId="2470625833" sldId="264"/>
            <ac:spMk id="7" creationId="{B51D1D46-E27B-776A-5876-69E6CBA035DD}"/>
          </ac:spMkLst>
        </pc:spChg>
        <pc:spChg chg="mod">
          <ac:chgData name="McHarg, Catherine" userId="88b8f76c-9ae3-4745-88eb-fe0667a22af5" providerId="ADAL" clId="{DB74DE0D-F8EF-4333-8FDD-42CE786D901D}" dt="2023-06-02T11:30:07.867" v="1012" actId="962"/>
          <ac:spMkLst>
            <pc:docMk/>
            <pc:sldMk cId="2470625833" sldId="264"/>
            <ac:spMk id="8" creationId="{D72777F4-56B6-FA57-E17C-CBEC782B21D3}"/>
          </ac:spMkLst>
        </pc:spChg>
        <pc:spChg chg="mod">
          <ac:chgData name="McHarg, Catherine" userId="88b8f76c-9ae3-4745-88eb-fe0667a22af5" providerId="ADAL" clId="{DB74DE0D-F8EF-4333-8FDD-42CE786D901D}" dt="2023-06-02T11:30:09.149" v="1013" actId="962"/>
          <ac:spMkLst>
            <pc:docMk/>
            <pc:sldMk cId="2470625833" sldId="264"/>
            <ac:spMk id="9" creationId="{B5FBE1CF-F2B4-6862-43CA-2C9103350E6B}"/>
          </ac:spMkLst>
        </pc:spChg>
        <pc:spChg chg="mod">
          <ac:chgData name="McHarg, Catherine" userId="88b8f76c-9ae3-4745-88eb-fe0667a22af5" providerId="ADAL" clId="{DB74DE0D-F8EF-4333-8FDD-42CE786D901D}" dt="2023-06-02T11:30:09.579" v="1014" actId="962"/>
          <ac:spMkLst>
            <pc:docMk/>
            <pc:sldMk cId="2470625833" sldId="264"/>
            <ac:spMk id="10" creationId="{044F69BE-70F1-07DE-FEBC-ED2209778C6C}"/>
          </ac:spMkLst>
        </pc:spChg>
        <pc:spChg chg="mod">
          <ac:chgData name="McHarg, Catherine" userId="88b8f76c-9ae3-4745-88eb-fe0667a22af5" providerId="ADAL" clId="{DB74DE0D-F8EF-4333-8FDD-42CE786D901D}" dt="2023-06-02T11:30:10.060" v="1015" actId="962"/>
          <ac:spMkLst>
            <pc:docMk/>
            <pc:sldMk cId="2470625833" sldId="264"/>
            <ac:spMk id="11" creationId="{B0EAB1AC-EB4B-3ABC-71C4-D88D78052708}"/>
          </ac:spMkLst>
        </pc:spChg>
        <pc:spChg chg="mod">
          <ac:chgData name="McHarg, Catherine" userId="88b8f76c-9ae3-4745-88eb-fe0667a22af5" providerId="ADAL" clId="{DB74DE0D-F8EF-4333-8FDD-42CE786D901D}" dt="2023-06-02T11:30:10.558" v="1016" actId="962"/>
          <ac:spMkLst>
            <pc:docMk/>
            <pc:sldMk cId="2470625833" sldId="264"/>
            <ac:spMk id="12" creationId="{26B5A0DC-E586-7DE4-4647-5DA177CACA6C}"/>
          </ac:spMkLst>
        </pc:spChg>
        <pc:spChg chg="mod">
          <ac:chgData name="McHarg, Catherine" userId="88b8f76c-9ae3-4745-88eb-fe0667a22af5" providerId="ADAL" clId="{DB74DE0D-F8EF-4333-8FDD-42CE786D901D}" dt="2023-06-02T11:30:11.075" v="1017" actId="962"/>
          <ac:spMkLst>
            <pc:docMk/>
            <pc:sldMk cId="2470625833" sldId="264"/>
            <ac:spMk id="13" creationId="{B7601A30-0DCF-813D-00ED-D30D5B30CB9A}"/>
          </ac:spMkLst>
        </pc:spChg>
        <pc:spChg chg="mod">
          <ac:chgData name="McHarg, Catherine" userId="88b8f76c-9ae3-4745-88eb-fe0667a22af5" providerId="ADAL" clId="{DB74DE0D-F8EF-4333-8FDD-42CE786D901D}" dt="2023-06-02T11:30:11.645" v="1018" actId="962"/>
          <ac:spMkLst>
            <pc:docMk/>
            <pc:sldMk cId="2470625833" sldId="264"/>
            <ac:spMk id="14" creationId="{CF6800AC-4F0C-ED10-4AA3-6A03DD67619D}"/>
          </ac:spMkLst>
        </pc:spChg>
        <pc:spChg chg="add mod ord">
          <ac:chgData name="McHarg, Catherine" userId="88b8f76c-9ae3-4745-88eb-fe0667a22af5" providerId="ADAL" clId="{DB74DE0D-F8EF-4333-8FDD-42CE786D901D}" dt="2023-06-02T11:29:56.703" v="1007" actId="13244"/>
          <ac:spMkLst>
            <pc:docMk/>
            <pc:sldMk cId="2470625833" sldId="264"/>
            <ac:spMk id="15" creationId="{34BE92BC-774B-5A84-BA9E-4DD34754254D}"/>
          </ac:spMkLst>
        </pc:spChg>
        <pc:spChg chg="mod">
          <ac:chgData name="McHarg, Catherine" userId="88b8f76c-9ae3-4745-88eb-fe0667a22af5" providerId="ADAL" clId="{DB74DE0D-F8EF-4333-8FDD-42CE786D901D}" dt="2023-06-02T11:30:12.204" v="1019" actId="962"/>
          <ac:spMkLst>
            <pc:docMk/>
            <pc:sldMk cId="2470625833" sldId="264"/>
            <ac:spMk id="16" creationId="{A4A53281-F4B3-67E3-04BC-623E1C0C41C4}"/>
          </ac:spMkLst>
        </pc:spChg>
        <pc:spChg chg="mod">
          <ac:chgData name="McHarg, Catherine" userId="88b8f76c-9ae3-4745-88eb-fe0667a22af5" providerId="ADAL" clId="{DB74DE0D-F8EF-4333-8FDD-42CE786D901D}" dt="2023-06-02T11:30:12.805" v="1020" actId="962"/>
          <ac:spMkLst>
            <pc:docMk/>
            <pc:sldMk cId="2470625833" sldId="264"/>
            <ac:spMk id="17" creationId="{34AAC715-8AA3-654E-873C-20A4D1BBBEC2}"/>
          </ac:spMkLst>
        </pc:spChg>
        <pc:spChg chg="mod">
          <ac:chgData name="McHarg, Catherine" userId="88b8f76c-9ae3-4745-88eb-fe0667a22af5" providerId="ADAL" clId="{DB74DE0D-F8EF-4333-8FDD-42CE786D901D}" dt="2023-06-02T11:30:13.421" v="1021" actId="962"/>
          <ac:spMkLst>
            <pc:docMk/>
            <pc:sldMk cId="2470625833" sldId="264"/>
            <ac:spMk id="18" creationId="{14030969-6663-9119-0E29-435AB81BF225}"/>
          </ac:spMkLst>
        </pc:spChg>
        <pc:spChg chg="mod">
          <ac:chgData name="McHarg, Catherine" userId="88b8f76c-9ae3-4745-88eb-fe0667a22af5" providerId="ADAL" clId="{DB74DE0D-F8EF-4333-8FDD-42CE786D901D}" dt="2023-06-02T11:30:14.093" v="1022" actId="962"/>
          <ac:spMkLst>
            <pc:docMk/>
            <pc:sldMk cId="2470625833" sldId="264"/>
            <ac:spMk id="19" creationId="{F33F344C-C560-CBC3-35EE-38C9E02F0105}"/>
          </ac:spMkLst>
        </pc:spChg>
        <pc:spChg chg="mod">
          <ac:chgData name="McHarg, Catherine" userId="88b8f76c-9ae3-4745-88eb-fe0667a22af5" providerId="ADAL" clId="{DB74DE0D-F8EF-4333-8FDD-42CE786D901D}" dt="2023-06-02T11:30:15.085" v="1023" actId="962"/>
          <ac:spMkLst>
            <pc:docMk/>
            <pc:sldMk cId="2470625833" sldId="264"/>
            <ac:spMk id="20" creationId="{25178DC5-ECC8-82D0-E559-D65C7A33B1D1}"/>
          </ac:spMkLst>
        </pc:spChg>
        <pc:picChg chg="mod">
          <ac:chgData name="McHarg, Catherine" userId="88b8f76c-9ae3-4745-88eb-fe0667a22af5" providerId="ADAL" clId="{DB74DE0D-F8EF-4333-8FDD-42CE786D901D}" dt="2023-06-02T11:25:44.637" v="978" actId="962"/>
          <ac:picMkLst>
            <pc:docMk/>
            <pc:sldMk cId="2470625833" sldId="264"/>
            <ac:picMk id="3" creationId="{39FA7D5F-3033-1766-3F2A-3CE07B21C20A}"/>
          </ac:picMkLst>
        </pc:picChg>
      </pc:sldChg>
      <pc:sldChg chg="addSp delSp modSp add del mod modClrScheme chgLayout">
        <pc:chgData name="McHarg, Catherine" userId="88b8f76c-9ae3-4745-88eb-fe0667a22af5" providerId="ADAL" clId="{DB74DE0D-F8EF-4333-8FDD-42CE786D901D}" dt="2023-05-26T09:41:41.703" v="88" actId="47"/>
        <pc:sldMkLst>
          <pc:docMk/>
          <pc:sldMk cId="903747623" sldId="269"/>
        </pc:sldMkLst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4" creationId="{F5DFD766-D7CF-6D9E-493E-70D7BE63B5D9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5" creationId="{AF898B83-7B69-5F7A-B627-135EFD84683F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6" creationId="{E604AFB8-B274-5D58-C366-7C8B5A3B9DC3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7" creationId="{B51D1D46-E27B-776A-5876-69E6CBA035DD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8" creationId="{D72777F4-56B6-FA57-E17C-CBEC782B21D3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9" creationId="{B5FBE1CF-F2B4-6862-43CA-2C9103350E6B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10" creationId="{044F69BE-70F1-07DE-FEBC-ED2209778C6C}"/>
          </ac:spMkLst>
        </pc:spChg>
        <pc:spChg chg="mod">
          <ac:chgData name="McHarg, Catherine" userId="88b8f76c-9ae3-4745-88eb-fe0667a22af5" providerId="ADAL" clId="{DB74DE0D-F8EF-4333-8FDD-42CE786D901D}" dt="2023-05-26T09:41:17.197" v="87" actId="207"/>
          <ac:spMkLst>
            <pc:docMk/>
            <pc:sldMk cId="903747623" sldId="269"/>
            <ac:spMk id="11" creationId="{B0EAB1AC-EB4B-3ABC-71C4-D88D78052708}"/>
          </ac:spMkLst>
        </pc:spChg>
        <pc:spChg chg="add del mod ord">
          <ac:chgData name="McHarg, Catherine" userId="88b8f76c-9ae3-4745-88eb-fe0667a22af5" providerId="ADAL" clId="{DB74DE0D-F8EF-4333-8FDD-42CE786D901D}" dt="2023-05-26T09:40:38.993" v="86" actId="478"/>
          <ac:spMkLst>
            <pc:docMk/>
            <pc:sldMk cId="903747623" sldId="269"/>
            <ac:spMk id="15" creationId="{24B10CAE-8ADC-2618-C4AC-4C3DC0BEA3D1}"/>
          </ac:spMkLst>
        </pc:spChg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602609153" sldId="283"/>
        </pc:sldMkLst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2353640299" sldId="285"/>
        </pc:sldMkLst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333057673" sldId="286"/>
        </pc:sldMkLst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708060320" sldId="287"/>
        </pc:sldMkLst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359891337" sldId="289"/>
        </pc:sldMkLst>
      </pc:sldChg>
      <pc:sldChg chg="del">
        <pc:chgData name="McHarg, Catherine" userId="88b8f76c-9ae3-4745-88eb-fe0667a22af5" providerId="ADAL" clId="{DB74DE0D-F8EF-4333-8FDD-42CE786D901D}" dt="2023-06-02T07:39:15.756" v="333" actId="47"/>
        <pc:sldMkLst>
          <pc:docMk/>
          <pc:sldMk cId="1958285999" sldId="291"/>
        </pc:sldMkLst>
      </pc:sldChg>
      <pc:sldChg chg="del">
        <pc:chgData name="McHarg, Catherine" userId="88b8f76c-9ae3-4745-88eb-fe0667a22af5" providerId="ADAL" clId="{DB74DE0D-F8EF-4333-8FDD-42CE786D901D}" dt="2023-06-02T07:39:15.756" v="333" actId="47"/>
        <pc:sldMkLst>
          <pc:docMk/>
          <pc:sldMk cId="2076478782" sldId="292"/>
        </pc:sldMkLst>
      </pc:sldChg>
      <pc:sldChg chg="modSp add mod">
        <pc:chgData name="McHarg, Catherine" userId="88b8f76c-9ae3-4745-88eb-fe0667a22af5" providerId="ADAL" clId="{DB74DE0D-F8EF-4333-8FDD-42CE786D901D}" dt="2023-06-02T11:26:58.355" v="992" actId="33553"/>
        <pc:sldMkLst>
          <pc:docMk/>
          <pc:sldMk cId="1835638868" sldId="293"/>
        </pc:sldMkLst>
        <pc:spChg chg="mod">
          <ac:chgData name="McHarg, Catherine" userId="88b8f76c-9ae3-4745-88eb-fe0667a22af5" providerId="ADAL" clId="{DB74DE0D-F8EF-4333-8FDD-42CE786D901D}" dt="2023-06-02T11:26:58.355" v="992" actId="33553"/>
          <ac:spMkLst>
            <pc:docMk/>
            <pc:sldMk cId="1835638868" sldId="293"/>
            <ac:spMk id="2" creationId="{C84CEEEA-6223-FA54-AC63-318C401E97C2}"/>
          </ac:spMkLst>
        </pc:spChg>
      </pc:sldChg>
      <pc:sldChg chg="del">
        <pc:chgData name="McHarg, Catherine" userId="88b8f76c-9ae3-4745-88eb-fe0667a22af5" providerId="ADAL" clId="{DB74DE0D-F8EF-4333-8FDD-42CE786D901D}" dt="2023-05-26T08:12:45.389" v="5" actId="47"/>
        <pc:sldMkLst>
          <pc:docMk/>
          <pc:sldMk cId="1668708215" sldId="309"/>
        </pc:sldMkLst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2605245185" sldId="310"/>
        </pc:sldMkLst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2739499449" sldId="343"/>
        </pc:sldMkLst>
      </pc:sldChg>
      <pc:sldChg chg="addSp delSp modSp add mod">
        <pc:chgData name="McHarg, Catherine" userId="88b8f76c-9ae3-4745-88eb-fe0667a22af5" providerId="ADAL" clId="{DB74DE0D-F8EF-4333-8FDD-42CE786D901D}" dt="2023-06-07T13:14:22.173" v="1062"/>
        <pc:sldMkLst>
          <pc:docMk/>
          <pc:sldMk cId="1729605060" sldId="353"/>
        </pc:sldMkLst>
        <pc:spChg chg="mod ord">
          <ac:chgData name="McHarg, Catherine" userId="88b8f76c-9ae3-4745-88eb-fe0667a22af5" providerId="ADAL" clId="{DB74DE0D-F8EF-4333-8FDD-42CE786D901D}" dt="2023-06-02T11:29:04.138" v="1005" actId="13244"/>
          <ac:spMkLst>
            <pc:docMk/>
            <pc:sldMk cId="1729605060" sldId="353"/>
            <ac:spMk id="3" creationId="{9C418D7A-0D63-B449-CA03-A5BE83767AF6}"/>
          </ac:spMkLst>
        </pc:spChg>
        <pc:spChg chg="mod">
          <ac:chgData name="McHarg, Catherine" userId="88b8f76c-9ae3-4745-88eb-fe0667a22af5" providerId="ADAL" clId="{DB74DE0D-F8EF-4333-8FDD-42CE786D901D}" dt="2023-06-07T07:38:59.199" v="1051" actId="20577"/>
          <ac:spMkLst>
            <pc:docMk/>
            <pc:sldMk cId="1729605060" sldId="353"/>
            <ac:spMk id="4" creationId="{06498007-CD47-BD13-F7E5-CDEB22E70A00}"/>
          </ac:spMkLst>
        </pc:spChg>
        <pc:spChg chg="add mod ord">
          <ac:chgData name="McHarg, Catherine" userId="88b8f76c-9ae3-4745-88eb-fe0667a22af5" providerId="ADAL" clId="{DB74DE0D-F8EF-4333-8FDD-42CE786D901D}" dt="2023-06-02T11:29:36.869" v="1006" actId="13244"/>
          <ac:spMkLst>
            <pc:docMk/>
            <pc:sldMk cId="1729605060" sldId="353"/>
            <ac:spMk id="5" creationId="{98E962AD-71ED-5AD7-3324-0B7973862F93}"/>
          </ac:spMkLst>
        </pc:spChg>
        <pc:picChg chg="add del">
          <ac:chgData name="McHarg, Catherine" userId="88b8f76c-9ae3-4745-88eb-fe0667a22af5" providerId="ADAL" clId="{DB74DE0D-F8EF-4333-8FDD-42CE786D901D}" dt="2023-06-07T13:14:22.173" v="1062"/>
          <ac:picMkLst>
            <pc:docMk/>
            <pc:sldMk cId="1729605060" sldId="353"/>
            <ac:picMk id="1026" creationId="{D8A17B01-60A7-C53E-E57A-AF4A214153AC}"/>
          </ac:picMkLst>
        </pc:picChg>
      </pc:sldChg>
      <pc:sldChg chg="addSp delSp modSp add del mod">
        <pc:chgData name="McHarg, Catherine" userId="88b8f76c-9ae3-4745-88eb-fe0667a22af5" providerId="ADAL" clId="{DB74DE0D-F8EF-4333-8FDD-42CE786D901D}" dt="2023-05-26T08:59:46.422" v="63" actId="2696"/>
        <pc:sldMkLst>
          <pc:docMk/>
          <pc:sldMk cId="3896600050" sldId="354"/>
        </pc:sldMkLst>
        <pc:spChg chg="del">
          <ac:chgData name="McHarg, Catherine" userId="88b8f76c-9ae3-4745-88eb-fe0667a22af5" providerId="ADAL" clId="{DB74DE0D-F8EF-4333-8FDD-42CE786D901D}" dt="2023-05-26T08:41:52.979" v="27" actId="478"/>
          <ac:spMkLst>
            <pc:docMk/>
            <pc:sldMk cId="3896600050" sldId="354"/>
            <ac:spMk id="4" creationId="{5490D74E-D5BB-3F34-A913-4ADED8DF2BF1}"/>
          </ac:spMkLst>
        </pc:spChg>
        <pc:spChg chg="add del mod">
          <ac:chgData name="McHarg, Catherine" userId="88b8f76c-9ae3-4745-88eb-fe0667a22af5" providerId="ADAL" clId="{DB74DE0D-F8EF-4333-8FDD-42CE786D901D}" dt="2023-05-26T08:41:56.866" v="28"/>
          <ac:spMkLst>
            <pc:docMk/>
            <pc:sldMk cId="3896600050" sldId="354"/>
            <ac:spMk id="5" creationId="{84E149DE-38CE-BA5B-B592-51834ECE5629}"/>
          </ac:spMkLst>
        </pc:spChg>
        <pc:spChg chg="add mod">
          <ac:chgData name="McHarg, Catherine" userId="88b8f76c-9ae3-4745-88eb-fe0667a22af5" providerId="ADAL" clId="{DB74DE0D-F8EF-4333-8FDD-42CE786D901D}" dt="2023-05-26T08:42:02.414" v="29" actId="14100"/>
          <ac:spMkLst>
            <pc:docMk/>
            <pc:sldMk cId="3896600050" sldId="354"/>
            <ac:spMk id="6" creationId="{09BC76E5-EFBF-4C5C-61FD-9E0D05823A46}"/>
          </ac:spMkLst>
        </pc:spChg>
        <pc:spChg chg="mod">
          <ac:chgData name="McHarg, Catherine" userId="88b8f76c-9ae3-4745-88eb-fe0667a22af5" providerId="ADAL" clId="{DB74DE0D-F8EF-4333-8FDD-42CE786D901D}" dt="2023-05-26T08:42:25.853" v="30" actId="207"/>
          <ac:spMkLst>
            <pc:docMk/>
            <pc:sldMk cId="3896600050" sldId="354"/>
            <ac:spMk id="18" creationId="{E420E280-14FB-1CEC-5A1F-848B16A63E62}"/>
          </ac:spMkLst>
        </pc:spChg>
        <pc:picChg chg="mod">
          <ac:chgData name="McHarg, Catherine" userId="88b8f76c-9ae3-4745-88eb-fe0667a22af5" providerId="ADAL" clId="{DB74DE0D-F8EF-4333-8FDD-42CE786D901D}" dt="2023-05-26T08:42:41.164" v="32" actId="14100"/>
          <ac:picMkLst>
            <pc:docMk/>
            <pc:sldMk cId="3896600050" sldId="354"/>
            <ac:picMk id="15" creationId="{54A728D6-9996-79B5-2182-1ABB55B2CC2C}"/>
          </ac:picMkLst>
        </pc:picChg>
      </pc:sldChg>
      <pc:sldChg chg="modSp del mod">
        <pc:chgData name="McHarg, Catherine" userId="88b8f76c-9ae3-4745-88eb-fe0667a22af5" providerId="ADAL" clId="{DB74DE0D-F8EF-4333-8FDD-42CE786D901D}" dt="2023-06-02T07:39:15.756" v="333" actId="47"/>
        <pc:sldMkLst>
          <pc:docMk/>
          <pc:sldMk cId="659483176" sldId="356"/>
        </pc:sldMkLst>
        <pc:spChg chg="mod">
          <ac:chgData name="McHarg, Catherine" userId="88b8f76c-9ae3-4745-88eb-fe0667a22af5" providerId="ADAL" clId="{DB74DE0D-F8EF-4333-8FDD-42CE786D901D}" dt="2023-05-26T08:12:40.247" v="4" actId="27636"/>
          <ac:spMkLst>
            <pc:docMk/>
            <pc:sldMk cId="659483176" sldId="356"/>
            <ac:spMk id="4" creationId="{7F69556B-9FB8-5990-9007-3C84723D46C6}"/>
          </ac:spMkLst>
        </pc:spChg>
        <pc:spChg chg="mod">
          <ac:chgData name="McHarg, Catherine" userId="88b8f76c-9ae3-4745-88eb-fe0667a22af5" providerId="ADAL" clId="{DB74DE0D-F8EF-4333-8FDD-42CE786D901D}" dt="2023-05-26T08:12:40.245" v="2" actId="27636"/>
          <ac:spMkLst>
            <pc:docMk/>
            <pc:sldMk cId="659483176" sldId="356"/>
            <ac:spMk id="7" creationId="{59FD1093-E903-06AE-06BD-C9A8C960FDC6}"/>
          </ac:spMkLst>
        </pc:spChg>
        <pc:spChg chg="mod">
          <ac:chgData name="McHarg, Catherine" userId="88b8f76c-9ae3-4745-88eb-fe0667a22af5" providerId="ADAL" clId="{DB74DE0D-F8EF-4333-8FDD-42CE786D901D}" dt="2023-05-26T08:12:40.247" v="3" actId="27636"/>
          <ac:spMkLst>
            <pc:docMk/>
            <pc:sldMk cId="659483176" sldId="356"/>
            <ac:spMk id="15" creationId="{E570B1B4-8717-5F80-71E2-2E559E22632F}"/>
          </ac:spMkLst>
        </pc:spChg>
      </pc:sldChg>
      <pc:sldChg chg="del">
        <pc:chgData name="McHarg, Catherine" userId="88b8f76c-9ae3-4745-88eb-fe0667a22af5" providerId="ADAL" clId="{DB74DE0D-F8EF-4333-8FDD-42CE786D901D}" dt="2023-06-02T07:38:03.558" v="332" actId="47"/>
        <pc:sldMkLst>
          <pc:docMk/>
          <pc:sldMk cId="1693127398" sldId="358"/>
        </pc:sldMkLst>
      </pc:sldChg>
      <pc:sldChg chg="modSp del mod">
        <pc:chgData name="McHarg, Catherine" userId="88b8f76c-9ae3-4745-88eb-fe0667a22af5" providerId="ADAL" clId="{DB74DE0D-F8EF-4333-8FDD-42CE786D901D}" dt="2023-06-02T07:39:15.756" v="333" actId="47"/>
        <pc:sldMkLst>
          <pc:docMk/>
          <pc:sldMk cId="3850329531" sldId="360"/>
        </pc:sldMkLst>
        <pc:spChg chg="mod">
          <ac:chgData name="McHarg, Catherine" userId="88b8f76c-9ae3-4745-88eb-fe0667a22af5" providerId="ADAL" clId="{DB74DE0D-F8EF-4333-8FDD-42CE786D901D}" dt="2023-05-26T08:12:40.241" v="1" actId="27636"/>
          <ac:spMkLst>
            <pc:docMk/>
            <pc:sldMk cId="3850329531" sldId="360"/>
            <ac:spMk id="11" creationId="{5B2B97DF-DAB7-8245-28EF-9DF643E74CCA}"/>
          </ac:spMkLst>
        </pc:spChg>
      </pc:sldChg>
      <pc:sldChg chg="del">
        <pc:chgData name="McHarg, Catherine" userId="88b8f76c-9ae3-4745-88eb-fe0667a22af5" providerId="ADAL" clId="{DB74DE0D-F8EF-4333-8FDD-42CE786D901D}" dt="2023-06-02T07:39:15.756" v="333" actId="47"/>
        <pc:sldMkLst>
          <pc:docMk/>
          <pc:sldMk cId="825104220" sldId="361"/>
        </pc:sldMkLst>
      </pc:sldChg>
      <pc:sldChg chg="addSp delSp modSp add del mod">
        <pc:chgData name="McHarg, Catherine" userId="88b8f76c-9ae3-4745-88eb-fe0667a22af5" providerId="ADAL" clId="{DB74DE0D-F8EF-4333-8FDD-42CE786D901D}" dt="2023-05-26T09:41:46.851" v="90" actId="2696"/>
        <pc:sldMkLst>
          <pc:docMk/>
          <pc:sldMk cId="114682435" sldId="362"/>
        </pc:sldMkLst>
        <pc:spChg chg="add mod">
          <ac:chgData name="McHarg, Catherine" userId="88b8f76c-9ae3-4745-88eb-fe0667a22af5" providerId="ADAL" clId="{DB74DE0D-F8EF-4333-8FDD-42CE786D901D}" dt="2023-05-26T09:39:29.788" v="83" actId="478"/>
          <ac:spMkLst>
            <pc:docMk/>
            <pc:sldMk cId="114682435" sldId="362"/>
            <ac:spMk id="3" creationId="{E93FCC32-9B9C-A1FC-5705-353171BAEBDA}"/>
          </ac:spMkLst>
        </pc:spChg>
        <pc:picChg chg="del">
          <ac:chgData name="McHarg, Catherine" userId="88b8f76c-9ae3-4745-88eb-fe0667a22af5" providerId="ADAL" clId="{DB74DE0D-F8EF-4333-8FDD-42CE786D901D}" dt="2023-05-26T09:39:29.788" v="83" actId="478"/>
          <ac:picMkLst>
            <pc:docMk/>
            <pc:sldMk cId="114682435" sldId="362"/>
            <ac:picMk id="8" creationId="{71917473-9A58-4CEC-B05B-CB1515326CCF}"/>
          </ac:picMkLst>
        </pc:picChg>
      </pc:sldChg>
      <pc:sldChg chg="add del ord">
        <pc:chgData name="McHarg, Catherine" userId="88b8f76c-9ae3-4745-88eb-fe0667a22af5" providerId="ADAL" clId="{DB74DE0D-F8EF-4333-8FDD-42CE786D901D}" dt="2023-06-02T10:12:18.283" v="439" actId="47"/>
        <pc:sldMkLst>
          <pc:docMk/>
          <pc:sldMk cId="1269351661" sldId="363"/>
        </pc:sldMkLst>
      </pc:sldChg>
      <pc:sldChg chg="addSp modSp add mod modClrScheme chgLayout">
        <pc:chgData name="McHarg, Catherine" userId="88b8f76c-9ae3-4745-88eb-fe0667a22af5" providerId="ADAL" clId="{DB74DE0D-F8EF-4333-8FDD-42CE786D901D}" dt="2023-06-02T10:10:04.396" v="401" actId="14100"/>
        <pc:sldMkLst>
          <pc:docMk/>
          <pc:sldMk cId="2640786966" sldId="371"/>
        </pc:sldMkLst>
        <pc:spChg chg="add mod ord">
          <ac:chgData name="McHarg, Catherine" userId="88b8f76c-9ae3-4745-88eb-fe0667a22af5" providerId="ADAL" clId="{DB74DE0D-F8EF-4333-8FDD-42CE786D901D}" dt="2023-06-02T10:09:56.733" v="399" actId="122"/>
          <ac:spMkLst>
            <pc:docMk/>
            <pc:sldMk cId="2640786966" sldId="371"/>
            <ac:spMk id="2" creationId="{C98F0031-1C31-09E1-251A-1CC0358334DF}"/>
          </ac:spMkLst>
        </pc:spChg>
        <pc:picChg chg="mod ord modCrop">
          <ac:chgData name="McHarg, Catherine" userId="88b8f76c-9ae3-4745-88eb-fe0667a22af5" providerId="ADAL" clId="{DB74DE0D-F8EF-4333-8FDD-42CE786D901D}" dt="2023-06-02T10:10:04.396" v="401" actId="14100"/>
          <ac:picMkLst>
            <pc:docMk/>
            <pc:sldMk cId="2640786966" sldId="371"/>
            <ac:picMk id="15" creationId="{231DCAEA-C421-4BEC-9FFA-0D27E7725BBE}"/>
          </ac:picMkLst>
        </pc:picChg>
      </pc:sldChg>
      <pc:sldChg chg="modSp add mod ord">
        <pc:chgData name="McHarg, Catherine" userId="88b8f76c-9ae3-4745-88eb-fe0667a22af5" providerId="ADAL" clId="{DB74DE0D-F8EF-4333-8FDD-42CE786D901D}" dt="2023-06-07T07:41:12.367" v="1060" actId="20577"/>
        <pc:sldMkLst>
          <pc:docMk/>
          <pc:sldMk cId="3345317966" sldId="372"/>
        </pc:sldMkLst>
        <pc:spChg chg="mod">
          <ac:chgData name="McHarg, Catherine" userId="88b8f76c-9ae3-4745-88eb-fe0667a22af5" providerId="ADAL" clId="{DB74DE0D-F8EF-4333-8FDD-42CE786D901D}" dt="2023-06-02T11:26:44.163" v="990" actId="962"/>
          <ac:spMkLst>
            <pc:docMk/>
            <pc:sldMk cId="3345317966" sldId="372"/>
            <ac:spMk id="2" creationId="{5711965C-172B-48EA-91A5-15400AE8A98B}"/>
          </ac:spMkLst>
        </pc:spChg>
        <pc:spChg chg="mod">
          <ac:chgData name="McHarg, Catherine" userId="88b8f76c-9ae3-4745-88eb-fe0667a22af5" providerId="ADAL" clId="{DB74DE0D-F8EF-4333-8FDD-42CE786D901D}" dt="2023-06-01T15:09:23.910" v="264" actId="20577"/>
          <ac:spMkLst>
            <pc:docMk/>
            <pc:sldMk cId="3345317966" sldId="372"/>
            <ac:spMk id="4" creationId="{E98EDE86-CFE8-40D5-B5DC-FE0FAE6ACD0F}"/>
          </ac:spMkLst>
        </pc:spChg>
        <pc:spChg chg="mod">
          <ac:chgData name="McHarg, Catherine" userId="88b8f76c-9ae3-4745-88eb-fe0667a22af5" providerId="ADAL" clId="{DB74DE0D-F8EF-4333-8FDD-42CE786D901D}" dt="2023-06-07T07:41:12.367" v="1060" actId="20577"/>
          <ac:spMkLst>
            <pc:docMk/>
            <pc:sldMk cId="3345317966" sldId="372"/>
            <ac:spMk id="5" creationId="{EB1E7161-0D9E-4AEA-B398-6603B9179167}"/>
          </ac:spMkLst>
        </pc:spChg>
        <pc:picChg chg="mod">
          <ac:chgData name="McHarg, Catherine" userId="88b8f76c-9ae3-4745-88eb-fe0667a22af5" providerId="ADAL" clId="{DB74DE0D-F8EF-4333-8FDD-42CE786D901D}" dt="2023-06-02T11:28:36.549" v="1002" actId="14100"/>
          <ac:picMkLst>
            <pc:docMk/>
            <pc:sldMk cId="3345317966" sldId="372"/>
            <ac:picMk id="14" creationId="{99DFB546-7AD2-4B3F-8336-3DB36DB1BE2F}"/>
          </ac:picMkLst>
        </pc:picChg>
      </pc:sldChg>
      <pc:sldChg chg="modSp add mod ord">
        <pc:chgData name="McHarg, Catherine" userId="88b8f76c-9ae3-4745-88eb-fe0667a22af5" providerId="ADAL" clId="{DB74DE0D-F8EF-4333-8FDD-42CE786D901D}" dt="2023-06-02T11:27:40.894" v="995" actId="1076"/>
        <pc:sldMkLst>
          <pc:docMk/>
          <pc:sldMk cId="2654458722" sldId="375"/>
        </pc:sldMkLst>
        <pc:spChg chg="mod">
          <ac:chgData name="McHarg, Catherine" userId="88b8f76c-9ae3-4745-88eb-fe0667a22af5" providerId="ADAL" clId="{DB74DE0D-F8EF-4333-8FDD-42CE786D901D}" dt="2023-06-02T11:25:54.426" v="980" actId="962"/>
          <ac:spMkLst>
            <pc:docMk/>
            <pc:sldMk cId="2654458722" sldId="375"/>
            <ac:spMk id="2" creationId="{73C11B50-9CB9-49F9-B496-770D4B72A319}"/>
          </ac:spMkLst>
        </pc:spChg>
        <pc:spChg chg="mod">
          <ac:chgData name="McHarg, Catherine" userId="88b8f76c-9ae3-4745-88eb-fe0667a22af5" providerId="ADAL" clId="{DB74DE0D-F8EF-4333-8FDD-42CE786D901D}" dt="2023-06-01T15:22:13.334" v="303" actId="20577"/>
          <ac:spMkLst>
            <pc:docMk/>
            <pc:sldMk cId="2654458722" sldId="375"/>
            <ac:spMk id="4" creationId="{C2EBD3EA-C767-444D-9D5B-2CCCD5FEC227}"/>
          </ac:spMkLst>
        </pc:spChg>
        <pc:spChg chg="mod">
          <ac:chgData name="McHarg, Catherine" userId="88b8f76c-9ae3-4745-88eb-fe0667a22af5" providerId="ADAL" clId="{DB74DE0D-F8EF-4333-8FDD-42CE786D901D}" dt="2023-06-02T07:35:02.181" v="321"/>
          <ac:spMkLst>
            <pc:docMk/>
            <pc:sldMk cId="2654458722" sldId="375"/>
            <ac:spMk id="5" creationId="{0A856963-B9D9-42C0-ABFD-4186CD1A0792}"/>
          </ac:spMkLst>
        </pc:spChg>
        <pc:picChg chg="mod">
          <ac:chgData name="McHarg, Catherine" userId="88b8f76c-9ae3-4745-88eb-fe0667a22af5" providerId="ADAL" clId="{DB74DE0D-F8EF-4333-8FDD-42CE786D901D}" dt="2023-06-02T11:27:40.894" v="995" actId="1076"/>
          <ac:picMkLst>
            <pc:docMk/>
            <pc:sldMk cId="2654458722" sldId="375"/>
            <ac:picMk id="16" creationId="{54E89A5D-0384-4304-8BB5-431DA162B71D}"/>
          </ac:picMkLst>
        </pc:picChg>
      </pc:sldChg>
      <pc:sldChg chg="add del ord">
        <pc:chgData name="McHarg, Catherine" userId="88b8f76c-9ae3-4745-88eb-fe0667a22af5" providerId="ADAL" clId="{DB74DE0D-F8EF-4333-8FDD-42CE786D901D}" dt="2023-06-02T10:12:19.536" v="440" actId="47"/>
        <pc:sldMkLst>
          <pc:docMk/>
          <pc:sldMk cId="3626769836" sldId="376"/>
        </pc:sldMkLst>
      </pc:sldChg>
      <pc:sldChg chg="addSp delSp modSp add mod chgLayout">
        <pc:chgData name="McHarg, Catherine" userId="88b8f76c-9ae3-4745-88eb-fe0667a22af5" providerId="ADAL" clId="{DB74DE0D-F8EF-4333-8FDD-42CE786D901D}" dt="2023-06-07T07:40:41.663" v="1054" actId="20577"/>
        <pc:sldMkLst>
          <pc:docMk/>
          <pc:sldMk cId="2803786141" sldId="377"/>
        </pc:sldMkLst>
        <pc:spChg chg="del">
          <ac:chgData name="McHarg, Catherine" userId="88b8f76c-9ae3-4745-88eb-fe0667a22af5" providerId="ADAL" clId="{DB74DE0D-F8EF-4333-8FDD-42CE786D901D}" dt="2023-06-02T07:36:30.637" v="328" actId="700"/>
          <ac:spMkLst>
            <pc:docMk/>
            <pc:sldMk cId="2803786141" sldId="377"/>
            <ac:spMk id="2" creationId="{72294199-5875-4618-B60C-B561C384BBCB}"/>
          </ac:spMkLst>
        </pc:spChg>
        <pc:spChg chg="add mod ord">
          <ac:chgData name="McHarg, Catherine" userId="88b8f76c-9ae3-4745-88eb-fe0667a22af5" providerId="ADAL" clId="{DB74DE0D-F8EF-4333-8FDD-42CE786D901D}" dt="2023-06-02T11:25:50.939" v="979" actId="962"/>
          <ac:spMkLst>
            <pc:docMk/>
            <pc:sldMk cId="2803786141" sldId="377"/>
            <ac:spMk id="3" creationId="{3E8A2B73-826E-AF5F-029E-EDB33462C375}"/>
          </ac:spMkLst>
        </pc:spChg>
        <pc:spChg chg="mod ord">
          <ac:chgData name="McHarg, Catherine" userId="88b8f76c-9ae3-4745-88eb-fe0667a22af5" providerId="ADAL" clId="{DB74DE0D-F8EF-4333-8FDD-42CE786D901D}" dt="2023-06-02T11:30:22.108" v="1024" actId="13244"/>
          <ac:spMkLst>
            <pc:docMk/>
            <pc:sldMk cId="2803786141" sldId="377"/>
            <ac:spMk id="4" creationId="{196F9938-89BD-4BF4-B36F-470C56239803}"/>
          </ac:spMkLst>
        </pc:spChg>
        <pc:spChg chg="mod ord">
          <ac:chgData name="McHarg, Catherine" userId="88b8f76c-9ae3-4745-88eb-fe0667a22af5" providerId="ADAL" clId="{DB74DE0D-F8EF-4333-8FDD-42CE786D901D}" dt="2023-06-07T07:40:41.663" v="1054" actId="20577"/>
          <ac:spMkLst>
            <pc:docMk/>
            <pc:sldMk cId="2803786141" sldId="377"/>
            <ac:spMk id="5" creationId="{7D0DC9E6-E446-4F56-9976-A3ED09D68576}"/>
          </ac:spMkLst>
        </pc:spChg>
        <pc:spChg chg="mod ord">
          <ac:chgData name="McHarg, Catherine" userId="88b8f76c-9ae3-4745-88eb-fe0667a22af5" providerId="ADAL" clId="{DB74DE0D-F8EF-4333-8FDD-42CE786D901D}" dt="2023-06-02T07:36:30.637" v="328" actId="700"/>
          <ac:spMkLst>
            <pc:docMk/>
            <pc:sldMk cId="2803786141" sldId="377"/>
            <ac:spMk id="6" creationId="{2200CAFC-255A-47F6-9641-62B605D9211B}"/>
          </ac:spMkLst>
        </pc:spChg>
        <pc:picChg chg="mod ord modCrop">
          <ac:chgData name="McHarg, Catherine" userId="88b8f76c-9ae3-4745-88eb-fe0667a22af5" providerId="ADAL" clId="{DB74DE0D-F8EF-4333-8FDD-42CE786D901D}" dt="2023-06-02T11:30:33.989" v="1026" actId="13244"/>
          <ac:picMkLst>
            <pc:docMk/>
            <pc:sldMk cId="2803786141" sldId="377"/>
            <ac:picMk id="16" creationId="{23DCBE74-831A-45A2-8C05-25F2B07AE294}"/>
          </ac:picMkLst>
        </pc:picChg>
      </pc:sldChg>
      <pc:sldChg chg="modSp add mod">
        <pc:chgData name="McHarg, Catherine" userId="88b8f76c-9ae3-4745-88eb-fe0667a22af5" providerId="ADAL" clId="{DB74DE0D-F8EF-4333-8FDD-42CE786D901D}" dt="2023-06-07T07:40:49.607" v="1055" actId="20577"/>
        <pc:sldMkLst>
          <pc:docMk/>
          <pc:sldMk cId="61305945" sldId="378"/>
        </pc:sldMkLst>
        <pc:spChg chg="mod">
          <ac:chgData name="McHarg, Catherine" userId="88b8f76c-9ae3-4745-88eb-fe0667a22af5" providerId="ADAL" clId="{DB74DE0D-F8EF-4333-8FDD-42CE786D901D}" dt="2023-06-02T11:25:57.003" v="981" actId="962"/>
          <ac:spMkLst>
            <pc:docMk/>
            <pc:sldMk cId="61305945" sldId="378"/>
            <ac:spMk id="2" creationId="{CB046D56-3759-4B59-BA0C-D867E7423CF5}"/>
          </ac:spMkLst>
        </pc:spChg>
        <pc:spChg chg="mod">
          <ac:chgData name="McHarg, Catherine" userId="88b8f76c-9ae3-4745-88eb-fe0667a22af5" providerId="ADAL" clId="{DB74DE0D-F8EF-4333-8FDD-42CE786D901D}" dt="2023-06-07T07:40:49.607" v="1055" actId="20577"/>
          <ac:spMkLst>
            <pc:docMk/>
            <pc:sldMk cId="61305945" sldId="378"/>
            <ac:spMk id="5" creationId="{697C2643-33E0-42AF-A540-E72EA6CF8B60}"/>
          </ac:spMkLst>
        </pc:spChg>
        <pc:picChg chg="mod">
          <ac:chgData name="McHarg, Catherine" userId="88b8f76c-9ae3-4745-88eb-fe0667a22af5" providerId="ADAL" clId="{DB74DE0D-F8EF-4333-8FDD-42CE786D901D}" dt="2023-06-02T11:27:57.457" v="997" actId="14100"/>
          <ac:picMkLst>
            <pc:docMk/>
            <pc:sldMk cId="61305945" sldId="378"/>
            <ac:picMk id="13" creationId="{6429E031-6D65-4942-BDA7-36009CEB81AD}"/>
          </ac:picMkLst>
        </pc:picChg>
      </pc:sldChg>
      <pc:sldChg chg="modSp add mod">
        <pc:chgData name="McHarg, Catherine" userId="88b8f76c-9ae3-4745-88eb-fe0667a22af5" providerId="ADAL" clId="{DB74DE0D-F8EF-4333-8FDD-42CE786D901D}" dt="2023-06-07T07:40:54.543" v="1056" actId="20577"/>
        <pc:sldMkLst>
          <pc:docMk/>
          <pc:sldMk cId="2898270132" sldId="379"/>
        </pc:sldMkLst>
        <pc:spChg chg="mod">
          <ac:chgData name="McHarg, Catherine" userId="88b8f76c-9ae3-4745-88eb-fe0667a22af5" providerId="ADAL" clId="{DB74DE0D-F8EF-4333-8FDD-42CE786D901D}" dt="2023-06-02T11:25:59.228" v="982" actId="962"/>
          <ac:spMkLst>
            <pc:docMk/>
            <pc:sldMk cId="2898270132" sldId="379"/>
            <ac:spMk id="2" creationId="{5A0B9CE1-41D7-4FE1-BB76-EDEAD8621B6B}"/>
          </ac:spMkLst>
        </pc:spChg>
        <pc:spChg chg="mod">
          <ac:chgData name="McHarg, Catherine" userId="88b8f76c-9ae3-4745-88eb-fe0667a22af5" providerId="ADAL" clId="{DB74DE0D-F8EF-4333-8FDD-42CE786D901D}" dt="2023-06-01T15:17:03.851" v="267" actId="20577"/>
          <ac:spMkLst>
            <pc:docMk/>
            <pc:sldMk cId="2898270132" sldId="379"/>
            <ac:spMk id="4" creationId="{7C9F70C1-FC96-4BC8-B912-BE80CF35136B}"/>
          </ac:spMkLst>
        </pc:spChg>
        <pc:spChg chg="mod">
          <ac:chgData name="McHarg, Catherine" userId="88b8f76c-9ae3-4745-88eb-fe0667a22af5" providerId="ADAL" clId="{DB74DE0D-F8EF-4333-8FDD-42CE786D901D}" dt="2023-06-07T07:40:54.543" v="1056" actId="20577"/>
          <ac:spMkLst>
            <pc:docMk/>
            <pc:sldMk cId="2898270132" sldId="379"/>
            <ac:spMk id="5" creationId="{7F45D6DC-7ADA-4E73-87C8-89DB643DDD03}"/>
          </ac:spMkLst>
        </pc:spChg>
        <pc:picChg chg="mod">
          <ac:chgData name="McHarg, Catherine" userId="88b8f76c-9ae3-4745-88eb-fe0667a22af5" providerId="ADAL" clId="{DB74DE0D-F8EF-4333-8FDD-42CE786D901D}" dt="2023-06-02T11:28:10.002" v="999" actId="14100"/>
          <ac:picMkLst>
            <pc:docMk/>
            <pc:sldMk cId="2898270132" sldId="379"/>
            <ac:picMk id="25" creationId="{F8BC5C9B-DCA6-4785-A193-09D771E67899}"/>
          </ac:picMkLst>
        </pc:picChg>
      </pc:sldChg>
      <pc:sldChg chg="addSp delSp modSp add mod chgLayout">
        <pc:chgData name="McHarg, Catherine" userId="88b8f76c-9ae3-4745-88eb-fe0667a22af5" providerId="ADAL" clId="{DB74DE0D-F8EF-4333-8FDD-42CE786D901D}" dt="2023-06-07T07:40:57.687" v="1057" actId="20577"/>
        <pc:sldMkLst>
          <pc:docMk/>
          <pc:sldMk cId="339193667" sldId="380"/>
        </pc:sldMkLst>
        <pc:spChg chg="del">
          <ac:chgData name="McHarg, Catherine" userId="88b8f76c-9ae3-4745-88eb-fe0667a22af5" providerId="ADAL" clId="{DB74DE0D-F8EF-4333-8FDD-42CE786D901D}" dt="2023-06-02T07:37:21.274" v="330" actId="700"/>
          <ac:spMkLst>
            <pc:docMk/>
            <pc:sldMk cId="339193667" sldId="380"/>
            <ac:spMk id="2" creationId="{1D454CBD-850B-4D47-A7D6-9C99A8B14AF6}"/>
          </ac:spMkLst>
        </pc:spChg>
        <pc:spChg chg="add mod ord">
          <ac:chgData name="McHarg, Catherine" userId="88b8f76c-9ae3-4745-88eb-fe0667a22af5" providerId="ADAL" clId="{DB74DE0D-F8EF-4333-8FDD-42CE786D901D}" dt="2023-06-02T11:26:02.965" v="983" actId="962"/>
          <ac:spMkLst>
            <pc:docMk/>
            <pc:sldMk cId="339193667" sldId="380"/>
            <ac:spMk id="3" creationId="{9E4A9F09-66F4-F5D2-A952-848CEEC8FBCD}"/>
          </ac:spMkLst>
        </pc:spChg>
        <pc:spChg chg="mod ord">
          <ac:chgData name="McHarg, Catherine" userId="88b8f76c-9ae3-4745-88eb-fe0667a22af5" providerId="ADAL" clId="{DB74DE0D-F8EF-4333-8FDD-42CE786D901D}" dt="2023-06-02T11:30:49.118" v="1028" actId="13244"/>
          <ac:spMkLst>
            <pc:docMk/>
            <pc:sldMk cId="339193667" sldId="380"/>
            <ac:spMk id="4" creationId="{96156629-95FE-4365-92F0-E746142AFC76}"/>
          </ac:spMkLst>
        </pc:spChg>
        <pc:spChg chg="mod ord">
          <ac:chgData name="McHarg, Catherine" userId="88b8f76c-9ae3-4745-88eb-fe0667a22af5" providerId="ADAL" clId="{DB74DE0D-F8EF-4333-8FDD-42CE786D901D}" dt="2023-06-07T07:40:57.687" v="1057" actId="20577"/>
          <ac:spMkLst>
            <pc:docMk/>
            <pc:sldMk cId="339193667" sldId="380"/>
            <ac:spMk id="5" creationId="{EA41AE8E-98E1-4E5A-9BEA-110DC2521AAD}"/>
          </ac:spMkLst>
        </pc:spChg>
        <pc:spChg chg="mod ord">
          <ac:chgData name="McHarg, Catherine" userId="88b8f76c-9ae3-4745-88eb-fe0667a22af5" providerId="ADAL" clId="{DB74DE0D-F8EF-4333-8FDD-42CE786D901D}" dt="2023-06-02T07:37:21.274" v="330" actId="700"/>
          <ac:spMkLst>
            <pc:docMk/>
            <pc:sldMk cId="339193667" sldId="380"/>
            <ac:spMk id="6" creationId="{C1D3335C-C172-4471-901C-624FBA26FD17}"/>
          </ac:spMkLst>
        </pc:spChg>
        <pc:picChg chg="mod ord modCrop">
          <ac:chgData name="McHarg, Catherine" userId="88b8f76c-9ae3-4745-88eb-fe0667a22af5" providerId="ADAL" clId="{DB74DE0D-F8EF-4333-8FDD-42CE786D901D}" dt="2023-06-02T11:30:56.465" v="1030" actId="13244"/>
          <ac:picMkLst>
            <pc:docMk/>
            <pc:sldMk cId="339193667" sldId="380"/>
            <ac:picMk id="12" creationId="{80C00888-43A4-4BBC-8C67-26FBAB7DD178}"/>
          </ac:picMkLst>
        </pc:picChg>
      </pc:sldChg>
      <pc:sldChg chg="add del ord">
        <pc:chgData name="McHarg, Catherine" userId="88b8f76c-9ae3-4745-88eb-fe0667a22af5" providerId="ADAL" clId="{DB74DE0D-F8EF-4333-8FDD-42CE786D901D}" dt="2023-06-02T10:28:42.410" v="699" actId="47"/>
        <pc:sldMkLst>
          <pc:docMk/>
          <pc:sldMk cId="426163947" sldId="381"/>
        </pc:sldMkLst>
      </pc:sldChg>
      <pc:sldChg chg="addSp modSp add mod modClrScheme chgLayout">
        <pc:chgData name="McHarg, Catherine" userId="88b8f76c-9ae3-4745-88eb-fe0667a22af5" providerId="ADAL" clId="{DB74DE0D-F8EF-4333-8FDD-42CE786D901D}" dt="2023-06-02T10:13:51.527" v="487" actId="1076"/>
        <pc:sldMkLst>
          <pc:docMk/>
          <pc:sldMk cId="1417458181" sldId="382"/>
        </pc:sldMkLst>
        <pc:spChg chg="add mod ord">
          <ac:chgData name="McHarg, Catherine" userId="88b8f76c-9ae3-4745-88eb-fe0667a22af5" providerId="ADAL" clId="{DB74DE0D-F8EF-4333-8FDD-42CE786D901D}" dt="2023-06-02T10:13:37.063" v="484" actId="122"/>
          <ac:spMkLst>
            <pc:docMk/>
            <pc:sldMk cId="1417458181" sldId="382"/>
            <ac:spMk id="2" creationId="{13F9D029-6C13-1876-62BE-8C8ED990DE90}"/>
          </ac:spMkLst>
        </pc:spChg>
        <pc:picChg chg="mod ord">
          <ac:chgData name="McHarg, Catherine" userId="88b8f76c-9ae3-4745-88eb-fe0667a22af5" providerId="ADAL" clId="{DB74DE0D-F8EF-4333-8FDD-42CE786D901D}" dt="2023-06-02T10:13:51.527" v="487" actId="1076"/>
          <ac:picMkLst>
            <pc:docMk/>
            <pc:sldMk cId="1417458181" sldId="382"/>
            <ac:picMk id="12" creationId="{CD457E28-38E6-4F41-B3DE-025C361E359B}"/>
          </ac:picMkLst>
        </pc:picChg>
      </pc:sldChg>
      <pc:sldChg chg="modSp add mod">
        <pc:chgData name="McHarg, Catherine" userId="88b8f76c-9ae3-4745-88eb-fe0667a22af5" providerId="ADAL" clId="{DB74DE0D-F8EF-4333-8FDD-42CE786D901D}" dt="2023-06-07T07:41:03.648" v="1058" actId="20577"/>
        <pc:sldMkLst>
          <pc:docMk/>
          <pc:sldMk cId="754483203" sldId="383"/>
        </pc:sldMkLst>
        <pc:spChg chg="mod">
          <ac:chgData name="McHarg, Catherine" userId="88b8f76c-9ae3-4745-88eb-fe0667a22af5" providerId="ADAL" clId="{DB74DE0D-F8EF-4333-8FDD-42CE786D901D}" dt="2023-06-02T11:26:47.474" v="991" actId="962"/>
          <ac:spMkLst>
            <pc:docMk/>
            <pc:sldMk cId="754483203" sldId="383"/>
            <ac:spMk id="2" creationId="{AA9A03CB-C341-4A51-AB52-0A55FEBF83F4}"/>
          </ac:spMkLst>
        </pc:spChg>
        <pc:spChg chg="mod">
          <ac:chgData name="McHarg, Catherine" userId="88b8f76c-9ae3-4745-88eb-fe0667a22af5" providerId="ADAL" clId="{DB74DE0D-F8EF-4333-8FDD-42CE786D901D}" dt="2023-06-01T15:16:35.253" v="266" actId="20577"/>
          <ac:spMkLst>
            <pc:docMk/>
            <pc:sldMk cId="754483203" sldId="383"/>
            <ac:spMk id="4" creationId="{E5C75EEE-9A81-4329-90C9-04630532E5E0}"/>
          </ac:spMkLst>
        </pc:spChg>
        <pc:spChg chg="mod">
          <ac:chgData name="McHarg, Catherine" userId="88b8f76c-9ae3-4745-88eb-fe0667a22af5" providerId="ADAL" clId="{DB74DE0D-F8EF-4333-8FDD-42CE786D901D}" dt="2023-06-07T07:41:03.648" v="1058" actId="20577"/>
          <ac:spMkLst>
            <pc:docMk/>
            <pc:sldMk cId="754483203" sldId="383"/>
            <ac:spMk id="5" creationId="{0B63AF1B-D461-4202-B454-E8BA072120DA}"/>
          </ac:spMkLst>
        </pc:spChg>
        <pc:picChg chg="mod">
          <ac:chgData name="McHarg, Catherine" userId="88b8f76c-9ae3-4745-88eb-fe0667a22af5" providerId="ADAL" clId="{DB74DE0D-F8EF-4333-8FDD-42CE786D901D}" dt="2023-06-02T11:26:33.617" v="988" actId="962"/>
          <ac:picMkLst>
            <pc:docMk/>
            <pc:sldMk cId="754483203" sldId="383"/>
            <ac:picMk id="12" creationId="{3DBD4030-EC08-4594-8F48-5A5C53137F26}"/>
          </ac:picMkLst>
        </pc:picChg>
      </pc:sldChg>
      <pc:sldChg chg="modSp add mod">
        <pc:chgData name="McHarg, Catherine" userId="88b8f76c-9ae3-4745-88eb-fe0667a22af5" providerId="ADAL" clId="{DB74DE0D-F8EF-4333-8FDD-42CE786D901D}" dt="2023-06-02T11:31:17.507" v="1033" actId="13244"/>
        <pc:sldMkLst>
          <pc:docMk/>
          <pc:sldMk cId="1001190612" sldId="384"/>
        </pc:sldMkLst>
        <pc:spChg chg="mod">
          <ac:chgData name="McHarg, Catherine" userId="88b8f76c-9ae3-4745-88eb-fe0667a22af5" providerId="ADAL" clId="{DB74DE0D-F8EF-4333-8FDD-42CE786D901D}" dt="2023-06-02T11:26:41.105" v="989" actId="962"/>
          <ac:spMkLst>
            <pc:docMk/>
            <pc:sldMk cId="1001190612" sldId="384"/>
            <ac:spMk id="2" creationId="{567174B6-B509-45CB-9C9C-138224589593}"/>
          </ac:spMkLst>
        </pc:spChg>
        <pc:spChg chg="mod ord">
          <ac:chgData name="McHarg, Catherine" userId="88b8f76c-9ae3-4745-88eb-fe0667a22af5" providerId="ADAL" clId="{DB74DE0D-F8EF-4333-8FDD-42CE786D901D}" dt="2023-06-02T11:31:13.195" v="1032" actId="13244"/>
          <ac:spMkLst>
            <pc:docMk/>
            <pc:sldMk cId="1001190612" sldId="384"/>
            <ac:spMk id="4" creationId="{BB59A100-640A-457F-8BB3-A846E0074F6A}"/>
          </ac:spMkLst>
        </pc:spChg>
        <pc:spChg chg="mod ord">
          <ac:chgData name="McHarg, Catherine" userId="88b8f76c-9ae3-4745-88eb-fe0667a22af5" providerId="ADAL" clId="{DB74DE0D-F8EF-4333-8FDD-42CE786D901D}" dt="2023-06-02T11:31:17.507" v="1033" actId="13244"/>
          <ac:spMkLst>
            <pc:docMk/>
            <pc:sldMk cId="1001190612" sldId="384"/>
            <ac:spMk id="5" creationId="{17DE42AB-CD5F-42AE-845C-8CDB82B075FA}"/>
          </ac:spMkLst>
        </pc:spChg>
        <pc:picChg chg="mod">
          <ac:chgData name="McHarg, Catherine" userId="88b8f76c-9ae3-4745-88eb-fe0667a22af5" providerId="ADAL" clId="{DB74DE0D-F8EF-4333-8FDD-42CE786D901D}" dt="2023-06-02T11:28:24.428" v="1000" actId="14100"/>
          <ac:picMkLst>
            <pc:docMk/>
            <pc:sldMk cId="1001190612" sldId="384"/>
            <ac:picMk id="8" creationId="{7A60FBC7-2C61-4C6F-8C3B-1E75EF62CDC8}"/>
          </ac:picMkLst>
        </pc:picChg>
      </pc:sldChg>
      <pc:sldChg chg="addSp modSp add mod modClrScheme chgLayout">
        <pc:chgData name="McHarg, Catherine" userId="88b8f76c-9ae3-4745-88eb-fe0667a22af5" providerId="ADAL" clId="{DB74DE0D-F8EF-4333-8FDD-42CE786D901D}" dt="2023-06-02T11:30:40.902" v="1027" actId="13244"/>
        <pc:sldMkLst>
          <pc:docMk/>
          <pc:sldMk cId="863025355" sldId="385"/>
        </pc:sldMkLst>
        <pc:spChg chg="add mod ord">
          <ac:chgData name="McHarg, Catherine" userId="88b8f76c-9ae3-4745-88eb-fe0667a22af5" providerId="ADAL" clId="{DB74DE0D-F8EF-4333-8FDD-42CE786D901D}" dt="2023-06-02T11:30:40.902" v="1027" actId="13244"/>
          <ac:spMkLst>
            <pc:docMk/>
            <pc:sldMk cId="863025355" sldId="385"/>
            <ac:spMk id="2" creationId="{D6726E70-1094-6648-5CDB-85463A7F59CD}"/>
          </ac:spMkLst>
        </pc:spChg>
        <pc:picChg chg="mod ord modCrop">
          <ac:chgData name="McHarg, Catherine" userId="88b8f76c-9ae3-4745-88eb-fe0667a22af5" providerId="ADAL" clId="{DB74DE0D-F8EF-4333-8FDD-42CE786D901D}" dt="2023-06-02T10:11:14.507" v="433" actId="1076"/>
          <ac:picMkLst>
            <pc:docMk/>
            <pc:sldMk cId="863025355" sldId="385"/>
            <ac:picMk id="4" creationId="{17CEC46D-A1B4-4EAE-BCF7-B4BCD2F6D68B}"/>
          </ac:picMkLst>
        </pc:picChg>
      </pc:sldChg>
      <pc:sldChg chg="add del">
        <pc:chgData name="McHarg, Catherine" userId="88b8f76c-9ae3-4745-88eb-fe0667a22af5" providerId="ADAL" clId="{DB74DE0D-F8EF-4333-8FDD-42CE786D901D}" dt="2023-06-02T10:13:19.098" v="463" actId="47"/>
        <pc:sldMkLst>
          <pc:docMk/>
          <pc:sldMk cId="3341123828" sldId="386"/>
        </pc:sldMkLst>
      </pc:sldChg>
      <pc:sldChg chg="add del ord">
        <pc:chgData name="McHarg, Catherine" userId="88b8f76c-9ae3-4745-88eb-fe0667a22af5" providerId="ADAL" clId="{DB74DE0D-F8EF-4333-8FDD-42CE786D901D}" dt="2023-06-02T10:31:41.469" v="757" actId="47"/>
        <pc:sldMkLst>
          <pc:docMk/>
          <pc:sldMk cId="2957952354" sldId="387"/>
        </pc:sldMkLst>
      </pc:sldChg>
      <pc:sldChg chg="add del">
        <pc:chgData name="McHarg, Catherine" userId="88b8f76c-9ae3-4745-88eb-fe0667a22af5" providerId="ADAL" clId="{DB74DE0D-F8EF-4333-8FDD-42CE786D901D}" dt="2023-06-02T10:15:10.455" v="501" actId="2696"/>
        <pc:sldMkLst>
          <pc:docMk/>
          <pc:sldMk cId="3322770375" sldId="388"/>
        </pc:sldMkLst>
      </pc:sldChg>
      <pc:sldChg chg="addSp modSp add mod modClrScheme chgLayout">
        <pc:chgData name="McHarg, Catherine" userId="88b8f76c-9ae3-4745-88eb-fe0667a22af5" providerId="ADAL" clId="{DB74DE0D-F8EF-4333-8FDD-42CE786D901D}" dt="2023-06-02T11:05:58.274" v="802" actId="20577"/>
        <pc:sldMkLst>
          <pc:docMk/>
          <pc:sldMk cId="3038392932" sldId="389"/>
        </pc:sldMkLst>
        <pc:spChg chg="add mod ord">
          <ac:chgData name="McHarg, Catherine" userId="88b8f76c-9ae3-4745-88eb-fe0667a22af5" providerId="ADAL" clId="{DB74DE0D-F8EF-4333-8FDD-42CE786D901D}" dt="2023-06-02T11:05:58.274" v="802" actId="20577"/>
          <ac:spMkLst>
            <pc:docMk/>
            <pc:sldMk cId="3038392932" sldId="389"/>
            <ac:spMk id="2" creationId="{72D10352-A11B-D77D-4DAE-6E524C2096DA}"/>
          </ac:spMkLst>
        </pc:spChg>
        <pc:picChg chg="mod ord">
          <ac:chgData name="McHarg, Catherine" userId="88b8f76c-9ae3-4745-88eb-fe0667a22af5" providerId="ADAL" clId="{DB74DE0D-F8EF-4333-8FDD-42CE786D901D}" dt="2023-06-02T10:17:08.210" v="531" actId="1076"/>
          <ac:picMkLst>
            <pc:docMk/>
            <pc:sldMk cId="3038392932" sldId="389"/>
            <ac:picMk id="4" creationId="{F6BE5CA9-E45F-4563-82DC-42ACF73283F2}"/>
          </ac:picMkLst>
        </pc:picChg>
      </pc:sldChg>
      <pc:sldChg chg="add del">
        <pc:chgData name="McHarg, Catherine" userId="88b8f76c-9ae3-4745-88eb-fe0667a22af5" providerId="ADAL" clId="{DB74DE0D-F8EF-4333-8FDD-42CE786D901D}" dt="2023-06-02T10:20:01.045" v="624" actId="47"/>
        <pc:sldMkLst>
          <pc:docMk/>
          <pc:sldMk cId="2518720671" sldId="390"/>
        </pc:sldMkLst>
      </pc:sldChg>
      <pc:sldChg chg="addSp modSp add mod modClrScheme chgLayout">
        <pc:chgData name="McHarg, Catherine" userId="88b8f76c-9ae3-4745-88eb-fe0667a22af5" providerId="ADAL" clId="{DB74DE0D-F8EF-4333-8FDD-42CE786D901D}" dt="2023-06-02T11:31:03.848" v="1031" actId="13244"/>
        <pc:sldMkLst>
          <pc:docMk/>
          <pc:sldMk cId="710946952" sldId="391"/>
        </pc:sldMkLst>
        <pc:spChg chg="add mod ord">
          <ac:chgData name="McHarg, Catherine" userId="88b8f76c-9ae3-4745-88eb-fe0667a22af5" providerId="ADAL" clId="{DB74DE0D-F8EF-4333-8FDD-42CE786D901D}" dt="2023-06-02T11:31:03.848" v="1031" actId="13244"/>
          <ac:spMkLst>
            <pc:docMk/>
            <pc:sldMk cId="710946952" sldId="391"/>
            <ac:spMk id="2" creationId="{287D0DD5-C464-730D-6AE1-2BBFFCCA4FDE}"/>
          </ac:spMkLst>
        </pc:spChg>
        <pc:picChg chg="mod ord modCrop">
          <ac:chgData name="McHarg, Catherine" userId="88b8f76c-9ae3-4745-88eb-fe0667a22af5" providerId="ADAL" clId="{DB74DE0D-F8EF-4333-8FDD-42CE786D901D}" dt="2023-06-02T10:19:53.422" v="623" actId="732"/>
          <ac:picMkLst>
            <pc:docMk/>
            <pc:sldMk cId="710946952" sldId="391"/>
            <ac:picMk id="4" creationId="{529E2EA5-3525-4205-8A9A-BE702DA1A273}"/>
          </ac:picMkLst>
        </pc:picChg>
      </pc:sldChg>
      <pc:sldChg chg="add del">
        <pc:chgData name="McHarg, Catherine" userId="88b8f76c-9ae3-4745-88eb-fe0667a22af5" providerId="ADAL" clId="{DB74DE0D-F8EF-4333-8FDD-42CE786D901D}" dt="2023-06-02T10:20:49.529" v="627" actId="47"/>
        <pc:sldMkLst>
          <pc:docMk/>
          <pc:sldMk cId="144777298" sldId="392"/>
        </pc:sldMkLst>
      </pc:sldChg>
      <pc:sldChg chg="add del">
        <pc:chgData name="McHarg, Catherine" userId="88b8f76c-9ae3-4745-88eb-fe0667a22af5" providerId="ADAL" clId="{DB74DE0D-F8EF-4333-8FDD-42CE786D901D}" dt="2023-06-02T10:20:48.332" v="626" actId="47"/>
        <pc:sldMkLst>
          <pc:docMk/>
          <pc:sldMk cId="3354825387" sldId="393"/>
        </pc:sldMkLst>
      </pc:sldChg>
      <pc:sldChg chg="addSp modSp add mod modClrScheme chgLayout">
        <pc:chgData name="McHarg, Catherine" userId="88b8f76c-9ae3-4745-88eb-fe0667a22af5" providerId="ADAL" clId="{DB74DE0D-F8EF-4333-8FDD-42CE786D901D}" dt="2023-06-02T11:31:27.276" v="1034" actId="13244"/>
        <pc:sldMkLst>
          <pc:docMk/>
          <pc:sldMk cId="439392811" sldId="394"/>
        </pc:sldMkLst>
        <pc:spChg chg="add mod ord">
          <ac:chgData name="McHarg, Catherine" userId="88b8f76c-9ae3-4745-88eb-fe0667a22af5" providerId="ADAL" clId="{DB74DE0D-F8EF-4333-8FDD-42CE786D901D}" dt="2023-06-02T11:31:27.276" v="1034" actId="13244"/>
          <ac:spMkLst>
            <pc:docMk/>
            <pc:sldMk cId="439392811" sldId="394"/>
            <ac:spMk id="2" creationId="{6B9DCC9A-6D31-BE0E-D653-2FC278AF1F03}"/>
          </ac:spMkLst>
        </pc:spChg>
        <pc:picChg chg="mod ord">
          <ac:chgData name="McHarg, Catherine" userId="88b8f76c-9ae3-4745-88eb-fe0667a22af5" providerId="ADAL" clId="{DB74DE0D-F8EF-4333-8FDD-42CE786D901D}" dt="2023-06-02T11:11:07.179" v="803" actId="14100"/>
          <ac:picMkLst>
            <pc:docMk/>
            <pc:sldMk cId="439392811" sldId="394"/>
            <ac:picMk id="4" creationId="{4BE8877E-8F75-46BE-8D35-835B9027CDBD}"/>
          </ac:picMkLst>
        </pc:picChg>
      </pc:sldChg>
      <pc:sldChg chg="addSp delSp modSp add mod modClrScheme chgLayout modNotesTx">
        <pc:chgData name="McHarg, Catherine" userId="88b8f76c-9ae3-4745-88eb-fe0667a22af5" providerId="ADAL" clId="{DB74DE0D-F8EF-4333-8FDD-42CE786D901D}" dt="2023-06-02T11:31:33.213" v="1035" actId="13244"/>
        <pc:sldMkLst>
          <pc:docMk/>
          <pc:sldMk cId="101309166" sldId="395"/>
        </pc:sldMkLst>
        <pc:spChg chg="add mod ord">
          <ac:chgData name="McHarg, Catherine" userId="88b8f76c-9ae3-4745-88eb-fe0667a22af5" providerId="ADAL" clId="{DB74DE0D-F8EF-4333-8FDD-42CE786D901D}" dt="2023-06-02T11:31:33.213" v="1035" actId="13244"/>
          <ac:spMkLst>
            <pc:docMk/>
            <pc:sldMk cId="101309166" sldId="395"/>
            <ac:spMk id="2" creationId="{EB407CE4-D17D-CE59-7219-168E5DD7038D}"/>
          </ac:spMkLst>
        </pc:spChg>
        <pc:spChg chg="add del mod ord">
          <ac:chgData name="McHarg, Catherine" userId="88b8f76c-9ae3-4745-88eb-fe0667a22af5" providerId="ADAL" clId="{DB74DE0D-F8EF-4333-8FDD-42CE786D901D}" dt="2023-06-02T10:24:49.903" v="659" actId="478"/>
          <ac:spMkLst>
            <pc:docMk/>
            <pc:sldMk cId="101309166" sldId="395"/>
            <ac:spMk id="3" creationId="{474B320A-EF15-214C-AF97-6A7777DF05AE}"/>
          </ac:spMkLst>
        </pc:spChg>
        <pc:picChg chg="mod">
          <ac:chgData name="McHarg, Catherine" userId="88b8f76c-9ae3-4745-88eb-fe0667a22af5" providerId="ADAL" clId="{DB74DE0D-F8EF-4333-8FDD-42CE786D901D}" dt="2023-06-02T10:24:56.672" v="660" actId="1076"/>
          <ac:picMkLst>
            <pc:docMk/>
            <pc:sldMk cId="101309166" sldId="395"/>
            <ac:picMk id="5" creationId="{E256AFD3-CA72-40D4-8FF7-353FD087FDA1}"/>
          </ac:picMkLst>
        </pc:picChg>
      </pc:sldChg>
      <pc:sldChg chg="new del">
        <pc:chgData name="McHarg, Catherine" userId="88b8f76c-9ae3-4745-88eb-fe0667a22af5" providerId="ADAL" clId="{DB74DE0D-F8EF-4333-8FDD-42CE786D901D}" dt="2023-05-26T08:53:25.519" v="34" actId="47"/>
        <pc:sldMkLst>
          <pc:docMk/>
          <pc:sldMk cId="3168215871" sldId="396"/>
        </pc:sldMkLst>
      </pc:sldChg>
      <pc:sldChg chg="modSp add mod">
        <pc:chgData name="McHarg, Catherine" userId="88b8f76c-9ae3-4745-88eb-fe0667a22af5" providerId="ADAL" clId="{DB74DE0D-F8EF-4333-8FDD-42CE786D901D}" dt="2023-06-02T11:28:53.328" v="1004" actId="13244"/>
        <pc:sldMkLst>
          <pc:docMk/>
          <pc:sldMk cId="519790131" sldId="397"/>
        </pc:sldMkLst>
        <pc:spChg chg="mod">
          <ac:chgData name="McHarg, Catherine" userId="88b8f76c-9ae3-4745-88eb-fe0667a22af5" providerId="ADAL" clId="{DB74DE0D-F8EF-4333-8FDD-42CE786D901D}" dt="2023-05-26T14:29:28.030" v="141" actId="20577"/>
          <ac:spMkLst>
            <pc:docMk/>
            <pc:sldMk cId="519790131" sldId="397"/>
            <ac:spMk id="2" creationId="{671F8BE3-B875-2334-0BE4-82F32D579EFD}"/>
          </ac:spMkLst>
        </pc:spChg>
        <pc:spChg chg="mod ord">
          <ac:chgData name="McHarg, Catherine" userId="88b8f76c-9ae3-4745-88eb-fe0667a22af5" providerId="ADAL" clId="{DB74DE0D-F8EF-4333-8FDD-42CE786D901D}" dt="2023-06-02T11:28:53.328" v="1004" actId="13244"/>
          <ac:spMkLst>
            <pc:docMk/>
            <pc:sldMk cId="519790131" sldId="397"/>
            <ac:spMk id="3" creationId="{5B69AA2C-4948-7B97-6256-7A5199840563}"/>
          </ac:spMkLst>
        </pc:spChg>
        <pc:spChg chg="ord">
          <ac:chgData name="McHarg, Catherine" userId="88b8f76c-9ae3-4745-88eb-fe0667a22af5" providerId="ADAL" clId="{DB74DE0D-F8EF-4333-8FDD-42CE786D901D}" dt="2023-06-02T11:28:51.225" v="1003" actId="13244"/>
          <ac:spMkLst>
            <pc:docMk/>
            <pc:sldMk cId="519790131" sldId="397"/>
            <ac:spMk id="4" creationId="{E8E931E5-077D-36EC-E3C2-438E49A9F47D}"/>
          </ac:spMkLst>
        </pc:spChg>
      </pc:sldChg>
      <pc:sldChg chg="modSp add del mod">
        <pc:chgData name="McHarg, Catherine" userId="88b8f76c-9ae3-4745-88eb-fe0667a22af5" providerId="ADAL" clId="{DB74DE0D-F8EF-4333-8FDD-42CE786D901D}" dt="2023-05-26T09:13:53.493" v="73" actId="2696"/>
        <pc:sldMkLst>
          <pc:docMk/>
          <pc:sldMk cId="892054759" sldId="398"/>
        </pc:sldMkLst>
        <pc:spChg chg="mod">
          <ac:chgData name="McHarg, Catherine" userId="88b8f76c-9ae3-4745-88eb-fe0667a22af5" providerId="ADAL" clId="{DB74DE0D-F8EF-4333-8FDD-42CE786D901D}" dt="2023-05-26T09:01:38.919" v="71" actId="13926"/>
          <ac:spMkLst>
            <pc:docMk/>
            <pc:sldMk cId="892054759" sldId="398"/>
            <ac:spMk id="18" creationId="{E420E280-14FB-1CEC-5A1F-848B16A63E62}"/>
          </ac:spMkLst>
        </pc:spChg>
        <pc:picChg chg="mod">
          <ac:chgData name="McHarg, Catherine" userId="88b8f76c-9ae3-4745-88eb-fe0667a22af5" providerId="ADAL" clId="{DB74DE0D-F8EF-4333-8FDD-42CE786D901D}" dt="2023-05-26T09:00:41.064" v="66" actId="207"/>
          <ac:picMkLst>
            <pc:docMk/>
            <pc:sldMk cId="892054759" sldId="398"/>
            <ac:picMk id="15" creationId="{54A728D6-9996-79B5-2182-1ABB55B2CC2C}"/>
          </ac:picMkLst>
        </pc:picChg>
      </pc:sldChg>
      <pc:sldChg chg="addSp delSp modSp add del mod ord modNotesTx">
        <pc:chgData name="McHarg, Catherine" userId="88b8f76c-9ae3-4745-88eb-fe0667a22af5" providerId="ADAL" clId="{DB74DE0D-F8EF-4333-8FDD-42CE786D901D}" dt="2023-06-02T10:12:06.739" v="437" actId="47"/>
        <pc:sldMkLst>
          <pc:docMk/>
          <pc:sldMk cId="2783285175" sldId="398"/>
        </pc:sldMkLst>
        <pc:spChg chg="mod">
          <ac:chgData name="McHarg, Catherine" userId="88b8f76c-9ae3-4745-88eb-fe0667a22af5" providerId="ADAL" clId="{DB74DE0D-F8EF-4333-8FDD-42CE786D901D}" dt="2023-06-02T10:11:39.242" v="436"/>
          <ac:spMkLst>
            <pc:docMk/>
            <pc:sldMk cId="2783285175" sldId="398"/>
            <ac:spMk id="2" creationId="{F65062D4-4B8E-40E7-7104-3F471D9FC933}"/>
          </ac:spMkLst>
        </pc:spChg>
        <pc:spChg chg="add del mod">
          <ac:chgData name="McHarg, Catherine" userId="88b8f76c-9ae3-4745-88eb-fe0667a22af5" providerId="ADAL" clId="{DB74DE0D-F8EF-4333-8FDD-42CE786D901D}" dt="2023-06-02T10:08:50.053" v="373" actId="478"/>
          <ac:spMkLst>
            <pc:docMk/>
            <pc:sldMk cId="2783285175" sldId="398"/>
            <ac:spMk id="5" creationId="{E0B84721-4C72-232C-2A58-89FE3B6EA59C}"/>
          </ac:spMkLst>
        </pc:spChg>
        <pc:picChg chg="del">
          <ac:chgData name="McHarg, Catherine" userId="88b8f76c-9ae3-4745-88eb-fe0667a22af5" providerId="ADAL" clId="{DB74DE0D-F8EF-4333-8FDD-42CE786D901D}" dt="2023-06-02T10:08:47.582" v="372" actId="478"/>
          <ac:picMkLst>
            <pc:docMk/>
            <pc:sldMk cId="2783285175" sldId="398"/>
            <ac:picMk id="4" creationId="{C027D582-8944-418F-AB78-96AB33EE0763}"/>
          </ac:picMkLst>
        </pc:picChg>
        <pc:picChg chg="add mod">
          <ac:chgData name="McHarg, Catherine" userId="88b8f76c-9ae3-4745-88eb-fe0667a22af5" providerId="ADAL" clId="{DB74DE0D-F8EF-4333-8FDD-42CE786D901D}" dt="2023-06-02T10:09:22.306" v="375" actId="688"/>
          <ac:picMkLst>
            <pc:docMk/>
            <pc:sldMk cId="2783285175" sldId="398"/>
            <ac:picMk id="6" creationId="{320DEDDF-BEB1-BB1A-EFDB-36EE8F3D4592}"/>
          </ac:picMkLst>
        </pc:picChg>
      </pc:sldChg>
      <pc:sldChg chg="add del">
        <pc:chgData name="McHarg, Catherine" userId="88b8f76c-9ae3-4745-88eb-fe0667a22af5" providerId="ADAL" clId="{DB74DE0D-F8EF-4333-8FDD-42CE786D901D}" dt="2023-05-26T08:56:21.821" v="59" actId="2696"/>
        <pc:sldMkLst>
          <pc:docMk/>
          <pc:sldMk cId="4200093193" sldId="398"/>
        </pc:sldMkLst>
      </pc:sldChg>
      <pc:sldChg chg="add del">
        <pc:chgData name="McHarg, Catherine" userId="88b8f76c-9ae3-4745-88eb-fe0667a22af5" providerId="ADAL" clId="{DB74DE0D-F8EF-4333-8FDD-42CE786D901D}" dt="2023-05-26T08:59:39.512" v="62" actId="2890"/>
        <pc:sldMkLst>
          <pc:docMk/>
          <pc:sldMk cId="2593093348" sldId="399"/>
        </pc:sldMkLst>
      </pc:sldChg>
      <pc:sldChg chg="add">
        <pc:chgData name="McHarg, Catherine" userId="88b8f76c-9ae3-4745-88eb-fe0667a22af5" providerId="ADAL" clId="{DB74DE0D-F8EF-4333-8FDD-42CE786D901D}" dt="2023-06-02T10:20:43.734" v="625"/>
        <pc:sldMkLst>
          <pc:docMk/>
          <pc:sldMk cId="4144072293" sldId="403"/>
        </pc:sldMkLst>
      </pc:sldChg>
      <pc:sldChg chg="add">
        <pc:chgData name="McHarg, Catherine" userId="88b8f76c-9ae3-4745-88eb-fe0667a22af5" providerId="ADAL" clId="{DB74DE0D-F8EF-4333-8FDD-42CE786D901D}" dt="2023-06-02T10:12:09.381" v="438"/>
        <pc:sldMkLst>
          <pc:docMk/>
          <pc:sldMk cId="151598007" sldId="406"/>
        </pc:sldMkLst>
      </pc:sldChg>
      <pc:sldChg chg="add">
        <pc:chgData name="McHarg, Catherine" userId="88b8f76c-9ae3-4745-88eb-fe0667a22af5" providerId="ADAL" clId="{DB74DE0D-F8EF-4333-8FDD-42CE786D901D}" dt="2023-06-02T10:12:09.381" v="438"/>
        <pc:sldMkLst>
          <pc:docMk/>
          <pc:sldMk cId="3091638079" sldId="407"/>
        </pc:sldMkLst>
      </pc:sldChg>
      <pc:sldChg chg="addSp delSp modSp add mod ord modNotesTx">
        <pc:chgData name="McHarg, Catherine" userId="88b8f76c-9ae3-4745-88eb-fe0667a22af5" providerId="ADAL" clId="{DB74DE0D-F8EF-4333-8FDD-42CE786D901D}" dt="2023-06-02T10:13:15.754" v="462" actId="1076"/>
        <pc:sldMkLst>
          <pc:docMk/>
          <pc:sldMk cId="2225202362" sldId="408"/>
        </pc:sldMkLst>
        <pc:spChg chg="mod">
          <ac:chgData name="McHarg, Catherine" userId="88b8f76c-9ae3-4745-88eb-fe0667a22af5" providerId="ADAL" clId="{DB74DE0D-F8EF-4333-8FDD-42CE786D901D}" dt="2023-06-02T10:12:37.037" v="454" actId="20577"/>
          <ac:spMkLst>
            <pc:docMk/>
            <pc:sldMk cId="2225202362" sldId="408"/>
            <ac:spMk id="2" creationId="{F65062D4-4B8E-40E7-7104-3F471D9FC933}"/>
          </ac:spMkLst>
        </pc:spChg>
        <pc:spChg chg="add del mod">
          <ac:chgData name="McHarg, Catherine" userId="88b8f76c-9ae3-4745-88eb-fe0667a22af5" providerId="ADAL" clId="{DB74DE0D-F8EF-4333-8FDD-42CE786D901D}" dt="2023-06-02T10:12:41.357" v="456" actId="478"/>
          <ac:spMkLst>
            <pc:docMk/>
            <pc:sldMk cId="2225202362" sldId="408"/>
            <ac:spMk id="4" creationId="{A7FA1991-338C-7DD3-ADFD-A667FEA86C3E}"/>
          </ac:spMkLst>
        </pc:spChg>
        <pc:picChg chg="del">
          <ac:chgData name="McHarg, Catherine" userId="88b8f76c-9ae3-4745-88eb-fe0667a22af5" providerId="ADAL" clId="{DB74DE0D-F8EF-4333-8FDD-42CE786D901D}" dt="2023-06-02T10:12:39.943" v="455" actId="478"/>
          <ac:picMkLst>
            <pc:docMk/>
            <pc:sldMk cId="2225202362" sldId="408"/>
            <ac:picMk id="5" creationId="{5BE391E9-42F7-EF54-CAC7-7E05595BE647}"/>
          </ac:picMkLst>
        </pc:picChg>
        <pc:picChg chg="add mod">
          <ac:chgData name="McHarg, Catherine" userId="88b8f76c-9ae3-4745-88eb-fe0667a22af5" providerId="ADAL" clId="{DB74DE0D-F8EF-4333-8FDD-42CE786D901D}" dt="2023-06-02T10:13:15.754" v="462" actId="1076"/>
          <ac:picMkLst>
            <pc:docMk/>
            <pc:sldMk cId="2225202362" sldId="408"/>
            <ac:picMk id="6" creationId="{3E57F8C5-8C2F-FB92-7865-202E576ED676}"/>
          </ac:picMkLst>
        </pc:picChg>
      </pc:sldChg>
      <pc:sldChg chg="addSp delSp modSp add mod ord modNotesTx">
        <pc:chgData name="McHarg, Catherine" userId="88b8f76c-9ae3-4745-88eb-fe0667a22af5" providerId="ADAL" clId="{DB74DE0D-F8EF-4333-8FDD-42CE786D901D}" dt="2023-06-02T10:15:06.889" v="500" actId="1076"/>
        <pc:sldMkLst>
          <pc:docMk/>
          <pc:sldMk cId="2897261997" sldId="409"/>
        </pc:sldMkLst>
        <pc:spChg chg="mod">
          <ac:chgData name="McHarg, Catherine" userId="88b8f76c-9ae3-4745-88eb-fe0667a22af5" providerId="ADAL" clId="{DB74DE0D-F8EF-4333-8FDD-42CE786D901D}" dt="2023-06-02T10:14:26.385" v="491"/>
          <ac:spMkLst>
            <pc:docMk/>
            <pc:sldMk cId="2897261997" sldId="409"/>
            <ac:spMk id="2" creationId="{F65062D4-4B8E-40E7-7104-3F471D9FC933}"/>
          </ac:spMkLst>
        </pc:spChg>
        <pc:spChg chg="add del mod">
          <ac:chgData name="McHarg, Catherine" userId="88b8f76c-9ae3-4745-88eb-fe0667a22af5" providerId="ADAL" clId="{DB74DE0D-F8EF-4333-8FDD-42CE786D901D}" dt="2023-06-02T10:14:41.686" v="494" actId="478"/>
          <ac:spMkLst>
            <pc:docMk/>
            <pc:sldMk cId="2897261997" sldId="409"/>
            <ac:spMk id="4" creationId="{FC804F2E-1252-58C8-789B-E8BFEA21924E}"/>
          </ac:spMkLst>
        </pc:spChg>
        <pc:picChg chg="add mod">
          <ac:chgData name="McHarg, Catherine" userId="88b8f76c-9ae3-4745-88eb-fe0667a22af5" providerId="ADAL" clId="{DB74DE0D-F8EF-4333-8FDD-42CE786D901D}" dt="2023-06-02T10:15:06.889" v="500" actId="1076"/>
          <ac:picMkLst>
            <pc:docMk/>
            <pc:sldMk cId="2897261997" sldId="409"/>
            <ac:picMk id="5" creationId="{0D8B133D-8FB6-FB77-5E7F-CD5B5F3F24E4}"/>
          </ac:picMkLst>
        </pc:picChg>
        <pc:picChg chg="del">
          <ac:chgData name="McHarg, Catherine" userId="88b8f76c-9ae3-4745-88eb-fe0667a22af5" providerId="ADAL" clId="{DB74DE0D-F8EF-4333-8FDD-42CE786D901D}" dt="2023-06-02T10:14:29.055" v="492" actId="478"/>
          <ac:picMkLst>
            <pc:docMk/>
            <pc:sldMk cId="2897261997" sldId="409"/>
            <ac:picMk id="6" creationId="{3E57F8C5-8C2F-FB92-7865-202E576ED676}"/>
          </ac:picMkLst>
        </pc:picChg>
      </pc:sldChg>
      <pc:sldChg chg="addSp delSp modSp add mod ord modNotesTx">
        <pc:chgData name="McHarg, Catherine" userId="88b8f76c-9ae3-4745-88eb-fe0667a22af5" providerId="ADAL" clId="{DB74DE0D-F8EF-4333-8FDD-42CE786D901D}" dt="2023-06-02T10:18:26.918" v="569" actId="688"/>
        <pc:sldMkLst>
          <pc:docMk/>
          <pc:sldMk cId="2917967965" sldId="410"/>
        </pc:sldMkLst>
        <pc:spChg chg="mod">
          <ac:chgData name="McHarg, Catherine" userId="88b8f76c-9ae3-4745-88eb-fe0667a22af5" providerId="ADAL" clId="{DB74DE0D-F8EF-4333-8FDD-42CE786D901D}" dt="2023-06-02T10:18:14.574" v="567" actId="20577"/>
          <ac:spMkLst>
            <pc:docMk/>
            <pc:sldMk cId="2917967965" sldId="410"/>
            <ac:spMk id="2" creationId="{F65062D4-4B8E-40E7-7104-3F471D9FC933}"/>
          </ac:spMkLst>
        </pc:spChg>
        <pc:spChg chg="add del mod">
          <ac:chgData name="McHarg, Catherine" userId="88b8f76c-9ae3-4745-88eb-fe0667a22af5" providerId="ADAL" clId="{DB74DE0D-F8EF-4333-8FDD-42CE786D901D}" dt="2023-06-02T10:17:38.006" v="536" actId="478"/>
          <ac:spMkLst>
            <pc:docMk/>
            <pc:sldMk cId="2917967965" sldId="410"/>
            <ac:spMk id="4" creationId="{FB62FA0A-0FCF-A079-DDE2-EDFCE70F291F}"/>
          </ac:spMkLst>
        </pc:spChg>
        <pc:picChg chg="del">
          <ac:chgData name="McHarg, Catherine" userId="88b8f76c-9ae3-4745-88eb-fe0667a22af5" providerId="ADAL" clId="{DB74DE0D-F8EF-4333-8FDD-42CE786D901D}" dt="2023-06-02T10:17:36.607" v="535" actId="478"/>
          <ac:picMkLst>
            <pc:docMk/>
            <pc:sldMk cId="2917967965" sldId="410"/>
            <ac:picMk id="5" creationId="{0D8B133D-8FB6-FB77-5E7F-CD5B5F3F24E4}"/>
          </ac:picMkLst>
        </pc:picChg>
        <pc:picChg chg="add mod">
          <ac:chgData name="McHarg, Catherine" userId="88b8f76c-9ae3-4745-88eb-fe0667a22af5" providerId="ADAL" clId="{DB74DE0D-F8EF-4333-8FDD-42CE786D901D}" dt="2023-06-02T10:18:26.918" v="569" actId="688"/>
          <ac:picMkLst>
            <pc:docMk/>
            <pc:sldMk cId="2917967965" sldId="410"/>
            <ac:picMk id="6" creationId="{4BD70B19-E3DE-FDAF-C44B-FB7CCF61283E}"/>
          </ac:picMkLst>
        </pc:picChg>
      </pc:sldChg>
      <pc:sldChg chg="add">
        <pc:chgData name="McHarg, Catherine" userId="88b8f76c-9ae3-4745-88eb-fe0667a22af5" providerId="ADAL" clId="{DB74DE0D-F8EF-4333-8FDD-42CE786D901D}" dt="2023-06-02T10:20:43.734" v="625"/>
        <pc:sldMkLst>
          <pc:docMk/>
          <pc:sldMk cId="4170508858" sldId="411"/>
        </pc:sldMkLst>
      </pc:sldChg>
      <pc:sldChg chg="addSp delSp modSp add mod ord modNotesTx">
        <pc:chgData name="McHarg, Catherine" userId="88b8f76c-9ae3-4745-88eb-fe0667a22af5" providerId="ADAL" clId="{DB74DE0D-F8EF-4333-8FDD-42CE786D901D}" dt="2023-06-02T10:28:31.527" v="697" actId="1076"/>
        <pc:sldMkLst>
          <pc:docMk/>
          <pc:sldMk cId="1062665110" sldId="412"/>
        </pc:sldMkLst>
        <pc:spChg chg="mod">
          <ac:chgData name="McHarg, Catherine" userId="88b8f76c-9ae3-4745-88eb-fe0667a22af5" providerId="ADAL" clId="{DB74DE0D-F8EF-4333-8FDD-42CE786D901D}" dt="2023-06-02T10:27:52.135" v="689" actId="20577"/>
          <ac:spMkLst>
            <pc:docMk/>
            <pc:sldMk cId="1062665110" sldId="412"/>
            <ac:spMk id="2" creationId="{F65062D4-4B8E-40E7-7104-3F471D9FC933}"/>
          </ac:spMkLst>
        </pc:spChg>
        <pc:spChg chg="add del mod">
          <ac:chgData name="McHarg, Catherine" userId="88b8f76c-9ae3-4745-88eb-fe0667a22af5" providerId="ADAL" clId="{DB74DE0D-F8EF-4333-8FDD-42CE786D901D}" dt="2023-06-02T10:27:57.062" v="691" actId="478"/>
          <ac:spMkLst>
            <pc:docMk/>
            <pc:sldMk cId="1062665110" sldId="412"/>
            <ac:spMk id="4" creationId="{7493BE90-A0AA-A6B6-021E-232A2E52CF08}"/>
          </ac:spMkLst>
        </pc:spChg>
        <pc:picChg chg="add mod">
          <ac:chgData name="McHarg, Catherine" userId="88b8f76c-9ae3-4745-88eb-fe0667a22af5" providerId="ADAL" clId="{DB74DE0D-F8EF-4333-8FDD-42CE786D901D}" dt="2023-06-02T10:28:31.527" v="697" actId="1076"/>
          <ac:picMkLst>
            <pc:docMk/>
            <pc:sldMk cId="1062665110" sldId="412"/>
            <ac:picMk id="5" creationId="{31F8E168-6127-9A26-B1EB-FCBCE25D5ECC}"/>
          </ac:picMkLst>
        </pc:picChg>
        <pc:picChg chg="del">
          <ac:chgData name="McHarg, Catherine" userId="88b8f76c-9ae3-4745-88eb-fe0667a22af5" providerId="ADAL" clId="{DB74DE0D-F8EF-4333-8FDD-42CE786D901D}" dt="2023-06-02T10:27:55.056" v="690" actId="478"/>
          <ac:picMkLst>
            <pc:docMk/>
            <pc:sldMk cId="1062665110" sldId="412"/>
            <ac:picMk id="6" creationId="{290CB509-8178-75A4-F4CC-5D25A4628B50}"/>
          </ac:picMkLst>
        </pc:picChg>
      </pc:sldChg>
      <pc:sldChg chg="addSp delSp modSp add mod modNotesTx">
        <pc:chgData name="McHarg, Catherine" userId="88b8f76c-9ae3-4745-88eb-fe0667a22af5" providerId="ADAL" clId="{DB74DE0D-F8EF-4333-8FDD-42CE786D901D}" dt="2023-06-02T10:35:03.873" v="781" actId="962"/>
        <pc:sldMkLst>
          <pc:docMk/>
          <pc:sldMk cId="290441148" sldId="413"/>
        </pc:sldMkLst>
        <pc:spChg chg="mod">
          <ac:chgData name="McHarg, Catherine" userId="88b8f76c-9ae3-4745-88eb-fe0667a22af5" providerId="ADAL" clId="{DB74DE0D-F8EF-4333-8FDD-42CE786D901D}" dt="2023-06-02T10:30:17.855" v="708" actId="20577"/>
          <ac:spMkLst>
            <pc:docMk/>
            <pc:sldMk cId="290441148" sldId="413"/>
            <ac:spMk id="2" creationId="{F65062D4-4B8E-40E7-7104-3F471D9FC933}"/>
          </ac:spMkLst>
        </pc:spChg>
        <pc:spChg chg="add del mod">
          <ac:chgData name="McHarg, Catherine" userId="88b8f76c-9ae3-4745-88eb-fe0667a22af5" providerId="ADAL" clId="{DB74DE0D-F8EF-4333-8FDD-42CE786D901D}" dt="2023-06-02T10:31:46.728" v="759" actId="478"/>
          <ac:spMkLst>
            <pc:docMk/>
            <pc:sldMk cId="290441148" sldId="413"/>
            <ac:spMk id="4" creationId="{B87BE846-DAA8-3883-7C7A-7073064048F7}"/>
          </ac:spMkLst>
        </pc:spChg>
        <pc:picChg chg="del">
          <ac:chgData name="McHarg, Catherine" userId="88b8f76c-9ae3-4745-88eb-fe0667a22af5" providerId="ADAL" clId="{DB74DE0D-F8EF-4333-8FDD-42CE786D901D}" dt="2023-06-02T10:31:43.489" v="758" actId="478"/>
          <ac:picMkLst>
            <pc:docMk/>
            <pc:sldMk cId="290441148" sldId="413"/>
            <ac:picMk id="5" creationId="{31F8E168-6127-9A26-B1EB-FCBCE25D5ECC}"/>
          </ac:picMkLst>
        </pc:picChg>
        <pc:picChg chg="add mod">
          <ac:chgData name="McHarg, Catherine" userId="88b8f76c-9ae3-4745-88eb-fe0667a22af5" providerId="ADAL" clId="{DB74DE0D-F8EF-4333-8FDD-42CE786D901D}" dt="2023-06-02T10:35:03.873" v="781" actId="962"/>
          <ac:picMkLst>
            <pc:docMk/>
            <pc:sldMk cId="290441148" sldId="413"/>
            <ac:picMk id="7" creationId="{9347C8CC-65CB-1042-C7B9-F6C3B0D13670}"/>
          </ac:picMkLst>
        </pc:picChg>
      </pc:sldChg>
      <pc:sldChg chg="addSp delSp modSp new mod ord modNotesTx">
        <pc:chgData name="McHarg, Catherine" userId="88b8f76c-9ae3-4745-88eb-fe0667a22af5" providerId="ADAL" clId="{DB74DE0D-F8EF-4333-8FDD-42CE786D901D}" dt="2023-06-02T11:00:33.799" v="801" actId="1076"/>
        <pc:sldMkLst>
          <pc:docMk/>
          <pc:sldMk cId="1551538867" sldId="414"/>
        </pc:sldMkLst>
        <pc:spChg chg="del">
          <ac:chgData name="McHarg, Catherine" userId="88b8f76c-9ae3-4745-88eb-fe0667a22af5" providerId="ADAL" clId="{DB74DE0D-F8EF-4333-8FDD-42CE786D901D}" dt="2023-06-02T10:59:42.690" v="787" actId="931"/>
          <ac:spMkLst>
            <pc:docMk/>
            <pc:sldMk cId="1551538867" sldId="414"/>
            <ac:spMk id="2" creationId="{9013734F-9D93-AD89-E2BC-A17A616EBACB}"/>
          </ac:spMkLst>
        </pc:spChg>
        <pc:spChg chg="mod">
          <ac:chgData name="McHarg, Catherine" userId="88b8f76c-9ae3-4745-88eb-fe0667a22af5" providerId="ADAL" clId="{DB74DE0D-F8EF-4333-8FDD-42CE786D901D}" dt="2023-06-02T10:59:28.664" v="786" actId="122"/>
          <ac:spMkLst>
            <pc:docMk/>
            <pc:sldMk cId="1551538867" sldId="414"/>
            <ac:spMk id="3" creationId="{D7E8B760-932B-667D-AD59-10C6CC359E3E}"/>
          </ac:spMkLst>
        </pc:spChg>
        <pc:picChg chg="add mod">
          <ac:chgData name="McHarg, Catherine" userId="88b8f76c-9ae3-4745-88eb-fe0667a22af5" providerId="ADAL" clId="{DB74DE0D-F8EF-4333-8FDD-42CE786D901D}" dt="2023-06-02T11:00:33.799" v="801" actId="1076"/>
          <ac:picMkLst>
            <pc:docMk/>
            <pc:sldMk cId="1551538867" sldId="414"/>
            <ac:picMk id="5" creationId="{2DA9CA27-C887-8AC5-766D-5C07384588BE}"/>
          </ac:picMkLst>
        </pc:picChg>
      </pc:sldChg>
      <pc:sldChg chg="modSp new mod">
        <pc:chgData name="McHarg, Catherine" userId="88b8f76c-9ae3-4745-88eb-fe0667a22af5" providerId="ADAL" clId="{DB74DE0D-F8EF-4333-8FDD-42CE786D901D}" dt="2023-06-07T14:45:32.341" v="1142" actId="20577"/>
        <pc:sldMkLst>
          <pc:docMk/>
          <pc:sldMk cId="4013231809" sldId="415"/>
        </pc:sldMkLst>
        <pc:spChg chg="mod">
          <ac:chgData name="McHarg, Catherine" userId="88b8f76c-9ae3-4745-88eb-fe0667a22af5" providerId="ADAL" clId="{DB74DE0D-F8EF-4333-8FDD-42CE786D901D}" dt="2023-06-07T14:45:32.341" v="1142" actId="20577"/>
          <ac:spMkLst>
            <pc:docMk/>
            <pc:sldMk cId="4013231809" sldId="415"/>
            <ac:spMk id="2" creationId="{4E5FAA76-4DF1-8DA2-83BF-8CC897A308FA}"/>
          </ac:spMkLst>
        </pc:spChg>
        <pc:spChg chg="mod">
          <ac:chgData name="McHarg, Catherine" userId="88b8f76c-9ae3-4745-88eb-fe0667a22af5" providerId="ADAL" clId="{DB74DE0D-F8EF-4333-8FDD-42CE786D901D}" dt="2023-06-07T13:15:46.241" v="1078" actId="20577"/>
          <ac:spMkLst>
            <pc:docMk/>
            <pc:sldMk cId="4013231809" sldId="415"/>
            <ac:spMk id="3" creationId="{42E4C743-65DC-4F93-F46A-1846FAEC802E}"/>
          </ac:spMkLst>
        </pc:spChg>
      </pc:sldChg>
      <pc:sldMasterChg chg="delSldLayout modSldLayout">
        <pc:chgData name="McHarg, Catherine" userId="88b8f76c-9ae3-4745-88eb-fe0667a22af5" providerId="ADAL" clId="{DB74DE0D-F8EF-4333-8FDD-42CE786D901D}" dt="2023-06-02T07:38:03.558" v="332" actId="47"/>
        <pc:sldMasterMkLst>
          <pc:docMk/>
          <pc:sldMasterMk cId="2215143578" sldId="2147483648"/>
        </pc:sldMasterMkLst>
        <pc:sldLayoutChg chg="addSp modSp mod">
          <pc:chgData name="McHarg, Catherine" userId="88b8f76c-9ae3-4745-88eb-fe0667a22af5" providerId="ADAL" clId="{DB74DE0D-F8EF-4333-8FDD-42CE786D901D}" dt="2023-05-26T14:49:30.159" v="165" actId="207"/>
          <pc:sldLayoutMkLst>
            <pc:docMk/>
            <pc:sldMasterMk cId="2215143578" sldId="2147483648"/>
            <pc:sldLayoutMk cId="115848445" sldId="2147483661"/>
          </pc:sldLayoutMkLst>
          <pc:spChg chg="add mod">
            <ac:chgData name="McHarg, Catherine" userId="88b8f76c-9ae3-4745-88eb-fe0667a22af5" providerId="ADAL" clId="{DB74DE0D-F8EF-4333-8FDD-42CE786D901D}" dt="2023-05-26T14:49:30.159" v="165" actId="207"/>
            <ac:spMkLst>
              <pc:docMk/>
              <pc:sldMasterMk cId="2215143578" sldId="2147483648"/>
              <pc:sldLayoutMk cId="115848445" sldId="2147483661"/>
              <ac:spMk id="2" creationId="{D57299F0-1816-42DD-803A-44E7E1AB34E4}"/>
            </ac:spMkLst>
          </pc:spChg>
        </pc:sldLayoutChg>
        <pc:sldLayoutChg chg="del">
          <pc:chgData name="McHarg, Catherine" userId="88b8f76c-9ae3-4745-88eb-fe0667a22af5" providerId="ADAL" clId="{DB74DE0D-F8EF-4333-8FDD-42CE786D901D}" dt="2023-06-02T07:38:03.558" v="332" actId="47"/>
          <pc:sldLayoutMkLst>
            <pc:docMk/>
            <pc:sldMasterMk cId="2215143578" sldId="2147483648"/>
            <pc:sldLayoutMk cId="1429220050" sldId="2147483670"/>
          </pc:sldLayoutMkLst>
        </pc:sldLayoutChg>
        <pc:sldLayoutChg chg="modSp mod">
          <pc:chgData name="McHarg, Catherine" userId="88b8f76c-9ae3-4745-88eb-fe0667a22af5" providerId="ADAL" clId="{DB74DE0D-F8EF-4333-8FDD-42CE786D901D}" dt="2023-05-26T09:00:26.798" v="65" actId="207"/>
          <pc:sldLayoutMkLst>
            <pc:docMk/>
            <pc:sldMasterMk cId="2215143578" sldId="2147483648"/>
            <pc:sldLayoutMk cId="170471598" sldId="2147483684"/>
          </pc:sldLayoutMkLst>
          <pc:spChg chg="mod">
            <ac:chgData name="McHarg, Catherine" userId="88b8f76c-9ae3-4745-88eb-fe0667a22af5" providerId="ADAL" clId="{DB74DE0D-F8EF-4333-8FDD-42CE786D901D}" dt="2023-05-26T08:54:15.047" v="37" actId="207"/>
            <ac:spMkLst>
              <pc:docMk/>
              <pc:sldMasterMk cId="2215143578" sldId="2147483648"/>
              <pc:sldLayoutMk cId="170471598" sldId="2147483684"/>
              <ac:spMk id="3" creationId="{E0D31D11-A3E5-685A-2EBE-0A650CDE66DB}"/>
            </ac:spMkLst>
          </pc:spChg>
          <pc:spChg chg="mod">
            <ac:chgData name="McHarg, Catherine" userId="88b8f76c-9ae3-4745-88eb-fe0667a22af5" providerId="ADAL" clId="{DB74DE0D-F8EF-4333-8FDD-42CE786D901D}" dt="2023-05-26T09:00:26.798" v="65" actId="207"/>
            <ac:spMkLst>
              <pc:docMk/>
              <pc:sldMasterMk cId="2215143578" sldId="2147483648"/>
              <pc:sldLayoutMk cId="170471598" sldId="2147483684"/>
              <ac:spMk id="4" creationId="{7F9051B8-6A0F-FA37-0CF4-7373DF660A7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3990-A5BB-0244-AEBF-938B6F8000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FFB68-4C17-3C4E-8F1F-E2E74032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llections.nypl.org/items/bbaea7b7-dce9-9018-e040-e00a18067704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p.la/primary-source-sets/ida-b-wells-and-anti-lynching-activism/sources/1115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r>
              <a:rPr lang="en-GB" dirty="0">
                <a:effectLst/>
              </a:rPr>
              <a:t>Image; Courtesy of the family of Victor </a:t>
            </a:r>
            <a:r>
              <a:rPr lang="en-GB" dirty="0" err="1">
                <a:effectLst/>
              </a:rPr>
              <a:t>Oyenuga</a:t>
            </a:r>
            <a:r>
              <a:rPr lang="en-GB" dirty="0">
                <a:effectLst/>
              </a:rPr>
              <a:t> and </a:t>
            </a:r>
            <a:r>
              <a:rPr lang="en-GB" dirty="0" err="1">
                <a:effectLst/>
              </a:rPr>
              <a:t>Sabinah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Onabajo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98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Macmillan, publisher,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7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Samuel W. </a:t>
            </a:r>
            <a:r>
              <a:rPr lang="en-GB" dirty="0" err="1">
                <a:effectLst/>
              </a:rPr>
              <a:t>Rowse</a:t>
            </a:r>
            <a:r>
              <a:rPr lang="en-GB" dirty="0">
                <a:effectLst/>
              </a:rPr>
              <a:t>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09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Daniel Orme, after W. Denton,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73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Daniel Orme, after W. Denton,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10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Public Domain, Newcastle Libraries - </a:t>
            </a:r>
            <a:r>
              <a:rPr lang="en-GB" dirty="0" err="1">
                <a:effectLst/>
              </a:rPr>
              <a:t>CoCurate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28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Courtesy of the family of Victor </a:t>
            </a:r>
            <a:r>
              <a:rPr lang="en-GB" dirty="0" err="1">
                <a:effectLst/>
              </a:rPr>
              <a:t>Oyenuga</a:t>
            </a:r>
            <a:r>
              <a:rPr lang="en-GB" dirty="0">
                <a:effectLst/>
              </a:rPr>
              <a:t> and </a:t>
            </a:r>
            <a:r>
              <a:rPr lang="en-GB" dirty="0" err="1">
                <a:effectLst/>
              </a:rPr>
              <a:t>Sabinah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Onabajo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01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Courtesy of the family of Victor </a:t>
            </a:r>
            <a:r>
              <a:rPr lang="en-GB" dirty="0" err="1">
                <a:effectLst/>
              </a:rPr>
              <a:t>Oyenuga</a:t>
            </a:r>
            <a:r>
              <a:rPr lang="en-GB" dirty="0">
                <a:effectLst/>
              </a:rPr>
              <a:t> and </a:t>
            </a:r>
            <a:r>
              <a:rPr lang="en-GB" dirty="0" err="1">
                <a:effectLst/>
              </a:rPr>
              <a:t>Sabinah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Onabajo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5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Courtesy of the family of Victor </a:t>
            </a:r>
            <a:r>
              <a:rPr lang="en-GB" dirty="0" err="1">
                <a:effectLst/>
              </a:rPr>
              <a:t>Oyenuga</a:t>
            </a:r>
            <a:r>
              <a:rPr lang="en-GB" dirty="0">
                <a:effectLst/>
              </a:rPr>
              <a:t> and </a:t>
            </a:r>
            <a:r>
              <a:rPr lang="en-GB" dirty="0" err="1">
                <a:effectLst/>
              </a:rPr>
              <a:t>Sabinah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Onabajo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30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With courtesy of Nicky Waters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4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George Kendall Warren,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2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 © </a:t>
            </a:r>
            <a:r>
              <a:rPr lang="en-GB" dirty="0" err="1">
                <a:effectLst/>
              </a:rPr>
              <a:t>Alamy</a:t>
            </a:r>
            <a:r>
              <a:rPr lang="en-GB" dirty="0">
                <a:effectLst/>
              </a:rPr>
              <a:t> Ref: ERJKFK Date: 1 January 1966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68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Public Domain - The centenary of the Methodist New Connexion 1797-1897 by T.D. Crothers et 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6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Courtesy of Don O'Meara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33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Laing Art Gallery, Newcastle Upon Tyne, Tyne &amp; Wear Archives and Museum</a:t>
            </a:r>
          </a:p>
          <a:p>
            <a:r>
              <a:rPr lang="en-GB" dirty="0"/>
              <a:t>This painting called </a:t>
            </a:r>
            <a:r>
              <a:rPr lang="en-GB" i="1" dirty="0"/>
              <a:t>The Mayor’s Barge</a:t>
            </a:r>
            <a:r>
              <a:rPr lang="en-GB" dirty="0"/>
              <a:t> </a:t>
            </a:r>
            <a:r>
              <a:rPr lang="en-GB" i="1" dirty="0"/>
              <a:t>on the Tyne</a:t>
            </a:r>
            <a:r>
              <a:rPr lang="en-GB" dirty="0"/>
              <a:t> by W. Carmichael shows the Tyne around this time, with the smaller boats being the ‘</a:t>
            </a:r>
            <a:r>
              <a:rPr lang="en-GB" dirty="0" err="1"/>
              <a:t>comfortables</a:t>
            </a:r>
            <a:r>
              <a:rPr lang="en-GB" dirty="0"/>
              <a:t>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2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Courtesy of Newcastle Libraries and Archives - </a:t>
            </a:r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Accession Number : 052608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3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James Northcote,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80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Permission from Beinecke Rare Book and Manuscript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43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</a:rPr>
              <a:t>New York Public Library Digital Collections -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https://digitalcollections.nypl.org/items/bbaea7b7-dce9-9018-e040-e00a18067704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</a:rPr>
              <a:t>Image © </a:t>
            </a:r>
            <a:r>
              <a:rPr lang="en-GB" dirty="0" err="1">
                <a:effectLst/>
              </a:rPr>
              <a:t>Alamy</a:t>
            </a:r>
            <a:r>
              <a:rPr lang="en-GB" dirty="0">
                <a:effectLst/>
              </a:rPr>
              <a:t> Ref: ERJKFK Date: 1 January 1966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</a:t>
            </a:r>
            <a:r>
              <a:rPr lang="en-GB" dirty="0" err="1">
                <a:effectLst/>
              </a:rPr>
              <a:t>Alamy</a:t>
            </a:r>
            <a:r>
              <a:rPr lang="en-GB" dirty="0">
                <a:effectLst/>
              </a:rPr>
              <a:t> Ref: ERD1JF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94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Freddie </a:t>
            </a:r>
            <a:r>
              <a:rPr lang="en-GB" dirty="0" err="1">
                <a:effectLst/>
              </a:rPr>
              <a:t>Mudditt</a:t>
            </a:r>
            <a:r>
              <a:rPr lang="en-GB" dirty="0">
                <a:effectLst/>
              </a:rPr>
              <a:t> of </a:t>
            </a:r>
            <a:r>
              <a:rPr lang="en-GB" dirty="0" err="1">
                <a:effectLst/>
              </a:rPr>
              <a:t>Fietscher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Fotos</a:t>
            </a:r>
            <a:r>
              <a:rPr lang="en-GB" dirty="0">
                <a:effectLst/>
              </a:rPr>
              <a:t> Ltd, South Tyneside Libraries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3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</a:t>
            </a:r>
            <a:r>
              <a:rPr lang="en-GB" dirty="0" err="1">
                <a:effectLst/>
              </a:rPr>
              <a:t>Cihak</a:t>
            </a:r>
            <a:r>
              <a:rPr lang="en-GB" dirty="0">
                <a:effectLst/>
              </a:rPr>
              <a:t> and Zima,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3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Mary Garrity, Public domain, via Wikimedia 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4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-apple-system"/>
              </a:rPr>
              <a:t>Courtesy of The New York Public Library. </a:t>
            </a:r>
            <a:r>
              <a:rPr lang="en-GB" b="0" i="0" dirty="0">
                <a:solidFill>
                  <a:srgbClr val="000000"/>
                </a:solidFill>
                <a:effectLst/>
                <a:latin typeface="Menlo"/>
              </a:rPr>
              <a:t>Wells-Barnett, Ida B., “Southern horrors : lynch law in all its phases,”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https://dp.la/primary-source-sets/ida-b-wells-and-anti-lynching-activism/sources/1115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6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Image: Courtesy of Don O'Meara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cengland.org.uk/educat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contact@historicengland.org.uk?subject=Education%20Resources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cengland.org.uk/educat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contact@historicengland.org.uk?subject=Education%20Resources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cengland.org.uk/educat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mailto:contact@historicengland.org.uk?subject=Education%20Resource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cengland.org.uk/educat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contact@historicengland.org.uk?subject=Education%20Resources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ont Cover -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369C1781-720E-1D93-58A4-0181FF07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" y="0"/>
            <a:ext cx="4122821" cy="6858000"/>
            <a:chOff x="0" y="0"/>
            <a:chExt cx="1825933" cy="34080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3C66558-6BC5-3EAF-D9D4-3E5DD05ACF55}"/>
                </a:ext>
              </a:extLst>
            </p:cNvPr>
            <p:cNvSpPr/>
            <p:nvPr/>
          </p:nvSpPr>
          <p:spPr>
            <a:xfrm>
              <a:off x="0" y="0"/>
              <a:ext cx="1825933" cy="3408051"/>
            </a:xfrm>
            <a:custGeom>
              <a:avLst/>
              <a:gdLst/>
              <a:ahLst/>
              <a:cxnLst/>
              <a:rect l="l" t="t" r="r" b="b"/>
              <a:pathLst>
                <a:path w="1825933" h="3408051">
                  <a:moveTo>
                    <a:pt x="0" y="0"/>
                  </a:moveTo>
                  <a:lnTo>
                    <a:pt x="1825933" y="0"/>
                  </a:lnTo>
                  <a:lnTo>
                    <a:pt x="1825933" y="3408051"/>
                  </a:lnTo>
                  <a:lnTo>
                    <a:pt x="0" y="3408051"/>
                  </a:lnTo>
                  <a:close/>
                </a:path>
              </a:pathLst>
            </a:custGeom>
            <a:solidFill>
              <a:srgbClr val="7AA62C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6F0CE02-6F25-7873-FF45-05A1A8F28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2819" y="0"/>
            <a:ext cx="8069181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67521-F3A6-44BC-B943-55AC31C43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09" y="2559090"/>
            <a:ext cx="3578970" cy="2410371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87A62-87CE-37A0-C03A-E79436DB79B7}"/>
              </a:ext>
            </a:extLst>
          </p:cNvPr>
          <p:cNvSpPr txBox="1"/>
          <p:nvPr userDrawn="1"/>
        </p:nvSpPr>
        <p:spPr>
          <a:xfrm>
            <a:off x="365709" y="1693087"/>
            <a:ext cx="3857005" cy="707886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en-US" sz="4000" b="1" i="0" baseline="0" dirty="0">
                <a:latin typeface="Arial" panose="020B0604020202020204" pitchFamily="34" charset="0"/>
              </a:rPr>
              <a:t>Education</a:t>
            </a:r>
          </a:p>
        </p:txBody>
      </p:sp>
      <p:pic>
        <p:nvPicPr>
          <p:cNvPr id="9" name="Picture 4" descr="Historic England logo">
            <a:extLst>
              <a:ext uri="{FF2B5EF4-FFF2-40B4-BE49-F238E27FC236}">
                <a16:creationId xmlns:a16="http://schemas.microsoft.com/office/drawing/2014/main" id="{F77E6D1A-3889-6FDB-E8F1-345B1A144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763"/>
          <a:stretch>
            <a:fillRect/>
          </a:stretch>
        </p:blipFill>
        <p:spPr>
          <a:xfrm>
            <a:off x="365709" y="552891"/>
            <a:ext cx="2209809" cy="7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DBE7C6AD-9EF4-C8BD-F254-F9A43B87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0733588">
            <a:off x="5851663" y="42543"/>
            <a:ext cx="3533443" cy="38219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7B0742A-D5AC-E9BC-AC04-0EAB1A6E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68507">
            <a:off x="7916434" y="2772772"/>
            <a:ext cx="3554984" cy="38452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0D0A2A-79D8-C43B-BA57-BBEFE892C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96050" y="6057900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5E7A1B5F-101B-7A92-3AEC-2AF04A484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6128" y="6179553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ECF7057-A67D-92F7-5C78-311852F7C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268507">
            <a:off x="8436189" y="3074988"/>
            <a:ext cx="2963115" cy="27795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D843452-DDC2-464B-128D-56EE03D7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97031" y="1148588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FD7BA617-E113-D9F9-7D00-48C4957582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13845" y="1211200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F10C154-B5F4-2AB9-E4DC-9B98B67E4E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733588">
            <a:off x="6089849" y="113396"/>
            <a:ext cx="2945160" cy="27626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780413"/>
            <a:ext cx="5905354" cy="426647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4961834" cy="1099374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>
            <a:extLst>
              <a:ext uri="{FF2B5EF4-FFF2-40B4-BE49-F238E27FC236}">
                <a16:creationId xmlns:a16="http://schemas.microsoft.com/office/drawing/2014/main" id="{0686A806-8B99-4CCF-73F4-B0B3B2E13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10971915" cy="4320194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8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- Title+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109719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9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391178"/>
            <a:ext cx="10971915" cy="539926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5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C80B6-5158-96C5-F3E2-F3233BB9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2158706"/>
            <a:ext cx="10971915" cy="3631732"/>
          </a:xfrm>
          <a:prstGeom prst="rect">
            <a:avLst/>
          </a:prstGeom>
        </p:spPr>
        <p:txBody>
          <a:bodyPr lIns="0" rIns="90000"/>
          <a:lstStyle>
            <a:lvl1pPr marL="0" indent="0" algn="ctr">
              <a:buFontTx/>
              <a:buNone/>
              <a:defRPr sz="3200"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itle 18">
            <a:extLst>
              <a:ext uri="{FF2B5EF4-FFF2-40B4-BE49-F238E27FC236}">
                <a16:creationId xmlns:a16="http://schemas.microsoft.com/office/drawing/2014/main" id="{858C5593-7A4D-F1CA-FAE6-FE2094900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759956"/>
            <a:ext cx="10996613" cy="710288"/>
          </a:xfrm>
          <a:prstGeom prst="rect">
            <a:avLst/>
          </a:prstGeom>
        </p:spPr>
        <p:txBody>
          <a:bodyPr lIns="0"/>
          <a:lstStyle>
            <a:lvl1pPr algn="ctr"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– Big Statements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391178"/>
            <a:ext cx="10971915" cy="6002128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A8D4281E-727A-E0FF-DF59-20BE3AF4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06738" y="6173927"/>
            <a:ext cx="3643313" cy="5794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EBB73BC-55F3-4270-D904-0E40AD5957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6304" y="6256477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F6B04-3C74-61E5-A8E9-58BFA80B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6" y="1411704"/>
            <a:ext cx="5324852" cy="498160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69542118-A086-8DBB-1902-845F881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5580905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59B9C638-F0C7-4816-ADAB-9BC6297F08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4956" y="1183537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itle 18">
            <a:extLst>
              <a:ext uri="{FF2B5EF4-FFF2-40B4-BE49-F238E27FC236}">
                <a16:creationId xmlns:a16="http://schemas.microsoft.com/office/drawing/2014/main" id="{A9F01D6F-7A5D-7A07-82DF-165C6B94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57" y="142007"/>
            <a:ext cx="4837111" cy="260001"/>
          </a:xfrm>
          <a:prstGeom prst="rect">
            <a:avLst/>
          </a:prstGeom>
        </p:spPr>
        <p:txBody>
          <a:bodyPr lIns="0" rIns="90000"/>
          <a:lstStyle>
            <a:lvl1pPr algn="ctr">
              <a:defRPr sz="18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EC6DD91D-C862-8ACA-5535-A9F4C42D36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1530" y="1194646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785154F-0EA4-256D-CB79-16180119B43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414051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7E0E7-5DA6-F4EB-0192-5AEE9092535E}"/>
              </a:ext>
            </a:extLst>
          </p:cNvPr>
          <p:cNvCxnSpPr>
            <a:cxnSpLocks/>
          </p:cNvCxnSpPr>
          <p:nvPr userDrawn="1"/>
        </p:nvCxnSpPr>
        <p:spPr>
          <a:xfrm>
            <a:off x="0" y="570323"/>
            <a:ext cx="12192000" cy="0"/>
          </a:xfrm>
          <a:prstGeom prst="line">
            <a:avLst/>
          </a:prstGeom>
          <a:ln w="15875">
            <a:solidFill>
              <a:srgbClr val="7A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issors icon">
            <a:extLst>
              <a:ext uri="{FF2B5EF4-FFF2-40B4-BE49-F238E27FC236}">
                <a16:creationId xmlns:a16="http://schemas.microsoft.com/office/drawing/2014/main" id="{6F72EBA6-F59E-F096-F2DA-C54BD75E2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5931494" y="213191"/>
            <a:ext cx="329010" cy="255213"/>
          </a:xfrm>
          <a:prstGeom prst="rect">
            <a:avLst/>
          </a:prstGeom>
        </p:spPr>
      </p:pic>
      <p:cxnSp>
        <p:nvCxnSpPr>
          <p:cNvPr id="19" name="Straight Connector 18" descr="Dotted Line">
            <a:extLst>
              <a:ext uri="{FF2B5EF4-FFF2-40B4-BE49-F238E27FC236}">
                <a16:creationId xmlns:a16="http://schemas.microsoft.com/office/drawing/2014/main" id="{7D055D7C-91E0-EBF4-9F57-37C2B0E02D9D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9460"/>
            <a:ext cx="0" cy="6337120"/>
          </a:xfrm>
          <a:prstGeom prst="line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1AB78D4-44BE-8D7A-6700-D52C0D73AA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00736" y="165652"/>
            <a:ext cx="4837103" cy="267677"/>
          </a:xfrm>
          <a:prstGeom prst="rect">
            <a:avLst/>
          </a:prstGeom>
        </p:spPr>
        <p:txBody>
          <a:bodyPr/>
          <a:lstStyle>
            <a:lvl1pPr algn="ctr">
              <a:def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rPr>
              <a:t>Click to edit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FD5CCA4-0816-0EAE-30F9-330997DCC17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6502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3E1C4C-1657-08AF-3752-DB99B3A9D1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4157" y="715139"/>
            <a:ext cx="4837112" cy="449262"/>
          </a:xfrm>
          <a:prstGeom prst="rect">
            <a:avLst/>
          </a:prstGeom>
        </p:spPr>
        <p:txBody>
          <a:bodyPr/>
          <a:lstStyle>
            <a:lvl1pPr algn="ctr">
              <a:defRPr sz="18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481F48B-D76F-FA6B-6B47-5936D5CD00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00736" y="715139"/>
            <a:ext cx="4837103" cy="449263"/>
          </a:xfrm>
          <a:prstGeom prst="rect">
            <a:avLst/>
          </a:prstGeom>
        </p:spPr>
        <p:txBody>
          <a:bodyPr/>
          <a:lstStyle>
            <a:lvl1pPr algn="ctr">
              <a:defRPr lang="en-GB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5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256E01-267D-D2C4-531F-70FF91F10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338" y="3429000"/>
            <a:ext cx="11363325" cy="3119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46" y="1399707"/>
            <a:ext cx="11362908" cy="192171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293A6F18-5388-F9FC-054F-BCCF55E2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420267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ic-Tw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6F01D4DD-FAF6-D59B-C700-66E45D95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05DC80-D4F9-AF03-87B4-5FD807E2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0481903">
            <a:off x="5890120" y="720270"/>
            <a:ext cx="1778000" cy="6350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90A7667-F713-501A-63AF-EEAD14526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839628">
            <a:off x="3322173" y="5443789"/>
            <a:ext cx="1778000" cy="6350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9FE13C11-8856-F5C3-4CAA-470BB5409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0706" y="1386419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A080D-EE25-C150-E234-3CA7E62CEFD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46598" y="3710012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70CF50-F2D9-0FC2-CE98-BE9A4373513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5862" y="1447425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185" y="1408082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Historic England logo">
            <a:extLst>
              <a:ext uri="{FF2B5EF4-FFF2-40B4-BE49-F238E27FC236}">
                <a16:creationId xmlns:a16="http://schemas.microsoft.com/office/drawing/2014/main" id="{01A08B8C-ABF2-20A3-5D1C-95CA41798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A5A495-96CF-60C4-401B-4D1F86AF16AD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D3104B1F-1AA8-952F-2D5F-AD59684EF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5FF42A0-2B22-9A4D-5106-8ED5B94E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205FFBF-5408-C844-0E3B-D5D353C06527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39144C5-C2E0-CF18-E233-F8758440FD2C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99DACC-5A6A-BE68-0E51-6447F4EC6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6" y="2429353"/>
            <a:ext cx="10996613" cy="3392103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2924A-B63A-E950-7027-25979926085A}"/>
              </a:ext>
            </a:extLst>
          </p:cNvPr>
          <p:cNvSpPr txBox="1"/>
          <p:nvPr userDrawn="1"/>
        </p:nvSpPr>
        <p:spPr>
          <a:xfrm>
            <a:off x="357186" y="1861564"/>
            <a:ext cx="82296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baseline="0" dirty="0">
                <a:solidFill>
                  <a:srgbClr val="191715"/>
                </a:solidFill>
                <a:latin typeface="Source Sans Pro Bold"/>
              </a:rPr>
              <a:t>Curriculum links:</a:t>
            </a:r>
            <a:endParaRPr lang="en-US" sz="2400" baseline="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508AD26-88D5-E731-7357-00380488B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1308" y="1381473"/>
            <a:ext cx="9192491" cy="4616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aseline="0"/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11ECD-BF5D-69CD-8BE0-8DEE89594BE4}"/>
              </a:ext>
            </a:extLst>
          </p:cNvPr>
          <p:cNvSpPr txBox="1"/>
          <p:nvPr userDrawn="1"/>
        </p:nvSpPr>
        <p:spPr>
          <a:xfrm>
            <a:off x="355304" y="1381474"/>
            <a:ext cx="255750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b="1" spc="50" baseline="0" dirty="0">
                <a:solidFill>
                  <a:srgbClr val="191715"/>
                </a:solidFill>
                <a:latin typeface="Source Sans Pro Bold"/>
              </a:rPr>
              <a:t>Key Stage 2:</a:t>
            </a:r>
            <a:endParaRPr lang="en-US" sz="2400" baseline="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383AC8C-9FEF-1752-1DF9-79280F5C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7226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>
              <a:lnSpc>
                <a:spcPct val="100000"/>
              </a:lnSpc>
              <a:defRPr sz="3200" b="1" i="0" baseline="0">
                <a:solidFill>
                  <a:srgbClr val="597F3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57299F0-1816-42DD-803A-44E7E1AB34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5230" y="1851904"/>
            <a:ext cx="8538569" cy="4616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 study of an aspect of history that is significant in the locality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8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Pic-Thre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F09B61-4E47-EA9C-608B-975D7A5BD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7224" y="1276969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0C5B97FC-AB4E-1DB1-74F5-C823905C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5654" y="1285653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6" y="1255125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8DAFA26-B1D9-C74E-55A7-71DDCA28D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65507" y="3731741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D1F788DE-674D-9F5F-697C-9723C3D82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3450" y="3758075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5" name="Picture Placeholder 39">
            <a:extLst>
              <a:ext uri="{FF2B5EF4-FFF2-40B4-BE49-F238E27FC236}">
                <a16:creationId xmlns:a16="http://schemas.microsoft.com/office/drawing/2014/main" id="{0E7352E7-3CC4-489C-AB1C-12552E4C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2619" y="3715787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C53A28A-6631-911A-6522-1F821C55EED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63896" y="4549703"/>
            <a:ext cx="3259494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6F6435A-4A38-0C36-BAA1-5EF431299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21383919">
            <a:off x="8497556" y="3849137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09CC26C-3F88-BC76-6D25-8A833EFEA4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685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A456B3-BB9F-16E3-E3F4-07C61BB5FD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55428" y="4549703"/>
            <a:ext cx="3259495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325C52C7-8BDD-D376-3E1E-92884E9DA8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21383919">
            <a:off x="5018387" y="3891425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81CDE749-F5AA-654D-BBBB-7ACE205579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5413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6D5F453-CE35-87E0-FC81-F5D5D79C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70" y="4542450"/>
            <a:ext cx="3251585" cy="164647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4AA8EC4-47E9-F593-B708-794FEFA658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1383919">
            <a:off x="1100444" y="3865091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3647" y="1411496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1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E6AE3BC-5F4B-E8C5-775E-9C907806C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0314" y="2967038"/>
            <a:ext cx="5047470" cy="353103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C0FB81A-5F99-A83C-B0CB-826458F737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2308" y="2654405"/>
            <a:ext cx="4727624" cy="3452813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7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EF481FE-D554-7D5C-11A7-101603AF94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494" y="308635"/>
            <a:ext cx="2444971" cy="1934836"/>
          </a:xfrm>
          <a:custGeom>
            <a:avLst/>
            <a:gdLst>
              <a:gd name="connsiteX0" fmla="*/ 2788316 w 4149725"/>
              <a:gd name="connsiteY0" fmla="*/ 381 h 3467217"/>
              <a:gd name="connsiteX1" fmla="*/ 4024737 w 4149725"/>
              <a:gd name="connsiteY1" fmla="*/ 1272374 h 3467217"/>
              <a:gd name="connsiteX2" fmla="*/ 2427276 w 4149725"/>
              <a:gd name="connsiteY2" fmla="*/ 3440737 h 3467217"/>
              <a:gd name="connsiteX3" fmla="*/ 2101551 w 4149725"/>
              <a:gd name="connsiteY3" fmla="*/ 3461487 h 3467217"/>
              <a:gd name="connsiteX4" fmla="*/ 1831999 w 4149725"/>
              <a:gd name="connsiteY4" fmla="*/ 3467217 h 3467217"/>
              <a:gd name="connsiteX5" fmla="*/ 1795576 w 4149725"/>
              <a:gd name="connsiteY5" fmla="*/ 3467217 h 3467217"/>
              <a:gd name="connsiteX6" fmla="*/ 1549345 w 4149725"/>
              <a:gd name="connsiteY6" fmla="*/ 3458882 h 3467217"/>
              <a:gd name="connsiteX7" fmla="*/ 61571 w 4149725"/>
              <a:gd name="connsiteY7" fmla="*/ 1762783 h 3467217"/>
              <a:gd name="connsiteX8" fmla="*/ 2766 w 4149725"/>
              <a:gd name="connsiteY8" fmla="*/ 1303081 h 3467217"/>
              <a:gd name="connsiteX9" fmla="*/ 0 w 4149725"/>
              <a:gd name="connsiteY9" fmla="*/ 1221180 h 3467217"/>
              <a:gd name="connsiteX10" fmla="*/ 0 w 4149725"/>
              <a:gd name="connsiteY10" fmla="*/ 1044568 h 3467217"/>
              <a:gd name="connsiteX11" fmla="*/ 5362 w 4149725"/>
              <a:gd name="connsiteY11" fmla="*/ 945509 h 3467217"/>
              <a:gd name="connsiteX12" fmla="*/ 1366367 w 4149725"/>
              <a:gd name="connsiteY12" fmla="*/ 140557 h 3467217"/>
              <a:gd name="connsiteX13" fmla="*/ 2788316 w 4149725"/>
              <a:gd name="connsiteY13" fmla="*/ 381 h 346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9725" h="3467217">
                <a:moveTo>
                  <a:pt x="2788316" y="381"/>
                </a:moveTo>
                <a:cubicBezTo>
                  <a:pt x="3575094" y="-10601"/>
                  <a:pt x="4218058" y="211214"/>
                  <a:pt x="4024737" y="1272374"/>
                </a:cubicBezTo>
                <a:cubicBezTo>
                  <a:pt x="4300672" y="2354137"/>
                  <a:pt x="4258462" y="3292128"/>
                  <a:pt x="2427276" y="3440737"/>
                </a:cubicBezTo>
                <a:cubicBezTo>
                  <a:pt x="2312827" y="3450025"/>
                  <a:pt x="2204372" y="3456968"/>
                  <a:pt x="2101551" y="3461487"/>
                </a:cubicBezTo>
                <a:lnTo>
                  <a:pt x="1831999" y="3467217"/>
                </a:lnTo>
                <a:lnTo>
                  <a:pt x="1795576" y="3467217"/>
                </a:lnTo>
                <a:lnTo>
                  <a:pt x="1549345" y="3458882"/>
                </a:lnTo>
                <a:cubicBezTo>
                  <a:pt x="486889" y="3387486"/>
                  <a:pt x="254775" y="2879815"/>
                  <a:pt x="61571" y="1762783"/>
                </a:cubicBezTo>
                <a:cubicBezTo>
                  <a:pt x="31847" y="1590932"/>
                  <a:pt x="12190" y="1438496"/>
                  <a:pt x="2766" y="1303081"/>
                </a:cubicBezTo>
                <a:lnTo>
                  <a:pt x="0" y="1221180"/>
                </a:lnTo>
                <a:lnTo>
                  <a:pt x="0" y="1044568"/>
                </a:lnTo>
                <a:lnTo>
                  <a:pt x="5362" y="945509"/>
                </a:lnTo>
                <a:cubicBezTo>
                  <a:pt x="72622" y="322919"/>
                  <a:pt x="514286" y="226936"/>
                  <a:pt x="1366367" y="140557"/>
                </a:cubicBezTo>
                <a:cubicBezTo>
                  <a:pt x="1792408" y="97367"/>
                  <a:pt x="2316248" y="6971"/>
                  <a:pt x="2788316" y="3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DB1708DE-2876-9669-5DAB-51C5E2F3A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38963" y="134998"/>
            <a:ext cx="3486999" cy="2395552"/>
          </a:xfrm>
          <a:custGeom>
            <a:avLst/>
            <a:gdLst>
              <a:gd name="connsiteX0" fmla="*/ 3560583 w 4649036"/>
              <a:gd name="connsiteY0" fmla="*/ 1 h 4064878"/>
              <a:gd name="connsiteX1" fmla="*/ 4453893 w 4649036"/>
              <a:gd name="connsiteY1" fmla="*/ 3334471 h 4064878"/>
              <a:gd name="connsiteX2" fmla="*/ 227015 w 4649036"/>
              <a:gd name="connsiteY2" fmla="*/ 3388139 h 4064878"/>
              <a:gd name="connsiteX3" fmla="*/ 2376 w 4649036"/>
              <a:gd name="connsiteY3" fmla="*/ 1974758 h 4064878"/>
              <a:gd name="connsiteX4" fmla="*/ 0 w 4649036"/>
              <a:gd name="connsiteY4" fmla="*/ 1879718 h 4064878"/>
              <a:gd name="connsiteX5" fmla="*/ 0 w 4649036"/>
              <a:gd name="connsiteY5" fmla="*/ 1751537 h 4064878"/>
              <a:gd name="connsiteX6" fmla="*/ 2680 w 4649036"/>
              <a:gd name="connsiteY6" fmla="*/ 1657229 h 4064878"/>
              <a:gd name="connsiteX7" fmla="*/ 3560583 w 4649036"/>
              <a:gd name="connsiteY7" fmla="*/ 1 h 406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36" h="4064878">
                <a:moveTo>
                  <a:pt x="3560583" y="1"/>
                </a:moveTo>
                <a:cubicBezTo>
                  <a:pt x="4577187" y="-1606"/>
                  <a:pt x="4898077" y="2906354"/>
                  <a:pt x="4453893" y="3334471"/>
                </a:cubicBezTo>
                <a:cubicBezTo>
                  <a:pt x="3894222" y="3782051"/>
                  <a:pt x="650182" y="4697659"/>
                  <a:pt x="227015" y="3388139"/>
                </a:cubicBezTo>
                <a:cubicBezTo>
                  <a:pt x="105560" y="2832619"/>
                  <a:pt x="21394" y="2366228"/>
                  <a:pt x="2376" y="1974758"/>
                </a:cubicBezTo>
                <a:lnTo>
                  <a:pt x="0" y="1879718"/>
                </a:lnTo>
                <a:lnTo>
                  <a:pt x="0" y="1751537"/>
                </a:lnTo>
                <a:lnTo>
                  <a:pt x="2680" y="1657229"/>
                </a:lnTo>
                <a:cubicBezTo>
                  <a:pt x="69985" y="507827"/>
                  <a:pt x="926555" y="123430"/>
                  <a:pt x="3560583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6F4889F-F488-9EF0-93A4-9666726685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804" y="308634"/>
            <a:ext cx="3025476" cy="2743200"/>
          </a:xfrm>
          <a:custGeom>
            <a:avLst/>
            <a:gdLst>
              <a:gd name="connsiteX0" fmla="*/ 1510826 w 3025476"/>
              <a:gd name="connsiteY0" fmla="*/ 1 h 2743200"/>
              <a:gd name="connsiteX1" fmla="*/ 2284123 w 3025476"/>
              <a:gd name="connsiteY1" fmla="*/ 178326 h 2743200"/>
              <a:gd name="connsiteX2" fmla="*/ 2793488 w 3025476"/>
              <a:gd name="connsiteY2" fmla="*/ 2372415 h 2743200"/>
              <a:gd name="connsiteX3" fmla="*/ 403525 w 3025476"/>
              <a:gd name="connsiteY3" fmla="*/ 2497667 h 2743200"/>
              <a:gd name="connsiteX4" fmla="*/ 183168 w 3025476"/>
              <a:gd name="connsiteY4" fmla="*/ 394671 h 2743200"/>
              <a:gd name="connsiteX5" fmla="*/ 1510826 w 3025476"/>
              <a:gd name="connsiteY5" fmla="*/ 1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476" h="2743200">
                <a:moveTo>
                  <a:pt x="1510826" y="1"/>
                </a:moveTo>
                <a:cubicBezTo>
                  <a:pt x="1828822" y="-121"/>
                  <a:pt x="2120978" y="54717"/>
                  <a:pt x="2284123" y="178326"/>
                </a:cubicBezTo>
                <a:cubicBezTo>
                  <a:pt x="2719176" y="507950"/>
                  <a:pt x="3380786" y="841509"/>
                  <a:pt x="2793488" y="2372415"/>
                </a:cubicBezTo>
                <a:cubicBezTo>
                  <a:pt x="2614918" y="2862038"/>
                  <a:pt x="838578" y="2827291"/>
                  <a:pt x="403525" y="2497667"/>
                </a:cubicBezTo>
                <a:cubicBezTo>
                  <a:pt x="-31529" y="2168043"/>
                  <a:pt x="-130266" y="781227"/>
                  <a:pt x="183168" y="394671"/>
                </a:cubicBezTo>
                <a:cubicBezTo>
                  <a:pt x="379063" y="153073"/>
                  <a:pt x="980832" y="204"/>
                  <a:pt x="1510826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92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628A1918-E2A7-EBB9-C28A-C2CC1463B9B0}"/>
              </a:ext>
            </a:extLst>
          </p:cNvPr>
          <p:cNvSpPr txBox="1"/>
          <p:nvPr userDrawn="1"/>
        </p:nvSpPr>
        <p:spPr>
          <a:xfrm>
            <a:off x="172728" y="170820"/>
            <a:ext cx="5872948" cy="77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questions do you want to ask?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BB9F31F-B590-3EAD-D5AA-0FFEDA23E77D}"/>
              </a:ext>
            </a:extLst>
          </p:cNvPr>
          <p:cNvSpPr txBox="1"/>
          <p:nvPr userDrawn="1"/>
        </p:nvSpPr>
        <p:spPr>
          <a:xfrm>
            <a:off x="2366892" y="2098003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see?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EB986A1-83F6-37D2-BB8B-C71E4DC6F8D3}"/>
              </a:ext>
            </a:extLst>
          </p:cNvPr>
          <p:cNvSpPr txBox="1"/>
          <p:nvPr userDrawn="1"/>
        </p:nvSpPr>
        <p:spPr>
          <a:xfrm>
            <a:off x="1698735" y="1073554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infer?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A9E11-F418-56A1-2859-F3281D9A9325}"/>
              </a:ext>
            </a:extLst>
          </p:cNvPr>
          <p:cNvSpPr/>
          <p:nvPr userDrawn="1"/>
        </p:nvSpPr>
        <p:spPr>
          <a:xfrm>
            <a:off x="2001749" y="1033769"/>
            <a:ext cx="8632004" cy="518209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A662A-6637-47DD-BC6A-70B7339D6E44}"/>
              </a:ext>
            </a:extLst>
          </p:cNvPr>
          <p:cNvSpPr/>
          <p:nvPr userDrawn="1"/>
        </p:nvSpPr>
        <p:spPr>
          <a:xfrm>
            <a:off x="410966" y="174661"/>
            <a:ext cx="11270751" cy="6503541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70751"/>
                      <a:gd name="connsiteY0" fmla="*/ 0 h 6503541"/>
                      <a:gd name="connsiteX1" fmla="*/ 11270751 w 11270751"/>
                      <a:gd name="connsiteY1" fmla="*/ 0 h 6503541"/>
                      <a:gd name="connsiteX2" fmla="*/ 11270751 w 11270751"/>
                      <a:gd name="connsiteY2" fmla="*/ 6503541 h 6503541"/>
                      <a:gd name="connsiteX3" fmla="*/ 0 w 11270751"/>
                      <a:gd name="connsiteY3" fmla="*/ 6503541 h 6503541"/>
                      <a:gd name="connsiteX4" fmla="*/ 0 w 11270751"/>
                      <a:gd name="connsiteY4" fmla="*/ 0 h 6503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0751" h="6503541" extrusionOk="0">
                        <a:moveTo>
                          <a:pt x="0" y="0"/>
                        </a:moveTo>
                        <a:cubicBezTo>
                          <a:pt x="4092115" y="118645"/>
                          <a:pt x="5781703" y="116012"/>
                          <a:pt x="11270751" y="0"/>
                        </a:cubicBezTo>
                        <a:cubicBezTo>
                          <a:pt x="11137869" y="1071026"/>
                          <a:pt x="11355702" y="4371912"/>
                          <a:pt x="11270751" y="6503541"/>
                        </a:cubicBezTo>
                        <a:cubicBezTo>
                          <a:pt x="7904284" y="6638141"/>
                          <a:pt x="5425909" y="6346345"/>
                          <a:pt x="0" y="6503541"/>
                        </a:cubicBezTo>
                        <a:cubicBezTo>
                          <a:pt x="-20187" y="3551173"/>
                          <a:pt x="-152480" y="907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92522-9D74-AE0E-F519-9C39507E14CD}"/>
              </a:ext>
            </a:extLst>
          </p:cNvPr>
          <p:cNvSpPr/>
          <p:nvPr userDrawn="1"/>
        </p:nvSpPr>
        <p:spPr>
          <a:xfrm>
            <a:off x="2716493" y="2101844"/>
            <a:ext cx="7030588" cy="372238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14652" y="1075414"/>
            <a:ext cx="5048013" cy="5460246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1F4DD1BE-B6E0-CBE2-78DB-2ABB2921D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17447" y="5692944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6807" y="1502499"/>
            <a:ext cx="4151741" cy="389449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5">
            <a:extLst>
              <a:ext uri="{FF2B5EF4-FFF2-40B4-BE49-F238E27FC236}">
                <a16:creationId xmlns:a16="http://schemas.microsoft.com/office/drawing/2014/main" id="{B7BB9657-BC72-7070-9EFC-2C2344D5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81" y="1205909"/>
            <a:ext cx="5836444" cy="5337766"/>
          </a:xfrm>
          <a:custGeom>
            <a:avLst/>
            <a:gdLst>
              <a:gd name="connsiteX0" fmla="*/ 2014951 w 4369304"/>
              <a:gd name="connsiteY0" fmla="*/ 4041708 h 4114026"/>
              <a:gd name="connsiteX1" fmla="*/ 1431807 w 4369304"/>
              <a:gd name="connsiteY1" fmla="*/ 4043255 h 4114026"/>
              <a:gd name="connsiteX2" fmla="*/ 1024998 w 4369304"/>
              <a:gd name="connsiteY2" fmla="*/ 4092757 h 4114026"/>
              <a:gd name="connsiteX3" fmla="*/ 817727 w 4369304"/>
              <a:gd name="connsiteY3" fmla="*/ 4111319 h 4114026"/>
              <a:gd name="connsiteX4" fmla="*/ 398544 w 4369304"/>
              <a:gd name="connsiteY4" fmla="*/ 4109773 h 4114026"/>
              <a:gd name="connsiteX5" fmla="*/ 185085 w 4369304"/>
              <a:gd name="connsiteY5" fmla="*/ 4077287 h 4114026"/>
              <a:gd name="connsiteX6" fmla="*/ 117026 w 4369304"/>
              <a:gd name="connsiteY6" fmla="*/ 3995301 h 4114026"/>
              <a:gd name="connsiteX7" fmla="*/ 70622 w 4369304"/>
              <a:gd name="connsiteY7" fmla="*/ 3767904 h 4114026"/>
              <a:gd name="connsiteX8" fmla="*/ 30405 w 4369304"/>
              <a:gd name="connsiteY8" fmla="*/ 3340955 h 4114026"/>
              <a:gd name="connsiteX9" fmla="*/ 1016 w 4369304"/>
              <a:gd name="connsiteY9" fmla="*/ 2784065 h 4114026"/>
              <a:gd name="connsiteX10" fmla="*/ 2563 w 4369304"/>
              <a:gd name="connsiteY10" fmla="*/ 2357115 h 4114026"/>
              <a:gd name="connsiteX11" fmla="*/ 18031 w 4369304"/>
              <a:gd name="connsiteY11" fmla="*/ 1815694 h 4114026"/>
              <a:gd name="connsiteX12" fmla="*/ 21124 w 4369304"/>
              <a:gd name="connsiteY12" fmla="*/ 1418136 h 4114026"/>
              <a:gd name="connsiteX13" fmla="*/ 47420 w 4369304"/>
              <a:gd name="connsiteY13" fmla="*/ 969530 h 4114026"/>
              <a:gd name="connsiteX14" fmla="*/ 155696 w 4369304"/>
              <a:gd name="connsiteY14" fmla="*/ 308997 h 4114026"/>
              <a:gd name="connsiteX15" fmla="*/ 233036 w 4369304"/>
              <a:gd name="connsiteY15" fmla="*/ 194525 h 4114026"/>
              <a:gd name="connsiteX16" fmla="*/ 429480 w 4369304"/>
              <a:gd name="connsiteY16" fmla="*/ 140383 h 4114026"/>
              <a:gd name="connsiteX17" fmla="*/ 605815 w 4369304"/>
              <a:gd name="connsiteY17" fmla="*/ 101710 h 4114026"/>
              <a:gd name="connsiteX18" fmla="*/ 943018 w 4369304"/>
              <a:gd name="connsiteY18" fmla="*/ 61490 h 4114026"/>
              <a:gd name="connsiteX19" fmla="*/ 1526162 w 4369304"/>
              <a:gd name="connsiteY19" fmla="*/ 93975 h 4114026"/>
              <a:gd name="connsiteX20" fmla="*/ 1833975 w 4369304"/>
              <a:gd name="connsiteY20" fmla="*/ 128007 h 4114026"/>
              <a:gd name="connsiteX21" fmla="*/ 2621297 w 4369304"/>
              <a:gd name="connsiteY21" fmla="*/ 118726 h 4114026"/>
              <a:gd name="connsiteX22" fmla="*/ 3040480 w 4369304"/>
              <a:gd name="connsiteY22" fmla="*/ 90881 h 4114026"/>
              <a:gd name="connsiteX23" fmla="*/ 3309624 w 4369304"/>
              <a:gd name="connsiteY23" fmla="*/ 53755 h 4114026"/>
              <a:gd name="connsiteX24" fmla="*/ 3736541 w 4369304"/>
              <a:gd name="connsiteY24" fmla="*/ 25911 h 4114026"/>
              <a:gd name="connsiteX25" fmla="*/ 4089211 w 4369304"/>
              <a:gd name="connsiteY25" fmla="*/ 1160 h 4114026"/>
              <a:gd name="connsiteX26" fmla="*/ 4158817 w 4369304"/>
              <a:gd name="connsiteY26" fmla="*/ 10442 h 4114026"/>
              <a:gd name="connsiteX27" fmla="*/ 4231517 w 4369304"/>
              <a:gd name="connsiteY27" fmla="*/ 120273 h 4114026"/>
              <a:gd name="connsiteX28" fmla="*/ 4260906 w 4369304"/>
              <a:gd name="connsiteY28" fmla="*/ 287340 h 4114026"/>
              <a:gd name="connsiteX29" fmla="*/ 4327419 w 4369304"/>
              <a:gd name="connsiteY29" fmla="*/ 650865 h 4114026"/>
              <a:gd name="connsiteX30" fmla="*/ 4367636 w 4369304"/>
              <a:gd name="connsiteY30" fmla="*/ 1071627 h 4114026"/>
              <a:gd name="connsiteX31" fmla="*/ 4362995 w 4369304"/>
              <a:gd name="connsiteY31" fmla="*/ 1305212 h 4114026"/>
              <a:gd name="connsiteX32" fmla="*/ 4347527 w 4369304"/>
              <a:gd name="connsiteY32" fmla="*/ 1792490 h 4114026"/>
              <a:gd name="connsiteX33" fmla="*/ 4332059 w 4369304"/>
              <a:gd name="connsiteY33" fmla="*/ 2171485 h 4114026"/>
              <a:gd name="connsiteX34" fmla="*/ 4328966 w 4369304"/>
              <a:gd name="connsiteY34" fmla="*/ 2760861 h 4114026"/>
              <a:gd name="connsiteX35" fmla="*/ 4305764 w 4369304"/>
              <a:gd name="connsiteY35" fmla="*/ 3384268 h 4114026"/>
              <a:gd name="connsiteX36" fmla="*/ 4285655 w 4369304"/>
              <a:gd name="connsiteY36" fmla="*/ 3628681 h 4114026"/>
              <a:gd name="connsiteX37" fmla="*/ 4256266 w 4369304"/>
              <a:gd name="connsiteY37" fmla="*/ 3795748 h 4114026"/>
              <a:gd name="connsiteX38" fmla="*/ 4177379 w 4369304"/>
              <a:gd name="connsiteY38" fmla="*/ 3885470 h 4114026"/>
              <a:gd name="connsiteX39" fmla="*/ 3540097 w 4369304"/>
              <a:gd name="connsiteY39" fmla="*/ 3934971 h 4114026"/>
              <a:gd name="connsiteX40" fmla="*/ 3236924 w 4369304"/>
              <a:gd name="connsiteY40" fmla="*/ 3973644 h 4114026"/>
              <a:gd name="connsiteX41" fmla="*/ 3111633 w 4369304"/>
              <a:gd name="connsiteY41" fmla="*/ 3987566 h 4114026"/>
              <a:gd name="connsiteX42" fmla="*/ 2861051 w 4369304"/>
              <a:gd name="connsiteY42" fmla="*/ 4030880 h 4114026"/>
              <a:gd name="connsiteX43" fmla="*/ 2621297 w 4369304"/>
              <a:gd name="connsiteY43" fmla="*/ 4061818 h 4114026"/>
              <a:gd name="connsiteX44" fmla="*/ 2016498 w 4369304"/>
              <a:gd name="connsiteY44" fmla="*/ 4050990 h 4114026"/>
              <a:gd name="connsiteX45" fmla="*/ 2014951 w 4369304"/>
              <a:gd name="connsiteY45" fmla="*/ 4041708 h 411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69304" h="4114026">
                <a:moveTo>
                  <a:pt x="2014951" y="4041708"/>
                </a:moveTo>
                <a:cubicBezTo>
                  <a:pt x="1820054" y="4041708"/>
                  <a:pt x="1626704" y="4035521"/>
                  <a:pt x="1431807" y="4043255"/>
                </a:cubicBezTo>
                <a:cubicBezTo>
                  <a:pt x="1295689" y="4049443"/>
                  <a:pt x="1161117" y="4075740"/>
                  <a:pt x="1024998" y="4092757"/>
                </a:cubicBezTo>
                <a:cubicBezTo>
                  <a:pt x="955392" y="4100491"/>
                  <a:pt x="887333" y="4111319"/>
                  <a:pt x="817727" y="4111319"/>
                </a:cubicBezTo>
                <a:cubicBezTo>
                  <a:pt x="678515" y="4114413"/>
                  <a:pt x="537756" y="4115960"/>
                  <a:pt x="398544" y="4109773"/>
                </a:cubicBezTo>
                <a:cubicBezTo>
                  <a:pt x="327391" y="4106679"/>
                  <a:pt x="256238" y="4088116"/>
                  <a:pt x="185085" y="4077287"/>
                </a:cubicBezTo>
                <a:cubicBezTo>
                  <a:pt x="152603" y="4071100"/>
                  <a:pt x="132494" y="4041708"/>
                  <a:pt x="117026" y="3995301"/>
                </a:cubicBezTo>
                <a:cubicBezTo>
                  <a:pt x="92277" y="3921049"/>
                  <a:pt x="76809" y="3845250"/>
                  <a:pt x="70622" y="3767904"/>
                </a:cubicBezTo>
                <a:cubicBezTo>
                  <a:pt x="56701" y="3625587"/>
                  <a:pt x="44326" y="3483271"/>
                  <a:pt x="30405" y="3340955"/>
                </a:cubicBezTo>
                <a:cubicBezTo>
                  <a:pt x="11844" y="3156872"/>
                  <a:pt x="2563" y="2969695"/>
                  <a:pt x="1016" y="2784065"/>
                </a:cubicBezTo>
                <a:cubicBezTo>
                  <a:pt x="-531" y="2641748"/>
                  <a:pt x="-531" y="2499432"/>
                  <a:pt x="2563" y="2357115"/>
                </a:cubicBezTo>
                <a:cubicBezTo>
                  <a:pt x="5656" y="2176126"/>
                  <a:pt x="13390" y="1996684"/>
                  <a:pt x="18031" y="1815694"/>
                </a:cubicBezTo>
                <a:cubicBezTo>
                  <a:pt x="21124" y="1682659"/>
                  <a:pt x="21124" y="1551171"/>
                  <a:pt x="21124" y="1418136"/>
                </a:cubicBezTo>
                <a:cubicBezTo>
                  <a:pt x="21124" y="1266539"/>
                  <a:pt x="36592" y="1119581"/>
                  <a:pt x="47420" y="969530"/>
                </a:cubicBezTo>
                <a:cubicBezTo>
                  <a:pt x="64435" y="740587"/>
                  <a:pt x="106199" y="524018"/>
                  <a:pt x="155696" y="308997"/>
                </a:cubicBezTo>
                <a:cubicBezTo>
                  <a:pt x="169617" y="247120"/>
                  <a:pt x="192819" y="209994"/>
                  <a:pt x="233036" y="194525"/>
                </a:cubicBezTo>
                <a:cubicBezTo>
                  <a:pt x="296455" y="168227"/>
                  <a:pt x="362967" y="149664"/>
                  <a:pt x="429480" y="140383"/>
                </a:cubicBezTo>
                <a:cubicBezTo>
                  <a:pt x="489805" y="131101"/>
                  <a:pt x="548584" y="118726"/>
                  <a:pt x="605815" y="101710"/>
                </a:cubicBezTo>
                <a:cubicBezTo>
                  <a:pt x="715638" y="67678"/>
                  <a:pt x="830101" y="55302"/>
                  <a:pt x="943018" y="61490"/>
                </a:cubicBezTo>
                <a:cubicBezTo>
                  <a:pt x="1137915" y="70771"/>
                  <a:pt x="1331265" y="80053"/>
                  <a:pt x="1526162" y="93975"/>
                </a:cubicBezTo>
                <a:cubicBezTo>
                  <a:pt x="1628251" y="101710"/>
                  <a:pt x="1730340" y="126460"/>
                  <a:pt x="1833975" y="128007"/>
                </a:cubicBezTo>
                <a:cubicBezTo>
                  <a:pt x="2096932" y="131101"/>
                  <a:pt x="2358341" y="126460"/>
                  <a:pt x="2621297" y="118726"/>
                </a:cubicBezTo>
                <a:cubicBezTo>
                  <a:pt x="2760509" y="115632"/>
                  <a:pt x="2901268" y="103257"/>
                  <a:pt x="3040480" y="90881"/>
                </a:cubicBezTo>
                <a:cubicBezTo>
                  <a:pt x="3130195" y="83147"/>
                  <a:pt x="3219909" y="69225"/>
                  <a:pt x="3309624" y="53755"/>
                </a:cubicBezTo>
                <a:cubicBezTo>
                  <a:pt x="3451929" y="29005"/>
                  <a:pt x="3594235" y="27458"/>
                  <a:pt x="3736541" y="25911"/>
                </a:cubicBezTo>
                <a:cubicBezTo>
                  <a:pt x="3854098" y="24364"/>
                  <a:pt x="3971654" y="25911"/>
                  <a:pt x="4089211" y="1160"/>
                </a:cubicBezTo>
                <a:cubicBezTo>
                  <a:pt x="4112413" y="-1934"/>
                  <a:pt x="4137162" y="1160"/>
                  <a:pt x="4158817" y="10442"/>
                </a:cubicBezTo>
                <a:cubicBezTo>
                  <a:pt x="4194394" y="24364"/>
                  <a:pt x="4220689" y="61490"/>
                  <a:pt x="4231517" y="120273"/>
                </a:cubicBezTo>
                <a:cubicBezTo>
                  <a:pt x="4242345" y="175962"/>
                  <a:pt x="4250079" y="231651"/>
                  <a:pt x="4260906" y="287340"/>
                </a:cubicBezTo>
                <a:cubicBezTo>
                  <a:pt x="4282562" y="407999"/>
                  <a:pt x="4310404" y="527112"/>
                  <a:pt x="4327419" y="650865"/>
                </a:cubicBezTo>
                <a:cubicBezTo>
                  <a:pt x="4345980" y="790088"/>
                  <a:pt x="4358355" y="930858"/>
                  <a:pt x="4367636" y="1071627"/>
                </a:cubicBezTo>
                <a:cubicBezTo>
                  <a:pt x="4372276" y="1148973"/>
                  <a:pt x="4366089" y="1227866"/>
                  <a:pt x="4362995" y="1305212"/>
                </a:cubicBezTo>
                <a:cubicBezTo>
                  <a:pt x="4358355" y="1467638"/>
                  <a:pt x="4353714" y="1630064"/>
                  <a:pt x="4347527" y="1792490"/>
                </a:cubicBezTo>
                <a:cubicBezTo>
                  <a:pt x="4342887" y="1919338"/>
                  <a:pt x="4333606" y="2044638"/>
                  <a:pt x="4332059" y="2171485"/>
                </a:cubicBezTo>
                <a:cubicBezTo>
                  <a:pt x="4328966" y="2367944"/>
                  <a:pt x="4325872" y="2564402"/>
                  <a:pt x="4328966" y="2760861"/>
                </a:cubicBezTo>
                <a:cubicBezTo>
                  <a:pt x="4333606" y="2969695"/>
                  <a:pt x="4325872" y="3176981"/>
                  <a:pt x="4305764" y="3384268"/>
                </a:cubicBezTo>
                <a:cubicBezTo>
                  <a:pt x="4298030" y="3464708"/>
                  <a:pt x="4294936" y="3548242"/>
                  <a:pt x="4285655" y="3628681"/>
                </a:cubicBezTo>
                <a:cubicBezTo>
                  <a:pt x="4277921" y="3684370"/>
                  <a:pt x="4268640" y="3740059"/>
                  <a:pt x="4256266" y="3795748"/>
                </a:cubicBezTo>
                <a:cubicBezTo>
                  <a:pt x="4243891" y="3854531"/>
                  <a:pt x="4217596" y="3880829"/>
                  <a:pt x="4177379" y="3885470"/>
                </a:cubicBezTo>
                <a:cubicBezTo>
                  <a:pt x="3965467" y="3908673"/>
                  <a:pt x="3752009" y="3924143"/>
                  <a:pt x="3540097" y="3934971"/>
                </a:cubicBezTo>
                <a:cubicBezTo>
                  <a:pt x="3439555" y="3939612"/>
                  <a:pt x="3337466" y="3961269"/>
                  <a:pt x="3236924" y="3973644"/>
                </a:cubicBezTo>
                <a:cubicBezTo>
                  <a:pt x="3195160" y="3978285"/>
                  <a:pt x="3153397" y="3979831"/>
                  <a:pt x="3111633" y="3987566"/>
                </a:cubicBezTo>
                <a:cubicBezTo>
                  <a:pt x="3028106" y="4001489"/>
                  <a:pt x="2944578" y="4018504"/>
                  <a:pt x="2861051" y="4030880"/>
                </a:cubicBezTo>
                <a:cubicBezTo>
                  <a:pt x="2780618" y="4043255"/>
                  <a:pt x="2700184" y="4060271"/>
                  <a:pt x="2621297" y="4061818"/>
                </a:cubicBezTo>
                <a:cubicBezTo>
                  <a:pt x="2420213" y="4061818"/>
                  <a:pt x="2217582" y="4054084"/>
                  <a:pt x="2016498" y="4050990"/>
                </a:cubicBezTo>
                <a:lnTo>
                  <a:pt x="2014951" y="4041708"/>
                </a:lnTo>
                <a:close/>
              </a:path>
            </a:pathLst>
          </a:custGeom>
          <a:solidFill>
            <a:srgbClr val="ADD0F0"/>
          </a:solidFill>
          <a:ln w="154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4">
            <a:extLst>
              <a:ext uri="{FF2B5EF4-FFF2-40B4-BE49-F238E27FC236}">
                <a16:creationId xmlns:a16="http://schemas.microsoft.com/office/drawing/2014/main" id="{7F9051B8-6A0F-FA37-0CF4-7373DF660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533" y="1009291"/>
            <a:ext cx="5447342" cy="5598543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7AA62C"/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70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8651" y="5669571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21DB049-EE30-C60F-4BE8-EC4BF44F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4C30591-6FD3-9022-64B0-DA6538303BB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D58DDF2A-AC69-11D0-7197-CFA5E5AE316D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816" y="1178981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34" y="1065876"/>
            <a:ext cx="5905354" cy="518313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78120" y="5589969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E46AC-A9E1-7572-F6FB-B125C72F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3CC7725-7842-6C90-329A-E7C115E56D54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72FBDE7-90A9-23FC-478B-516940194C99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284" y="1075414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" y="1080312"/>
            <a:ext cx="5905354" cy="438378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4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E3B1B4E7-928C-1AD7-05F2-BB41C3FE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8952" y="6110222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9C52D04-F408-5642-E06A-3FDED0B51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77139" y="2630017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B1AC22B-BC52-1F39-7611-60030CB143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4037" y="6181755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FE1C230-603A-EEEC-B599-2DE9E313C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2998" y="3355905"/>
            <a:ext cx="4823228" cy="3374164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6E098A6C-30D9-2247-8DF2-5E5C9D8A4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2224" y="2701550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119E02C8-E0FD-C021-53C9-50A98870C0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2453" y="127931"/>
            <a:ext cx="4204166" cy="3070506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" y="1080311"/>
            <a:ext cx="5905354" cy="5308613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6819952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4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1" r:id="rId2"/>
    <p:sldLayoutId id="2147483650" r:id="rId3"/>
    <p:sldLayoutId id="2147483683" r:id="rId4"/>
    <p:sldLayoutId id="2147483684" r:id="rId5"/>
    <p:sldLayoutId id="2147483690" r:id="rId6"/>
    <p:sldLayoutId id="2147483673" r:id="rId7"/>
    <p:sldLayoutId id="2147483677" r:id="rId8"/>
    <p:sldLayoutId id="2147483679" r:id="rId9"/>
    <p:sldLayoutId id="2147483680" r:id="rId10"/>
    <p:sldLayoutId id="2147483666" r:id="rId11"/>
    <p:sldLayoutId id="2147483685" r:id="rId12"/>
    <p:sldLayoutId id="2147483667" r:id="rId13"/>
    <p:sldLayoutId id="2147483675" r:id="rId14"/>
    <p:sldLayoutId id="2147483671" r:id="rId15"/>
    <p:sldLayoutId id="2147483681" r:id="rId16"/>
    <p:sldLayoutId id="2147483672" r:id="rId17"/>
    <p:sldLayoutId id="2147483678" r:id="rId18"/>
    <p:sldLayoutId id="2147483664" r:id="rId19"/>
    <p:sldLayoutId id="2147483663" r:id="rId20"/>
    <p:sldLayoutId id="2147483660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597F3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ricanlivesnortheast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hyperlink" Target="https://what3words.com/grand.reader.radi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hyperlink" Target="https://what3words.com/occurs.margin.manua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hyperlink" Target="https://what3words.com/cliff.teach.bolt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hyperlink" Target="https://what3words.com/curve.paid.bri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arcgis.com/stories/ea898cf8940b4eca81a096e43bd7a6fa" TargetMode="External"/><Relationship Id="rId2" Type="http://schemas.openxmlformats.org/officeDocument/2006/relationships/hyperlink" Target="https://historicengland.org.uk/content/docs/education/explorer/newcastle-city-centre-walk-central-script-ks2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hat3words.com/about" TargetMode="External"/><Relationship Id="rId4" Type="http://schemas.openxmlformats.org/officeDocument/2006/relationships/hyperlink" Target="https://historicengland.org.uk/content/docs/education/explorer/significant-people-from-africa-newcastle-ks3-pp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hyperlink" Target="https://what3words.com/gear.laws.clot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hyperlink" Target="https://what3words.com/legs.shine.soc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hyperlink" Target="https://what3words.com/keen.thigh.gear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istoricengland.org.uk/services-skills/education/teaching-activities/significant-people-from-africa-newcastle-ks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W0-eL-lexbNWdNNSUh1Ej9izsNBEX01H8lfRA_THxEc" TargetMode="External"/><Relationship Id="rId2" Type="http://schemas.openxmlformats.org/officeDocument/2006/relationships/hyperlink" Target="https://storymaps.arcgis.com/stories/ea898cf8940b4eca81a096e43bd7a6fa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hat3words.com/curve.paid.bride" TargetMode="External"/><Relationship Id="rId3" Type="http://schemas.openxmlformats.org/officeDocument/2006/relationships/hyperlink" Target="https://what3words.com/grand.reader.radio" TargetMode="External"/><Relationship Id="rId7" Type="http://schemas.openxmlformats.org/officeDocument/2006/relationships/hyperlink" Target="https://what3words.com/cliff.teach.bolt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hat3words.com/keen.thigh.gears" TargetMode="External"/><Relationship Id="rId5" Type="http://schemas.openxmlformats.org/officeDocument/2006/relationships/hyperlink" Target="https://what3words.com/occurs.margin.manual" TargetMode="External"/><Relationship Id="rId10" Type="http://schemas.openxmlformats.org/officeDocument/2006/relationships/hyperlink" Target="https://what3words.com/legs.shine.sock" TargetMode="External"/><Relationship Id="rId4" Type="http://schemas.openxmlformats.org/officeDocument/2006/relationships/hyperlink" Target="https://what3words.com/grain.snake.pulse" TargetMode="External"/><Relationship Id="rId9" Type="http://schemas.openxmlformats.org/officeDocument/2006/relationships/hyperlink" Target="https://what3words.com/gear.laws.clo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content/docs/education/explorer/newcastle-city-centre-walk-central-script-ks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hyperlink" Target="https://what3words.com/grain.snake.pul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84CEEEA-6223-FA54-AC63-318C401E97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709" y="2559090"/>
            <a:ext cx="3578970" cy="31829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Newcastle City Centre Walk - Central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Teacher’s Guide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This guide has been designed in collaboration with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African Lives in Northern England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7" descr="A black and white photo of a large group of guests outside St John's Church at the wedding of Victor Oyenuga and Sabinah Onabajo, who are in the centre of the photo.">
            <a:extLst>
              <a:ext uri="{FF2B5EF4-FFF2-40B4-BE49-F238E27FC236}">
                <a16:creationId xmlns:a16="http://schemas.microsoft.com/office/drawing/2014/main" id="{F233B5E0-061D-4571-AB6E-12DB5F90F1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479" r="8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563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3C11B50-9CB9-49F9-B496-770D4B72A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EBD3EA-C767-444D-9D5B-2CCCD5FE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2 - Ida B Wells at Brunswick Methodist Chapel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856963-B9D9-42C0-ABFD-4186CD1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cs typeface="Arial"/>
              </a:rPr>
              <a:t>There are 2 suggested images 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Ida B. Wells.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directly in front of Brunswick Methodist Chapel at Brunswick Place. Please be mindful of cars. This area can get busy.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grand.reader.radio</a:t>
            </a:r>
            <a:endParaRPr lang="en-GB" sz="2000" dirty="0">
              <a:cs typeface="Arial"/>
            </a:endParaRP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1FEB0-E65C-4D33-9656-73B093C0F2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9400" y="5782586"/>
            <a:ext cx="3494313" cy="476699"/>
          </a:xfrm>
        </p:spPr>
        <p:txBody>
          <a:bodyPr/>
          <a:lstStyle/>
          <a:p>
            <a:r>
              <a:rPr lang="en-GB" dirty="0"/>
              <a:t>Ida B. Wells</a:t>
            </a:r>
          </a:p>
          <a:p>
            <a:endParaRPr lang="en-GB" dirty="0"/>
          </a:p>
        </p:txBody>
      </p:sp>
      <p:pic>
        <p:nvPicPr>
          <p:cNvPr id="16" name="Picture Placeholder 15" descr="Black and white photo of a black lady">
            <a:extLst>
              <a:ext uri="{FF2B5EF4-FFF2-40B4-BE49-F238E27FC236}">
                <a16:creationId xmlns:a16="http://schemas.microsoft.com/office/drawing/2014/main" id="{54E89A5D-0384-4304-8BB5-431DA162B7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2302" b="12302"/>
          <a:stretch>
            <a:fillRect/>
          </a:stretch>
        </p:blipFill>
        <p:spPr>
          <a:xfrm>
            <a:off x="6387861" y="1470244"/>
            <a:ext cx="4144393" cy="3887603"/>
          </a:xfrm>
        </p:spPr>
      </p:pic>
    </p:spTree>
    <p:extLst>
      <p:ext uri="{BB962C8B-B14F-4D97-AF65-F5344CB8AC3E}">
        <p14:creationId xmlns:p14="http://schemas.microsoft.com/office/powerpoint/2010/main" val="265445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Ida B Wells</a:t>
            </a:r>
          </a:p>
        </p:txBody>
      </p:sp>
      <p:pic>
        <p:nvPicPr>
          <p:cNvPr id="5" name="Content Placeholder 6" descr="Black and white portrait photo of a well dressed black lady">
            <a:extLst>
              <a:ext uri="{FF2B5EF4-FFF2-40B4-BE49-F238E27FC236}">
                <a16:creationId xmlns:a16="http://schemas.microsoft.com/office/drawing/2014/main" id="{5BE391E9-42F7-EF54-CAC7-7E05595BE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286917" y="-404261"/>
            <a:ext cx="6451710" cy="7666521"/>
          </a:xfrm>
        </p:spPr>
      </p:pic>
    </p:spTree>
    <p:extLst>
      <p:ext uri="{BB962C8B-B14F-4D97-AF65-F5344CB8AC3E}">
        <p14:creationId xmlns:p14="http://schemas.microsoft.com/office/powerpoint/2010/main" val="15159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Southern Horrors book cover</a:t>
            </a:r>
          </a:p>
        </p:txBody>
      </p:sp>
      <p:pic>
        <p:nvPicPr>
          <p:cNvPr id="7" name="Picture 6" descr="Black and white image of Southern Horrors book cover, with a line drawing of Ida B Wells on it">
            <a:extLst>
              <a:ext uri="{FF2B5EF4-FFF2-40B4-BE49-F238E27FC236}">
                <a16:creationId xmlns:a16="http://schemas.microsoft.com/office/drawing/2014/main" id="{0209976A-BF9F-59F3-A34A-7C46FB0C5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1" t="2778" r="34531" b="5555"/>
          <a:stretch/>
        </p:blipFill>
        <p:spPr>
          <a:xfrm rot="5400000">
            <a:off x="2421508" y="-1801813"/>
            <a:ext cx="6276975" cy="104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8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046D56-3759-4B59-BA0C-D867E7423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B3D5A6-55D2-4578-B792-E47D370E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3 - E. Craft &amp; H. 'B'. Brown at The Music Hall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7C2643-33E0-42AF-A540-E72EA6CF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5048013" cy="5148270"/>
          </a:xfrm>
        </p:spPr>
        <p:txBody>
          <a:bodyPr/>
          <a:lstStyle/>
          <a:p>
            <a:r>
              <a:rPr lang="en-GB" sz="2000" dirty="0">
                <a:cs typeface="Arial"/>
              </a:rPr>
              <a:t>There are 2 suggested images 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</a:t>
            </a:r>
            <a:r>
              <a:rPr lang="en-GB" sz="2000" dirty="0"/>
              <a:t>E. Craft &amp; H. 'B'. Brown at The Music Hall.</a:t>
            </a:r>
            <a:r>
              <a:rPr lang="en-GB" sz="2000" dirty="0">
                <a:cs typeface="Arial"/>
              </a:rPr>
              <a:t> 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opposite the old Music Hall. Please be aware of passing traffic. 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 What3Words is </a:t>
            </a:r>
            <a:r>
              <a:rPr lang="en-GB" sz="2000" dirty="0" err="1">
                <a:cs typeface="Arial"/>
                <a:hlinkClick r:id="rId4"/>
              </a:rPr>
              <a:t>occurs.margin.manual</a:t>
            </a:r>
            <a:endParaRPr lang="en-GB" sz="20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63807F-B2A7-4DC3-8266-F377A616C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03571" y="5900113"/>
            <a:ext cx="3144362" cy="457144"/>
          </a:xfrm>
        </p:spPr>
        <p:txBody>
          <a:bodyPr/>
          <a:lstStyle/>
          <a:p>
            <a:r>
              <a:rPr lang="en-US" dirty="0"/>
              <a:t>The Music Hall on Nelson Street</a:t>
            </a:r>
          </a:p>
        </p:txBody>
      </p:sp>
      <p:pic>
        <p:nvPicPr>
          <p:cNvPr id="13" name="Picture Placeholder 12" descr="Three storey stone built theatre">
            <a:extLst>
              <a:ext uri="{FF2B5EF4-FFF2-40B4-BE49-F238E27FC236}">
                <a16:creationId xmlns:a16="http://schemas.microsoft.com/office/drawing/2014/main" id="{6429E031-6D65-4942-BDA7-36009CEB81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8602" b="18602"/>
          <a:stretch>
            <a:fillRect/>
          </a:stretch>
        </p:blipFill>
        <p:spPr>
          <a:xfrm>
            <a:off x="6400800" y="1397979"/>
            <a:ext cx="4114388" cy="3911440"/>
          </a:xfrm>
        </p:spPr>
      </p:pic>
    </p:spTree>
    <p:extLst>
      <p:ext uri="{BB962C8B-B14F-4D97-AF65-F5344CB8AC3E}">
        <p14:creationId xmlns:p14="http://schemas.microsoft.com/office/powerpoint/2010/main" val="6130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Ellen Craft</a:t>
            </a:r>
          </a:p>
        </p:txBody>
      </p:sp>
      <p:pic>
        <p:nvPicPr>
          <p:cNvPr id="6" name="Content Placeholder 3" descr="Black and white drawing of a woman dressed as a man wearing a big top hat">
            <a:extLst>
              <a:ext uri="{FF2B5EF4-FFF2-40B4-BE49-F238E27FC236}">
                <a16:creationId xmlns:a16="http://schemas.microsoft.com/office/drawing/2014/main" id="{3E57F8C5-8C2F-FB92-7865-202E576ED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518913" y="-1016374"/>
            <a:ext cx="6162764" cy="8946560"/>
          </a:xfrm>
        </p:spPr>
      </p:pic>
    </p:spTree>
    <p:extLst>
      <p:ext uri="{BB962C8B-B14F-4D97-AF65-F5344CB8AC3E}">
        <p14:creationId xmlns:p14="http://schemas.microsoft.com/office/powerpoint/2010/main" val="2225202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Black and white cartoon engraving of 4 white men standing around a wooden box, from which a black man is climbing out.">
            <a:extLst>
              <a:ext uri="{FF2B5EF4-FFF2-40B4-BE49-F238E27FC236}">
                <a16:creationId xmlns:a16="http://schemas.microsoft.com/office/drawing/2014/main" id="{CD457E28-38E6-4F41-B3DE-025C361E3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474" y="979713"/>
            <a:ext cx="8602037" cy="58018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9D029-6C13-1876-62BE-8C8ED990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Henry ‘Box’ Brown</a:t>
            </a:r>
          </a:p>
        </p:txBody>
      </p:sp>
    </p:spTree>
    <p:extLst>
      <p:ext uri="{BB962C8B-B14F-4D97-AF65-F5344CB8AC3E}">
        <p14:creationId xmlns:p14="http://schemas.microsoft.com/office/powerpoint/2010/main" val="141745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A0B9CE1-41D7-4FE1-BB76-EDEAD8621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F70C1-FC96-4BC8-B912-BE80CF35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4 - Olaudah Equiano 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5D6DC-7ADA-4E73-87C8-89DB643DD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cs typeface="Arial"/>
              </a:rPr>
              <a:t>There are 2 suggested images 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</a:t>
            </a:r>
            <a:r>
              <a:rPr lang="en-GB" sz="2000" dirty="0"/>
              <a:t>Olaudah Equiano.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at the top of the Bigg Market near Grainger Street. There is a wide pavement here.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cliff.teach.bolts</a:t>
            </a:r>
            <a:endParaRPr lang="en-GB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ACECE7-5112-4C0B-89EE-2C84B80417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Olaudah Equiano</a:t>
            </a:r>
          </a:p>
        </p:txBody>
      </p:sp>
      <p:pic>
        <p:nvPicPr>
          <p:cNvPr id="25" name="Picture Placeholder 24" descr="Black and white image of book cover with engraving of a black man dressed in smart Georgian clothing.">
            <a:extLst>
              <a:ext uri="{FF2B5EF4-FFF2-40B4-BE49-F238E27FC236}">
                <a16:creationId xmlns:a16="http://schemas.microsoft.com/office/drawing/2014/main" id="{F8BC5C9B-DCA6-4785-A193-09D771E678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2998" b="12998"/>
          <a:stretch>
            <a:fillRect/>
          </a:stretch>
        </p:blipFill>
        <p:spPr>
          <a:xfrm>
            <a:off x="6405946" y="1396180"/>
            <a:ext cx="4100282" cy="39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7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Olaudah Equiano</a:t>
            </a:r>
          </a:p>
        </p:txBody>
      </p:sp>
      <p:pic>
        <p:nvPicPr>
          <p:cNvPr id="5" name="Content Placeholder 3" descr="Black and white image of book cover with engraving of a black man dressed in smart Georgian clothing.">
            <a:extLst>
              <a:ext uri="{FF2B5EF4-FFF2-40B4-BE49-F238E27FC236}">
                <a16:creationId xmlns:a16="http://schemas.microsoft.com/office/drawing/2014/main" id="{0D8B133D-8FB6-FB77-5E7F-CD5B5F3F2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240479" y="-1203170"/>
            <a:ext cx="6539461" cy="9264340"/>
          </a:xfrm>
        </p:spPr>
      </p:pic>
    </p:spTree>
    <p:extLst>
      <p:ext uri="{BB962C8B-B14F-4D97-AF65-F5344CB8AC3E}">
        <p14:creationId xmlns:p14="http://schemas.microsoft.com/office/powerpoint/2010/main" val="2897261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ack and white illustration of people in Victorian clothes standing in front of barrows in a market place">
            <a:extLst>
              <a:ext uri="{FF2B5EF4-FFF2-40B4-BE49-F238E27FC236}">
                <a16:creationId xmlns:a16="http://schemas.microsoft.com/office/drawing/2014/main" id="{F6BE5CA9-E45F-4563-82DC-42ACF7328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8603" y="941363"/>
            <a:ext cx="7613779" cy="58441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10352-A11B-D77D-4DAE-6E524C209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Bigg Market, Newcastle-upon-Tyne, 1820</a:t>
            </a:r>
          </a:p>
        </p:txBody>
      </p:sp>
    </p:spTree>
    <p:extLst>
      <p:ext uri="{BB962C8B-B14F-4D97-AF65-F5344CB8AC3E}">
        <p14:creationId xmlns:p14="http://schemas.microsoft.com/office/powerpoint/2010/main" val="3038392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156629-95FE-4365-92F0-E746142A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5 - V. </a:t>
            </a:r>
            <a:r>
              <a:rPr lang="en-GB" dirty="0" err="1"/>
              <a:t>Oyenuga</a:t>
            </a:r>
            <a:r>
              <a:rPr lang="en-GB" dirty="0"/>
              <a:t> and S. </a:t>
            </a:r>
            <a:r>
              <a:rPr lang="en-GB" dirty="0" err="1"/>
              <a:t>Onabajo</a:t>
            </a:r>
            <a:r>
              <a:rPr lang="en-GB" dirty="0"/>
              <a:t> at St John's Baptist Church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1AE8E-98E1-4E5A-9BEA-110DC2521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cs typeface="Arial"/>
              </a:rPr>
              <a:t>There are 2 suggested images 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</a:t>
            </a:r>
            <a:r>
              <a:rPr lang="en-GB" sz="2000" dirty="0"/>
              <a:t>V. </a:t>
            </a:r>
            <a:r>
              <a:rPr lang="en-GB" sz="2000" dirty="0" err="1"/>
              <a:t>Oyenuga</a:t>
            </a:r>
            <a:r>
              <a:rPr lang="en-GB" sz="2000" dirty="0"/>
              <a:t> and S. </a:t>
            </a:r>
            <a:r>
              <a:rPr lang="en-GB" sz="2000" dirty="0" err="1"/>
              <a:t>Onabajo</a:t>
            </a:r>
            <a:r>
              <a:rPr lang="en-GB" sz="2000" dirty="0"/>
              <a:t> at St John's Baptist Church.</a:t>
            </a:r>
          </a:p>
          <a:p>
            <a:endParaRPr lang="en-GB" sz="2000" dirty="0"/>
          </a:p>
          <a:p>
            <a:r>
              <a:rPr lang="en-GB" sz="2000" dirty="0">
                <a:cs typeface="Arial"/>
              </a:rPr>
              <a:t>Children can stand in front of the St John’s Church near Westgate Road.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curve.paid.bride</a:t>
            </a:r>
            <a:endParaRPr lang="en-GB" sz="2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4A9F09-66F4-F5D2-A952-848CEEC8F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2" name="Picture Placeholder 11" descr="A black and white photo of a young black couple smiling together">
            <a:extLst>
              <a:ext uri="{FF2B5EF4-FFF2-40B4-BE49-F238E27FC236}">
                <a16:creationId xmlns:a16="http://schemas.microsoft.com/office/drawing/2014/main" id="{80C00888-43A4-4BBC-8C67-26FBAB7DD1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t="10024" b="10024"/>
          <a:stretch/>
        </p:blipFill>
        <p:spPr>
          <a:xfrm rot="5400000">
            <a:off x="6496460" y="1313487"/>
            <a:ext cx="3895725" cy="41529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D3335C-C172-4471-901C-624FBA26FD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V. </a:t>
            </a:r>
            <a:r>
              <a:rPr lang="en-GB" dirty="0" err="1"/>
              <a:t>Oyenuga</a:t>
            </a:r>
            <a:r>
              <a:rPr lang="en-GB" dirty="0"/>
              <a:t> and S. </a:t>
            </a:r>
            <a:r>
              <a:rPr lang="en-GB" dirty="0" err="1"/>
              <a:t>Onabajo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9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E931E5-077D-36EC-E3C2-438E49A9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use this PPT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9AA2C-4948-7B97-6256-7A5199840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84" y="1470244"/>
            <a:ext cx="4891588" cy="4529340"/>
          </a:xfrm>
        </p:spPr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This PPT and associated </a:t>
            </a:r>
            <a:r>
              <a:rPr lang="en-GB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script</a:t>
            </a:r>
            <a:r>
              <a:rPr lang="en-GB" sz="1800" dirty="0">
                <a:solidFill>
                  <a:schemeClr val="bg1"/>
                </a:solidFill>
              </a:rPr>
              <a:t> is designed to provide you, as the teacher, with enough information to lead a walk around Central Newcastle. 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Please pick and choose the slides you find most useful. You can select additional images from the accompanying </a:t>
            </a:r>
            <a:r>
              <a:rPr lang="en-GB" sz="18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StoryMap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You may also wish to look at the </a:t>
            </a:r>
            <a:r>
              <a:rPr lang="en-GB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 3 version of the walk</a:t>
            </a:r>
            <a:r>
              <a:rPr lang="en-GB" sz="1800" dirty="0">
                <a:solidFill>
                  <a:schemeClr val="bg1"/>
                </a:solidFill>
              </a:rPr>
              <a:t> to find additional information and locations.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We hope to help you create the perfect walking tour for your class.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1F8BE3-B875-2334-0BE4-82F32D579EF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075413"/>
            <a:ext cx="5022887" cy="55306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Contents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 map of the walking route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/>
                <a:ea typeface="+mn-lt"/>
                <a:cs typeface="Arial" panose="020B0604020202020204"/>
              </a:rPr>
              <a:t>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inks to a PDF document of a suggested script for each point on the walk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Suggested pictures to show at each point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Guidance on where to stand safely with  children at each point on the route.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The What3Words location for each point on the map.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hlinkClick r:id="rId5"/>
              </a:rPr>
              <a:t>What3Words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uses 3 word combinations to mark the entire world into 3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meter squares.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It’s free to use either on the web or you can download the app at Google Play Store or IOS App Store)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790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>
                <a:effectLst/>
              </a:rPr>
              <a:t>Victor and </a:t>
            </a:r>
            <a:r>
              <a:rPr lang="en-GB" dirty="0" err="1">
                <a:effectLst/>
              </a:rPr>
              <a:t>Sabinah</a:t>
            </a:r>
            <a:r>
              <a:rPr lang="en-GB" dirty="0">
                <a:effectLst/>
              </a:rPr>
              <a:t> on their wedding day </a:t>
            </a:r>
            <a:endParaRPr lang="en-GB" dirty="0"/>
          </a:p>
        </p:txBody>
      </p:sp>
      <p:pic>
        <p:nvPicPr>
          <p:cNvPr id="6" name="Content Placeholder 3" descr="Black and white image of a bride and groom in their wedding clothes, the bride is holding a bouquet of flowers">
            <a:extLst>
              <a:ext uri="{FF2B5EF4-FFF2-40B4-BE49-F238E27FC236}">
                <a16:creationId xmlns:a16="http://schemas.microsoft.com/office/drawing/2014/main" id="{4BD70B19-E3DE-FDAF-C44B-FB7CCF612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527073" y="56331"/>
            <a:ext cx="6704014" cy="6745338"/>
          </a:xfrm>
        </p:spPr>
      </p:pic>
    </p:spTree>
    <p:extLst>
      <p:ext uri="{BB962C8B-B14F-4D97-AF65-F5344CB8AC3E}">
        <p14:creationId xmlns:p14="http://schemas.microsoft.com/office/powerpoint/2010/main" val="291796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0DD5-C464-730D-6AE1-2BBFFCCA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Wedding party outside St John’s Church</a:t>
            </a:r>
          </a:p>
        </p:txBody>
      </p:sp>
      <p:pic>
        <p:nvPicPr>
          <p:cNvPr id="4" name="Content Placeholder 3" descr="A black and white photo of a large group of guests outside St John's Church at the wedding of Victor Oyenuga and Sabinah Onabajo, who are in the centre of the photo.">
            <a:extLst>
              <a:ext uri="{FF2B5EF4-FFF2-40B4-BE49-F238E27FC236}">
                <a16:creationId xmlns:a16="http://schemas.microsoft.com/office/drawing/2014/main" id="{529E2EA5-3525-4205-8A9A-BE702DA1A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15" b="8892"/>
          <a:stretch/>
        </p:blipFill>
        <p:spPr>
          <a:xfrm>
            <a:off x="1353472" y="1075414"/>
            <a:ext cx="9004041" cy="5687014"/>
          </a:xfrm>
        </p:spPr>
      </p:pic>
    </p:spTree>
    <p:extLst>
      <p:ext uri="{BB962C8B-B14F-4D97-AF65-F5344CB8AC3E}">
        <p14:creationId xmlns:p14="http://schemas.microsoft.com/office/powerpoint/2010/main" val="710946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A9A03CB-C341-4A51-AB52-0A55FEBF8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C75EEE-9A81-4329-90C9-04630532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6- Frederick Douglass at Central Station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63AF1B-D461-4202-B454-E8BA0721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cs typeface="Arial"/>
              </a:rPr>
              <a:t>There are 2 suggested images 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</a:t>
            </a:r>
            <a:r>
              <a:rPr lang="en-GB" sz="2000" dirty="0"/>
              <a:t>Frederick Douglass.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beside Central Station near the entrance to the Metro Station. The pavements are wide here.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gear.laws.clots</a:t>
            </a:r>
            <a:endParaRPr lang="en-GB" sz="20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A17DD-FAC4-4139-A982-5A0F6E167C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Plaque for Frederick Douglass at 5 Summerhill Square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DBD4030-EC08-4594-8F48-5A5C53137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2900" b="2900"/>
          <a:stretch>
            <a:fillRect/>
          </a:stretch>
        </p:blipFill>
        <p:spPr>
          <a:xfrm>
            <a:off x="6385393" y="1435509"/>
            <a:ext cx="4119314" cy="3864077"/>
          </a:xfrm>
        </p:spPr>
      </p:pic>
    </p:spTree>
    <p:extLst>
      <p:ext uri="{BB962C8B-B14F-4D97-AF65-F5344CB8AC3E}">
        <p14:creationId xmlns:p14="http://schemas.microsoft.com/office/powerpoint/2010/main" val="754483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Frederick Douglass</a:t>
            </a:r>
          </a:p>
        </p:txBody>
      </p:sp>
      <p:pic>
        <p:nvPicPr>
          <p:cNvPr id="6" name="Content Placeholder 3" descr="A black and white portrait photo of a black man dressed smartly in a suit">
            <a:extLst>
              <a:ext uri="{FF2B5EF4-FFF2-40B4-BE49-F238E27FC236}">
                <a16:creationId xmlns:a16="http://schemas.microsoft.com/office/drawing/2014/main" id="{290CB509-8178-75A4-F4CC-5D25A4628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320049" y="-1247071"/>
            <a:ext cx="6512208" cy="9352142"/>
          </a:xfrm>
        </p:spPr>
      </p:pic>
    </p:spTree>
    <p:extLst>
      <p:ext uri="{BB962C8B-B14F-4D97-AF65-F5344CB8AC3E}">
        <p14:creationId xmlns:p14="http://schemas.microsoft.com/office/powerpoint/2010/main" val="4144072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lack and white engraving of a chapel">
            <a:extLst>
              <a:ext uri="{FF2B5EF4-FFF2-40B4-BE49-F238E27FC236}">
                <a16:creationId xmlns:a16="http://schemas.microsoft.com/office/drawing/2014/main" id="{5BA8F661-86B0-4BD4-B032-7F3B27C47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42" b="2592"/>
          <a:stretch/>
        </p:blipFill>
        <p:spPr>
          <a:xfrm>
            <a:off x="1331118" y="954296"/>
            <a:ext cx="9048750" cy="59037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056359-685C-C7AF-28AD-C8B5FE6D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Salem Chapel, Hood Street, Newcastle</a:t>
            </a:r>
          </a:p>
        </p:txBody>
      </p:sp>
    </p:spTree>
    <p:extLst>
      <p:ext uri="{BB962C8B-B14F-4D97-AF65-F5344CB8AC3E}">
        <p14:creationId xmlns:p14="http://schemas.microsoft.com/office/powerpoint/2010/main" val="4170508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59A100-640A-457F-8BB3-A846E007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7 - William </a:t>
            </a:r>
            <a:r>
              <a:rPr lang="en-GB" dirty="0" err="1"/>
              <a:t>Fifefield</a:t>
            </a:r>
            <a:r>
              <a:rPr lang="en-GB" dirty="0"/>
              <a:t> at The Black Gate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DE42AB-CD5F-42AE-845C-8CDB82B07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cs typeface="Arial"/>
              </a:rPr>
              <a:t>There are 2 suggested images 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William </a:t>
            </a:r>
            <a:r>
              <a:rPr lang="en-GB" sz="2000" dirty="0" err="1">
                <a:cs typeface="Arial"/>
              </a:rPr>
              <a:t>Fifefield</a:t>
            </a:r>
            <a:r>
              <a:rPr lang="en-GB" sz="2000" dirty="0">
                <a:cs typeface="Arial"/>
              </a:rPr>
              <a:t>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 between The Black Gate and High Level Bridge where  the pavements are wide.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legs.shine.sock</a:t>
            </a:r>
            <a:endParaRPr lang="en-GB" sz="2000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67174B6-B509-45CB-9C9C-13822458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Picture Placeholder 7" descr="Image of a stone tower with a red tile roof">
            <a:extLst>
              <a:ext uri="{FF2B5EF4-FFF2-40B4-BE49-F238E27FC236}">
                <a16:creationId xmlns:a16="http://schemas.microsoft.com/office/drawing/2014/main" id="{7A60FBC7-2C61-4C6F-8C3B-1E75EF62CD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433" r="433"/>
          <a:stretch>
            <a:fillRect/>
          </a:stretch>
        </p:blipFill>
        <p:spPr>
          <a:xfrm>
            <a:off x="6389915" y="1439752"/>
            <a:ext cx="4125274" cy="386966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A52B07-1B8F-45CD-A816-776A251B5D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The Black Gate</a:t>
            </a:r>
          </a:p>
        </p:txBody>
      </p:sp>
    </p:spTree>
    <p:extLst>
      <p:ext uri="{BB962C8B-B14F-4D97-AF65-F5344CB8AC3E}">
        <p14:creationId xmlns:p14="http://schemas.microsoft.com/office/powerpoint/2010/main" val="1001190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DCC9A-6D31-BE0E-D653-2FC278AF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‘The Mayor’s Barge</a:t>
            </a:r>
            <a:r>
              <a:rPr lang="en-GB" dirty="0"/>
              <a:t> </a:t>
            </a:r>
            <a:r>
              <a:rPr lang="en-GB" i="1" dirty="0"/>
              <a:t>on the Tyne’</a:t>
            </a:r>
            <a:r>
              <a:rPr lang="en-GB" dirty="0"/>
              <a:t> by W. Carmichael, 1828 The two smaller boats </a:t>
            </a:r>
            <a:r>
              <a:rPr lang="en-GB"/>
              <a:t>were known as </a:t>
            </a:r>
            <a:r>
              <a:rPr lang="en-GB" dirty="0"/>
              <a:t>‘</a:t>
            </a:r>
            <a:r>
              <a:rPr lang="en-GB" dirty="0" err="1"/>
              <a:t>comfortables</a:t>
            </a:r>
            <a:r>
              <a:rPr lang="en-GB" dirty="0"/>
              <a:t>’ </a:t>
            </a:r>
          </a:p>
        </p:txBody>
      </p:sp>
      <p:pic>
        <p:nvPicPr>
          <p:cNvPr id="4" name="Content Placeholder 3" descr="Water colour painting of boats on the River Tyne with buildings on the riverbank in the background.">
            <a:extLst>
              <a:ext uri="{FF2B5EF4-FFF2-40B4-BE49-F238E27FC236}">
                <a16:creationId xmlns:a16="http://schemas.microsoft.com/office/drawing/2014/main" id="{4BE8877E-8F75-46BE-8D35-835B9027C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4013" y="1714143"/>
            <a:ext cx="8109321" cy="5051602"/>
          </a:xfrm>
        </p:spPr>
      </p:pic>
    </p:spTree>
    <p:extLst>
      <p:ext uri="{BB962C8B-B14F-4D97-AF65-F5344CB8AC3E}">
        <p14:creationId xmlns:p14="http://schemas.microsoft.com/office/powerpoint/2010/main" val="43939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7CE4-D17D-CE59-7219-168E5DD7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Tuthill Stairs, Newcastle upon Tyne, 1885</a:t>
            </a:r>
          </a:p>
        </p:txBody>
      </p:sp>
      <p:pic>
        <p:nvPicPr>
          <p:cNvPr id="5" name="Content Placeholder 3" descr="Black and white image of old ramshackle stone buildings">
            <a:extLst>
              <a:ext uri="{FF2B5EF4-FFF2-40B4-BE49-F238E27FC236}">
                <a16:creationId xmlns:a16="http://schemas.microsoft.com/office/drawing/2014/main" id="{E256AFD3-CA72-40D4-8FF7-353FD087F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220" y="1075414"/>
            <a:ext cx="8054546" cy="57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9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711965C-172B-48EA-91A5-15400AE8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5493" y="1075414"/>
            <a:ext cx="5048013" cy="5460246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EDE86-CFE8-40D5-B5DC-FE0FAE6A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239820"/>
            <a:ext cx="11081657" cy="835594"/>
          </a:xfrm>
        </p:spPr>
        <p:txBody>
          <a:bodyPr/>
          <a:lstStyle/>
          <a:p>
            <a:r>
              <a:rPr lang="en-GB" dirty="0"/>
              <a:t>Point 8 -Ira Aldridge at Theatre Royal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1E7161-0D9E-4AEA-B398-6603B917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59" y="1378485"/>
            <a:ext cx="5048013" cy="5294458"/>
          </a:xfrm>
        </p:spPr>
        <p:txBody>
          <a:bodyPr/>
          <a:lstStyle/>
          <a:p>
            <a:r>
              <a:rPr lang="en-GB" sz="2000" dirty="0">
                <a:cs typeface="Arial"/>
              </a:rPr>
              <a:t>There are 2 suggested images 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Ira Aldridge.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 in front of The Theatre Royal on Grey Street. 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keen.thigh.gears</a:t>
            </a:r>
            <a:endParaRPr lang="en-US" sz="20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03AB02-2543-4BB9-83A8-E4841A61C2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Ira Aldridge in the character of Othello</a:t>
            </a:r>
          </a:p>
        </p:txBody>
      </p:sp>
      <p:pic>
        <p:nvPicPr>
          <p:cNvPr id="14" name="Picture Placeholder 13" descr="A black man wearing a smart white shirt with high collar.">
            <a:extLst>
              <a:ext uri="{FF2B5EF4-FFF2-40B4-BE49-F238E27FC236}">
                <a16:creationId xmlns:a16="http://schemas.microsoft.com/office/drawing/2014/main" id="{99DFB546-7AD2-4B3F-8336-3DB36DB1BE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1451" b="11451"/>
          <a:stretch>
            <a:fillRect/>
          </a:stretch>
        </p:blipFill>
        <p:spPr>
          <a:xfrm>
            <a:off x="6416838" y="1465006"/>
            <a:ext cx="4108834" cy="3854246"/>
          </a:xfrm>
        </p:spPr>
      </p:pic>
    </p:spTree>
    <p:extLst>
      <p:ext uri="{BB962C8B-B14F-4D97-AF65-F5344CB8AC3E}">
        <p14:creationId xmlns:p14="http://schemas.microsoft.com/office/powerpoint/2010/main" val="3345317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Ira Aldridge as Othello</a:t>
            </a:r>
          </a:p>
        </p:txBody>
      </p:sp>
      <p:pic>
        <p:nvPicPr>
          <p:cNvPr id="5" name="Content Placeholder 23" descr="Black and white photo of a black man dressed in costume as Othello.">
            <a:extLst>
              <a:ext uri="{FF2B5EF4-FFF2-40B4-BE49-F238E27FC236}">
                <a16:creationId xmlns:a16="http://schemas.microsoft.com/office/drawing/2014/main" id="{31F8E168-6127-9A26-B1EB-FCBCE25D5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358262" y="-856796"/>
            <a:ext cx="6411656" cy="8571592"/>
          </a:xfrm>
        </p:spPr>
      </p:pic>
    </p:spTree>
    <p:extLst>
      <p:ext uri="{BB962C8B-B14F-4D97-AF65-F5344CB8AC3E}">
        <p14:creationId xmlns:p14="http://schemas.microsoft.com/office/powerpoint/2010/main" val="106266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418D7A-0D63-B449-CA03-A5BE8376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524614"/>
            <a:ext cx="10996613" cy="717226"/>
          </a:xfrm>
        </p:spPr>
        <p:txBody>
          <a:bodyPr lIns="0" tIns="45720" rIns="90000" bIns="45720" anchor="ctr" anchorCtr="0">
            <a:normAutofit fontScale="90000"/>
          </a:bodyPr>
          <a:lstStyle/>
          <a:p>
            <a:r>
              <a:rPr lang="en-GB" b="0" dirty="0">
                <a:latin typeface="Arial"/>
                <a:ea typeface="+mj-lt"/>
                <a:cs typeface="+mj-lt"/>
              </a:rPr>
              <a:t>How did significant people from Africa contribute to and enrich our region?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6E427-185A-7CCA-F250-132E056FF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>
                <a:ea typeface="+mn-lt"/>
                <a:cs typeface="+mn-lt"/>
              </a:rPr>
              <a:t>History and PSHE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8E962AD-71ED-5AD7-3324-0B7973862F93}"/>
              </a:ext>
            </a:extLst>
          </p:cNvPr>
          <p:cNvSpPr txBox="1">
            <a:spLocks/>
          </p:cNvSpPr>
          <p:nvPr/>
        </p:nvSpPr>
        <p:spPr>
          <a:xfrm>
            <a:off x="2836222" y="1904668"/>
            <a:ext cx="9192491" cy="4616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ea typeface="+mn-lt"/>
                <a:cs typeface="+mn-lt"/>
              </a:rPr>
              <a:t>A study of an aspect of history that is significant in the locality</a:t>
            </a: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98007-CD47-BD13-F7E5-CDEB22E70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67" y="2429353"/>
            <a:ext cx="11293978" cy="3598223"/>
          </a:xfrm>
        </p:spPr>
        <p:txBody>
          <a:bodyPr lIns="0" tIns="45720" rIns="9000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</a:rPr>
              <a:t>To learn about the contribution people of African descent have made to the North-East and begin to build appreciation of the diversity of the region. </a:t>
            </a:r>
            <a:endParaRPr lang="en-GB" sz="900" dirty="0">
              <a:latin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To raise awareness of some of the stories of individuals who came from Africa and the impact they had on the North-East and our heritage</a:t>
            </a:r>
            <a:endParaRPr lang="en-GB" sz="9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</a:rPr>
              <a:t>To highlight the way in which people of African descent have influenced significant historical events and are linked to our local buildings in Newcastle upon Tyne</a:t>
            </a:r>
            <a:endParaRPr lang="en-GB" sz="9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</a:rPr>
              <a:t>To gain an improved understanding of enslavement, discrimination and racism, whilst exploring the ways they can, and have, been challenged throughout history.</a:t>
            </a: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1800" b="1" dirty="0">
              <a:ea typeface="+mn-lt"/>
              <a:cs typeface="+mn-lt"/>
            </a:endParaRPr>
          </a:p>
          <a:p>
            <a:r>
              <a:rPr lang="en-GB" sz="1200" dirty="0">
                <a:ea typeface="+mn-lt"/>
                <a:cs typeface="+mn-lt"/>
              </a:rPr>
              <a:t>This PowerPoint has an accompanying suggested script for </a:t>
            </a:r>
            <a:r>
              <a:rPr lang="en-GB" sz="1200">
                <a:ea typeface="+mn-lt"/>
                <a:cs typeface="+mn-lt"/>
              </a:rPr>
              <a:t>each point </a:t>
            </a:r>
            <a:r>
              <a:rPr lang="en-GB" sz="1200" dirty="0">
                <a:ea typeface="+mn-lt"/>
                <a:cs typeface="+mn-lt"/>
              </a:rPr>
              <a:t>on the map and is part of the Teaching Activity:</a:t>
            </a:r>
            <a:r>
              <a:rPr lang="en-GB" sz="1200" dirty="0">
                <a:cs typeface="Arial"/>
              </a:rPr>
              <a:t> </a:t>
            </a:r>
            <a:r>
              <a:rPr lang="en-GB" sz="1200" dirty="0">
                <a:cs typeface="Arial"/>
                <a:hlinkClick r:id="rId2"/>
              </a:rPr>
              <a:t>How did significant people from Africa contribute to and enrich our region?</a:t>
            </a:r>
            <a:endParaRPr lang="en-US" sz="12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05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62D4-4B8E-40E7-7104-3F471D9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36665" y="3073856"/>
            <a:ext cx="6218575" cy="710288"/>
          </a:xfrm>
        </p:spPr>
        <p:txBody>
          <a:bodyPr/>
          <a:lstStyle/>
          <a:p>
            <a:pPr algn="ctr"/>
            <a:r>
              <a:rPr lang="en-GB" dirty="0"/>
              <a:t>Ira Aldridge as King Lear</a:t>
            </a:r>
          </a:p>
        </p:txBody>
      </p:sp>
      <p:pic>
        <p:nvPicPr>
          <p:cNvPr id="7" name="Picture 6" descr="A black and white image of a black actor dressed in Royal Robes, playing King Lear.">
            <a:extLst>
              <a:ext uri="{FF2B5EF4-FFF2-40B4-BE49-F238E27FC236}">
                <a16:creationId xmlns:a16="http://schemas.microsoft.com/office/drawing/2014/main" id="{9347C8CC-65CB-1042-C7B9-F6C3B0D1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37529" y="-1813668"/>
            <a:ext cx="6219899" cy="1048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5FAA76-4DF1-8DA2-83BF-8CC897A30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This trail, </a:t>
            </a:r>
            <a:r>
              <a:rPr lang="en-GB" sz="2400" dirty="0" err="1">
                <a:hlinkClick r:id="rId2"/>
              </a:rPr>
              <a:t>StoryMap</a:t>
            </a:r>
            <a:r>
              <a:rPr lang="en-GB" sz="2400" dirty="0"/>
              <a:t> and associated resources cover some topics that may be sensitive and could be upsetting. These include, but are not limited to:</a:t>
            </a:r>
          </a:p>
          <a:p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Point 2 - Ida B Wells at Brunswick Methodist Chapel and references to  ‘lynching’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Point 4 -  Olaudah Equiano and references to enslavement and the murder of 131 enslaved Africans in the </a:t>
            </a:r>
            <a:r>
              <a:rPr lang="en-GB" sz="2400" dirty="0" err="1"/>
              <a:t>Zong</a:t>
            </a:r>
            <a:r>
              <a:rPr lang="en-GB" sz="2400" dirty="0"/>
              <a:t> massacre.​</a:t>
            </a:r>
          </a:p>
          <a:p>
            <a:endParaRPr lang="en-GB" sz="2400" dirty="0"/>
          </a:p>
          <a:p>
            <a:r>
              <a:rPr lang="en-GB" sz="2400" dirty="0"/>
              <a:t>Please read the </a:t>
            </a:r>
            <a:r>
              <a:rPr lang="en-GB" sz="2400" dirty="0">
                <a:hlinkClick r:id="rId3"/>
              </a:rPr>
              <a:t>introduction</a:t>
            </a:r>
            <a:r>
              <a:rPr lang="en-GB" sz="2400" dirty="0"/>
              <a:t> on the </a:t>
            </a:r>
            <a:r>
              <a:rPr lang="en-GB" sz="2400" dirty="0" err="1"/>
              <a:t>StoryMap</a:t>
            </a:r>
            <a:r>
              <a:rPr lang="en-GB" sz="2400" dirty="0"/>
              <a:t> before embarking on </a:t>
            </a:r>
            <a:r>
              <a:rPr lang="en-GB" sz="2400"/>
              <a:t>this walk.</a:t>
            </a: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E4C743-65DC-4F93-F46A-1846FAE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Warning</a:t>
            </a:r>
          </a:p>
        </p:txBody>
      </p:sp>
    </p:spTree>
    <p:extLst>
      <p:ext uri="{BB962C8B-B14F-4D97-AF65-F5344CB8AC3E}">
        <p14:creationId xmlns:p14="http://schemas.microsoft.com/office/powerpoint/2010/main" val="401323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4BE92BC-774B-5A84-BA9E-4DD3475425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Route Map</a:t>
            </a:r>
          </a:p>
        </p:txBody>
      </p:sp>
      <p:pic>
        <p:nvPicPr>
          <p:cNvPr id="3" name="Picture 2" descr="Map with a Key showing the locations of each stop on the Heritage Trail">
            <a:extLst>
              <a:ext uri="{FF2B5EF4-FFF2-40B4-BE49-F238E27FC236}">
                <a16:creationId xmlns:a16="http://schemas.microsoft.com/office/drawing/2014/main" id="{39FA7D5F-3033-1766-3F2A-3CE07B21C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4" t="16528" b="3750"/>
          <a:stretch/>
        </p:blipFill>
        <p:spPr>
          <a:xfrm>
            <a:off x="0" y="0"/>
            <a:ext cx="12192000" cy="685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B61F7C-2D28-1205-B6D7-E091CE27A5E8}"/>
              </a:ext>
            </a:extLst>
          </p:cNvPr>
          <p:cNvSpPr txBox="1"/>
          <p:nvPr/>
        </p:nvSpPr>
        <p:spPr>
          <a:xfrm>
            <a:off x="-1" y="0"/>
            <a:ext cx="452437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Muhammad Ali - Eldon Recreation Centre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Ida B Wells - Brunswick Methodist Chapel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E. Craft &amp; H. 'B'. Brown - Nelson St. Music Hall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Olaudah Equiano - Turk’s Head, Bigg Market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V.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Oyenuga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S.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Onabajo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- St John the Baptist Church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Frederick Douglass - Central Station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William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Fifefield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- The Black Gate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Ira Aldridge - Theatre Royal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DFD766-D7CF-6D9E-493E-70D7BE63B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67228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898B83-7B69-5F7A-B627-135EFD846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409313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04AFB8-B274-5D58-C366-7C8B5A3B9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751398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1D1D46-E27B-776A-5876-69E6CBA03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1148862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2777F4-56B6-FA57-E17C-CBEC782B2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1515795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FBE1CF-F2B4-6862-43CA-2C910335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1882728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4F69BE-70F1-07DE-FEBC-ED220977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2249661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EAB1AC-EB4B-3ABC-71C4-D88D78052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337" y="2616594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Oval 11">
            <a:hlinkClick r:id="rId3"/>
            <a:extLst>
              <a:ext uri="{FF2B5EF4-FFF2-40B4-BE49-F238E27FC236}">
                <a16:creationId xmlns:a16="http://schemas.microsoft.com/office/drawing/2014/main" id="{26B5A0DC-E586-7DE4-4647-5DA177CAC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1012" y="674543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hlinkClick r:id="rId4"/>
            <a:extLst>
              <a:ext uri="{FF2B5EF4-FFF2-40B4-BE49-F238E27FC236}">
                <a16:creationId xmlns:a16="http://schemas.microsoft.com/office/drawing/2014/main" id="{B7601A30-0DCF-813D-00ED-D30D5B30C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287" y="473207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hlinkClick r:id="rId5"/>
            <a:extLst>
              <a:ext uri="{FF2B5EF4-FFF2-40B4-BE49-F238E27FC236}">
                <a16:creationId xmlns:a16="http://schemas.microsoft.com/office/drawing/2014/main" id="{CF6800AC-4F0C-ED10-4AA3-6A03DD676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05007" y="1548124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hlinkClick r:id="rId6"/>
            <a:extLst>
              <a:ext uri="{FF2B5EF4-FFF2-40B4-BE49-F238E27FC236}">
                <a16:creationId xmlns:a16="http://schemas.microsoft.com/office/drawing/2014/main" id="{A4A53281-F4B3-67E3-04BC-623E1C0C4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43987" y="1983396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Oval 16">
            <a:hlinkClick r:id="rId7"/>
            <a:extLst>
              <a:ext uri="{FF2B5EF4-FFF2-40B4-BE49-F238E27FC236}">
                <a16:creationId xmlns:a16="http://schemas.microsoft.com/office/drawing/2014/main" id="{34AAC715-8AA3-654E-873C-20A4D1BBB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8087" y="2616594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Oval 17">
            <a:hlinkClick r:id="rId8"/>
            <a:extLst>
              <a:ext uri="{FF2B5EF4-FFF2-40B4-BE49-F238E27FC236}">
                <a16:creationId xmlns:a16="http://schemas.microsoft.com/office/drawing/2014/main" id="{14030969-6663-9119-0E29-435AB81BF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487" y="4428863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Oval 18">
            <a:hlinkClick r:id="rId9"/>
            <a:extLst>
              <a:ext uri="{FF2B5EF4-FFF2-40B4-BE49-F238E27FC236}">
                <a16:creationId xmlns:a16="http://schemas.microsoft.com/office/drawing/2014/main" id="{F33F344C-C560-CBC3-35EE-38C9E02F0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9312" y="5648063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Oval 19">
            <a:hlinkClick r:id="rId10"/>
            <a:extLst>
              <a:ext uri="{FF2B5EF4-FFF2-40B4-BE49-F238E27FC236}">
                <a16:creationId xmlns:a16="http://schemas.microsoft.com/office/drawing/2014/main" id="{25178DC5-ECC8-82D0-E559-D65C7A33B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77437" y="5328320"/>
            <a:ext cx="201336" cy="20133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7062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6F9938-89BD-4BF4-B36F-470C5623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Point 1 - </a:t>
            </a:r>
            <a:r>
              <a:rPr lang="en-GB" dirty="0"/>
              <a:t>Muhammad Ali at the Eldon Recreation Centre.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0DC9E6-E446-4F56-9976-A3ED09D685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cs typeface="Arial"/>
              </a:rPr>
              <a:t>There are 3 suggested images on the following slides. These can be used to illustrate your walk.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Read the </a:t>
            </a:r>
            <a:r>
              <a:rPr lang="en-GB" sz="2000" dirty="0">
                <a:cs typeface="Arial"/>
                <a:hlinkClick r:id="rId3"/>
              </a:rPr>
              <a:t>script</a:t>
            </a:r>
            <a:r>
              <a:rPr lang="en-GB" sz="2000" dirty="0">
                <a:cs typeface="Arial"/>
              </a:rPr>
              <a:t> for Muhammad Ali.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Children can stand in front of Eldon Square near Grey’s Monument.</a:t>
            </a:r>
          </a:p>
          <a:p>
            <a:endParaRPr lang="en-GB" sz="2000" dirty="0">
              <a:cs typeface="Arial"/>
            </a:endParaRPr>
          </a:p>
          <a:p>
            <a:r>
              <a:rPr lang="en-GB" sz="2000" dirty="0">
                <a:cs typeface="Arial"/>
              </a:rPr>
              <a:t>The location code from What3Words is </a:t>
            </a:r>
            <a:r>
              <a:rPr lang="en-GB" sz="2000" dirty="0" err="1">
                <a:cs typeface="Arial"/>
                <a:hlinkClick r:id="rId4"/>
              </a:rPr>
              <a:t>grain.snake.pulse</a:t>
            </a:r>
            <a:endParaRPr lang="en-GB" sz="2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A2B73-826E-AF5F-029E-EDB33462C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6" name="Picture Placeholder 15" descr="A photo of a topless black man wearing boxing gloves">
            <a:extLst>
              <a:ext uri="{FF2B5EF4-FFF2-40B4-BE49-F238E27FC236}">
                <a16:creationId xmlns:a16="http://schemas.microsoft.com/office/drawing/2014/main" id="{23DCBE74-831A-45A2-8C05-25F2B07AE2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t="3789" b="3789"/>
          <a:stretch/>
        </p:blipFill>
        <p:spPr>
          <a:xfrm>
            <a:off x="6368316" y="1436931"/>
            <a:ext cx="4151741" cy="389449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00CAFC-255A-47F6-9641-62B605D921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Muhammad Ali</a:t>
            </a:r>
          </a:p>
        </p:txBody>
      </p:sp>
    </p:spTree>
    <p:extLst>
      <p:ext uri="{BB962C8B-B14F-4D97-AF65-F5344CB8AC3E}">
        <p14:creationId xmlns:p14="http://schemas.microsoft.com/office/powerpoint/2010/main" val="280378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hoto of a topless black man wearing boxing gloves.">
            <a:extLst>
              <a:ext uri="{FF2B5EF4-FFF2-40B4-BE49-F238E27FC236}">
                <a16:creationId xmlns:a16="http://schemas.microsoft.com/office/drawing/2014/main" id="{2DA9CA27-C887-8AC5-766D-5C0738458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7950" y="971633"/>
            <a:ext cx="5675086" cy="57602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E8B760-932B-667D-AD59-10C6CC35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Muhammad Ali</a:t>
            </a:r>
          </a:p>
        </p:txBody>
      </p:sp>
    </p:spTree>
    <p:extLst>
      <p:ext uri="{BB962C8B-B14F-4D97-AF65-F5344CB8AC3E}">
        <p14:creationId xmlns:p14="http://schemas.microsoft.com/office/powerpoint/2010/main" val="155153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Black and white photo of a black man eating a giant sandwich">
            <a:extLst>
              <a:ext uri="{FF2B5EF4-FFF2-40B4-BE49-F238E27FC236}">
                <a16:creationId xmlns:a16="http://schemas.microsoft.com/office/drawing/2014/main" id="{231DCAEA-C421-4BEC-9FFA-0D27E7725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2808514" y="966645"/>
            <a:ext cx="5962262" cy="587481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8F0031-1C31-09E1-251A-1CC03583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Muhammad Ali easting a stottie</a:t>
            </a:r>
          </a:p>
        </p:txBody>
      </p:sp>
    </p:spTree>
    <p:extLst>
      <p:ext uri="{BB962C8B-B14F-4D97-AF65-F5344CB8AC3E}">
        <p14:creationId xmlns:p14="http://schemas.microsoft.com/office/powerpoint/2010/main" val="264078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26E70-1094-6648-5CDB-85463A7F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Muhammad Ali on an open top bus tour</a:t>
            </a:r>
          </a:p>
        </p:txBody>
      </p:sp>
      <p:pic>
        <p:nvPicPr>
          <p:cNvPr id="4" name="Content Placeholder 3" descr="Black and white images of crowds of people looking up at a double decker bus with Mohammad Ali and others on the open top of the bus.">
            <a:extLst>
              <a:ext uri="{FF2B5EF4-FFF2-40B4-BE49-F238E27FC236}">
                <a16:creationId xmlns:a16="http://schemas.microsoft.com/office/drawing/2014/main" id="{17CEC46D-A1B4-4EAE-BCF7-B4BCD2F6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941301" y="1075414"/>
            <a:ext cx="7828383" cy="5664873"/>
          </a:xfrm>
        </p:spPr>
      </p:pic>
    </p:spTree>
    <p:extLst>
      <p:ext uri="{BB962C8B-B14F-4D97-AF65-F5344CB8AC3E}">
        <p14:creationId xmlns:p14="http://schemas.microsoft.com/office/powerpoint/2010/main" val="86302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istoricEngland-Colou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5B9E3"/>
      </a:accent1>
      <a:accent2>
        <a:srgbClr val="F192B3"/>
      </a:accent2>
      <a:accent3>
        <a:srgbClr val="7FB5A9"/>
      </a:accent3>
      <a:accent4>
        <a:srgbClr val="F5C946"/>
      </a:accent4>
      <a:accent5>
        <a:srgbClr val="A761FF"/>
      </a:accent5>
      <a:accent6>
        <a:srgbClr val="F18C5C"/>
      </a:accent6>
      <a:hlink>
        <a:srgbClr val="32A2D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d463b1d-7766-4d02-8af5-f10485b3b5eb">
      <UserInfo>
        <DisplayName>Horsley, Daisy</DisplayName>
        <AccountId>21</AccountId>
        <AccountType/>
      </UserInfo>
      <UserInfo>
        <DisplayName>Angel, Victoria</DisplayName>
        <AccountId>24</AccountId>
        <AccountType/>
      </UserInfo>
    </SharedWithUsers>
    <lcf76f155ced4ddcb4097134ff3c332f xmlns="edbe8950-61f0-42e7-b390-a0623418c29b">
      <Terms xmlns="http://schemas.microsoft.com/office/infopath/2007/PartnerControls"/>
    </lcf76f155ced4ddcb4097134ff3c332f>
    <TaxCatchAll xmlns="4d463b1d-7766-4d02-8af5-f10485b3b5e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B544973E018B41A571F53E3DCBF129" ma:contentTypeVersion="10" ma:contentTypeDescription="Create a new document." ma:contentTypeScope="" ma:versionID="00681acb728052d03d404344e4a96f44">
  <xsd:schema xmlns:xsd="http://www.w3.org/2001/XMLSchema" xmlns:xs="http://www.w3.org/2001/XMLSchema" xmlns:p="http://schemas.microsoft.com/office/2006/metadata/properties" xmlns:ns2="edbe8950-61f0-42e7-b390-a0623418c29b" xmlns:ns3="4d463b1d-7766-4d02-8af5-f10485b3b5eb" targetNamespace="http://schemas.microsoft.com/office/2006/metadata/properties" ma:root="true" ma:fieldsID="67df836f53e084a91c5f9058d7798d44" ns2:_="" ns3:_="">
    <xsd:import namespace="edbe8950-61f0-42e7-b390-a0623418c29b"/>
    <xsd:import namespace="4d463b1d-7766-4d02-8af5-f10485b3b5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e8950-61f0-42e7-b390-a0623418c2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af4335e-c6cf-4429-aa3a-f62cbecd1b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63b1d-7766-4d02-8af5-f10485b3b5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7edc658-fdf0-4449-9d62-2d36fc815dc3}" ma:internalName="TaxCatchAll" ma:showField="CatchAllData" ma:web="4d463b1d-7766-4d02-8af5-f10485b3b5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6D2E43-4F90-40BF-B410-9AF81C15F411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4d463b1d-7766-4d02-8af5-f10485b3b5eb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edbe8950-61f0-42e7-b390-a0623418c29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21F565-DE58-4D2E-B103-5CB618AE7B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AEBA1-72B2-49E6-AD45-CEBF37DDE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be8950-61f0-42e7-b390-a0623418c29b"/>
    <ds:schemaRef ds:uri="4d463b1d-7766-4d02-8af5-f10485b3b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1607</Words>
  <Application>Microsoft Office PowerPoint</Application>
  <PresentationFormat>Widescreen</PresentationFormat>
  <Paragraphs>207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-apple-system</vt:lpstr>
      <vt:lpstr>Arial</vt:lpstr>
      <vt:lpstr>Calibri</vt:lpstr>
      <vt:lpstr>Menlo</vt:lpstr>
      <vt:lpstr>Roboto</vt:lpstr>
      <vt:lpstr>Source Sans Pro Bold</vt:lpstr>
      <vt:lpstr>Office Theme</vt:lpstr>
      <vt:lpstr>Newcastle City Centre Walk - Central Teacher’s Guide  This guide has been designed in collaboration with African Lives in Northern England. </vt:lpstr>
      <vt:lpstr>How to use this PPT</vt:lpstr>
      <vt:lpstr>How did significant people from Africa contribute to and enrich our region?</vt:lpstr>
      <vt:lpstr>Content Warning</vt:lpstr>
      <vt:lpstr>Route Map</vt:lpstr>
      <vt:lpstr>Point 1 - Muhammad Ali at the Eldon Recreation Centre. </vt:lpstr>
      <vt:lpstr>Muhammad Ali</vt:lpstr>
      <vt:lpstr>Muhammad Ali easting a stottie</vt:lpstr>
      <vt:lpstr>Muhammad Ali on an open top bus tour</vt:lpstr>
      <vt:lpstr>Point 2 - Ida B Wells at Brunswick Methodist Chapel </vt:lpstr>
      <vt:lpstr>Ida B Wells</vt:lpstr>
      <vt:lpstr>Southern Horrors book cover</vt:lpstr>
      <vt:lpstr>Point 3 - E. Craft &amp; H. 'B'. Brown at The Music Hall</vt:lpstr>
      <vt:lpstr>Ellen Craft</vt:lpstr>
      <vt:lpstr>Henry ‘Box’ Brown</vt:lpstr>
      <vt:lpstr>Point 4 - Olaudah Equiano  </vt:lpstr>
      <vt:lpstr>Olaudah Equiano</vt:lpstr>
      <vt:lpstr>Bigg Market, Newcastle-upon-Tyne, 1820</vt:lpstr>
      <vt:lpstr>Point 5 - V. Oyenuga and S. Onabajo at St John's Baptist Church</vt:lpstr>
      <vt:lpstr>Victor and Sabinah on their wedding day </vt:lpstr>
      <vt:lpstr>Wedding party outside St John’s Church</vt:lpstr>
      <vt:lpstr>Point 6- Frederick Douglass at Central Station </vt:lpstr>
      <vt:lpstr>Frederick Douglass</vt:lpstr>
      <vt:lpstr>Salem Chapel, Hood Street, Newcastle</vt:lpstr>
      <vt:lpstr>Point 7 - William Fifefield at The Black Gate </vt:lpstr>
      <vt:lpstr>‘The Mayor’s Barge on the Tyne’ by W. Carmichael, 1828 The two smaller boats were known as ‘comfortables’ </vt:lpstr>
      <vt:lpstr>Tuthill Stairs, Newcastle upon Tyne, 1885</vt:lpstr>
      <vt:lpstr>Point 8 -Ira Aldridge at Theatre Royal </vt:lpstr>
      <vt:lpstr>Ira Aldridge as Othello</vt:lpstr>
      <vt:lpstr>Ira Aldridge as King Lear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Cheese, Emily-Ann</dc:creator>
  <cp:lastModifiedBy>McHarg, Catherine</cp:lastModifiedBy>
  <cp:revision>251</cp:revision>
  <dcterms:created xsi:type="dcterms:W3CDTF">2022-11-29T11:24:41Z</dcterms:created>
  <dcterms:modified xsi:type="dcterms:W3CDTF">2023-10-02T11:59:12Z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0x0101000BB544973E018B41A571F53E3DCBF129</vt:lpwstr>
  </property>
  <property fmtid="{D5CDD505-2E9C-101B-9397-08002B2CF9AE}" pid="3" name="MediaServiceImageTags">
    <vt:lpwstr/>
  </property>
</Properties>
</file>