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8453B2-A34C-4448-8A61-1D21D9E24BF9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2D235E-2726-4606-8E7E-5B53EF3C4F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100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Route Map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837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71C1E-61AF-8635-3960-80A001BACB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23DF74-298F-9C71-4016-53F1AD6737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288D7-7CED-B464-DABC-0F167A8C7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FF29-4886-4D27-972E-CD7C6F0253C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D09E0-C878-5C89-B479-93DC5EDBD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E58A5-8034-1FF0-0B73-B90CA172A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27F2-CBEF-4658-87C3-920D129A4B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315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EAA52-2B50-5CA2-37F9-885E03147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7B976C-3943-592D-758F-4B7B09E2F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33DA5-2008-93F3-6544-28CD89982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FF29-4886-4D27-972E-CD7C6F0253C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A7BD7B-FA3C-A8BE-ACA7-EFA457C29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439C0D-EDA6-E857-202A-5FA8B7BDB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27F2-CBEF-4658-87C3-920D129A4B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085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DB3FC8-D8BD-F7FB-6FFF-138BA2759D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E8569C-40A7-09D6-C12C-433A5F5FD9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5E5BD-4407-16E9-792F-D11DBDF50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FF29-4886-4D27-972E-CD7C6F0253C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833ED-94E8-BC30-BCBD-B3156A6C4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D6AFFC-4DF1-6337-9C8F-50D5E6024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27F2-CBEF-4658-87C3-920D129A4B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703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60975-40D8-6EDC-62A2-766B8B4B7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F9049-959B-85FD-F31B-8D7EB880A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65C27E-7ED5-10B7-6529-A751EC569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FF29-4886-4D27-972E-CD7C6F0253C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291A6-1FE3-098A-BC69-9863C5F2F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66712-E517-72E7-103A-5F4273AC1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27F2-CBEF-4658-87C3-920D129A4B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637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05AC5-C50D-0CD4-22EB-879D399FD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548260-9D00-8EFB-9858-BEBE8186DD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7332B3-E84E-302A-F228-A4A5E8571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FF29-4886-4D27-972E-CD7C6F0253C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23CB97-F70C-B9B5-C43F-2B4A80714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E692C-B03B-57EB-8973-008B357B6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27F2-CBEF-4658-87C3-920D129A4B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468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9FF3C-0E76-C97B-B5F5-7A81CB279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3E5EA-1FE7-1507-BD80-90FEC3A839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CC95EA-A9EF-FCAB-9F58-733FEADC85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36B1D9-0827-7702-CAFF-2651C4946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FF29-4886-4D27-972E-CD7C6F0253C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7D8F8-0F94-D4E6-C13D-0D176816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0F1261-2EE8-EB01-6703-7A5D23A22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27F2-CBEF-4658-87C3-920D129A4B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105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A50E3-D121-BD50-21E4-CD3FCD263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CBE3AB-603A-B359-7FEC-F8A25371B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296F6F-6B8C-4BEF-473B-A6BDD4851E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DC1CA1-CC40-C3C1-05C0-A5A1F08107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7596E7-D7F2-B283-C45C-56A0580767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14BCCF-5467-FB83-A756-DCC4606C4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FF29-4886-4D27-972E-CD7C6F0253C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5B8662-5BBB-E850-A5D6-C580ADF46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2695E6-6507-1449-C39E-C138554CA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27F2-CBEF-4658-87C3-920D129A4B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45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40D17-FEF7-4FCD-1ACE-2F956B822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63E402-929E-5B75-C046-77C49722A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FF29-4886-4D27-972E-CD7C6F0253C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170C5-8615-06F9-0DD5-1F263D0D9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AAC614-A93C-4712-8BB5-470C133C7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27F2-CBEF-4658-87C3-920D129A4B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166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2CFF20-8907-A4FC-799D-FE4929D42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FF29-4886-4D27-972E-CD7C6F0253C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8D1C00-793C-3130-0D1B-ECF90F36A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5518E6-3E4D-AB63-B0C5-7858A73DF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27F2-CBEF-4658-87C3-920D129A4B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259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BD125-BC73-7863-EAD8-7DB5A86DE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F3630-90F7-D8CB-D8D1-F899007EC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B8948E-7D2B-F1CD-F45D-8AB8A721F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8A1DB-E959-9351-D033-9CEE194EB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FF29-4886-4D27-972E-CD7C6F0253C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415C12-0715-3EBC-ED9E-98118043E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1DD44D-C2F3-5A92-8956-CBB9FDB25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27F2-CBEF-4658-87C3-920D129A4B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98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118DF-DCF3-FF53-B6CC-9DCA3E7C2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577629-A3B7-AF1D-B712-B74D8BD3C1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7ED8D6-17F3-2D6A-D7A4-E4CE0B1414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C4141E-F679-0236-FE36-D98DDFB2E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FFF29-4886-4D27-972E-CD7C6F0253C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B0D90-B8E8-7707-5C11-2CABF41A1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23B6ED-3D70-C5C5-4B58-A6D9DA4BC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B27F2-CBEF-4658-87C3-920D129A4B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69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FD7D58-775F-0050-0737-252CCD8F0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79FA1D-38F1-824B-D527-F9AAA21DF3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63542-C321-328E-8C35-3993B77B34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FFF29-4886-4D27-972E-CD7C6F0253C8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D5B3A-C592-8AD6-AB35-5104DEF973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11AD2-E760-3655-3977-8144E69AF8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B27F2-CBEF-4658-87C3-920D129A4B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382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3w.co/passes.rising.safe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w3w.co/hired.transfers.risin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hat3words.com/formed.doors.ties" TargetMode="External"/><Relationship Id="rId11" Type="http://schemas.openxmlformats.org/officeDocument/2006/relationships/hyperlink" Target="https://what3words.com/grand.reader.radio" TargetMode="External"/><Relationship Id="rId5" Type="http://schemas.openxmlformats.org/officeDocument/2006/relationships/hyperlink" Target="https://what3words.com/palace.gates.moral" TargetMode="External"/><Relationship Id="rId10" Type="http://schemas.openxmlformats.org/officeDocument/2006/relationships/hyperlink" Target="https://w3w.co/supply.monks.taped" TargetMode="External"/><Relationship Id="rId4" Type="http://schemas.openxmlformats.org/officeDocument/2006/relationships/hyperlink" Target="https://what3words.com/storm.until.lived" TargetMode="External"/><Relationship Id="rId9" Type="http://schemas.openxmlformats.org/officeDocument/2006/relationships/hyperlink" Target="https://w3w.co/jaws.learns.tool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234EF-C90A-E4C1-7163-AE08DFDA9E4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</p:spPr>
        <p:txBody>
          <a:bodyPr anchor="b"/>
          <a:lstStyle/>
          <a:p>
            <a:r>
              <a:rPr lang="en-GB" dirty="0"/>
              <a:t>Route Map</a:t>
            </a:r>
          </a:p>
        </p:txBody>
      </p:sp>
      <p:pic>
        <p:nvPicPr>
          <p:cNvPr id="5" name="Picture 4" descr="A map of Newcastle City Centre showing the locations of the 7 stops on the tour">
            <a:extLst>
              <a:ext uri="{FF2B5EF4-FFF2-40B4-BE49-F238E27FC236}">
                <a16:creationId xmlns:a16="http://schemas.microsoft.com/office/drawing/2014/main" id="{BB2AD364-A505-CA66-5BFB-B7C360C479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59" t="16251" r="-1" b="4028"/>
          <a:stretch/>
        </p:blipFill>
        <p:spPr>
          <a:xfrm>
            <a:off x="-1" y="-6945"/>
            <a:ext cx="12192001" cy="68649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74FE44-A6F1-D348-634B-CB603CC55F03}"/>
              </a:ext>
            </a:extLst>
          </p:cNvPr>
          <p:cNvSpPr txBox="1"/>
          <p:nvPr/>
        </p:nvSpPr>
        <p:spPr>
          <a:xfrm>
            <a:off x="-2" y="0"/>
            <a:ext cx="4283881" cy="30469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Paul Robeson - City Hall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Colonial Seamen - West Indies House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Early African Exhibitions - Hatton Gallery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Martin Luther King Jr. - Armstrong Building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West African Doctors &amp; Nurses - Royal Victoria Infirmary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The Colonial Students’ Club - 40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Leazes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Terrace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Frederick Douglass - 23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Leazes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Park Road</a:t>
            </a:r>
          </a:p>
          <a:p>
            <a:endParaRPr lang="en-GB" sz="1200" dirty="0">
              <a:solidFill>
                <a:srgbClr val="5555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     Ida B Wells - Brunswick Methodist Chapel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868F333-C5E0-2D37-3FDC-0640E51E7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67228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7B360D7-F65D-C3A0-A8B0-1D3222272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409313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EEF959-EC28-33F7-F2E7-063FE25E2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751398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D67E745-E6AF-44DB-65EB-1188D8B7D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1148862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A01BFAB-02CC-A533-3166-DA29661E2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1515795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7ADE5EC-9A9D-1BA6-DF6F-2AC628E8E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1882728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96F6FF2-E731-283E-57A2-CE24FD387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2249661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4" name="Oval 13">
            <a:hlinkClick r:id="rId4"/>
            <a:extLst>
              <a:ext uri="{FF2B5EF4-FFF2-40B4-BE49-F238E27FC236}">
                <a16:creationId xmlns:a16="http://schemas.microsoft.com/office/drawing/2014/main" id="{3A4CB8BC-F830-4ECF-E0D0-369AF28717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27335" y="3054542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Oval 14">
            <a:hlinkClick r:id="rId5"/>
            <a:extLst>
              <a:ext uri="{FF2B5EF4-FFF2-40B4-BE49-F238E27FC236}">
                <a16:creationId xmlns:a16="http://schemas.microsoft.com/office/drawing/2014/main" id="{B22B9431-9AD9-B599-FF13-846DEA3F2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15766" y="1840365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" name="Oval 15">
            <a:hlinkClick r:id="rId6"/>
            <a:extLst>
              <a:ext uri="{FF2B5EF4-FFF2-40B4-BE49-F238E27FC236}">
                <a16:creationId xmlns:a16="http://schemas.microsoft.com/office/drawing/2014/main" id="{B59D7BA9-DBF7-4943-6A78-851CAE151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22170" y="1208995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7" name="Oval 16">
            <a:hlinkClick r:id="rId7"/>
            <a:extLst>
              <a:ext uri="{FF2B5EF4-FFF2-40B4-BE49-F238E27FC236}">
                <a16:creationId xmlns:a16="http://schemas.microsoft.com/office/drawing/2014/main" id="{7256073C-497F-BB4B-CF0D-5BA85BE166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70702" y="1049896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8" name="Oval 17">
            <a:hlinkClick r:id="rId8"/>
            <a:extLst>
              <a:ext uri="{FF2B5EF4-FFF2-40B4-BE49-F238E27FC236}">
                <a16:creationId xmlns:a16="http://schemas.microsoft.com/office/drawing/2014/main" id="{6DE6A39A-60E8-71D1-5102-2AFDB6486F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2803" y="1890608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9" name="Oval 18">
            <a:hlinkClick r:id="rId9"/>
            <a:extLst>
              <a:ext uri="{FF2B5EF4-FFF2-40B4-BE49-F238E27FC236}">
                <a16:creationId xmlns:a16="http://schemas.microsoft.com/office/drawing/2014/main" id="{104BCB86-D0B9-5615-D4D7-86570E91F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82544" y="3535188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0" name="Oval 19">
            <a:hlinkClick r:id="rId10"/>
            <a:extLst>
              <a:ext uri="{FF2B5EF4-FFF2-40B4-BE49-F238E27FC236}">
                <a16:creationId xmlns:a16="http://schemas.microsoft.com/office/drawing/2014/main" id="{66510E2C-F004-F1D4-993F-87C49365C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0505" y="5219961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5553AC3-EEF4-43C0-F7B1-57DF0E04E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337" y="2604309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" name="Oval 3">
            <a:hlinkClick r:id="rId11"/>
            <a:extLst>
              <a:ext uri="{FF2B5EF4-FFF2-40B4-BE49-F238E27FC236}">
                <a16:creationId xmlns:a16="http://schemas.microsoft.com/office/drawing/2014/main" id="{8DDCD326-72AF-3E13-5F11-976922CF1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14430" y="5798489"/>
            <a:ext cx="201336" cy="201336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839727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86</Words>
  <Application>Microsoft Office PowerPoint</Application>
  <PresentationFormat>Widescreen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Route Map</vt:lpstr>
    </vt:vector>
  </TitlesOfParts>
  <Company>Historic England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Route Map</dc:title>
  <dc:creator>McHarg, Catherine</dc:creator>
  <cp:lastModifiedBy>McHarg, Catherine</cp:lastModifiedBy>
  <cp:revision>1</cp:revision>
  <dcterms:created xsi:type="dcterms:W3CDTF">2023-06-02T10:42:03Z</dcterms:created>
  <dcterms:modified xsi:type="dcterms:W3CDTF">2023-06-02T10:43:43Z</dcterms:modified>
</cp:coreProperties>
</file>