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72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cHarg, Catherine" userId="88b8f76c-9ae3-4745-88eb-fe0667a22af5" providerId="ADAL" clId="{B94F9C01-5715-43A0-9209-DAF0F07D26D3}"/>
    <pc:docChg chg="modSld">
      <pc:chgData name="McHarg, Catherine" userId="88b8f76c-9ae3-4745-88eb-fe0667a22af5" providerId="ADAL" clId="{B94F9C01-5715-43A0-9209-DAF0F07D26D3}" dt="2023-06-07T07:37:08.511" v="12" actId="20577"/>
      <pc:docMkLst>
        <pc:docMk/>
      </pc:docMkLst>
      <pc:sldChg chg="modSp mod">
        <pc:chgData name="McHarg, Catherine" userId="88b8f76c-9ae3-4745-88eb-fe0667a22af5" providerId="ADAL" clId="{B94F9C01-5715-43A0-9209-DAF0F07D26D3}" dt="2023-06-07T07:37:08.511" v="12" actId="20577"/>
        <pc:sldMkLst>
          <pc:docMk/>
          <pc:sldMk cId="2470625833" sldId="264"/>
        </pc:sldMkLst>
        <pc:spChg chg="mod">
          <ac:chgData name="McHarg, Catherine" userId="88b8f76c-9ae3-4745-88eb-fe0667a22af5" providerId="ADAL" clId="{B94F9C01-5715-43A0-9209-DAF0F07D26D3}" dt="2023-06-07T07:37:08.511" v="12" actId="20577"/>
          <ac:spMkLst>
            <pc:docMk/>
            <pc:sldMk cId="2470625833" sldId="264"/>
            <ac:spMk id="2" creationId="{45B61F7C-2D28-1205-B6D7-E091CE27A5E8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7F7B1-8DC6-DC53-5D6C-0A1636461B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579E91C-1DF3-03B2-D33A-A47AC92D54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654E0A-691E-617F-8BFD-2B65DA8228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7F82C-51D1-4FA9-B02B-CDDFDA149D43}" type="datetimeFigureOut">
              <a:rPr lang="en-GB" smtClean="0"/>
              <a:t>07/06/2023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D790C5-C0C6-983F-1716-9CFB3DBE09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179CF3-E9F7-CD78-C3DF-EBAA7554F8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48C9A-DECD-4B0E-B129-95721BA332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70891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2A6F1D-927F-40C0-D3F0-1FC9D84A86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2BAEE3-4389-C94B-C8C6-D5E8E2F0F6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F9B72A-6B8D-DBD6-4BAC-64EA1D81D3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7F82C-51D1-4FA9-B02B-CDDFDA149D43}" type="datetimeFigureOut">
              <a:rPr lang="en-GB" smtClean="0"/>
              <a:t>07/06/2023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3B71F3-6471-ADDC-5643-0AB313FDE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8DF5C3-357C-B850-07E1-B27FBD95A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48C9A-DECD-4B0E-B129-95721BA332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67408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8E585F0-61D9-54B4-D39B-815E02A908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702B44-309F-9DAA-1163-1EDECEC824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50493F-0E73-B93F-54A5-6ACE3BC41E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7F82C-51D1-4FA9-B02B-CDDFDA149D43}" type="datetimeFigureOut">
              <a:rPr lang="en-GB" smtClean="0"/>
              <a:t>07/06/2023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2263A2-F89E-9436-6E41-86143282A4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252733-E119-4B09-0AC8-0A9B46FAF5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48C9A-DECD-4B0E-B129-95721BA332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30899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C3A2F-4815-BB9E-BA5F-6B89643549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BB4BFD-5944-BEF5-6074-6FAC9F0F90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328C5B-C24F-B190-D477-620C9FA6AF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7F82C-51D1-4FA9-B02B-CDDFDA149D43}" type="datetimeFigureOut">
              <a:rPr lang="en-GB" smtClean="0"/>
              <a:t>07/06/2023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42D9E4-6AE0-50C3-B62D-F9F4D9F11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A8A4D1-8623-E222-3CB7-9E010BF1B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48C9A-DECD-4B0E-B129-95721BA332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1711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046CF8-FA48-171C-0A42-B185425833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9AF4BB-FAF9-ABAA-96B1-A1A6AAC05F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9904A5-CA8C-1AEF-C2A7-9D1FF69610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7F82C-51D1-4FA9-B02B-CDDFDA149D43}" type="datetimeFigureOut">
              <a:rPr lang="en-GB" smtClean="0"/>
              <a:t>07/06/2023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C85648-66F7-A855-40EA-AB0C92B52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DC9217-112B-2E47-4894-A8623C01B7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48C9A-DECD-4B0E-B129-95721BA332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49522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6CF3F0-422C-C022-70B7-DC67B63AD2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C7C4C1-5742-66DF-2659-D30226D890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D69997-6C59-3891-022D-0541281A93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978720-5C29-953E-19EC-C57390A410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7F82C-51D1-4FA9-B02B-CDDFDA149D43}" type="datetimeFigureOut">
              <a:rPr lang="en-GB" smtClean="0"/>
              <a:t>07/06/2023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C9FD04-3CCC-F1BB-AB9F-D038A0DC3C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EA1EBA-BDB2-FCBA-8ADF-0E97D1577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48C9A-DECD-4B0E-B129-95721BA332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9017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42330-C9B6-2C57-9C76-0D2FD21266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996586-069F-9318-2CA5-C3B03152AB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3A6ED3-8C31-8863-B36F-EF6C0B8F80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F411B8-BCF7-B104-D58D-8F93691E47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77BED0E-1FA7-ABD0-3570-5D3125D69A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DF44745-453F-8981-BF54-09526024F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7F82C-51D1-4FA9-B02B-CDDFDA149D43}" type="datetimeFigureOut">
              <a:rPr lang="en-GB" smtClean="0"/>
              <a:t>07/06/2023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6BD7D8-C762-163D-2376-EA4A7AA62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68B0EE7-6C1F-F1C3-DCF1-41F2D4AB3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48C9A-DECD-4B0E-B129-95721BA332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8791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A5882D-4230-50EB-DA9C-158AA1D50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1DBC0C-B1D1-CCA5-ABC0-A87054B3DD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7F82C-51D1-4FA9-B02B-CDDFDA149D43}" type="datetimeFigureOut">
              <a:rPr lang="en-GB" smtClean="0"/>
              <a:t>07/06/2023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CE6D3F-484C-D8DC-E9C6-1FD7EAD6E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7B43A10-B907-A4BC-02F8-061C09AE08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48C9A-DECD-4B0E-B129-95721BA332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8590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E16773F-3A91-134E-7684-84F677154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7F82C-51D1-4FA9-B02B-CDDFDA149D43}" type="datetimeFigureOut">
              <a:rPr lang="en-GB" smtClean="0"/>
              <a:t>07/06/2023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940F19-233B-FA62-2792-5B5E0DB071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4249A1-6346-523C-874A-854B57DED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48C9A-DECD-4B0E-B129-95721BA332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686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20A1D8-18A0-BCC6-7258-F2A935C2B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57A2E9-FC0A-DBE7-C866-0F0DE7CEF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945795-0CBE-EFD2-10E5-7763CABB21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0DDEC6-AB44-92AE-E3BB-0A5E5155CC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7F82C-51D1-4FA9-B02B-CDDFDA149D43}" type="datetimeFigureOut">
              <a:rPr lang="en-GB" smtClean="0"/>
              <a:t>07/06/2023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EF8D5F-B8C8-E55E-3B90-8DD225FCF4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B09A98-EDAA-70F8-132B-E7DF7C6CD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48C9A-DECD-4B0E-B129-95721BA332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5244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A1B7BA-E543-0F6C-5CD4-F2465C59C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2F56DD5-D11D-8D5E-0543-7C72029B11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0BE566-6572-17F6-4383-EF36432F1C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FA3A64-1D3A-15C6-5989-C3D3C10F91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7F82C-51D1-4FA9-B02B-CDDFDA149D43}" type="datetimeFigureOut">
              <a:rPr lang="en-GB" smtClean="0"/>
              <a:t>07/06/2023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DEBB42-0294-576C-6BDF-ABBEEFE483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16282A-C30A-7575-3FA7-941FDEEA1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48C9A-DECD-4B0E-B129-95721BA332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8453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B87975F-BA07-6787-2071-3BE66D3D4E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D8BADD-9613-E356-4104-2A6F626550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A0B0F1-CE64-0DE3-3A37-7FEFADBBA0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87F82C-51D1-4FA9-B02B-CDDFDA149D43}" type="datetimeFigureOut">
              <a:rPr lang="en-GB" smtClean="0"/>
              <a:t>07/06/2023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C05D2E-D9B4-112D-5628-CA6667BB32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3F4741-822A-49DA-0AC5-B61BADE5E9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648C9A-DECD-4B0E-B129-95721BA332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3316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what3words.com/curve.paid.bride" TargetMode="External"/><Relationship Id="rId3" Type="http://schemas.openxmlformats.org/officeDocument/2006/relationships/hyperlink" Target="https://what3words.com/grand.reader.radio" TargetMode="External"/><Relationship Id="rId7" Type="http://schemas.openxmlformats.org/officeDocument/2006/relationships/hyperlink" Target="https://what3words.com/cliff.teach.bolts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hat3words.com/keen.thigh.gears" TargetMode="External"/><Relationship Id="rId5" Type="http://schemas.openxmlformats.org/officeDocument/2006/relationships/hyperlink" Target="https://what3words.com/occurs.margin.manual" TargetMode="External"/><Relationship Id="rId10" Type="http://schemas.openxmlformats.org/officeDocument/2006/relationships/hyperlink" Target="https://what3words.com/legs.shine.sock" TargetMode="External"/><Relationship Id="rId4" Type="http://schemas.openxmlformats.org/officeDocument/2006/relationships/hyperlink" Target="https://what3words.com/grain.snake.pulse" TargetMode="External"/><Relationship Id="rId9" Type="http://schemas.openxmlformats.org/officeDocument/2006/relationships/hyperlink" Target="https://what3words.com/gear.laws.clot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34BE92BC-774B-5A84-BA9E-4DD34754254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  <a:prstGeom prst="rect">
            <a:avLst/>
          </a:prstGeom>
        </p:spPr>
        <p:txBody>
          <a:bodyPr anchor="b"/>
          <a:lstStyle/>
          <a:p>
            <a:r>
              <a:rPr lang="en-GB" dirty="0"/>
              <a:t>Route Map</a:t>
            </a:r>
          </a:p>
        </p:txBody>
      </p:sp>
      <p:pic>
        <p:nvPicPr>
          <p:cNvPr id="3" name="Picture 2" descr="Map with a Key showing the locations of each stop on the Heritage Trail">
            <a:extLst>
              <a:ext uri="{FF2B5EF4-FFF2-40B4-BE49-F238E27FC236}">
                <a16:creationId xmlns:a16="http://schemas.microsoft.com/office/drawing/2014/main" id="{39FA7D5F-3033-1766-3F2A-3CE07B21C2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204" t="16528" b="3750"/>
          <a:stretch/>
        </p:blipFill>
        <p:spPr>
          <a:xfrm>
            <a:off x="0" y="0"/>
            <a:ext cx="12192000" cy="685169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5B61F7C-2D28-1205-B6D7-E091CE27A5E8}"/>
              </a:ext>
            </a:extLst>
          </p:cNvPr>
          <p:cNvSpPr txBox="1"/>
          <p:nvPr/>
        </p:nvSpPr>
        <p:spPr>
          <a:xfrm>
            <a:off x="-1" y="0"/>
            <a:ext cx="4524376" cy="286232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      Muhammad Ali - Eldon Recreation Centre </a:t>
            </a:r>
          </a:p>
          <a:p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      Ida B Wells - Brunswick Methodist Chapel</a:t>
            </a:r>
          </a:p>
          <a:p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      E. Craft &amp; H. 'B'. Brown - Nelson St. Music Hall</a:t>
            </a:r>
          </a:p>
          <a:p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      Olaudah Equiano - </a:t>
            </a:r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Turk’s Head, 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Bigg Market</a:t>
            </a:r>
          </a:p>
          <a:p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      V. </a:t>
            </a:r>
            <a:r>
              <a:rPr lang="en-GB" sz="1200" dirty="0" err="1">
                <a:latin typeface="Arial" panose="020B0604020202020204" pitchFamily="34" charset="0"/>
                <a:cs typeface="Arial" panose="020B0604020202020204" pitchFamily="34" charset="0"/>
              </a:rPr>
              <a:t>Oyenuga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and S. </a:t>
            </a:r>
            <a:r>
              <a:rPr lang="en-GB" sz="1200" dirty="0" err="1">
                <a:latin typeface="Arial" panose="020B0604020202020204" pitchFamily="34" charset="0"/>
                <a:cs typeface="Arial" panose="020B0604020202020204" pitchFamily="34" charset="0"/>
              </a:rPr>
              <a:t>Onabajo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- St John the Baptist Church</a:t>
            </a:r>
          </a:p>
          <a:p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      Frederick Douglass - Central Station</a:t>
            </a:r>
          </a:p>
          <a:p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      William </a:t>
            </a:r>
            <a:r>
              <a:rPr lang="en-GB" sz="1200" dirty="0" err="1">
                <a:latin typeface="Arial" panose="020B0604020202020204" pitchFamily="34" charset="0"/>
                <a:cs typeface="Arial" panose="020B0604020202020204" pitchFamily="34" charset="0"/>
              </a:rPr>
              <a:t>Fifefield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- The Black Gate </a:t>
            </a:r>
          </a:p>
          <a:p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      Ira Aldridge - Theatre Royal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F5DFD766-D7CF-6D9E-493E-70D7BE63B5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5337" y="67228"/>
            <a:ext cx="201336" cy="201336"/>
          </a:xfrm>
          <a:prstGeom prst="ellips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AF898B83-7B69-5F7A-B627-135EFD8468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5337" y="409313"/>
            <a:ext cx="201336" cy="201336"/>
          </a:xfrm>
          <a:prstGeom prst="ellips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E604AFB8-B274-5D58-C366-7C8B5A3B9D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5337" y="751398"/>
            <a:ext cx="201336" cy="201336"/>
          </a:xfrm>
          <a:prstGeom prst="ellips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51D1D46-E27B-776A-5876-69E6CBA035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5337" y="1148862"/>
            <a:ext cx="201336" cy="201336"/>
          </a:xfrm>
          <a:prstGeom prst="ellips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72777F4-56B6-FA57-E17C-CBEC782B21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5337" y="1515795"/>
            <a:ext cx="201336" cy="201336"/>
          </a:xfrm>
          <a:prstGeom prst="ellips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5FBE1CF-F2B4-6862-43CA-2C9103350E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5337" y="1882728"/>
            <a:ext cx="201336" cy="201336"/>
          </a:xfrm>
          <a:prstGeom prst="ellips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044F69BE-70F1-07DE-FEBC-ED2209778C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5337" y="2249661"/>
            <a:ext cx="201336" cy="201336"/>
          </a:xfrm>
          <a:prstGeom prst="ellips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B0EAB1AC-EB4B-3ABC-71C4-D88D780527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5337" y="2616594"/>
            <a:ext cx="201336" cy="201336"/>
          </a:xfrm>
          <a:prstGeom prst="ellips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12" name="Oval 11">
            <a:hlinkClick r:id="rId3"/>
            <a:extLst>
              <a:ext uri="{FF2B5EF4-FFF2-40B4-BE49-F238E27FC236}">
                <a16:creationId xmlns:a16="http://schemas.microsoft.com/office/drawing/2014/main" id="{26B5A0DC-E586-7DE4-4647-5DA177CACA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401012" y="674543"/>
            <a:ext cx="201336" cy="201336"/>
          </a:xfrm>
          <a:prstGeom prst="ellips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GB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val 12">
            <a:hlinkClick r:id="rId4"/>
            <a:extLst>
              <a:ext uri="{FF2B5EF4-FFF2-40B4-BE49-F238E27FC236}">
                <a16:creationId xmlns:a16="http://schemas.microsoft.com/office/drawing/2014/main" id="{B7601A30-0DCF-813D-00ED-D30D5B30CB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53287" y="473207"/>
            <a:ext cx="201336" cy="201336"/>
          </a:xfrm>
          <a:prstGeom prst="ellips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4" name="Oval 13">
            <a:hlinkClick r:id="rId5"/>
            <a:extLst>
              <a:ext uri="{FF2B5EF4-FFF2-40B4-BE49-F238E27FC236}">
                <a16:creationId xmlns:a16="http://schemas.microsoft.com/office/drawing/2014/main" id="{CF6800AC-4F0C-ED10-4AA3-6A03DD6761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205007" y="1548124"/>
            <a:ext cx="201336" cy="201336"/>
          </a:xfrm>
          <a:prstGeom prst="ellips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6" name="Oval 15">
            <a:hlinkClick r:id="rId6"/>
            <a:extLst>
              <a:ext uri="{FF2B5EF4-FFF2-40B4-BE49-F238E27FC236}">
                <a16:creationId xmlns:a16="http://schemas.microsoft.com/office/drawing/2014/main" id="{A4A53281-F4B3-67E3-04BC-623E1C0C41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43987" y="1983396"/>
            <a:ext cx="201336" cy="201336"/>
          </a:xfrm>
          <a:prstGeom prst="ellips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17" name="Oval 16">
            <a:hlinkClick r:id="rId7"/>
            <a:extLst>
              <a:ext uri="{FF2B5EF4-FFF2-40B4-BE49-F238E27FC236}">
                <a16:creationId xmlns:a16="http://schemas.microsoft.com/office/drawing/2014/main" id="{34AAC715-8AA3-654E-873C-20A4D1BBBE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87" y="2616594"/>
            <a:ext cx="201336" cy="201336"/>
          </a:xfrm>
          <a:prstGeom prst="ellips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8" name="Oval 17">
            <a:hlinkClick r:id="rId8"/>
            <a:extLst>
              <a:ext uri="{FF2B5EF4-FFF2-40B4-BE49-F238E27FC236}">
                <a16:creationId xmlns:a16="http://schemas.microsoft.com/office/drawing/2014/main" id="{14030969-6663-9119-0E29-435AB81BF2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48487" y="4428863"/>
            <a:ext cx="201336" cy="201336"/>
          </a:xfrm>
          <a:prstGeom prst="ellips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9" name="Oval 18">
            <a:hlinkClick r:id="rId9"/>
            <a:extLst>
              <a:ext uri="{FF2B5EF4-FFF2-40B4-BE49-F238E27FC236}">
                <a16:creationId xmlns:a16="http://schemas.microsoft.com/office/drawing/2014/main" id="{F33F344C-C560-CBC3-35EE-38C9E02F01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229312" y="5648063"/>
            <a:ext cx="201336" cy="201336"/>
          </a:xfrm>
          <a:prstGeom prst="ellips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20" name="Oval 19">
            <a:hlinkClick r:id="rId10"/>
            <a:extLst>
              <a:ext uri="{FF2B5EF4-FFF2-40B4-BE49-F238E27FC236}">
                <a16:creationId xmlns:a16="http://schemas.microsoft.com/office/drawing/2014/main" id="{25178DC5-ECC8-82D0-E559-D65C7A33B1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277437" y="5328320"/>
            <a:ext cx="201336" cy="201336"/>
          </a:xfrm>
          <a:prstGeom prst="ellips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24706258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91</Words>
  <Application>Microsoft Office PowerPoint</Application>
  <PresentationFormat>Widescreen</PresentationFormat>
  <Paragraphs>32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Route Map</vt:lpstr>
    </vt:vector>
  </TitlesOfParts>
  <Company>Historic England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Route Map</dc:title>
  <dc:creator>McHarg, Catherine</dc:creator>
  <cp:lastModifiedBy>McHarg, Catherine</cp:lastModifiedBy>
  <cp:revision>1</cp:revision>
  <dcterms:created xsi:type="dcterms:W3CDTF">2023-06-02T12:50:11Z</dcterms:created>
  <dcterms:modified xsi:type="dcterms:W3CDTF">2023-06-07T07:37:09Z</dcterms:modified>
</cp:coreProperties>
</file>