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362" r:id="rId5"/>
    <p:sldId id="363" r:id="rId6"/>
    <p:sldId id="364" r:id="rId7"/>
    <p:sldId id="366" r:id="rId8"/>
    <p:sldId id="2316" r:id="rId9"/>
    <p:sldId id="2317" r:id="rId10"/>
    <p:sldId id="2304" r:id="rId11"/>
    <p:sldId id="2305" r:id="rId12"/>
    <p:sldId id="283" r:id="rId13"/>
    <p:sldId id="2291" r:id="rId14"/>
    <p:sldId id="2292" r:id="rId15"/>
    <p:sldId id="2296" r:id="rId16"/>
    <p:sldId id="381" r:id="rId17"/>
    <p:sldId id="2299" r:id="rId18"/>
    <p:sldId id="2300" r:id="rId19"/>
    <p:sldId id="2301" r:id="rId20"/>
    <p:sldId id="2312" r:id="rId21"/>
    <p:sldId id="2313" r:id="rId22"/>
    <p:sldId id="2314" r:id="rId23"/>
    <p:sldId id="2311" r:id="rId24"/>
    <p:sldId id="2307" r:id="rId25"/>
    <p:sldId id="2308" r:id="rId26"/>
    <p:sldId id="2309" r:id="rId27"/>
    <p:sldId id="410" r:id="rId28"/>
    <p:sldId id="229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A6EC"/>
    <a:srgbClr val="003548"/>
    <a:srgbClr val="B5E9F8"/>
    <a:srgbClr val="FAC3C1"/>
    <a:srgbClr val="BBEBA0"/>
    <a:srgbClr val="4884EE"/>
    <a:srgbClr val="EEFBE8"/>
    <a:srgbClr val="DEF5CF"/>
    <a:srgbClr val="65DCB3"/>
    <a:srgbClr val="F252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DA847A-7D93-4901-A080-70155CE8E71F}" v="8" dt="2025-12-23T12:08:20.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4383" autoAdjust="0"/>
  </p:normalViewPr>
  <p:slideViewPr>
    <p:cSldViewPr snapToGrid="0">
      <p:cViewPr varScale="1">
        <p:scale>
          <a:sx n="82" d="100"/>
          <a:sy n="82" d="100"/>
        </p:scale>
        <p:origin x="102" y="336"/>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gyle, Kate" userId="ec9842a3-6e2e-426b-9d61-525417de2156" providerId="ADAL" clId="{E588D1EB-2EEC-4210-A5A7-00CCB5021691}"/>
    <pc:docChg chg="undo redo custSel addSld delSld modSld sldOrd modMainMaster">
      <pc:chgData name="Argyle, Kate" userId="ec9842a3-6e2e-426b-9d61-525417de2156" providerId="ADAL" clId="{E588D1EB-2EEC-4210-A5A7-00CCB5021691}" dt="2025-12-05T16:04:05.079" v="6337" actId="6549"/>
      <pc:docMkLst>
        <pc:docMk/>
      </pc:docMkLst>
      <pc:sldChg chg="modSp mod">
        <pc:chgData name="Argyle, Kate" userId="ec9842a3-6e2e-426b-9d61-525417de2156" providerId="ADAL" clId="{E588D1EB-2EEC-4210-A5A7-00CCB5021691}" dt="2025-11-25T18:26:41.362" v="3219" actId="20577"/>
        <pc:sldMkLst>
          <pc:docMk/>
          <pc:sldMk cId="602609153" sldId="283"/>
        </pc:sldMkLst>
        <pc:graphicFrameChg chg="modGraphic">
          <ac:chgData name="Argyle, Kate" userId="ec9842a3-6e2e-426b-9d61-525417de2156" providerId="ADAL" clId="{E588D1EB-2EEC-4210-A5A7-00CCB5021691}" dt="2025-11-25T18:26:41.362" v="3219" actId="20577"/>
          <ac:graphicFrameMkLst>
            <pc:docMk/>
            <pc:sldMk cId="602609153" sldId="283"/>
            <ac:graphicFrameMk id="6" creationId="{F880CE42-AB31-846F-138B-BD165B5DBF58}"/>
          </ac:graphicFrameMkLst>
        </pc:graphicFrameChg>
      </pc:sldChg>
      <pc:sldChg chg="addSp delSp modSp mod modClrScheme chgLayout modNotesTx">
        <pc:chgData name="Argyle, Kate" userId="ec9842a3-6e2e-426b-9d61-525417de2156" providerId="ADAL" clId="{E588D1EB-2EEC-4210-A5A7-00CCB5021691}" dt="2025-12-02T14:57:26.898" v="6325"/>
        <pc:sldMkLst>
          <pc:docMk/>
          <pc:sldMk cId="550180399" sldId="362"/>
        </pc:sldMkLst>
        <pc:picChg chg="mod ord">
          <ac:chgData name="Argyle, Kate" userId="ec9842a3-6e2e-426b-9d61-525417de2156" providerId="ADAL" clId="{E588D1EB-2EEC-4210-A5A7-00CCB5021691}" dt="2025-11-25T11:09:29.925" v="1975" actId="14826"/>
          <ac:picMkLst>
            <pc:docMk/>
            <pc:sldMk cId="550180399" sldId="362"/>
            <ac:picMk id="5" creationId="{929A96D5-6BCA-9AA7-84E2-537C2AA57B50}"/>
          </ac:picMkLst>
        </pc:picChg>
      </pc:sldChg>
      <pc:sldChg chg="modSp mod modClrScheme chgLayout">
        <pc:chgData name="Argyle, Kate" userId="ec9842a3-6e2e-426b-9d61-525417de2156" providerId="ADAL" clId="{E588D1EB-2EEC-4210-A5A7-00CCB5021691}" dt="2025-11-25T11:08:47.601" v="1974" actId="20577"/>
        <pc:sldMkLst>
          <pc:docMk/>
          <pc:sldMk cId="3707777121" sldId="363"/>
        </pc:sldMkLst>
        <pc:spChg chg="mod ord">
          <ac:chgData name="Argyle, Kate" userId="ec9842a3-6e2e-426b-9d61-525417de2156" providerId="ADAL" clId="{E588D1EB-2EEC-4210-A5A7-00CCB5021691}" dt="2025-11-25T10:59:40.347" v="1842" actId="255"/>
          <ac:spMkLst>
            <pc:docMk/>
            <pc:sldMk cId="3707777121" sldId="363"/>
            <ac:spMk id="2" creationId="{AC82F7F9-08FC-8082-6DAC-86C32D5F1D54}"/>
          </ac:spMkLst>
        </pc:spChg>
        <pc:spChg chg="mod ord">
          <ac:chgData name="Argyle, Kate" userId="ec9842a3-6e2e-426b-9d61-525417de2156" providerId="ADAL" clId="{E588D1EB-2EEC-4210-A5A7-00CCB5021691}" dt="2025-11-25T10:35:49.866" v="1680" actId="700"/>
          <ac:spMkLst>
            <pc:docMk/>
            <pc:sldMk cId="3707777121" sldId="363"/>
            <ac:spMk id="3" creationId="{297D8766-F137-F6A5-6EAF-AF23797E8865}"/>
          </ac:spMkLst>
        </pc:spChg>
        <pc:spChg chg="mod ord">
          <ac:chgData name="Argyle, Kate" userId="ec9842a3-6e2e-426b-9d61-525417de2156" providerId="ADAL" clId="{E588D1EB-2EEC-4210-A5A7-00CCB5021691}" dt="2025-11-25T11:08:47.601" v="1974" actId="20577"/>
          <ac:spMkLst>
            <pc:docMk/>
            <pc:sldMk cId="3707777121" sldId="363"/>
            <ac:spMk id="4" creationId="{92B453B9-8839-9CF6-D4E2-5494E70DBAAD}"/>
          </ac:spMkLst>
        </pc:spChg>
      </pc:sldChg>
      <pc:sldChg chg="addSp delSp modSp mod modClrScheme chgLayout">
        <pc:chgData name="Argyle, Kate" userId="ec9842a3-6e2e-426b-9d61-525417de2156" providerId="ADAL" clId="{E588D1EB-2EEC-4210-A5A7-00CCB5021691}" dt="2025-12-05T16:04:05.079" v="6337" actId="6549"/>
        <pc:sldMkLst>
          <pc:docMk/>
          <pc:sldMk cId="1078013023" sldId="364"/>
        </pc:sldMkLst>
        <pc:spChg chg="mod ord">
          <ac:chgData name="Argyle, Kate" userId="ec9842a3-6e2e-426b-9d61-525417de2156" providerId="ADAL" clId="{E588D1EB-2EEC-4210-A5A7-00CCB5021691}" dt="2025-11-25T12:42:09.719" v="2349" actId="20577"/>
          <ac:spMkLst>
            <pc:docMk/>
            <pc:sldMk cId="1078013023" sldId="364"/>
            <ac:spMk id="5" creationId="{ED3F2D37-897A-7CB6-7B36-0373B2721493}"/>
          </ac:spMkLst>
        </pc:spChg>
        <pc:spChg chg="mod ord">
          <ac:chgData name="Argyle, Kate" userId="ec9842a3-6e2e-426b-9d61-525417de2156" providerId="ADAL" clId="{E588D1EB-2EEC-4210-A5A7-00CCB5021691}" dt="2025-12-05T16:04:05.079" v="6337" actId="6549"/>
          <ac:spMkLst>
            <pc:docMk/>
            <pc:sldMk cId="1078013023" sldId="364"/>
            <ac:spMk id="7" creationId="{4AC2F653-F151-AEAD-E50D-1BBBCE2F0C72}"/>
          </ac:spMkLst>
        </pc:spChg>
      </pc:sldChg>
      <pc:sldChg chg="addSp delSp modSp mod modClrScheme delAnim modAnim chgLayout modNotesTx">
        <pc:chgData name="Argyle, Kate" userId="ec9842a3-6e2e-426b-9d61-525417de2156" providerId="ADAL" clId="{E588D1EB-2EEC-4210-A5A7-00CCB5021691}" dt="2025-12-02T14:09:13.533" v="6240" actId="20577"/>
        <pc:sldMkLst>
          <pc:docMk/>
          <pc:sldMk cId="3608897380" sldId="366"/>
        </pc:sldMkLst>
        <pc:spChg chg="add mod">
          <ac:chgData name="Argyle, Kate" userId="ec9842a3-6e2e-426b-9d61-525417de2156" providerId="ADAL" clId="{E588D1EB-2EEC-4210-A5A7-00CCB5021691}" dt="2025-11-25T12:58:28.614" v="2858" actId="21"/>
          <ac:spMkLst>
            <pc:docMk/>
            <pc:sldMk cId="3608897380" sldId="366"/>
            <ac:spMk id="3" creationId="{A9F7A6D5-8495-1795-BC1A-B6FB7E3C6D83}"/>
          </ac:spMkLst>
        </pc:spChg>
        <pc:spChg chg="mod ord">
          <ac:chgData name="Argyle, Kate" userId="ec9842a3-6e2e-426b-9d61-525417de2156" providerId="ADAL" clId="{E588D1EB-2EEC-4210-A5A7-00CCB5021691}" dt="2025-11-25T13:10:15.657" v="2882" actId="700"/>
          <ac:spMkLst>
            <pc:docMk/>
            <pc:sldMk cId="3608897380" sldId="366"/>
            <ac:spMk id="6" creationId="{D7E0A1D5-A9BC-0601-F2CF-09FEC079FEB9}"/>
          </ac:spMkLst>
        </pc:spChg>
        <pc:spChg chg="mod">
          <ac:chgData name="Argyle, Kate" userId="ec9842a3-6e2e-426b-9d61-525417de2156" providerId="ADAL" clId="{E588D1EB-2EEC-4210-A5A7-00CCB5021691}" dt="2025-11-25T12:54:07.405" v="2704"/>
          <ac:spMkLst>
            <pc:docMk/>
            <pc:sldMk cId="3608897380" sldId="366"/>
            <ac:spMk id="10" creationId="{AD5A91E2-1076-B9D5-E710-55162643F8A4}"/>
          </ac:spMkLst>
        </pc:spChg>
        <pc:spChg chg="mod">
          <ac:chgData name="Argyle, Kate" userId="ec9842a3-6e2e-426b-9d61-525417de2156" providerId="ADAL" clId="{E588D1EB-2EEC-4210-A5A7-00CCB5021691}" dt="2025-11-25T12:55:20.804" v="2804" actId="27636"/>
          <ac:spMkLst>
            <pc:docMk/>
            <pc:sldMk cId="3608897380" sldId="366"/>
            <ac:spMk id="18" creationId="{CC48D851-C9DD-6BC1-081D-9E9A41C29D7F}"/>
          </ac:spMkLst>
        </pc:spChg>
        <pc:spChg chg="add mod">
          <ac:chgData name="Argyle, Kate" userId="ec9842a3-6e2e-426b-9d61-525417de2156" providerId="ADAL" clId="{E588D1EB-2EEC-4210-A5A7-00CCB5021691}" dt="2025-11-25T13:18:00.417" v="3059" actId="20577"/>
          <ac:spMkLst>
            <pc:docMk/>
            <pc:sldMk cId="3608897380" sldId="366"/>
            <ac:spMk id="23" creationId="{309B19DC-BAAB-FA7B-F833-193DF0533641}"/>
          </ac:spMkLst>
        </pc:spChg>
        <pc:spChg chg="add mod">
          <ac:chgData name="Argyle, Kate" userId="ec9842a3-6e2e-426b-9d61-525417de2156" providerId="ADAL" clId="{E588D1EB-2EEC-4210-A5A7-00CCB5021691}" dt="2025-11-25T13:17:54.449" v="3058" actId="20577"/>
          <ac:spMkLst>
            <pc:docMk/>
            <pc:sldMk cId="3608897380" sldId="366"/>
            <ac:spMk id="24" creationId="{2FA96AED-CD2A-5671-F5A9-80A8D4C5200F}"/>
          </ac:spMkLst>
        </pc:spChg>
        <pc:spChg chg="add mod">
          <ac:chgData name="Argyle, Kate" userId="ec9842a3-6e2e-426b-9d61-525417de2156" providerId="ADAL" clId="{E588D1EB-2EEC-4210-A5A7-00CCB5021691}" dt="2025-11-25T13:17:49.129" v="3057" actId="20577"/>
          <ac:spMkLst>
            <pc:docMk/>
            <pc:sldMk cId="3608897380" sldId="366"/>
            <ac:spMk id="25" creationId="{A799FA1F-7601-8804-E217-C4C9525D833D}"/>
          </ac:spMkLst>
        </pc:spChg>
        <pc:spChg chg="add mod">
          <ac:chgData name="Argyle, Kate" userId="ec9842a3-6e2e-426b-9d61-525417de2156" providerId="ADAL" clId="{E588D1EB-2EEC-4210-A5A7-00CCB5021691}" dt="2025-11-25T13:17:15.224" v="3054" actId="20577"/>
          <ac:spMkLst>
            <pc:docMk/>
            <pc:sldMk cId="3608897380" sldId="366"/>
            <ac:spMk id="28" creationId="{E18790F3-5261-EAED-92BD-D92BD5DA85AF}"/>
          </ac:spMkLst>
        </pc:spChg>
        <pc:spChg chg="add mod">
          <ac:chgData name="Argyle, Kate" userId="ec9842a3-6e2e-426b-9d61-525417de2156" providerId="ADAL" clId="{E588D1EB-2EEC-4210-A5A7-00CCB5021691}" dt="2025-11-25T13:18:09.418" v="3060" actId="1076"/>
          <ac:spMkLst>
            <pc:docMk/>
            <pc:sldMk cId="3608897380" sldId="366"/>
            <ac:spMk id="29" creationId="{4FA0E330-CD9A-EAB7-B5DB-01E1CE3D9D86}"/>
          </ac:spMkLst>
        </pc:spChg>
        <pc:grpChg chg="add mod">
          <ac:chgData name="Argyle, Kate" userId="ec9842a3-6e2e-426b-9d61-525417de2156" providerId="ADAL" clId="{E588D1EB-2EEC-4210-A5A7-00CCB5021691}" dt="2025-11-25T13:17:04.329" v="3053" actId="1076"/>
          <ac:grpSpMkLst>
            <pc:docMk/>
            <pc:sldMk cId="3608897380" sldId="366"/>
            <ac:grpSpMk id="2" creationId="{AAF09C25-8D9F-C46B-308B-72035884492E}"/>
          </ac:grpSpMkLst>
        </pc:grpChg>
        <pc:picChg chg="mod">
          <ac:chgData name="Argyle, Kate" userId="ec9842a3-6e2e-426b-9d61-525417de2156" providerId="ADAL" clId="{E588D1EB-2EEC-4210-A5A7-00CCB5021691}" dt="2025-11-25T12:54:07.405" v="2704"/>
          <ac:picMkLst>
            <pc:docMk/>
            <pc:sldMk cId="3608897380" sldId="366"/>
            <ac:picMk id="19" creationId="{38BE6971-FA5C-588E-5EE9-FA7A05795F69}"/>
          </ac:picMkLst>
        </pc:picChg>
        <pc:picChg chg="add mod ord">
          <ac:chgData name="Argyle, Kate" userId="ec9842a3-6e2e-426b-9d61-525417de2156" providerId="ADAL" clId="{E588D1EB-2EEC-4210-A5A7-00CCB5021691}" dt="2025-11-25T13:10:15.657" v="2882" actId="700"/>
          <ac:picMkLst>
            <pc:docMk/>
            <pc:sldMk cId="3608897380" sldId="366"/>
            <ac:picMk id="26" creationId="{6DAAE0BD-C8C2-D86C-8B71-D7D50E098ABD}"/>
          </ac:picMkLst>
        </pc:picChg>
      </pc:sldChg>
      <pc:sldChg chg="addSp delSp modSp add mod modNotesTx">
        <pc:chgData name="Argyle, Kate" userId="ec9842a3-6e2e-426b-9d61-525417de2156" providerId="ADAL" clId="{E588D1EB-2EEC-4210-A5A7-00CCB5021691}" dt="2025-11-26T17:09:45.684" v="5678"/>
        <pc:sldMkLst>
          <pc:docMk/>
          <pc:sldMk cId="2693534253" sldId="381"/>
        </pc:sldMkLst>
        <pc:spChg chg="mod">
          <ac:chgData name="Argyle, Kate" userId="ec9842a3-6e2e-426b-9d61-525417de2156" providerId="ADAL" clId="{E588D1EB-2EEC-4210-A5A7-00CCB5021691}" dt="2025-11-25T19:22:01.196" v="3914" actId="14100"/>
          <ac:spMkLst>
            <pc:docMk/>
            <pc:sldMk cId="2693534253" sldId="381"/>
            <ac:spMk id="7" creationId="{07AD030F-B0AB-99B5-7BED-8E09C1530192}"/>
          </ac:spMkLst>
        </pc:spChg>
        <pc:spChg chg="mod">
          <ac:chgData name="Argyle, Kate" userId="ec9842a3-6e2e-426b-9d61-525417de2156" providerId="ADAL" clId="{E588D1EB-2EEC-4210-A5A7-00CCB5021691}" dt="2025-11-25T19:05:08.621" v="3635" actId="20577"/>
          <ac:spMkLst>
            <pc:docMk/>
            <pc:sldMk cId="2693534253" sldId="381"/>
            <ac:spMk id="8" creationId="{2DA48F5C-1E09-0C7A-F4CB-B9EE91784A21}"/>
          </ac:spMkLst>
        </pc:spChg>
        <pc:spChg chg="mod">
          <ac:chgData name="Argyle, Kate" userId="ec9842a3-6e2e-426b-9d61-525417de2156" providerId="ADAL" clId="{E588D1EB-2EEC-4210-A5A7-00CCB5021691}" dt="2025-11-26T12:47:55.194" v="4786" actId="14100"/>
          <ac:spMkLst>
            <pc:docMk/>
            <pc:sldMk cId="2693534253" sldId="381"/>
            <ac:spMk id="9" creationId="{54A6C553-A4BE-0DB0-CF8D-F4B6493B120D}"/>
          </ac:spMkLst>
        </pc:spChg>
        <pc:spChg chg="add mod">
          <ac:chgData name="Argyle, Kate" userId="ec9842a3-6e2e-426b-9d61-525417de2156" providerId="ADAL" clId="{E588D1EB-2EEC-4210-A5A7-00CCB5021691}" dt="2025-11-26T15:19:13.453" v="4861" actId="1076"/>
          <ac:spMkLst>
            <pc:docMk/>
            <pc:sldMk cId="2693534253" sldId="381"/>
            <ac:spMk id="27" creationId="{D5A509C4-F2A2-6C74-5AC4-F3620D3CDD73}"/>
          </ac:spMkLst>
        </pc:spChg>
        <pc:spChg chg="add mod">
          <ac:chgData name="Argyle, Kate" userId="ec9842a3-6e2e-426b-9d61-525417de2156" providerId="ADAL" clId="{E588D1EB-2EEC-4210-A5A7-00CCB5021691}" dt="2025-11-26T15:19:58.767" v="4867" actId="1076"/>
          <ac:spMkLst>
            <pc:docMk/>
            <pc:sldMk cId="2693534253" sldId="381"/>
            <ac:spMk id="28" creationId="{CB0D059D-D6F8-54A1-9FD7-40925FDEC659}"/>
          </ac:spMkLst>
        </pc:spChg>
        <pc:spChg chg="add mod">
          <ac:chgData name="Argyle, Kate" userId="ec9842a3-6e2e-426b-9d61-525417de2156" providerId="ADAL" clId="{E588D1EB-2EEC-4210-A5A7-00CCB5021691}" dt="2025-11-26T15:19:07.948" v="4860" actId="121"/>
          <ac:spMkLst>
            <pc:docMk/>
            <pc:sldMk cId="2693534253" sldId="381"/>
            <ac:spMk id="30" creationId="{EFACA479-75A7-4DA9-BA61-67F69F8BD94F}"/>
          </ac:spMkLst>
        </pc:spChg>
        <pc:picChg chg="add mod">
          <ac:chgData name="Argyle, Kate" userId="ec9842a3-6e2e-426b-9d61-525417de2156" providerId="ADAL" clId="{E588D1EB-2EEC-4210-A5A7-00CCB5021691}" dt="2025-11-26T15:19:54.264" v="4866" actId="1076"/>
          <ac:picMkLst>
            <pc:docMk/>
            <pc:sldMk cId="2693534253" sldId="381"/>
            <ac:picMk id="31" creationId="{69E10804-3272-44EE-C633-25A5A6D7D815}"/>
          </ac:picMkLst>
        </pc:picChg>
        <pc:picChg chg="add mod">
          <ac:chgData name="Argyle, Kate" userId="ec9842a3-6e2e-426b-9d61-525417de2156" providerId="ADAL" clId="{E588D1EB-2EEC-4210-A5A7-00CCB5021691}" dt="2025-11-26T15:25:33.738" v="4899" actId="14100"/>
          <ac:picMkLst>
            <pc:docMk/>
            <pc:sldMk cId="2693534253" sldId="381"/>
            <ac:picMk id="36" creationId="{DCD04704-7104-6B1A-9613-42FFAAA5B815}"/>
          </ac:picMkLst>
        </pc:picChg>
        <pc:cxnChg chg="add mod">
          <ac:chgData name="Argyle, Kate" userId="ec9842a3-6e2e-426b-9d61-525417de2156" providerId="ADAL" clId="{E588D1EB-2EEC-4210-A5A7-00CCB5021691}" dt="2025-11-26T15:18:17.236" v="4836" actId="14100"/>
          <ac:cxnSpMkLst>
            <pc:docMk/>
            <pc:sldMk cId="2693534253" sldId="381"/>
            <ac:cxnSpMk id="26" creationId="{8DB18406-7F1A-C007-C161-A1F2492A7502}"/>
          </ac:cxnSpMkLst>
        </pc:cxnChg>
      </pc:sldChg>
      <pc:sldChg chg="modSp add mod ord">
        <pc:chgData name="Argyle, Kate" userId="ec9842a3-6e2e-426b-9d61-525417de2156" providerId="ADAL" clId="{E588D1EB-2EEC-4210-A5A7-00CCB5021691}" dt="2025-11-26T17:07:28.730" v="5673" actId="20577"/>
        <pc:sldMkLst>
          <pc:docMk/>
          <pc:sldMk cId="4114444535" sldId="410"/>
        </pc:sldMkLst>
        <pc:graphicFrameChg chg="mod modGraphic">
          <ac:chgData name="Argyle, Kate" userId="ec9842a3-6e2e-426b-9d61-525417de2156" providerId="ADAL" clId="{E588D1EB-2EEC-4210-A5A7-00CCB5021691}" dt="2025-11-26T17:07:28.730" v="5673" actId="20577"/>
          <ac:graphicFrameMkLst>
            <pc:docMk/>
            <pc:sldMk cId="4114444535" sldId="410"/>
            <ac:graphicFrameMk id="3" creationId="{75A93118-B484-4C68-AC6D-52CFFA6EA30D}"/>
          </ac:graphicFrameMkLst>
        </pc:graphicFrameChg>
      </pc:sldChg>
      <pc:sldChg chg="modSp">
        <pc:chgData name="Argyle, Kate" userId="ec9842a3-6e2e-426b-9d61-525417de2156" providerId="ADAL" clId="{E588D1EB-2EEC-4210-A5A7-00CCB5021691}" dt="2025-11-25T18:26:51.336" v="3220"/>
        <pc:sldMkLst>
          <pc:docMk/>
          <pc:sldMk cId="2783793277" sldId="2291"/>
        </pc:sldMkLst>
        <pc:graphicFrameChg chg="mod">
          <ac:chgData name="Argyle, Kate" userId="ec9842a3-6e2e-426b-9d61-525417de2156" providerId="ADAL" clId="{E588D1EB-2EEC-4210-A5A7-00CCB5021691}" dt="2025-11-25T18:26:51.336" v="3220"/>
          <ac:graphicFrameMkLst>
            <pc:docMk/>
            <pc:sldMk cId="2783793277" sldId="2291"/>
            <ac:graphicFrameMk id="6" creationId="{E252AA48-DFBC-559B-2780-EA0AE335B192}"/>
          </ac:graphicFrameMkLst>
        </pc:graphicFrameChg>
      </pc:sldChg>
      <pc:sldChg chg="modSp mod">
        <pc:chgData name="Argyle, Kate" userId="ec9842a3-6e2e-426b-9d61-525417de2156" providerId="ADAL" clId="{E588D1EB-2EEC-4210-A5A7-00CCB5021691}" dt="2025-12-02T14:19:17.482" v="6321" actId="21"/>
        <pc:sldMkLst>
          <pc:docMk/>
          <pc:sldMk cId="1464304037" sldId="2292"/>
        </pc:sldMkLst>
        <pc:graphicFrameChg chg="mod modGraphic">
          <ac:chgData name="Argyle, Kate" userId="ec9842a3-6e2e-426b-9d61-525417de2156" providerId="ADAL" clId="{E588D1EB-2EEC-4210-A5A7-00CCB5021691}" dt="2025-12-02T14:19:17.482" v="6321" actId="21"/>
          <ac:graphicFrameMkLst>
            <pc:docMk/>
            <pc:sldMk cId="1464304037" sldId="2292"/>
            <ac:graphicFrameMk id="6" creationId="{E297E675-D32B-FA2E-C266-E85328FA9DE1}"/>
          </ac:graphicFrameMkLst>
        </pc:graphicFrameChg>
      </pc:sldChg>
      <pc:sldChg chg="modSp add mod modNotesTx">
        <pc:chgData name="Argyle, Kate" userId="ec9842a3-6e2e-426b-9d61-525417de2156" providerId="ADAL" clId="{E588D1EB-2EEC-4210-A5A7-00CCB5021691}" dt="2025-12-02T14:19:28.980" v="6324" actId="20577"/>
        <pc:sldMkLst>
          <pc:docMk/>
          <pc:sldMk cId="344563282" sldId="2296"/>
        </pc:sldMkLst>
        <pc:spChg chg="mod">
          <ac:chgData name="Argyle, Kate" userId="ec9842a3-6e2e-426b-9d61-525417de2156" providerId="ADAL" clId="{E588D1EB-2EEC-4210-A5A7-00CCB5021691}" dt="2025-11-25T18:32:42.075" v="3279" actId="20577"/>
          <ac:spMkLst>
            <pc:docMk/>
            <pc:sldMk cId="344563282" sldId="2296"/>
            <ac:spMk id="2" creationId="{4FBC921F-A2DA-E7DA-5F4C-E7E948AEA221}"/>
          </ac:spMkLst>
        </pc:spChg>
      </pc:sldChg>
      <pc:sldChg chg="addSp delSp modSp add del mod">
        <pc:chgData name="Argyle, Kate" userId="ec9842a3-6e2e-426b-9d61-525417de2156" providerId="ADAL" clId="{E588D1EB-2EEC-4210-A5A7-00CCB5021691}" dt="2025-11-26T17:15:07.806" v="5745" actId="22"/>
        <pc:sldMkLst>
          <pc:docMk/>
          <pc:sldMk cId="4102728012" sldId="2298"/>
        </pc:sldMkLst>
        <pc:spChg chg="mod">
          <ac:chgData name="Argyle, Kate" userId="ec9842a3-6e2e-426b-9d61-525417de2156" providerId="ADAL" clId="{E588D1EB-2EEC-4210-A5A7-00CCB5021691}" dt="2025-11-26T17:11:00.256" v="5739" actId="20577"/>
          <ac:spMkLst>
            <pc:docMk/>
            <pc:sldMk cId="4102728012" sldId="2298"/>
            <ac:spMk id="5" creationId="{D62755EE-E21A-0F3B-7513-EB865E37E86A}"/>
          </ac:spMkLst>
        </pc:spChg>
        <pc:spChg chg="mod">
          <ac:chgData name="Argyle, Kate" userId="ec9842a3-6e2e-426b-9d61-525417de2156" providerId="ADAL" clId="{E588D1EB-2EEC-4210-A5A7-00CCB5021691}" dt="2025-11-26T17:11:15.100" v="5741" actId="21"/>
          <ac:spMkLst>
            <pc:docMk/>
            <pc:sldMk cId="4102728012" sldId="2298"/>
            <ac:spMk id="6" creationId="{97937622-6FD7-631C-AA97-8855662B3864}"/>
          </ac:spMkLst>
        </pc:spChg>
        <pc:picChg chg="add">
          <ac:chgData name="Argyle, Kate" userId="ec9842a3-6e2e-426b-9d61-525417de2156" providerId="ADAL" clId="{E588D1EB-2EEC-4210-A5A7-00CCB5021691}" dt="2025-11-26T17:15:07.806" v="5745" actId="22"/>
          <ac:picMkLst>
            <pc:docMk/>
            <pc:sldMk cId="4102728012" sldId="2298"/>
            <ac:picMk id="7" creationId="{56EC39C8-49EE-4F8C-7754-4D70CA96F108}"/>
          </ac:picMkLst>
        </pc:picChg>
      </pc:sldChg>
      <pc:sldChg chg="add modNotesTx">
        <pc:chgData name="Argyle, Kate" userId="ec9842a3-6e2e-426b-9d61-525417de2156" providerId="ADAL" clId="{E588D1EB-2EEC-4210-A5A7-00CCB5021691}" dt="2025-12-02T14:11:32.582" v="6273" actId="20577"/>
        <pc:sldMkLst>
          <pc:docMk/>
          <pc:sldMk cId="2182604935" sldId="2299"/>
        </pc:sldMkLst>
      </pc:sldChg>
      <pc:sldChg chg="modSp add mod">
        <pc:chgData name="Argyle, Kate" userId="ec9842a3-6e2e-426b-9d61-525417de2156" providerId="ADAL" clId="{E588D1EB-2EEC-4210-A5A7-00CCB5021691}" dt="2025-12-05T15:47:49.429" v="6334" actId="6549"/>
        <pc:sldMkLst>
          <pc:docMk/>
          <pc:sldMk cId="2822332418" sldId="2300"/>
        </pc:sldMkLst>
        <pc:spChg chg="mod">
          <ac:chgData name="Argyle, Kate" userId="ec9842a3-6e2e-426b-9d61-525417de2156" providerId="ADAL" clId="{E588D1EB-2EEC-4210-A5A7-00CCB5021691}" dt="2025-12-05T15:47:49.429" v="6334" actId="6549"/>
          <ac:spMkLst>
            <pc:docMk/>
            <pc:sldMk cId="2822332418" sldId="2300"/>
            <ac:spMk id="5" creationId="{FB78F81A-61CB-DC68-48F9-9E946D8A7B23}"/>
          </ac:spMkLst>
        </pc:spChg>
      </pc:sldChg>
      <pc:sldChg chg="add">
        <pc:chgData name="Argyle, Kate" userId="ec9842a3-6e2e-426b-9d61-525417de2156" providerId="ADAL" clId="{E588D1EB-2EEC-4210-A5A7-00CCB5021691}" dt="2025-11-26T15:26:03.709" v="4901"/>
        <pc:sldMkLst>
          <pc:docMk/>
          <pc:sldMk cId="1035494811" sldId="2301"/>
        </pc:sldMkLst>
      </pc:sldChg>
      <pc:sldChg chg="addSp delSp modSp add del mod ord modClrScheme modAnim chgLayout modNotesTx">
        <pc:chgData name="Argyle, Kate" userId="ec9842a3-6e2e-426b-9d61-525417de2156" providerId="ADAL" clId="{E588D1EB-2EEC-4210-A5A7-00CCB5021691}" dt="2025-12-02T14:09:40.795" v="6242" actId="20577"/>
        <pc:sldMkLst>
          <pc:docMk/>
          <pc:sldMk cId="411354429" sldId="2304"/>
        </pc:sldMkLst>
        <pc:spChg chg="mod ord">
          <ac:chgData name="Argyle, Kate" userId="ec9842a3-6e2e-426b-9d61-525417de2156" providerId="ADAL" clId="{E588D1EB-2EEC-4210-A5A7-00CCB5021691}" dt="2025-12-02T13:22:24.650" v="6001" actId="166"/>
          <ac:spMkLst>
            <pc:docMk/>
            <pc:sldMk cId="411354429" sldId="2304"/>
            <ac:spMk id="6" creationId="{8D626B71-8163-9766-41CB-D93D97761F99}"/>
          </ac:spMkLst>
        </pc:spChg>
        <pc:spChg chg="add mod">
          <ac:chgData name="Argyle, Kate" userId="ec9842a3-6e2e-426b-9d61-525417de2156" providerId="ADAL" clId="{E588D1EB-2EEC-4210-A5A7-00CCB5021691}" dt="2025-12-02T13:53:17.649" v="6166" actId="1076"/>
          <ac:spMkLst>
            <pc:docMk/>
            <pc:sldMk cId="411354429" sldId="2304"/>
            <ac:spMk id="8" creationId="{3C27DFFD-2BF5-C2B2-FB80-35F15B6153A3}"/>
          </ac:spMkLst>
        </pc:spChg>
        <pc:spChg chg="add mod">
          <ac:chgData name="Argyle, Kate" userId="ec9842a3-6e2e-426b-9d61-525417de2156" providerId="ADAL" clId="{E588D1EB-2EEC-4210-A5A7-00CCB5021691}" dt="2025-11-25T13:30:05.516" v="3195" actId="1076"/>
          <ac:spMkLst>
            <pc:docMk/>
            <pc:sldMk cId="411354429" sldId="2304"/>
            <ac:spMk id="9" creationId="{CE922739-E00C-6EE5-7FD2-471B0DD71FCE}"/>
          </ac:spMkLst>
        </pc:spChg>
        <pc:spChg chg="add mod">
          <ac:chgData name="Argyle, Kate" userId="ec9842a3-6e2e-426b-9d61-525417de2156" providerId="ADAL" clId="{E588D1EB-2EEC-4210-A5A7-00CCB5021691}" dt="2025-11-25T13:30:07.441" v="3196" actId="1076"/>
          <ac:spMkLst>
            <pc:docMk/>
            <pc:sldMk cId="411354429" sldId="2304"/>
            <ac:spMk id="10" creationId="{4842AB27-01DD-4366-B99E-ADD00A3871B1}"/>
          </ac:spMkLst>
        </pc:spChg>
        <pc:spChg chg="add mod ord">
          <ac:chgData name="Argyle, Kate" userId="ec9842a3-6e2e-426b-9d61-525417de2156" providerId="ADAL" clId="{E588D1EB-2EEC-4210-A5A7-00CCB5021691}" dt="2025-12-02T13:52:41.205" v="6156" actId="14100"/>
          <ac:spMkLst>
            <pc:docMk/>
            <pc:sldMk cId="411354429" sldId="2304"/>
            <ac:spMk id="12" creationId="{5D998A32-5321-44FC-DC79-CC4BC412B517}"/>
          </ac:spMkLst>
        </pc:spChg>
        <pc:spChg chg="add mod">
          <ac:chgData name="Argyle, Kate" userId="ec9842a3-6e2e-426b-9d61-525417de2156" providerId="ADAL" clId="{E588D1EB-2EEC-4210-A5A7-00CCB5021691}" dt="2025-12-02T13:22:30.095" v="6002" actId="1076"/>
          <ac:spMkLst>
            <pc:docMk/>
            <pc:sldMk cId="411354429" sldId="2304"/>
            <ac:spMk id="13" creationId="{4C128706-3ED4-4794-A495-B440877433FF}"/>
          </ac:spMkLst>
        </pc:spChg>
        <pc:picChg chg="add mod">
          <ac:chgData name="Argyle, Kate" userId="ec9842a3-6e2e-426b-9d61-525417de2156" providerId="ADAL" clId="{E588D1EB-2EEC-4210-A5A7-00CCB5021691}" dt="2025-12-02T13:53:08.422" v="6165" actId="14100"/>
          <ac:picMkLst>
            <pc:docMk/>
            <pc:sldMk cId="411354429" sldId="2304"/>
            <ac:picMk id="7" creationId="{0F53F922-5075-1B76-7B0A-811E0908B715}"/>
          </ac:picMkLst>
        </pc:picChg>
        <pc:picChg chg="add mod ord">
          <ac:chgData name="Argyle, Kate" userId="ec9842a3-6e2e-426b-9d61-525417de2156" providerId="ADAL" clId="{E588D1EB-2EEC-4210-A5A7-00CCB5021691}" dt="2025-12-02T13:52:52.232" v="6158" actId="167"/>
          <ac:picMkLst>
            <pc:docMk/>
            <pc:sldMk cId="411354429" sldId="2304"/>
            <ac:picMk id="11" creationId="{EFEEC247-010D-667D-060F-9B06DF9D4EC5}"/>
          </ac:picMkLst>
        </pc:picChg>
      </pc:sldChg>
      <pc:sldChg chg="addSp delSp modSp add mod ord modClrScheme chgLayout modNotesTx">
        <pc:chgData name="Argyle, Kate" userId="ec9842a3-6e2e-426b-9d61-525417de2156" providerId="ADAL" clId="{E588D1EB-2EEC-4210-A5A7-00CCB5021691}" dt="2025-12-02T14:57:45.088" v="6327"/>
        <pc:sldMkLst>
          <pc:docMk/>
          <pc:sldMk cId="2064466597" sldId="2305"/>
        </pc:sldMkLst>
        <pc:spChg chg="mod ord">
          <ac:chgData name="Argyle, Kate" userId="ec9842a3-6e2e-426b-9d61-525417de2156" providerId="ADAL" clId="{E588D1EB-2EEC-4210-A5A7-00CCB5021691}" dt="2025-12-02T13:57:08.080" v="6179" actId="27636"/>
          <ac:spMkLst>
            <pc:docMk/>
            <pc:sldMk cId="2064466597" sldId="2305"/>
            <ac:spMk id="9" creationId="{BB04BBB6-48F1-A8AF-ED46-D8A5873E34D6}"/>
          </ac:spMkLst>
        </pc:spChg>
        <pc:spChg chg="mod ord">
          <ac:chgData name="Argyle, Kate" userId="ec9842a3-6e2e-426b-9d61-525417de2156" providerId="ADAL" clId="{E588D1EB-2EEC-4210-A5A7-00CCB5021691}" dt="2025-12-02T14:00:41.913" v="6210" actId="14100"/>
          <ac:spMkLst>
            <pc:docMk/>
            <pc:sldMk cId="2064466597" sldId="2305"/>
            <ac:spMk id="14" creationId="{7FDF648E-35BD-EB9F-FDE9-96D33C2B8DA9}"/>
          </ac:spMkLst>
        </pc:spChg>
        <pc:picChg chg="add del mod ord">
          <ac:chgData name="Argyle, Kate" userId="ec9842a3-6e2e-426b-9d61-525417de2156" providerId="ADAL" clId="{E588D1EB-2EEC-4210-A5A7-00CCB5021691}" dt="2025-12-02T14:00:32.425" v="6208" actId="478"/>
          <ac:picMkLst>
            <pc:docMk/>
            <pc:sldMk cId="2064466597" sldId="2305"/>
            <ac:picMk id="12" creationId="{DE64E968-DD98-5B44-7F60-75F6AB87F793}"/>
          </ac:picMkLst>
        </pc:picChg>
      </pc:sldChg>
      <pc:sldChg chg="modSp add mod">
        <pc:chgData name="Argyle, Kate" userId="ec9842a3-6e2e-426b-9d61-525417de2156" providerId="ADAL" clId="{E588D1EB-2EEC-4210-A5A7-00CCB5021691}" dt="2025-11-25T19:35:28.008" v="4477" actId="14100"/>
        <pc:sldMkLst>
          <pc:docMk/>
          <pc:sldMk cId="4078662740" sldId="2307"/>
        </pc:sldMkLst>
        <pc:spChg chg="mod">
          <ac:chgData name="Argyle, Kate" userId="ec9842a3-6e2e-426b-9d61-525417de2156" providerId="ADAL" clId="{E588D1EB-2EEC-4210-A5A7-00CCB5021691}" dt="2025-11-25T19:35:28.008" v="4477" actId="14100"/>
          <ac:spMkLst>
            <pc:docMk/>
            <pc:sldMk cId="4078662740" sldId="2307"/>
            <ac:spMk id="7" creationId="{D9EC3507-F66D-CCBA-834E-952E94A8571F}"/>
          </ac:spMkLst>
        </pc:spChg>
      </pc:sldChg>
      <pc:sldChg chg="addSp delSp modSp add mod modClrScheme chgLayout">
        <pc:chgData name="Argyle, Kate" userId="ec9842a3-6e2e-426b-9d61-525417de2156" providerId="ADAL" clId="{E588D1EB-2EEC-4210-A5A7-00CCB5021691}" dt="2025-11-25T19:37:24.764" v="4488" actId="1076"/>
        <pc:sldMkLst>
          <pc:docMk/>
          <pc:sldMk cId="3895205405" sldId="2308"/>
        </pc:sldMkLst>
        <pc:spChg chg="mod ord">
          <ac:chgData name="Argyle, Kate" userId="ec9842a3-6e2e-426b-9d61-525417de2156" providerId="ADAL" clId="{E588D1EB-2EEC-4210-A5A7-00CCB5021691}" dt="2025-11-25T19:36:56.894" v="4486" actId="1076"/>
          <ac:spMkLst>
            <pc:docMk/>
            <pc:sldMk cId="3895205405" sldId="2308"/>
            <ac:spMk id="6" creationId="{06DEA279-12A8-32BB-B00D-E4C9FE92ECB9}"/>
          </ac:spMkLst>
        </pc:spChg>
        <pc:spChg chg="mod">
          <ac:chgData name="Argyle, Kate" userId="ec9842a3-6e2e-426b-9d61-525417de2156" providerId="ADAL" clId="{E588D1EB-2EEC-4210-A5A7-00CCB5021691}" dt="2025-11-25T19:37:05.932" v="4487" actId="1076"/>
          <ac:spMkLst>
            <pc:docMk/>
            <pc:sldMk cId="3895205405" sldId="2308"/>
            <ac:spMk id="29" creationId="{6E3B8D26-B1BF-FCB9-3649-A7FE3E834C97}"/>
          </ac:spMkLst>
        </pc:spChg>
        <pc:picChg chg="add mod ord">
          <ac:chgData name="Argyle, Kate" userId="ec9842a3-6e2e-426b-9d61-525417de2156" providerId="ADAL" clId="{E588D1EB-2EEC-4210-A5A7-00CCB5021691}" dt="2025-11-25T19:37:24.764" v="4488" actId="1076"/>
          <ac:picMkLst>
            <pc:docMk/>
            <pc:sldMk cId="3895205405" sldId="2308"/>
            <ac:picMk id="3" creationId="{322D0EA8-EEF8-451D-23EF-2FBCB888C1D0}"/>
          </ac:picMkLst>
        </pc:picChg>
      </pc:sldChg>
      <pc:sldChg chg="addSp delSp modSp new mod modClrScheme chgLayout">
        <pc:chgData name="Argyle, Kate" userId="ec9842a3-6e2e-426b-9d61-525417de2156" providerId="ADAL" clId="{E588D1EB-2EEC-4210-A5A7-00CCB5021691}" dt="2025-11-26T17:00:57.684" v="5624" actId="114"/>
        <pc:sldMkLst>
          <pc:docMk/>
          <pc:sldMk cId="2492459696" sldId="2309"/>
        </pc:sldMkLst>
        <pc:spChg chg="add mod ord">
          <ac:chgData name="Argyle, Kate" userId="ec9842a3-6e2e-426b-9d61-525417de2156" providerId="ADAL" clId="{E588D1EB-2EEC-4210-A5A7-00CCB5021691}" dt="2025-11-26T17:00:48.227" v="5623" actId="27636"/>
          <ac:spMkLst>
            <pc:docMk/>
            <pc:sldMk cId="2492459696" sldId="2309"/>
            <ac:spMk id="7" creationId="{D960FD64-FC05-22FC-53F5-59D8DEFB7734}"/>
          </ac:spMkLst>
        </pc:spChg>
        <pc:graphicFrameChg chg="add mod modGraphic">
          <ac:chgData name="Argyle, Kate" userId="ec9842a3-6e2e-426b-9d61-525417de2156" providerId="ADAL" clId="{E588D1EB-2EEC-4210-A5A7-00CCB5021691}" dt="2025-11-26T17:00:57.684" v="5624" actId="114"/>
          <ac:graphicFrameMkLst>
            <pc:docMk/>
            <pc:sldMk cId="2492459696" sldId="2309"/>
            <ac:graphicFrameMk id="9" creationId="{DED7DA07-49F6-0F7A-4DBD-77E7378EB3FA}"/>
          </ac:graphicFrameMkLst>
        </pc:graphicFrameChg>
      </pc:sldChg>
      <pc:sldChg chg="delSp modSp add mod">
        <pc:chgData name="Argyle, Kate" userId="ec9842a3-6e2e-426b-9d61-525417de2156" providerId="ADAL" clId="{E588D1EB-2EEC-4210-A5A7-00CCB5021691}" dt="2025-12-02T13:59:27.975" v="6200" actId="27636"/>
        <pc:sldMkLst>
          <pc:docMk/>
          <pc:sldMk cId="1320197148" sldId="2311"/>
        </pc:sldMkLst>
        <pc:spChg chg="mod">
          <ac:chgData name="Argyle, Kate" userId="ec9842a3-6e2e-426b-9d61-525417de2156" providerId="ADAL" clId="{E588D1EB-2EEC-4210-A5A7-00CCB5021691}" dt="2025-12-02T13:59:27.975" v="6200" actId="27636"/>
          <ac:spMkLst>
            <pc:docMk/>
            <pc:sldMk cId="1320197148" sldId="2311"/>
            <ac:spMk id="4" creationId="{192B6A7C-DD02-CA1A-A987-D3A888CC6FD8}"/>
          </ac:spMkLst>
        </pc:spChg>
        <pc:spChg chg="mod">
          <ac:chgData name="Argyle, Kate" userId="ec9842a3-6e2e-426b-9d61-525417de2156" providerId="ADAL" clId="{E588D1EB-2EEC-4210-A5A7-00CCB5021691}" dt="2025-12-02T13:49:46.232" v="6066" actId="1076"/>
          <ac:spMkLst>
            <pc:docMk/>
            <pc:sldMk cId="1320197148" sldId="2311"/>
            <ac:spMk id="10" creationId="{94447CC0-3D6C-4AC2-6F9B-2400D3DB723D}"/>
          </ac:spMkLst>
        </pc:spChg>
        <pc:spChg chg="mod">
          <ac:chgData name="Argyle, Kate" userId="ec9842a3-6e2e-426b-9d61-525417de2156" providerId="ADAL" clId="{E588D1EB-2EEC-4210-A5A7-00CCB5021691}" dt="2025-12-02T13:49:40.002" v="6064" actId="1076"/>
          <ac:spMkLst>
            <pc:docMk/>
            <pc:sldMk cId="1320197148" sldId="2311"/>
            <ac:spMk id="12" creationId="{270C72AF-91EF-C3E5-9759-B1A2201AE350}"/>
          </ac:spMkLst>
        </pc:spChg>
        <pc:spChg chg="mod">
          <ac:chgData name="Argyle, Kate" userId="ec9842a3-6e2e-426b-9d61-525417de2156" providerId="ADAL" clId="{E588D1EB-2EEC-4210-A5A7-00CCB5021691}" dt="2025-12-02T13:50:18.877" v="6070" actId="207"/>
          <ac:spMkLst>
            <pc:docMk/>
            <pc:sldMk cId="1320197148" sldId="2311"/>
            <ac:spMk id="13" creationId="{4A7155F7-D8C2-9CBE-7B84-6FCF532976B8}"/>
          </ac:spMkLst>
        </pc:spChg>
        <pc:grpChg chg="mod">
          <ac:chgData name="Argyle, Kate" userId="ec9842a3-6e2e-426b-9d61-525417de2156" providerId="ADAL" clId="{E588D1EB-2EEC-4210-A5A7-00CCB5021691}" dt="2025-12-02T13:49:49.234" v="6067" actId="14100"/>
          <ac:grpSpMkLst>
            <pc:docMk/>
            <pc:sldMk cId="1320197148" sldId="2311"/>
            <ac:grpSpMk id="2" creationId="{E95990A8-5C84-C134-8D2B-3DA1E5E8764E}"/>
          </ac:grpSpMkLst>
        </pc:grpChg>
      </pc:sldChg>
      <pc:sldChg chg="addSp delSp modSp add mod modClrScheme chgLayout">
        <pc:chgData name="Argyle, Kate" userId="ec9842a3-6e2e-426b-9d61-525417de2156" providerId="ADAL" clId="{E588D1EB-2EEC-4210-A5A7-00CCB5021691}" dt="2025-11-26T15:30:03.166" v="4928" actId="700"/>
        <pc:sldMkLst>
          <pc:docMk/>
          <pc:sldMk cId="799298488" sldId="2312"/>
        </pc:sldMkLst>
        <pc:spChg chg="add mod ord">
          <ac:chgData name="Argyle, Kate" userId="ec9842a3-6e2e-426b-9d61-525417de2156" providerId="ADAL" clId="{E588D1EB-2EEC-4210-A5A7-00CCB5021691}" dt="2025-11-26T15:30:03.166" v="4928" actId="700"/>
          <ac:spMkLst>
            <pc:docMk/>
            <pc:sldMk cId="799298488" sldId="2312"/>
            <ac:spMk id="2" creationId="{F9E8A71D-0BAA-8C7B-6AC0-07B75B907753}"/>
          </ac:spMkLst>
        </pc:spChg>
        <pc:spChg chg="mod ord">
          <ac:chgData name="Argyle, Kate" userId="ec9842a3-6e2e-426b-9d61-525417de2156" providerId="ADAL" clId="{E588D1EB-2EEC-4210-A5A7-00CCB5021691}" dt="2025-11-26T15:26:29.309" v="4904" actId="700"/>
          <ac:spMkLst>
            <pc:docMk/>
            <pc:sldMk cId="799298488" sldId="2312"/>
            <ac:spMk id="4" creationId="{CBDAE76B-9001-745B-DE84-7E8822D83DA8}"/>
          </ac:spMkLst>
        </pc:spChg>
        <pc:spChg chg="mod ord">
          <ac:chgData name="Argyle, Kate" userId="ec9842a3-6e2e-426b-9d61-525417de2156" providerId="ADAL" clId="{E588D1EB-2EEC-4210-A5A7-00CCB5021691}" dt="2025-11-26T15:26:29.309" v="4904" actId="700"/>
          <ac:spMkLst>
            <pc:docMk/>
            <pc:sldMk cId="799298488" sldId="2312"/>
            <ac:spMk id="5" creationId="{342EEFF6-F756-62EE-E501-AAED5CB60588}"/>
          </ac:spMkLst>
        </pc:spChg>
        <pc:spChg chg="add mod ord">
          <ac:chgData name="Argyle, Kate" userId="ec9842a3-6e2e-426b-9d61-525417de2156" providerId="ADAL" clId="{E588D1EB-2EEC-4210-A5A7-00CCB5021691}" dt="2025-11-26T15:30:03.166" v="4928" actId="700"/>
          <ac:spMkLst>
            <pc:docMk/>
            <pc:sldMk cId="799298488" sldId="2312"/>
            <ac:spMk id="11" creationId="{7A1A30AD-0EA9-9F43-797D-5B1B0093320D}"/>
          </ac:spMkLst>
        </pc:spChg>
        <pc:spChg chg="mod ord">
          <ac:chgData name="Argyle, Kate" userId="ec9842a3-6e2e-426b-9d61-525417de2156" providerId="ADAL" clId="{E588D1EB-2EEC-4210-A5A7-00CCB5021691}" dt="2025-11-26T15:30:03.166" v="4928" actId="700"/>
          <ac:spMkLst>
            <pc:docMk/>
            <pc:sldMk cId="799298488" sldId="2312"/>
            <ac:spMk id="12" creationId="{DEAD1172-FB15-913E-F225-DCE6390FA45A}"/>
          </ac:spMkLst>
        </pc:spChg>
        <pc:spChg chg="mod ord">
          <ac:chgData name="Argyle, Kate" userId="ec9842a3-6e2e-426b-9d61-525417de2156" providerId="ADAL" clId="{E588D1EB-2EEC-4210-A5A7-00CCB5021691}" dt="2025-11-26T15:30:03.166" v="4928" actId="700"/>
          <ac:spMkLst>
            <pc:docMk/>
            <pc:sldMk cId="799298488" sldId="2312"/>
            <ac:spMk id="13" creationId="{433F8ECB-5892-69B4-0BF0-F1B43D38132A}"/>
          </ac:spMkLst>
        </pc:spChg>
        <pc:spChg chg="add mod ord">
          <ac:chgData name="Argyle, Kate" userId="ec9842a3-6e2e-426b-9d61-525417de2156" providerId="ADAL" clId="{E588D1EB-2EEC-4210-A5A7-00CCB5021691}" dt="2025-11-26T15:30:03.166" v="4928" actId="700"/>
          <ac:spMkLst>
            <pc:docMk/>
            <pc:sldMk cId="799298488" sldId="2312"/>
            <ac:spMk id="14" creationId="{C37B80E1-A09C-3DEC-EEEF-E24A102AEE4B}"/>
          </ac:spMkLst>
        </pc:spChg>
        <pc:spChg chg="mod ord">
          <ac:chgData name="Argyle, Kate" userId="ec9842a3-6e2e-426b-9d61-525417de2156" providerId="ADAL" clId="{E588D1EB-2EEC-4210-A5A7-00CCB5021691}" dt="2025-11-26T15:26:56.302" v="4905" actId="1366"/>
          <ac:spMkLst>
            <pc:docMk/>
            <pc:sldMk cId="799298488" sldId="2312"/>
            <ac:spMk id="15" creationId="{66B6AB04-82B1-E5C1-ED19-B707FBF279C1}"/>
          </ac:spMkLst>
        </pc:spChg>
        <pc:spChg chg="mod ord">
          <ac:chgData name="Argyle, Kate" userId="ec9842a3-6e2e-426b-9d61-525417de2156" providerId="ADAL" clId="{E588D1EB-2EEC-4210-A5A7-00CCB5021691}" dt="2025-11-26T15:30:03.166" v="4928" actId="700"/>
          <ac:spMkLst>
            <pc:docMk/>
            <pc:sldMk cId="799298488" sldId="2312"/>
            <ac:spMk id="17" creationId="{91DAEB03-A732-0504-EFEF-B9AFCBB3EEE8}"/>
          </ac:spMkLst>
        </pc:spChg>
        <pc:spChg chg="add mod ord">
          <ac:chgData name="Argyle, Kate" userId="ec9842a3-6e2e-426b-9d61-525417de2156" providerId="ADAL" clId="{E588D1EB-2EEC-4210-A5A7-00CCB5021691}" dt="2025-11-26T15:30:03.166" v="4928" actId="700"/>
          <ac:spMkLst>
            <pc:docMk/>
            <pc:sldMk cId="799298488" sldId="2312"/>
            <ac:spMk id="18" creationId="{9CC9ADC2-E6A1-56B6-0185-0728CFF9382F}"/>
          </ac:spMkLst>
        </pc:spChg>
        <pc:spChg chg="mod ord">
          <ac:chgData name="Argyle, Kate" userId="ec9842a3-6e2e-426b-9d61-525417de2156" providerId="ADAL" clId="{E588D1EB-2EEC-4210-A5A7-00CCB5021691}" dt="2025-11-26T15:30:03.166" v="4928" actId="700"/>
          <ac:spMkLst>
            <pc:docMk/>
            <pc:sldMk cId="799298488" sldId="2312"/>
            <ac:spMk id="19" creationId="{C2F0C524-6B91-5B59-4B78-E275665B75E9}"/>
          </ac:spMkLst>
        </pc:spChg>
        <pc:spChg chg="add mod ord">
          <ac:chgData name="Argyle, Kate" userId="ec9842a3-6e2e-426b-9d61-525417de2156" providerId="ADAL" clId="{E588D1EB-2EEC-4210-A5A7-00CCB5021691}" dt="2025-11-26T15:30:03.166" v="4928" actId="700"/>
          <ac:spMkLst>
            <pc:docMk/>
            <pc:sldMk cId="799298488" sldId="2312"/>
            <ac:spMk id="20" creationId="{A7DDBAB5-8180-42AD-0915-1703D718C30E}"/>
          </ac:spMkLst>
        </pc:spChg>
        <pc:picChg chg="mod">
          <ac:chgData name="Argyle, Kate" userId="ec9842a3-6e2e-426b-9d61-525417de2156" providerId="ADAL" clId="{E588D1EB-2EEC-4210-A5A7-00CCB5021691}" dt="2025-11-26T15:26:56.302" v="4905" actId="1366"/>
          <ac:picMkLst>
            <pc:docMk/>
            <pc:sldMk cId="799298488" sldId="2312"/>
            <ac:picMk id="21" creationId="{3A99DBF8-C1A4-4222-56A9-B81B7298BB50}"/>
          </ac:picMkLst>
        </pc:picChg>
        <pc:picChg chg="mod">
          <ac:chgData name="Argyle, Kate" userId="ec9842a3-6e2e-426b-9d61-525417de2156" providerId="ADAL" clId="{E588D1EB-2EEC-4210-A5A7-00CCB5021691}" dt="2025-11-26T15:26:56.302" v="4905" actId="1366"/>
          <ac:picMkLst>
            <pc:docMk/>
            <pc:sldMk cId="799298488" sldId="2312"/>
            <ac:picMk id="23" creationId="{2EDD0D71-BD3F-94E6-7156-FF1FA8A9999E}"/>
          </ac:picMkLst>
        </pc:picChg>
        <pc:picChg chg="mod">
          <ac:chgData name="Argyle, Kate" userId="ec9842a3-6e2e-426b-9d61-525417de2156" providerId="ADAL" clId="{E588D1EB-2EEC-4210-A5A7-00CCB5021691}" dt="2025-11-26T15:26:56.302" v="4905" actId="1366"/>
          <ac:picMkLst>
            <pc:docMk/>
            <pc:sldMk cId="799298488" sldId="2312"/>
            <ac:picMk id="25" creationId="{73CC266F-17DB-E2AD-ED2D-59D21311AE43}"/>
          </ac:picMkLst>
        </pc:picChg>
      </pc:sldChg>
      <pc:sldChg chg="addSp delSp modSp add mod modClrScheme chgLayout">
        <pc:chgData name="Argyle, Kate" userId="ec9842a3-6e2e-426b-9d61-525417de2156" providerId="ADAL" clId="{E588D1EB-2EEC-4210-A5A7-00CCB5021691}" dt="2025-11-26T15:31:07.730" v="4932" actId="1366"/>
        <pc:sldMkLst>
          <pc:docMk/>
          <pc:sldMk cId="4156613362" sldId="2313"/>
        </pc:sldMkLst>
        <pc:spChg chg="add mod ord">
          <ac:chgData name="Argyle, Kate" userId="ec9842a3-6e2e-426b-9d61-525417de2156" providerId="ADAL" clId="{E588D1EB-2EEC-4210-A5A7-00CCB5021691}" dt="2025-11-26T15:30:18.135" v="4929" actId="700"/>
          <ac:spMkLst>
            <pc:docMk/>
            <pc:sldMk cId="4156613362" sldId="2313"/>
            <ac:spMk id="2" creationId="{D8A4ED4F-9CCC-0F86-A387-4B0E8BB0DAA6}"/>
          </ac:spMkLst>
        </pc:spChg>
        <pc:spChg chg="add mod ord">
          <ac:chgData name="Argyle, Kate" userId="ec9842a3-6e2e-426b-9d61-525417de2156" providerId="ADAL" clId="{E588D1EB-2EEC-4210-A5A7-00CCB5021691}" dt="2025-11-26T15:30:18.135" v="4929" actId="700"/>
          <ac:spMkLst>
            <pc:docMk/>
            <pc:sldMk cId="4156613362" sldId="2313"/>
            <ac:spMk id="3" creationId="{8ED0DDC6-B03B-37DC-5DC0-200112ACFFD4}"/>
          </ac:spMkLst>
        </pc:spChg>
        <pc:spChg chg="mod ord">
          <ac:chgData name="Argyle, Kate" userId="ec9842a3-6e2e-426b-9d61-525417de2156" providerId="ADAL" clId="{E588D1EB-2EEC-4210-A5A7-00CCB5021691}" dt="2025-11-26T15:26:29.309" v="4904" actId="700"/>
          <ac:spMkLst>
            <pc:docMk/>
            <pc:sldMk cId="4156613362" sldId="2313"/>
            <ac:spMk id="4" creationId="{2FE4C591-58D3-53D7-2C09-368C5E253D07}"/>
          </ac:spMkLst>
        </pc:spChg>
        <pc:spChg chg="mod ord">
          <ac:chgData name="Argyle, Kate" userId="ec9842a3-6e2e-426b-9d61-525417de2156" providerId="ADAL" clId="{E588D1EB-2EEC-4210-A5A7-00CCB5021691}" dt="2025-11-26T15:26:29.309" v="4904" actId="700"/>
          <ac:spMkLst>
            <pc:docMk/>
            <pc:sldMk cId="4156613362" sldId="2313"/>
            <ac:spMk id="5" creationId="{A064489E-5FC4-F782-3190-57AFF49C1E5B}"/>
          </ac:spMkLst>
        </pc:spChg>
        <pc:spChg chg="add mod ord">
          <ac:chgData name="Argyle, Kate" userId="ec9842a3-6e2e-426b-9d61-525417de2156" providerId="ADAL" clId="{E588D1EB-2EEC-4210-A5A7-00CCB5021691}" dt="2025-11-26T15:30:18.135" v="4929" actId="700"/>
          <ac:spMkLst>
            <pc:docMk/>
            <pc:sldMk cId="4156613362" sldId="2313"/>
            <ac:spMk id="7" creationId="{FE2E0058-0E05-AFB1-1EBD-47FBAEC2700C}"/>
          </ac:spMkLst>
        </pc:spChg>
        <pc:spChg chg="add mod ord">
          <ac:chgData name="Argyle, Kate" userId="ec9842a3-6e2e-426b-9d61-525417de2156" providerId="ADAL" clId="{E588D1EB-2EEC-4210-A5A7-00CCB5021691}" dt="2025-11-26T15:30:18.135" v="4929" actId="700"/>
          <ac:spMkLst>
            <pc:docMk/>
            <pc:sldMk cId="4156613362" sldId="2313"/>
            <ac:spMk id="11" creationId="{68AC8E39-BA71-9F3B-0691-217E34AB9F88}"/>
          </ac:spMkLst>
        </pc:spChg>
        <pc:spChg chg="mod ord">
          <ac:chgData name="Argyle, Kate" userId="ec9842a3-6e2e-426b-9d61-525417de2156" providerId="ADAL" clId="{E588D1EB-2EEC-4210-A5A7-00CCB5021691}" dt="2025-11-26T15:26:29.309" v="4904" actId="700"/>
          <ac:spMkLst>
            <pc:docMk/>
            <pc:sldMk cId="4156613362" sldId="2313"/>
            <ac:spMk id="12" creationId="{AC99BD5D-5DAF-6086-F812-07E00494FAAD}"/>
          </ac:spMkLst>
        </pc:spChg>
        <pc:spChg chg="mod ord">
          <ac:chgData name="Argyle, Kate" userId="ec9842a3-6e2e-426b-9d61-525417de2156" providerId="ADAL" clId="{E588D1EB-2EEC-4210-A5A7-00CCB5021691}" dt="2025-11-26T15:30:18.135" v="4929" actId="700"/>
          <ac:spMkLst>
            <pc:docMk/>
            <pc:sldMk cId="4156613362" sldId="2313"/>
            <ac:spMk id="13" creationId="{F109D278-3EBC-AB5F-5279-014DF0B69185}"/>
          </ac:spMkLst>
        </pc:spChg>
        <pc:spChg chg="add mod ord">
          <ac:chgData name="Argyle, Kate" userId="ec9842a3-6e2e-426b-9d61-525417de2156" providerId="ADAL" clId="{E588D1EB-2EEC-4210-A5A7-00CCB5021691}" dt="2025-11-26T15:30:18.135" v="4929" actId="700"/>
          <ac:spMkLst>
            <pc:docMk/>
            <pc:sldMk cId="4156613362" sldId="2313"/>
            <ac:spMk id="14" creationId="{6A2557DD-FF92-3BFB-7D9F-6F33A1FBE9CE}"/>
          </ac:spMkLst>
        </pc:spChg>
        <pc:spChg chg="add mod ord">
          <ac:chgData name="Argyle, Kate" userId="ec9842a3-6e2e-426b-9d61-525417de2156" providerId="ADAL" clId="{E588D1EB-2EEC-4210-A5A7-00CCB5021691}" dt="2025-11-26T15:30:18.135" v="4929" actId="700"/>
          <ac:spMkLst>
            <pc:docMk/>
            <pc:sldMk cId="4156613362" sldId="2313"/>
            <ac:spMk id="15" creationId="{9217FDE0-7FA4-C778-8DC6-55B538723993}"/>
          </ac:spMkLst>
        </pc:spChg>
        <pc:spChg chg="mod ord">
          <ac:chgData name="Argyle, Kate" userId="ec9842a3-6e2e-426b-9d61-525417de2156" providerId="ADAL" clId="{E588D1EB-2EEC-4210-A5A7-00CCB5021691}" dt="2025-11-26T15:30:18.135" v="4929" actId="700"/>
          <ac:spMkLst>
            <pc:docMk/>
            <pc:sldMk cId="4156613362" sldId="2313"/>
            <ac:spMk id="17" creationId="{0E0B6BC0-FF36-AB35-C068-B3FB2497E7BA}"/>
          </ac:spMkLst>
        </pc:spChg>
        <pc:spChg chg="mod ord">
          <ac:chgData name="Argyle, Kate" userId="ec9842a3-6e2e-426b-9d61-525417de2156" providerId="ADAL" clId="{E588D1EB-2EEC-4210-A5A7-00CCB5021691}" dt="2025-11-26T15:26:29.309" v="4904" actId="700"/>
          <ac:spMkLst>
            <pc:docMk/>
            <pc:sldMk cId="4156613362" sldId="2313"/>
            <ac:spMk id="19" creationId="{69E99F61-11DB-CF73-D958-237D5A9141B7}"/>
          </ac:spMkLst>
        </pc:spChg>
        <pc:spChg chg="mod ord">
          <ac:chgData name="Argyle, Kate" userId="ec9842a3-6e2e-426b-9d61-525417de2156" providerId="ADAL" clId="{E588D1EB-2EEC-4210-A5A7-00CCB5021691}" dt="2025-11-26T15:30:18.135" v="4929" actId="700"/>
          <ac:spMkLst>
            <pc:docMk/>
            <pc:sldMk cId="4156613362" sldId="2313"/>
            <ac:spMk id="22" creationId="{E743F522-5528-2B79-237E-70EBB8B8250E}"/>
          </ac:spMkLst>
        </pc:spChg>
        <pc:picChg chg="mod">
          <ac:chgData name="Argyle, Kate" userId="ec9842a3-6e2e-426b-9d61-525417de2156" providerId="ADAL" clId="{E588D1EB-2EEC-4210-A5A7-00CCB5021691}" dt="2025-11-26T15:31:07.730" v="4932" actId="1366"/>
          <ac:picMkLst>
            <pc:docMk/>
            <pc:sldMk cId="4156613362" sldId="2313"/>
            <ac:picMk id="9" creationId="{F5FC68E2-A53E-23DF-39AB-B6477715DB7D}"/>
          </ac:picMkLst>
        </pc:picChg>
        <pc:picChg chg="mod">
          <ac:chgData name="Argyle, Kate" userId="ec9842a3-6e2e-426b-9d61-525417de2156" providerId="ADAL" clId="{E588D1EB-2EEC-4210-A5A7-00CCB5021691}" dt="2025-11-26T15:31:07.730" v="4932" actId="1366"/>
          <ac:picMkLst>
            <pc:docMk/>
            <pc:sldMk cId="4156613362" sldId="2313"/>
            <ac:picMk id="21" creationId="{DD09A368-1516-BD71-12A3-AEBBDC8018A6}"/>
          </ac:picMkLst>
        </pc:picChg>
        <pc:picChg chg="mod">
          <ac:chgData name="Argyle, Kate" userId="ec9842a3-6e2e-426b-9d61-525417de2156" providerId="ADAL" clId="{E588D1EB-2EEC-4210-A5A7-00CCB5021691}" dt="2025-11-26T15:31:07.730" v="4932" actId="1366"/>
          <ac:picMkLst>
            <pc:docMk/>
            <pc:sldMk cId="4156613362" sldId="2313"/>
            <ac:picMk id="25" creationId="{B578F639-9572-8389-16B3-FEAABCFAD4C5}"/>
          </ac:picMkLst>
        </pc:picChg>
      </pc:sldChg>
      <pc:sldChg chg="addSp delSp modSp add mod modClrScheme chgLayout">
        <pc:chgData name="Argyle, Kate" userId="ec9842a3-6e2e-426b-9d61-525417de2156" providerId="ADAL" clId="{E588D1EB-2EEC-4210-A5A7-00CCB5021691}" dt="2025-11-26T15:30:55.116" v="4931" actId="1366"/>
        <pc:sldMkLst>
          <pc:docMk/>
          <pc:sldMk cId="3886340673" sldId="2314"/>
        </pc:sldMkLst>
        <pc:spChg chg="add mod ord">
          <ac:chgData name="Argyle, Kate" userId="ec9842a3-6e2e-426b-9d61-525417de2156" providerId="ADAL" clId="{E588D1EB-2EEC-4210-A5A7-00CCB5021691}" dt="2025-11-26T15:30:32.886" v="4930" actId="700"/>
          <ac:spMkLst>
            <pc:docMk/>
            <pc:sldMk cId="3886340673" sldId="2314"/>
            <ac:spMk id="2" creationId="{2109EDD2-2253-4F9E-C0D3-0E7DA50EC304}"/>
          </ac:spMkLst>
        </pc:spChg>
        <pc:spChg chg="mod ord">
          <ac:chgData name="Argyle, Kate" userId="ec9842a3-6e2e-426b-9d61-525417de2156" providerId="ADAL" clId="{E588D1EB-2EEC-4210-A5A7-00CCB5021691}" dt="2025-11-26T15:30:32.886" v="4930" actId="700"/>
          <ac:spMkLst>
            <pc:docMk/>
            <pc:sldMk cId="3886340673" sldId="2314"/>
            <ac:spMk id="4" creationId="{741C434A-E77B-4936-4871-2D1C8A4303BD}"/>
          </ac:spMkLst>
        </pc:spChg>
        <pc:spChg chg="mod ord">
          <ac:chgData name="Argyle, Kate" userId="ec9842a3-6e2e-426b-9d61-525417de2156" providerId="ADAL" clId="{E588D1EB-2EEC-4210-A5A7-00CCB5021691}" dt="2025-11-26T15:30:32.886" v="4930" actId="700"/>
          <ac:spMkLst>
            <pc:docMk/>
            <pc:sldMk cId="3886340673" sldId="2314"/>
            <ac:spMk id="5" creationId="{4E02B0BA-F25B-E061-2E17-1FADD0692A2E}"/>
          </ac:spMkLst>
        </pc:spChg>
        <pc:spChg chg="add mod ord">
          <ac:chgData name="Argyle, Kate" userId="ec9842a3-6e2e-426b-9d61-525417de2156" providerId="ADAL" clId="{E588D1EB-2EEC-4210-A5A7-00CCB5021691}" dt="2025-11-26T15:30:32.886" v="4930" actId="700"/>
          <ac:spMkLst>
            <pc:docMk/>
            <pc:sldMk cId="3886340673" sldId="2314"/>
            <ac:spMk id="7" creationId="{50D0CCE5-49FA-AA5B-0044-42DA9E9BAE63}"/>
          </ac:spMkLst>
        </pc:spChg>
        <pc:spChg chg="add mod ord">
          <ac:chgData name="Argyle, Kate" userId="ec9842a3-6e2e-426b-9d61-525417de2156" providerId="ADAL" clId="{E588D1EB-2EEC-4210-A5A7-00CCB5021691}" dt="2025-11-26T15:30:32.886" v="4930" actId="700"/>
          <ac:spMkLst>
            <pc:docMk/>
            <pc:sldMk cId="3886340673" sldId="2314"/>
            <ac:spMk id="11" creationId="{4A0614D8-EC69-1601-F04C-6DF451A4B73C}"/>
          </ac:spMkLst>
        </pc:spChg>
        <pc:spChg chg="mod ord">
          <ac:chgData name="Argyle, Kate" userId="ec9842a3-6e2e-426b-9d61-525417de2156" providerId="ADAL" clId="{E588D1EB-2EEC-4210-A5A7-00CCB5021691}" dt="2025-11-26T15:26:29.309" v="4904" actId="700"/>
          <ac:spMkLst>
            <pc:docMk/>
            <pc:sldMk cId="3886340673" sldId="2314"/>
            <ac:spMk id="12" creationId="{189DF937-117C-CE17-30AE-45FBA5C5303C}"/>
          </ac:spMkLst>
        </pc:spChg>
        <pc:spChg chg="mod ord">
          <ac:chgData name="Argyle, Kate" userId="ec9842a3-6e2e-426b-9d61-525417de2156" providerId="ADAL" clId="{E588D1EB-2EEC-4210-A5A7-00CCB5021691}" dt="2025-11-26T15:30:32.886" v="4930" actId="700"/>
          <ac:spMkLst>
            <pc:docMk/>
            <pc:sldMk cId="3886340673" sldId="2314"/>
            <ac:spMk id="13" creationId="{1F34AAFD-B3E8-9F92-E0AE-CEDF4B04A4C7}"/>
          </ac:spMkLst>
        </pc:spChg>
        <pc:spChg chg="mod ord">
          <ac:chgData name="Argyle, Kate" userId="ec9842a3-6e2e-426b-9d61-525417de2156" providerId="ADAL" clId="{E588D1EB-2EEC-4210-A5A7-00CCB5021691}" dt="2025-11-26T15:26:29.309" v="4904" actId="700"/>
          <ac:spMkLst>
            <pc:docMk/>
            <pc:sldMk cId="3886340673" sldId="2314"/>
            <ac:spMk id="17" creationId="{36FC1AD6-4C35-10AC-8CA2-D59988B6EF5E}"/>
          </ac:spMkLst>
        </pc:spChg>
        <pc:spChg chg="mod ord">
          <ac:chgData name="Argyle, Kate" userId="ec9842a3-6e2e-426b-9d61-525417de2156" providerId="ADAL" clId="{E588D1EB-2EEC-4210-A5A7-00CCB5021691}" dt="2025-11-26T15:26:29.309" v="4904" actId="700"/>
          <ac:spMkLst>
            <pc:docMk/>
            <pc:sldMk cId="3886340673" sldId="2314"/>
            <ac:spMk id="19" creationId="{20C3D48C-B68A-D26F-F783-5C7FA32AED53}"/>
          </ac:spMkLst>
        </pc:spChg>
        <pc:spChg chg="mod ord">
          <ac:chgData name="Argyle, Kate" userId="ec9842a3-6e2e-426b-9d61-525417de2156" providerId="ADAL" clId="{E588D1EB-2EEC-4210-A5A7-00CCB5021691}" dt="2025-11-26T15:30:32.886" v="4930" actId="700"/>
          <ac:spMkLst>
            <pc:docMk/>
            <pc:sldMk cId="3886340673" sldId="2314"/>
            <ac:spMk id="22" creationId="{E5FF1713-584B-DC67-0E40-F1F625F1477E}"/>
          </ac:spMkLst>
        </pc:spChg>
        <pc:picChg chg="mod">
          <ac:chgData name="Argyle, Kate" userId="ec9842a3-6e2e-426b-9d61-525417de2156" providerId="ADAL" clId="{E588D1EB-2EEC-4210-A5A7-00CCB5021691}" dt="2025-11-26T15:30:55.116" v="4931" actId="1366"/>
          <ac:picMkLst>
            <pc:docMk/>
            <pc:sldMk cId="3886340673" sldId="2314"/>
            <ac:picMk id="9" creationId="{239F33D4-E615-6B6D-F1E7-AE4352206DC6}"/>
          </ac:picMkLst>
        </pc:picChg>
        <pc:picChg chg="mod">
          <ac:chgData name="Argyle, Kate" userId="ec9842a3-6e2e-426b-9d61-525417de2156" providerId="ADAL" clId="{E588D1EB-2EEC-4210-A5A7-00CCB5021691}" dt="2025-11-26T15:30:55.116" v="4931" actId="1366"/>
          <ac:picMkLst>
            <pc:docMk/>
            <pc:sldMk cId="3886340673" sldId="2314"/>
            <ac:picMk id="25" creationId="{065DE930-4080-9348-E190-F2E58DB5B08D}"/>
          </ac:picMkLst>
        </pc:picChg>
        <pc:picChg chg="mod">
          <ac:chgData name="Argyle, Kate" userId="ec9842a3-6e2e-426b-9d61-525417de2156" providerId="ADAL" clId="{E588D1EB-2EEC-4210-A5A7-00CCB5021691}" dt="2025-11-26T15:30:55.116" v="4931" actId="1366"/>
          <ac:picMkLst>
            <pc:docMk/>
            <pc:sldMk cId="3886340673" sldId="2314"/>
            <ac:picMk id="27" creationId="{ABD555BB-C1E2-8D98-84D7-DDEA95B6A358}"/>
          </ac:picMkLst>
        </pc:picChg>
      </pc:sldChg>
      <pc:sldChg chg="addSp delSp modSp add mod modNotesTx">
        <pc:chgData name="Argyle, Kate" userId="ec9842a3-6e2e-426b-9d61-525417de2156" providerId="ADAL" clId="{E588D1EB-2EEC-4210-A5A7-00CCB5021691}" dt="2025-12-02T14:57:37.539" v="6326"/>
        <pc:sldMkLst>
          <pc:docMk/>
          <pc:sldMk cId="2297627842" sldId="2316"/>
        </pc:sldMkLst>
        <pc:spChg chg="mod">
          <ac:chgData name="Argyle, Kate" userId="ec9842a3-6e2e-426b-9d61-525417de2156" providerId="ADAL" clId="{E588D1EB-2EEC-4210-A5A7-00CCB5021691}" dt="2025-12-02T12:50:35.003" v="5804"/>
          <ac:spMkLst>
            <pc:docMk/>
            <pc:sldMk cId="2297627842" sldId="2316"/>
            <ac:spMk id="3" creationId="{05BDBD11-C133-3439-21B2-738778376120}"/>
          </ac:spMkLst>
        </pc:spChg>
        <pc:spChg chg="mod">
          <ac:chgData name="Argyle, Kate" userId="ec9842a3-6e2e-426b-9d61-525417de2156" providerId="ADAL" clId="{E588D1EB-2EEC-4210-A5A7-00CCB5021691}" dt="2025-12-02T12:50:15.472" v="5803"/>
          <ac:spMkLst>
            <pc:docMk/>
            <pc:sldMk cId="2297627842" sldId="2316"/>
            <ac:spMk id="6" creationId="{4C105177-4C23-DCC4-1CBE-9CB2D3642CA8}"/>
          </ac:spMkLst>
        </pc:spChg>
        <pc:spChg chg="mod">
          <ac:chgData name="Argyle, Kate" userId="ec9842a3-6e2e-426b-9d61-525417de2156" providerId="ADAL" clId="{E588D1EB-2EEC-4210-A5A7-00CCB5021691}" dt="2025-12-02T12:53:24.431" v="5824" actId="1076"/>
          <ac:spMkLst>
            <pc:docMk/>
            <pc:sldMk cId="2297627842" sldId="2316"/>
            <ac:spMk id="23" creationId="{17FAF305-B637-D8EC-4658-25F41F9A33B6}"/>
          </ac:spMkLst>
        </pc:spChg>
        <pc:spChg chg="mod">
          <ac:chgData name="Argyle, Kate" userId="ec9842a3-6e2e-426b-9d61-525417de2156" providerId="ADAL" clId="{E588D1EB-2EEC-4210-A5A7-00CCB5021691}" dt="2025-12-02T12:53:31.070" v="5826" actId="1076"/>
          <ac:spMkLst>
            <pc:docMk/>
            <pc:sldMk cId="2297627842" sldId="2316"/>
            <ac:spMk id="24" creationId="{3B4542B1-6820-DA4D-E7BF-73D0D1C989E9}"/>
          </ac:spMkLst>
        </pc:spChg>
        <pc:spChg chg="mod">
          <ac:chgData name="Argyle, Kate" userId="ec9842a3-6e2e-426b-9d61-525417de2156" providerId="ADAL" clId="{E588D1EB-2EEC-4210-A5A7-00CCB5021691}" dt="2025-12-02T12:53:36.571" v="5827" actId="1076"/>
          <ac:spMkLst>
            <pc:docMk/>
            <pc:sldMk cId="2297627842" sldId="2316"/>
            <ac:spMk id="25" creationId="{2392350B-7A6E-2B78-207E-B78B5F41DCAC}"/>
          </ac:spMkLst>
        </pc:spChg>
        <pc:spChg chg="mod">
          <ac:chgData name="Argyle, Kate" userId="ec9842a3-6e2e-426b-9d61-525417de2156" providerId="ADAL" clId="{E588D1EB-2EEC-4210-A5A7-00CCB5021691}" dt="2025-12-02T12:53:26.315" v="5825" actId="1076"/>
          <ac:spMkLst>
            <pc:docMk/>
            <pc:sldMk cId="2297627842" sldId="2316"/>
            <ac:spMk id="28" creationId="{F4E0BC5D-90F9-C7D3-FB6B-E7E2A410A673}"/>
          </ac:spMkLst>
        </pc:spChg>
        <pc:grpChg chg="mod">
          <ac:chgData name="Argyle, Kate" userId="ec9842a3-6e2e-426b-9d61-525417de2156" providerId="ADAL" clId="{E588D1EB-2EEC-4210-A5A7-00CCB5021691}" dt="2025-12-02T12:53:19.191" v="5822" actId="1076"/>
          <ac:grpSpMkLst>
            <pc:docMk/>
            <pc:sldMk cId="2297627842" sldId="2316"/>
            <ac:grpSpMk id="2" creationId="{CBC56E87-FB0A-CC29-D135-BF6185147110}"/>
          </ac:grpSpMkLst>
        </pc:grpChg>
        <pc:picChg chg="add mod ord modCrop">
          <ac:chgData name="Argyle, Kate" userId="ec9842a3-6e2e-426b-9d61-525417de2156" providerId="ADAL" clId="{E588D1EB-2EEC-4210-A5A7-00CCB5021691}" dt="2025-12-02T12:52:52.941" v="5816" actId="1076"/>
          <ac:picMkLst>
            <pc:docMk/>
            <pc:sldMk cId="2297627842" sldId="2316"/>
            <ac:picMk id="8" creationId="{8FEBC25C-5E83-7759-EC02-77CD91232C90}"/>
          </ac:picMkLst>
        </pc:picChg>
      </pc:sldChg>
      <pc:sldChg chg="modSp add mod ord modNotesTx">
        <pc:chgData name="Argyle, Kate" userId="ec9842a3-6e2e-426b-9d61-525417de2156" providerId="ADAL" clId="{E588D1EB-2EEC-4210-A5A7-00CCB5021691}" dt="2025-12-02T14:16:57.948" v="6317" actId="20577"/>
        <pc:sldMkLst>
          <pc:docMk/>
          <pc:sldMk cId="2487378202" sldId="2317"/>
        </pc:sldMkLst>
        <pc:spChg chg="mod">
          <ac:chgData name="Argyle, Kate" userId="ec9842a3-6e2e-426b-9d61-525417de2156" providerId="ADAL" clId="{E588D1EB-2EEC-4210-A5A7-00CCB5021691}" dt="2025-12-02T14:14:42.280" v="6287" actId="21"/>
          <ac:spMkLst>
            <pc:docMk/>
            <pc:sldMk cId="2487378202" sldId="2317"/>
            <ac:spMk id="12" creationId="{6AB773B7-DCD8-FAF1-61A6-CFB0BC9FA707}"/>
          </ac:spMkLst>
        </pc:spChg>
      </pc:sldChg>
      <pc:sldMasterChg chg="delSldLayout modSldLayout">
        <pc:chgData name="Argyle, Kate" userId="ec9842a3-6e2e-426b-9d61-525417de2156" providerId="ADAL" clId="{E588D1EB-2EEC-4210-A5A7-00CCB5021691}" dt="2025-12-02T13:59:37.528" v="6201"/>
        <pc:sldMasterMkLst>
          <pc:docMk/>
          <pc:sldMasterMk cId="2215143578" sldId="2147483648"/>
        </pc:sldMasterMkLst>
        <pc:sldLayoutChg chg="addSp modSp">
          <pc:chgData name="Argyle, Kate" userId="ec9842a3-6e2e-426b-9d61-525417de2156" providerId="ADAL" clId="{E588D1EB-2EEC-4210-A5A7-00CCB5021691}" dt="2025-12-02T13:59:27.956" v="6199" actId="164"/>
          <pc:sldLayoutMkLst>
            <pc:docMk/>
            <pc:sldMasterMk cId="2215143578" sldId="2147483648"/>
            <pc:sldLayoutMk cId="4270380520" sldId="2147483747"/>
          </pc:sldLayoutMkLst>
          <pc:spChg chg="mod">
            <ac:chgData name="Argyle, Kate" userId="ec9842a3-6e2e-426b-9d61-525417de2156" providerId="ADAL" clId="{E588D1EB-2EEC-4210-A5A7-00CCB5021691}" dt="2025-12-02T13:59:27.956" v="6199" actId="164"/>
            <ac:spMkLst>
              <pc:docMk/>
              <pc:sldMasterMk cId="2215143578" sldId="2147483648"/>
              <pc:sldLayoutMk cId="4270380520" sldId="2147483747"/>
              <ac:spMk id="4" creationId="{A7D7CF76-EDD8-348C-EEBB-FFF14D632F8B}"/>
            </ac:spMkLst>
          </pc:spChg>
          <pc:grpChg chg="mod">
            <ac:chgData name="Argyle, Kate" userId="ec9842a3-6e2e-426b-9d61-525417de2156" providerId="ADAL" clId="{E588D1EB-2EEC-4210-A5A7-00CCB5021691}" dt="2025-12-02T13:59:27.956" v="6199" actId="164"/>
            <ac:grpSpMkLst>
              <pc:docMk/>
              <pc:sldMasterMk cId="2215143578" sldId="2147483648"/>
              <pc:sldLayoutMk cId="4270380520" sldId="2147483747"/>
              <ac:grpSpMk id="2" creationId="{F1826450-9BA5-EA65-DD96-DC9A29EEDF6A}"/>
            </ac:grpSpMkLst>
          </pc:grpChg>
          <pc:grpChg chg="add mod">
            <ac:chgData name="Argyle, Kate" userId="ec9842a3-6e2e-426b-9d61-525417de2156" providerId="ADAL" clId="{E588D1EB-2EEC-4210-A5A7-00CCB5021691}" dt="2025-12-02T13:59:27.956" v="6199" actId="164"/>
            <ac:grpSpMkLst>
              <pc:docMk/>
              <pc:sldMasterMk cId="2215143578" sldId="2147483648"/>
              <pc:sldLayoutMk cId="4270380520" sldId="2147483747"/>
              <ac:grpSpMk id="5" creationId="{7DD5A244-2235-E1C9-3F52-D1740CEEF2EF}"/>
            </ac:grpSpMkLst>
          </pc:grpChg>
        </pc:sldLayoutChg>
        <pc:sldLayoutChg chg="addSp modSp">
          <pc:chgData name="Argyle, Kate" userId="ec9842a3-6e2e-426b-9d61-525417de2156" providerId="ADAL" clId="{E588D1EB-2EEC-4210-A5A7-00CCB5021691}" dt="2025-12-02T13:59:37.528" v="6201"/>
          <pc:sldLayoutMkLst>
            <pc:docMk/>
            <pc:sldMasterMk cId="2215143578" sldId="2147483648"/>
            <pc:sldLayoutMk cId="3988281938" sldId="2147483752"/>
          </pc:sldLayoutMkLst>
          <pc:spChg chg="mod">
            <ac:chgData name="Argyle, Kate" userId="ec9842a3-6e2e-426b-9d61-525417de2156" providerId="ADAL" clId="{E588D1EB-2EEC-4210-A5A7-00CCB5021691}" dt="2025-12-02T13:59:37.528" v="6201"/>
            <ac:spMkLst>
              <pc:docMk/>
              <pc:sldMasterMk cId="2215143578" sldId="2147483648"/>
              <pc:sldLayoutMk cId="3988281938" sldId="2147483752"/>
              <ac:spMk id="6" creationId="{1E4E048F-8F08-052F-AFEE-DBE09EC53FB8}"/>
            </ac:spMkLst>
          </pc:spChg>
          <pc:spChg chg="mod">
            <ac:chgData name="Argyle, Kate" userId="ec9842a3-6e2e-426b-9d61-525417de2156" providerId="ADAL" clId="{E588D1EB-2EEC-4210-A5A7-00CCB5021691}" dt="2025-12-02T13:59:37.528" v="6201"/>
            <ac:spMkLst>
              <pc:docMk/>
              <pc:sldMasterMk cId="2215143578" sldId="2147483648"/>
              <pc:sldLayoutMk cId="3988281938" sldId="2147483752"/>
              <ac:spMk id="7" creationId="{862A6CD4-018C-349F-4741-A56B3584D7F8}"/>
            </ac:spMkLst>
          </pc:spChg>
          <pc:grpChg chg="add mod">
            <ac:chgData name="Argyle, Kate" userId="ec9842a3-6e2e-426b-9d61-525417de2156" providerId="ADAL" clId="{E588D1EB-2EEC-4210-A5A7-00CCB5021691}" dt="2025-12-02T13:59:37.528" v="6201"/>
            <ac:grpSpMkLst>
              <pc:docMk/>
              <pc:sldMasterMk cId="2215143578" sldId="2147483648"/>
              <pc:sldLayoutMk cId="3988281938" sldId="2147483752"/>
              <ac:grpSpMk id="2" creationId="{261A838B-F706-BC3F-927C-6C32A369618D}"/>
            </ac:grpSpMkLst>
          </pc:grpChg>
          <pc:grpChg chg="mod">
            <ac:chgData name="Argyle, Kate" userId="ec9842a3-6e2e-426b-9d61-525417de2156" providerId="ADAL" clId="{E588D1EB-2EEC-4210-A5A7-00CCB5021691}" dt="2025-12-02T13:59:37.528" v="6201"/>
            <ac:grpSpMkLst>
              <pc:docMk/>
              <pc:sldMasterMk cId="2215143578" sldId="2147483648"/>
              <pc:sldLayoutMk cId="3988281938" sldId="2147483752"/>
              <ac:grpSpMk id="5" creationId="{B484B125-8756-6383-0FE6-A4451D99FCB4}"/>
            </ac:grpSpMkLst>
          </pc:grpChg>
        </pc:sldLayoutChg>
        <pc:sldLayoutChg chg="modSp mod">
          <pc:chgData name="Argyle, Kate" userId="ec9842a3-6e2e-426b-9d61-525417de2156" providerId="ADAL" clId="{E588D1EB-2EEC-4210-A5A7-00CCB5021691}" dt="2025-11-25T18:58:30.541" v="3559" actId="20577"/>
          <pc:sldLayoutMkLst>
            <pc:docMk/>
            <pc:sldMasterMk cId="2215143578" sldId="2147483648"/>
            <pc:sldLayoutMk cId="3428097664" sldId="2147483765"/>
          </pc:sldLayoutMkLst>
          <pc:spChg chg="mod">
            <ac:chgData name="Argyle, Kate" userId="ec9842a3-6e2e-426b-9d61-525417de2156" providerId="ADAL" clId="{E588D1EB-2EEC-4210-A5A7-00CCB5021691}" dt="2025-11-25T18:58:30.541" v="3559" actId="20577"/>
            <ac:spMkLst>
              <pc:docMk/>
              <pc:sldMasterMk cId="2215143578" sldId="2147483648"/>
              <pc:sldLayoutMk cId="3428097664" sldId="2147483765"/>
              <ac:spMk id="4" creationId="{A7D7CF76-EDD8-348C-EEBB-FFF14D632F8B}"/>
            </ac:spMkLst>
          </pc:spChg>
        </pc:sldLayoutChg>
        <pc:sldLayoutChg chg="addSp delSp modSp mod">
          <pc:chgData name="Argyle, Kate" userId="ec9842a3-6e2e-426b-9d61-525417de2156" providerId="ADAL" clId="{E588D1EB-2EEC-4210-A5A7-00CCB5021691}" dt="2025-11-26T15:29:45.244" v="4927" actId="1366"/>
          <pc:sldLayoutMkLst>
            <pc:docMk/>
            <pc:sldMasterMk cId="2215143578" sldId="2147483648"/>
            <pc:sldLayoutMk cId="2090237208" sldId="2147483766"/>
          </pc:sldLayoutMkLst>
          <pc:spChg chg="mod">
            <ac:chgData name="Argyle, Kate" userId="ec9842a3-6e2e-426b-9d61-525417de2156" providerId="ADAL" clId="{E588D1EB-2EEC-4210-A5A7-00CCB5021691}" dt="2025-11-26T15:28:38.912" v="4921"/>
            <ac:spMkLst>
              <pc:docMk/>
              <pc:sldMasterMk cId="2215143578" sldId="2147483648"/>
              <pc:sldLayoutMk cId="2090237208" sldId="2147483766"/>
              <ac:spMk id="7" creationId="{26841378-F1B5-DA9F-115D-9DA83A59B871}"/>
            </ac:spMkLst>
          </pc:spChg>
          <pc:spChg chg="add mod">
            <ac:chgData name="Argyle, Kate" userId="ec9842a3-6e2e-426b-9d61-525417de2156" providerId="ADAL" clId="{E588D1EB-2EEC-4210-A5A7-00CCB5021691}" dt="2025-11-26T15:28:38.912" v="4921"/>
            <ac:spMkLst>
              <pc:docMk/>
              <pc:sldMasterMk cId="2215143578" sldId="2147483648"/>
              <pc:sldLayoutMk cId="2090237208" sldId="2147483766"/>
              <ac:spMk id="8" creationId="{419C21E9-0639-B0C2-736C-4D4BD83F0CF7}"/>
            </ac:spMkLst>
          </pc:spChg>
          <pc:spChg chg="add del mod">
            <ac:chgData name="Argyle, Kate" userId="ec9842a3-6e2e-426b-9d61-525417de2156" providerId="ADAL" clId="{E588D1EB-2EEC-4210-A5A7-00CCB5021691}" dt="2025-11-26T15:29:45.244" v="4927" actId="1366"/>
            <ac:spMkLst>
              <pc:docMk/>
              <pc:sldMasterMk cId="2215143578" sldId="2147483648"/>
              <pc:sldLayoutMk cId="2090237208" sldId="2147483766"/>
              <ac:spMk id="40" creationId="{68DAFA26-B1D9-C74E-55A7-71DDCA28DD34}"/>
            </ac:spMkLst>
          </pc:spChg>
          <pc:spChg chg="mod">
            <ac:chgData name="Argyle, Kate" userId="ec9842a3-6e2e-426b-9d61-525417de2156" providerId="ADAL" clId="{E588D1EB-2EEC-4210-A5A7-00CCB5021691}" dt="2025-11-26T15:29:45.244" v="4927" actId="1366"/>
            <ac:spMkLst>
              <pc:docMk/>
              <pc:sldMasterMk cId="2215143578" sldId="2147483648"/>
              <pc:sldLayoutMk cId="2090237208" sldId="2147483766"/>
              <ac:spMk id="43" creationId="{D1F788DE-674D-9F5F-697C-9723C3D8243A}"/>
            </ac:spMkLst>
          </pc:spChg>
          <pc:spChg chg="mod">
            <ac:chgData name="Argyle, Kate" userId="ec9842a3-6e2e-426b-9d61-525417de2156" providerId="ADAL" clId="{E588D1EB-2EEC-4210-A5A7-00CCB5021691}" dt="2025-11-26T15:29:45.244" v="4927" actId="1366"/>
            <ac:spMkLst>
              <pc:docMk/>
              <pc:sldMasterMk cId="2215143578" sldId="2147483648"/>
              <pc:sldLayoutMk cId="2090237208" sldId="2147483766"/>
              <ac:spMk id="45" creationId="{0E7352E7-3CC4-489C-AB1C-12552E4C62F8}"/>
            </ac:spMkLst>
          </pc:spChg>
          <pc:grpChg chg="add mod">
            <ac:chgData name="Argyle, Kate" userId="ec9842a3-6e2e-426b-9d61-525417de2156" providerId="ADAL" clId="{E588D1EB-2EEC-4210-A5A7-00CCB5021691}" dt="2025-11-26T15:28:38.912" v="4921"/>
            <ac:grpSpMkLst>
              <pc:docMk/>
              <pc:sldMasterMk cId="2215143578" sldId="2147483648"/>
              <pc:sldLayoutMk cId="2090237208" sldId="2147483766"/>
              <ac:grpSpMk id="5" creationId="{1F1E70EF-864F-D2C5-C6A6-263B82874421}"/>
            </ac:grpSpMkLst>
          </pc:grpChg>
        </pc:sldLayoutChg>
      </pc:sldMasterChg>
    </pc:docChg>
  </pc:docChgLst>
  <pc:docChgLst>
    <pc:chgData name="McHarg, Catherine" userId="88b8f76c-9ae3-4745-88eb-fe0667a22af5" providerId="ADAL" clId="{CA6F3431-AE1E-495F-A75B-7AA93AB5A731}"/>
    <pc:docChg chg="undo custSel addSld delSld modSld sldOrd">
      <pc:chgData name="McHarg, Catherine" userId="88b8f76c-9ae3-4745-88eb-fe0667a22af5" providerId="ADAL" clId="{CA6F3431-AE1E-495F-A75B-7AA93AB5A731}" dt="2025-12-23T12:16:13.185" v="418" actId="13244"/>
      <pc:docMkLst>
        <pc:docMk/>
      </pc:docMkLst>
      <pc:sldChg chg="modSp mod">
        <pc:chgData name="McHarg, Catherine" userId="88b8f76c-9ae3-4745-88eb-fe0667a22af5" providerId="ADAL" clId="{CA6F3431-AE1E-495F-A75B-7AA93AB5A731}" dt="2025-12-23T11:43:29.353" v="51" actId="20577"/>
        <pc:sldMkLst>
          <pc:docMk/>
          <pc:sldMk cId="602609153" sldId="283"/>
        </pc:sldMkLst>
        <pc:graphicFrameChg chg="modGraphic">
          <ac:chgData name="McHarg, Catherine" userId="88b8f76c-9ae3-4745-88eb-fe0667a22af5" providerId="ADAL" clId="{CA6F3431-AE1E-495F-A75B-7AA93AB5A731}" dt="2025-12-23T11:43:29.353" v="51" actId="20577"/>
          <ac:graphicFrameMkLst>
            <pc:docMk/>
            <pc:sldMk cId="602609153" sldId="283"/>
            <ac:graphicFrameMk id="6" creationId="{F880CE42-AB31-846F-138B-BD165B5DBF58}"/>
          </ac:graphicFrameMkLst>
        </pc:graphicFrameChg>
      </pc:sldChg>
      <pc:sldChg chg="modSp mod">
        <pc:chgData name="McHarg, Catherine" userId="88b8f76c-9ae3-4745-88eb-fe0667a22af5" providerId="ADAL" clId="{CA6F3431-AE1E-495F-A75B-7AA93AB5A731}" dt="2025-12-23T11:55:54.436" v="224" actId="962"/>
        <pc:sldMkLst>
          <pc:docMk/>
          <pc:sldMk cId="550180399" sldId="362"/>
        </pc:sldMkLst>
        <pc:picChg chg="mod">
          <ac:chgData name="McHarg, Catherine" userId="88b8f76c-9ae3-4745-88eb-fe0667a22af5" providerId="ADAL" clId="{CA6F3431-AE1E-495F-A75B-7AA93AB5A731}" dt="2025-12-23T11:55:54.436" v="224" actId="962"/>
          <ac:picMkLst>
            <pc:docMk/>
            <pc:sldMk cId="550180399" sldId="362"/>
            <ac:picMk id="5" creationId="{929A96D5-6BCA-9AA7-84E2-537C2AA57B50}"/>
          </ac:picMkLst>
        </pc:picChg>
      </pc:sldChg>
      <pc:sldChg chg="modSp mod">
        <pc:chgData name="McHarg, Catherine" userId="88b8f76c-9ae3-4745-88eb-fe0667a22af5" providerId="ADAL" clId="{CA6F3431-AE1E-495F-A75B-7AA93AB5A731}" dt="2025-12-23T11:37:54.414" v="7" actId="20577"/>
        <pc:sldMkLst>
          <pc:docMk/>
          <pc:sldMk cId="3707777121" sldId="363"/>
        </pc:sldMkLst>
        <pc:spChg chg="mod">
          <ac:chgData name="McHarg, Catherine" userId="88b8f76c-9ae3-4745-88eb-fe0667a22af5" providerId="ADAL" clId="{CA6F3431-AE1E-495F-A75B-7AA93AB5A731}" dt="2025-12-23T11:37:54.414" v="7" actId="20577"/>
          <ac:spMkLst>
            <pc:docMk/>
            <pc:sldMk cId="3707777121" sldId="363"/>
            <ac:spMk id="4" creationId="{92B453B9-8839-9CF6-D4E2-5494E70DBAAD}"/>
          </ac:spMkLst>
        </pc:spChg>
      </pc:sldChg>
      <pc:sldChg chg="modSp mod">
        <pc:chgData name="McHarg, Catherine" userId="88b8f76c-9ae3-4745-88eb-fe0667a22af5" providerId="ADAL" clId="{CA6F3431-AE1E-495F-A75B-7AA93AB5A731}" dt="2025-12-23T11:39:23.649" v="15" actId="255"/>
        <pc:sldMkLst>
          <pc:docMk/>
          <pc:sldMk cId="1078013023" sldId="364"/>
        </pc:sldMkLst>
        <pc:spChg chg="mod">
          <ac:chgData name="McHarg, Catherine" userId="88b8f76c-9ae3-4745-88eb-fe0667a22af5" providerId="ADAL" clId="{CA6F3431-AE1E-495F-A75B-7AA93AB5A731}" dt="2025-12-23T11:39:23.649" v="15" actId="255"/>
          <ac:spMkLst>
            <pc:docMk/>
            <pc:sldMk cId="1078013023" sldId="364"/>
            <ac:spMk id="7" creationId="{4AC2F653-F151-AEAD-E50D-1BBBCE2F0C72}"/>
          </ac:spMkLst>
        </pc:spChg>
      </pc:sldChg>
      <pc:sldChg chg="modSp mod">
        <pc:chgData name="McHarg, Catherine" userId="88b8f76c-9ae3-4745-88eb-fe0667a22af5" providerId="ADAL" clId="{CA6F3431-AE1E-495F-A75B-7AA93AB5A731}" dt="2025-12-23T12:09:52.769" v="366" actId="962"/>
        <pc:sldMkLst>
          <pc:docMk/>
          <pc:sldMk cId="3608897380" sldId="366"/>
        </pc:sldMkLst>
        <pc:spChg chg="mod ord">
          <ac:chgData name="McHarg, Catherine" userId="88b8f76c-9ae3-4745-88eb-fe0667a22af5" providerId="ADAL" clId="{CA6F3431-AE1E-495F-A75B-7AA93AB5A731}" dt="2025-12-23T12:09:35.812" v="364" actId="13244"/>
          <ac:spMkLst>
            <pc:docMk/>
            <pc:sldMk cId="3608897380" sldId="366"/>
            <ac:spMk id="3" creationId="{A9F7A6D5-8495-1795-BC1A-B6FB7E3C6D83}"/>
          </ac:spMkLst>
        </pc:spChg>
        <pc:spChg chg="mod">
          <ac:chgData name="McHarg, Catherine" userId="88b8f76c-9ae3-4745-88eb-fe0667a22af5" providerId="ADAL" clId="{CA6F3431-AE1E-495F-A75B-7AA93AB5A731}" dt="2025-12-23T12:09:52.769" v="366" actId="962"/>
          <ac:spMkLst>
            <pc:docMk/>
            <pc:sldMk cId="3608897380" sldId="366"/>
            <ac:spMk id="29" creationId="{4FA0E330-CD9A-EAB7-B5DB-01E1CE3D9D86}"/>
          </ac:spMkLst>
        </pc:spChg>
        <pc:grpChg chg="mod">
          <ac:chgData name="McHarg, Catherine" userId="88b8f76c-9ae3-4745-88eb-fe0667a22af5" providerId="ADAL" clId="{CA6F3431-AE1E-495F-A75B-7AA93AB5A731}" dt="2025-12-23T12:09:40.882" v="365" actId="962"/>
          <ac:grpSpMkLst>
            <pc:docMk/>
            <pc:sldMk cId="3608897380" sldId="366"/>
            <ac:grpSpMk id="2" creationId="{AAF09C25-8D9F-C46B-308B-72035884492E}"/>
          </ac:grpSpMkLst>
        </pc:grpChg>
        <pc:picChg chg="mod">
          <ac:chgData name="McHarg, Catherine" userId="88b8f76c-9ae3-4745-88eb-fe0667a22af5" providerId="ADAL" clId="{CA6F3431-AE1E-495F-A75B-7AA93AB5A731}" dt="2025-12-23T11:55:59.572" v="226" actId="962"/>
          <ac:picMkLst>
            <pc:docMk/>
            <pc:sldMk cId="3608897380" sldId="366"/>
            <ac:picMk id="26" creationId="{6DAAE0BD-C8C2-D86C-8B71-D7D50E098ABD}"/>
          </ac:picMkLst>
        </pc:picChg>
      </pc:sldChg>
      <pc:sldChg chg="modSp mod">
        <pc:chgData name="McHarg, Catherine" userId="88b8f76c-9ae3-4745-88eb-fe0667a22af5" providerId="ADAL" clId="{CA6F3431-AE1E-495F-A75B-7AA93AB5A731}" dt="2025-12-23T12:11:42.892" v="385" actId="962"/>
        <pc:sldMkLst>
          <pc:docMk/>
          <pc:sldMk cId="2693534253" sldId="381"/>
        </pc:sldMkLst>
        <pc:spChg chg="mod">
          <ac:chgData name="McHarg, Catherine" userId="88b8f76c-9ae3-4745-88eb-fe0667a22af5" providerId="ADAL" clId="{CA6F3431-AE1E-495F-A75B-7AA93AB5A731}" dt="2025-12-23T11:44:12.283" v="59" actId="20577"/>
          <ac:spMkLst>
            <pc:docMk/>
            <pc:sldMk cId="2693534253" sldId="381"/>
            <ac:spMk id="7" creationId="{07AD030F-B0AB-99B5-7BED-8E09C1530192}"/>
          </ac:spMkLst>
        </pc:spChg>
        <pc:spChg chg="mod">
          <ac:chgData name="McHarg, Catherine" userId="88b8f76c-9ae3-4745-88eb-fe0667a22af5" providerId="ADAL" clId="{CA6F3431-AE1E-495F-A75B-7AA93AB5A731}" dt="2025-12-23T12:11:42.892" v="385" actId="962"/>
          <ac:spMkLst>
            <pc:docMk/>
            <pc:sldMk cId="2693534253" sldId="381"/>
            <ac:spMk id="27" creationId="{D5A509C4-F2A2-6C74-5AC4-F3620D3CDD73}"/>
          </ac:spMkLst>
        </pc:spChg>
        <pc:spChg chg="mod">
          <ac:chgData name="McHarg, Catherine" userId="88b8f76c-9ae3-4745-88eb-fe0667a22af5" providerId="ADAL" clId="{CA6F3431-AE1E-495F-A75B-7AA93AB5A731}" dt="2025-12-23T11:58:04.438" v="240" actId="962"/>
          <ac:spMkLst>
            <pc:docMk/>
            <pc:sldMk cId="2693534253" sldId="381"/>
            <ac:spMk id="28" creationId="{CB0D059D-D6F8-54A1-9FD7-40925FDEC659}"/>
          </ac:spMkLst>
        </pc:spChg>
        <pc:spChg chg="mod">
          <ac:chgData name="McHarg, Catherine" userId="88b8f76c-9ae3-4745-88eb-fe0667a22af5" providerId="ADAL" clId="{CA6F3431-AE1E-495F-A75B-7AA93AB5A731}" dt="2025-12-23T12:11:41.350" v="384" actId="962"/>
          <ac:spMkLst>
            <pc:docMk/>
            <pc:sldMk cId="2693534253" sldId="381"/>
            <ac:spMk id="30" creationId="{EFACA479-75A7-4DA9-BA61-67F69F8BD94F}"/>
          </ac:spMkLst>
        </pc:spChg>
        <pc:picChg chg="mod">
          <ac:chgData name="McHarg, Catherine" userId="88b8f76c-9ae3-4745-88eb-fe0667a22af5" providerId="ADAL" clId="{CA6F3431-AE1E-495F-A75B-7AA93AB5A731}" dt="2025-12-23T11:58:05.393" v="241" actId="962"/>
          <ac:picMkLst>
            <pc:docMk/>
            <pc:sldMk cId="2693534253" sldId="381"/>
            <ac:picMk id="31" creationId="{69E10804-3272-44EE-C633-25A5A6D7D815}"/>
          </ac:picMkLst>
        </pc:picChg>
        <pc:picChg chg="mod">
          <ac:chgData name="McHarg, Catherine" userId="88b8f76c-9ae3-4745-88eb-fe0667a22af5" providerId="ADAL" clId="{CA6F3431-AE1E-495F-A75B-7AA93AB5A731}" dt="2025-12-23T11:58:06.295" v="242" actId="962"/>
          <ac:picMkLst>
            <pc:docMk/>
            <pc:sldMk cId="2693534253" sldId="381"/>
            <ac:picMk id="36" creationId="{DCD04704-7104-6B1A-9613-42FFAAA5B815}"/>
          </ac:picMkLst>
        </pc:picChg>
        <pc:cxnChg chg="mod">
          <ac:chgData name="McHarg, Catherine" userId="88b8f76c-9ae3-4745-88eb-fe0667a22af5" providerId="ADAL" clId="{CA6F3431-AE1E-495F-A75B-7AA93AB5A731}" dt="2025-12-23T11:58:03.226" v="239" actId="962"/>
          <ac:cxnSpMkLst>
            <pc:docMk/>
            <pc:sldMk cId="2693534253" sldId="381"/>
            <ac:cxnSpMk id="26" creationId="{8DB18406-7F1A-C007-C161-A1F2492A7502}"/>
          </ac:cxnSpMkLst>
        </pc:cxnChg>
      </pc:sldChg>
      <pc:sldChg chg="addSp delSp modSp mod">
        <pc:chgData name="McHarg, Catherine" userId="88b8f76c-9ae3-4745-88eb-fe0667a22af5" providerId="ADAL" clId="{CA6F3431-AE1E-495F-A75B-7AA93AB5A731}" dt="2025-12-23T12:11:22.990" v="382" actId="13244"/>
        <pc:sldMkLst>
          <pc:docMk/>
          <pc:sldMk cId="2783793277" sldId="2291"/>
        </pc:sldMkLst>
        <pc:spChg chg="add del mod">
          <ac:chgData name="McHarg, Catherine" userId="88b8f76c-9ae3-4745-88eb-fe0667a22af5" providerId="ADAL" clId="{CA6F3431-AE1E-495F-A75B-7AA93AB5A731}" dt="2025-12-23T12:07:40.933" v="317" actId="478"/>
          <ac:spMkLst>
            <pc:docMk/>
            <pc:sldMk cId="2783793277" sldId="2291"/>
            <ac:spMk id="3" creationId="{D2DFB352-935D-6555-1B74-D57B4FE02CA8}"/>
          </ac:spMkLst>
        </pc:spChg>
        <pc:spChg chg="add mod ord">
          <ac:chgData name="McHarg, Catherine" userId="88b8f76c-9ae3-4745-88eb-fe0667a22af5" providerId="ADAL" clId="{CA6F3431-AE1E-495F-A75B-7AA93AB5A731}" dt="2025-12-23T12:11:22.990" v="382" actId="13244"/>
          <ac:spMkLst>
            <pc:docMk/>
            <pc:sldMk cId="2783793277" sldId="2291"/>
            <ac:spMk id="4" creationId="{2B1F47E5-2258-8C73-5BB1-CF03E8EBF052}"/>
          </ac:spMkLst>
        </pc:spChg>
        <pc:spChg chg="del">
          <ac:chgData name="McHarg, Catherine" userId="88b8f76c-9ae3-4745-88eb-fe0667a22af5" providerId="ADAL" clId="{CA6F3431-AE1E-495F-A75B-7AA93AB5A731}" dt="2025-12-23T12:07:00.251" v="314" actId="478"/>
          <ac:spMkLst>
            <pc:docMk/>
            <pc:sldMk cId="2783793277" sldId="2291"/>
            <ac:spMk id="7" creationId="{7D3A5099-6C34-F8AF-A6E0-5E34B3FD46F2}"/>
          </ac:spMkLst>
        </pc:spChg>
      </pc:sldChg>
      <pc:sldChg chg="addSp delSp modSp mod">
        <pc:chgData name="McHarg, Catherine" userId="88b8f76c-9ae3-4745-88eb-fe0667a22af5" providerId="ADAL" clId="{CA6F3431-AE1E-495F-A75B-7AA93AB5A731}" dt="2025-12-23T12:11:26.716" v="383" actId="13244"/>
        <pc:sldMkLst>
          <pc:docMk/>
          <pc:sldMk cId="1464304037" sldId="2292"/>
        </pc:sldMkLst>
        <pc:spChg chg="add del mod">
          <ac:chgData name="McHarg, Catherine" userId="88b8f76c-9ae3-4745-88eb-fe0667a22af5" providerId="ADAL" clId="{CA6F3431-AE1E-495F-A75B-7AA93AB5A731}" dt="2025-12-23T12:08:15.870" v="344" actId="478"/>
          <ac:spMkLst>
            <pc:docMk/>
            <pc:sldMk cId="1464304037" sldId="2292"/>
            <ac:spMk id="3" creationId="{14C993CD-2E7C-93FC-875D-C50F16488474}"/>
          </ac:spMkLst>
        </pc:spChg>
        <pc:spChg chg="add mod ord">
          <ac:chgData name="McHarg, Catherine" userId="88b8f76c-9ae3-4745-88eb-fe0667a22af5" providerId="ADAL" clId="{CA6F3431-AE1E-495F-A75B-7AA93AB5A731}" dt="2025-12-23T12:11:26.716" v="383" actId="13244"/>
          <ac:spMkLst>
            <pc:docMk/>
            <pc:sldMk cId="1464304037" sldId="2292"/>
            <ac:spMk id="4" creationId="{E6E83573-7E9D-93DB-12CB-62EFF0E62A31}"/>
          </ac:spMkLst>
        </pc:spChg>
        <pc:spChg chg="del">
          <ac:chgData name="McHarg, Catherine" userId="88b8f76c-9ae3-4745-88eb-fe0667a22af5" providerId="ADAL" clId="{CA6F3431-AE1E-495F-A75B-7AA93AB5A731}" dt="2025-12-23T12:07:04.412" v="315" actId="478"/>
          <ac:spMkLst>
            <pc:docMk/>
            <pc:sldMk cId="1464304037" sldId="2292"/>
            <ac:spMk id="7" creationId="{6D750F5A-BA07-6DF8-6936-ECAE9DCDF11D}"/>
          </ac:spMkLst>
        </pc:spChg>
      </pc:sldChg>
      <pc:sldChg chg="modSp mod">
        <pc:chgData name="McHarg, Catherine" userId="88b8f76c-9ae3-4745-88eb-fe0667a22af5" providerId="ADAL" clId="{CA6F3431-AE1E-495F-A75B-7AA93AB5A731}" dt="2025-12-23T12:05:54.900" v="306" actId="33553"/>
        <pc:sldMkLst>
          <pc:docMk/>
          <pc:sldMk cId="344563282" sldId="2296"/>
        </pc:sldMkLst>
        <pc:spChg chg="mod">
          <ac:chgData name="McHarg, Catherine" userId="88b8f76c-9ae3-4745-88eb-fe0667a22af5" providerId="ADAL" clId="{CA6F3431-AE1E-495F-A75B-7AA93AB5A731}" dt="2025-12-23T12:05:54.900" v="306" actId="33553"/>
          <ac:spMkLst>
            <pc:docMk/>
            <pc:sldMk cId="344563282" sldId="2296"/>
            <ac:spMk id="2" creationId="{4FBC921F-A2DA-E7DA-5F4C-E7E948AEA221}"/>
          </ac:spMkLst>
        </pc:spChg>
        <pc:picChg chg="mod">
          <ac:chgData name="McHarg, Catherine" userId="88b8f76c-9ae3-4745-88eb-fe0667a22af5" providerId="ADAL" clId="{CA6F3431-AE1E-495F-A75B-7AA93AB5A731}" dt="2025-12-23T11:58:00.709" v="238" actId="962"/>
          <ac:picMkLst>
            <pc:docMk/>
            <pc:sldMk cId="344563282" sldId="2296"/>
            <ac:picMk id="9" creationId="{AE95BDFE-360A-DBC9-DA37-98AB0FFB6DFE}"/>
          </ac:picMkLst>
        </pc:picChg>
      </pc:sldChg>
      <pc:sldChg chg="modSp mod">
        <pc:chgData name="McHarg, Catherine" userId="88b8f76c-9ae3-4745-88eb-fe0667a22af5" providerId="ADAL" clId="{CA6F3431-AE1E-495F-A75B-7AA93AB5A731}" dt="2025-12-23T12:05:49.760" v="305" actId="962"/>
        <pc:sldMkLst>
          <pc:docMk/>
          <pc:sldMk cId="4102728012" sldId="2298"/>
        </pc:sldMkLst>
        <pc:spChg chg="mod">
          <ac:chgData name="McHarg, Catherine" userId="88b8f76c-9ae3-4745-88eb-fe0667a22af5" providerId="ADAL" clId="{CA6F3431-AE1E-495F-A75B-7AA93AB5A731}" dt="2025-12-23T12:05:25.346" v="303" actId="962"/>
          <ac:spMkLst>
            <pc:docMk/>
            <pc:sldMk cId="4102728012" sldId="2298"/>
            <ac:spMk id="6" creationId="{97937622-6FD7-631C-AA97-8855662B3864}"/>
          </ac:spMkLst>
        </pc:spChg>
        <pc:picChg chg="mod">
          <ac:chgData name="McHarg, Catherine" userId="88b8f76c-9ae3-4745-88eb-fe0667a22af5" providerId="ADAL" clId="{CA6F3431-AE1E-495F-A75B-7AA93AB5A731}" dt="2025-12-23T12:05:49.760" v="305" actId="962"/>
          <ac:picMkLst>
            <pc:docMk/>
            <pc:sldMk cId="4102728012" sldId="2298"/>
            <ac:picMk id="7" creationId="{56EC39C8-49EE-4F8C-7754-4D70CA96F108}"/>
          </ac:picMkLst>
        </pc:picChg>
      </pc:sldChg>
      <pc:sldChg chg="addSp delSp modSp mod chgLayout">
        <pc:chgData name="McHarg, Catherine" userId="88b8f76c-9ae3-4745-88eb-fe0667a22af5" providerId="ADAL" clId="{CA6F3431-AE1E-495F-A75B-7AA93AB5A731}" dt="2025-12-23T12:14:59.058" v="409" actId="478"/>
        <pc:sldMkLst>
          <pc:docMk/>
          <pc:sldMk cId="2182604935" sldId="2299"/>
        </pc:sldMkLst>
        <pc:spChg chg="del mod">
          <ac:chgData name="McHarg, Catherine" userId="88b8f76c-9ae3-4745-88eb-fe0667a22af5" providerId="ADAL" clId="{CA6F3431-AE1E-495F-A75B-7AA93AB5A731}" dt="2025-12-23T12:14:57.966" v="408" actId="478"/>
          <ac:spMkLst>
            <pc:docMk/>
            <pc:sldMk cId="2182604935" sldId="2299"/>
            <ac:spMk id="3" creationId="{E4735649-14EF-875C-C0A7-33F8B73BAC4E}"/>
          </ac:spMkLst>
        </pc:spChg>
        <pc:spChg chg="mod ord">
          <ac:chgData name="McHarg, Catherine" userId="88b8f76c-9ae3-4745-88eb-fe0667a22af5" providerId="ADAL" clId="{CA6F3431-AE1E-495F-A75B-7AA93AB5A731}" dt="2025-12-23T12:14:51.268" v="406" actId="700"/>
          <ac:spMkLst>
            <pc:docMk/>
            <pc:sldMk cId="2182604935" sldId="2299"/>
            <ac:spMk id="4" creationId="{EBA23D88-E56A-5F2A-D5E6-965EB8E2890E}"/>
          </ac:spMkLst>
        </pc:spChg>
        <pc:spChg chg="mod">
          <ac:chgData name="McHarg, Catherine" userId="88b8f76c-9ae3-4745-88eb-fe0667a22af5" providerId="ADAL" clId="{CA6F3431-AE1E-495F-A75B-7AA93AB5A731}" dt="2025-12-23T12:13:35.323" v="399" actId="962"/>
          <ac:spMkLst>
            <pc:docMk/>
            <pc:sldMk cId="2182604935" sldId="2299"/>
            <ac:spMk id="6" creationId="{8D62ACBA-8AA0-198B-F793-D5B10B536C77}"/>
          </ac:spMkLst>
        </pc:spChg>
        <pc:spChg chg="del mod">
          <ac:chgData name="McHarg, Catherine" userId="88b8f76c-9ae3-4745-88eb-fe0667a22af5" providerId="ADAL" clId="{CA6F3431-AE1E-495F-A75B-7AA93AB5A731}" dt="2025-12-23T12:14:56.553" v="407" actId="478"/>
          <ac:spMkLst>
            <pc:docMk/>
            <pc:sldMk cId="2182604935" sldId="2299"/>
            <ac:spMk id="7" creationId="{BE01AC07-A6C8-CCCA-1841-89AB3EB9FE12}"/>
          </ac:spMkLst>
        </pc:spChg>
        <pc:spChg chg="del">
          <ac:chgData name="McHarg, Catherine" userId="88b8f76c-9ae3-4745-88eb-fe0667a22af5" providerId="ADAL" clId="{CA6F3431-AE1E-495F-A75B-7AA93AB5A731}" dt="2025-12-23T12:14:51.268" v="406" actId="700"/>
          <ac:spMkLst>
            <pc:docMk/>
            <pc:sldMk cId="2182604935" sldId="2299"/>
            <ac:spMk id="8" creationId="{A98D1E0F-03A2-259F-5B1E-B6639994DDF9}"/>
          </ac:spMkLst>
        </pc:spChg>
        <pc:spChg chg="del mod">
          <ac:chgData name="McHarg, Catherine" userId="88b8f76c-9ae3-4745-88eb-fe0667a22af5" providerId="ADAL" clId="{CA6F3431-AE1E-495F-A75B-7AA93AB5A731}" dt="2025-12-23T12:14:59.058" v="409" actId="478"/>
          <ac:spMkLst>
            <pc:docMk/>
            <pc:sldMk cId="2182604935" sldId="2299"/>
            <ac:spMk id="9" creationId="{10BADF09-6D4F-C6AC-1BDA-71721443B4C8}"/>
          </ac:spMkLst>
        </pc:spChg>
        <pc:spChg chg="del mod ord">
          <ac:chgData name="McHarg, Catherine" userId="88b8f76c-9ae3-4745-88eb-fe0667a22af5" providerId="ADAL" clId="{CA6F3431-AE1E-495F-A75B-7AA93AB5A731}" dt="2025-12-23T12:14:51.268" v="406" actId="700"/>
          <ac:spMkLst>
            <pc:docMk/>
            <pc:sldMk cId="2182604935" sldId="2299"/>
            <ac:spMk id="10" creationId="{F42BBD9D-7D4E-6AB1-B615-B5DD203C6B38}"/>
          </ac:spMkLst>
        </pc:spChg>
        <pc:spChg chg="add mod ord">
          <ac:chgData name="McHarg, Catherine" userId="88b8f76c-9ae3-4745-88eb-fe0667a22af5" providerId="ADAL" clId="{CA6F3431-AE1E-495F-A75B-7AA93AB5A731}" dt="2025-12-23T12:14:51.268" v="406" actId="700"/>
          <ac:spMkLst>
            <pc:docMk/>
            <pc:sldMk cId="2182604935" sldId="2299"/>
            <ac:spMk id="11" creationId="{0224249A-8A78-2D8F-3FD7-DDE47DF78E28}"/>
          </ac:spMkLst>
        </pc:spChg>
        <pc:spChg chg="mod ord">
          <ac:chgData name="McHarg, Catherine" userId="88b8f76c-9ae3-4745-88eb-fe0667a22af5" providerId="ADAL" clId="{CA6F3431-AE1E-495F-A75B-7AA93AB5A731}" dt="2025-12-23T12:14:51.268" v="406" actId="700"/>
          <ac:spMkLst>
            <pc:docMk/>
            <pc:sldMk cId="2182604935" sldId="2299"/>
            <ac:spMk id="13" creationId="{4A97366B-DD20-B2EB-7C4A-776376EC09A3}"/>
          </ac:spMkLst>
        </pc:spChg>
        <pc:spChg chg="add mod ord">
          <ac:chgData name="McHarg, Catherine" userId="88b8f76c-9ae3-4745-88eb-fe0667a22af5" providerId="ADAL" clId="{CA6F3431-AE1E-495F-A75B-7AA93AB5A731}" dt="2025-12-23T12:14:51.268" v="406" actId="700"/>
          <ac:spMkLst>
            <pc:docMk/>
            <pc:sldMk cId="2182604935" sldId="2299"/>
            <ac:spMk id="14" creationId="{B5C65A16-5C82-D221-84B5-01C008CC2D81}"/>
          </ac:spMkLst>
        </pc:spChg>
        <pc:spChg chg="mod ord">
          <ac:chgData name="McHarg, Catherine" userId="88b8f76c-9ae3-4745-88eb-fe0667a22af5" providerId="ADAL" clId="{CA6F3431-AE1E-495F-A75B-7AA93AB5A731}" dt="2025-12-23T12:14:51.268" v="406" actId="700"/>
          <ac:spMkLst>
            <pc:docMk/>
            <pc:sldMk cId="2182604935" sldId="2299"/>
            <ac:spMk id="15" creationId="{2127E8C2-A09E-2F37-6A78-77BE0258FCA7}"/>
          </ac:spMkLst>
        </pc:spChg>
        <pc:spChg chg="mod ord">
          <ac:chgData name="McHarg, Catherine" userId="88b8f76c-9ae3-4745-88eb-fe0667a22af5" providerId="ADAL" clId="{CA6F3431-AE1E-495F-A75B-7AA93AB5A731}" dt="2025-12-23T12:14:51.268" v="406" actId="700"/>
          <ac:spMkLst>
            <pc:docMk/>
            <pc:sldMk cId="2182604935" sldId="2299"/>
            <ac:spMk id="17" creationId="{0FDE3C94-3CF9-C8E8-EEEF-1926E732BE15}"/>
          </ac:spMkLst>
        </pc:spChg>
        <pc:spChg chg="mod ord">
          <ac:chgData name="McHarg, Catherine" userId="88b8f76c-9ae3-4745-88eb-fe0667a22af5" providerId="ADAL" clId="{CA6F3431-AE1E-495F-A75B-7AA93AB5A731}" dt="2025-12-23T12:14:51.268" v="406" actId="700"/>
          <ac:spMkLst>
            <pc:docMk/>
            <pc:sldMk cId="2182604935" sldId="2299"/>
            <ac:spMk id="19" creationId="{558854FD-3889-05EC-2D38-B2893422D27B}"/>
          </ac:spMkLst>
        </pc:spChg>
        <pc:spChg chg="add mod ord">
          <ac:chgData name="McHarg, Catherine" userId="88b8f76c-9ae3-4745-88eb-fe0667a22af5" providerId="ADAL" clId="{CA6F3431-AE1E-495F-A75B-7AA93AB5A731}" dt="2025-12-23T12:14:51.268" v="406" actId="700"/>
          <ac:spMkLst>
            <pc:docMk/>
            <pc:sldMk cId="2182604935" sldId="2299"/>
            <ac:spMk id="20" creationId="{95237D49-E860-57CE-0B1C-CE1416206D2B}"/>
          </ac:spMkLst>
        </pc:spChg>
        <pc:picChg chg="mod ord">
          <ac:chgData name="McHarg, Catherine" userId="88b8f76c-9ae3-4745-88eb-fe0667a22af5" providerId="ADAL" clId="{CA6F3431-AE1E-495F-A75B-7AA93AB5A731}" dt="2025-12-23T12:12:14.253" v="389" actId="13244"/>
          <ac:picMkLst>
            <pc:docMk/>
            <pc:sldMk cId="2182604935" sldId="2299"/>
            <ac:picMk id="21" creationId="{AC5586B0-D6F9-12B1-A6DA-ACD5140BC263}"/>
          </ac:picMkLst>
        </pc:picChg>
        <pc:picChg chg="mod ord">
          <ac:chgData name="McHarg, Catherine" userId="88b8f76c-9ae3-4745-88eb-fe0667a22af5" providerId="ADAL" clId="{CA6F3431-AE1E-495F-A75B-7AA93AB5A731}" dt="2025-12-23T12:13:47.817" v="400" actId="13244"/>
          <ac:picMkLst>
            <pc:docMk/>
            <pc:sldMk cId="2182604935" sldId="2299"/>
            <ac:picMk id="23" creationId="{8A5F7C21-7877-F729-B429-6D26B74DDA07}"/>
          </ac:picMkLst>
        </pc:picChg>
        <pc:picChg chg="mod">
          <ac:chgData name="McHarg, Catherine" userId="88b8f76c-9ae3-4745-88eb-fe0667a22af5" providerId="ADAL" clId="{CA6F3431-AE1E-495F-A75B-7AA93AB5A731}" dt="2025-12-23T12:01:47.056" v="264" actId="962"/>
          <ac:picMkLst>
            <pc:docMk/>
            <pc:sldMk cId="2182604935" sldId="2299"/>
            <ac:picMk id="25" creationId="{F31BC969-8957-60F3-6E8F-13BE4DEC0E51}"/>
          </ac:picMkLst>
        </pc:picChg>
      </pc:sldChg>
      <pc:sldChg chg="addSp delSp modSp mod chgLayout">
        <pc:chgData name="McHarg, Catherine" userId="88b8f76c-9ae3-4745-88eb-fe0667a22af5" providerId="ADAL" clId="{CA6F3431-AE1E-495F-A75B-7AA93AB5A731}" dt="2025-12-23T12:15:12.588" v="410" actId="700"/>
        <pc:sldMkLst>
          <pc:docMk/>
          <pc:sldMk cId="2822332418" sldId="2300"/>
        </pc:sldMkLst>
        <pc:spChg chg="add mod ord">
          <ac:chgData name="McHarg, Catherine" userId="88b8f76c-9ae3-4745-88eb-fe0667a22af5" providerId="ADAL" clId="{CA6F3431-AE1E-495F-A75B-7AA93AB5A731}" dt="2025-12-23T12:15:12.588" v="410" actId="700"/>
          <ac:spMkLst>
            <pc:docMk/>
            <pc:sldMk cId="2822332418" sldId="2300"/>
            <ac:spMk id="2" creationId="{2F1ACD07-FD1E-E7FA-1893-B7228982FA46}"/>
          </ac:spMkLst>
        </pc:spChg>
        <pc:spChg chg="add mod ord">
          <ac:chgData name="McHarg, Catherine" userId="88b8f76c-9ae3-4745-88eb-fe0667a22af5" providerId="ADAL" clId="{CA6F3431-AE1E-495F-A75B-7AA93AB5A731}" dt="2025-12-23T12:15:12.588" v="410" actId="700"/>
          <ac:spMkLst>
            <pc:docMk/>
            <pc:sldMk cId="2822332418" sldId="2300"/>
            <ac:spMk id="3" creationId="{D41253EC-64F1-1FE0-5B4A-35C307517095}"/>
          </ac:spMkLst>
        </pc:spChg>
        <pc:spChg chg="mod ord">
          <ac:chgData name="McHarg, Catherine" userId="88b8f76c-9ae3-4745-88eb-fe0667a22af5" providerId="ADAL" clId="{CA6F3431-AE1E-495F-A75B-7AA93AB5A731}" dt="2025-12-23T12:15:12.588" v="410" actId="700"/>
          <ac:spMkLst>
            <pc:docMk/>
            <pc:sldMk cId="2822332418" sldId="2300"/>
            <ac:spMk id="4" creationId="{FA3160A5-CCBE-7300-755E-C7572622FA75}"/>
          </ac:spMkLst>
        </pc:spChg>
        <pc:spChg chg="mod ord">
          <ac:chgData name="McHarg, Catherine" userId="88b8f76c-9ae3-4745-88eb-fe0667a22af5" providerId="ADAL" clId="{CA6F3431-AE1E-495F-A75B-7AA93AB5A731}" dt="2025-12-23T12:15:12.588" v="410" actId="700"/>
          <ac:spMkLst>
            <pc:docMk/>
            <pc:sldMk cId="2822332418" sldId="2300"/>
            <ac:spMk id="5" creationId="{FB78F81A-61CB-DC68-48F9-9E946D8A7B23}"/>
          </ac:spMkLst>
        </pc:spChg>
        <pc:spChg chg="del">
          <ac:chgData name="McHarg, Catherine" userId="88b8f76c-9ae3-4745-88eb-fe0667a22af5" providerId="ADAL" clId="{CA6F3431-AE1E-495F-A75B-7AA93AB5A731}" dt="2025-12-23T12:15:12.588" v="410" actId="700"/>
          <ac:spMkLst>
            <pc:docMk/>
            <pc:sldMk cId="2822332418" sldId="2300"/>
            <ac:spMk id="6" creationId="{9C32C322-99E7-47D5-F285-A30827E3C1BA}"/>
          </ac:spMkLst>
        </pc:spChg>
        <pc:spChg chg="del">
          <ac:chgData name="McHarg, Catherine" userId="88b8f76c-9ae3-4745-88eb-fe0667a22af5" providerId="ADAL" clId="{CA6F3431-AE1E-495F-A75B-7AA93AB5A731}" dt="2025-12-23T12:15:12.588" v="410" actId="700"/>
          <ac:spMkLst>
            <pc:docMk/>
            <pc:sldMk cId="2822332418" sldId="2300"/>
            <ac:spMk id="10" creationId="{66C22B62-E146-9254-DC91-84A1D21A46A6}"/>
          </ac:spMkLst>
        </pc:spChg>
        <pc:spChg chg="add mod ord">
          <ac:chgData name="McHarg, Catherine" userId="88b8f76c-9ae3-4745-88eb-fe0667a22af5" providerId="ADAL" clId="{CA6F3431-AE1E-495F-A75B-7AA93AB5A731}" dt="2025-12-23T12:15:12.588" v="410" actId="700"/>
          <ac:spMkLst>
            <pc:docMk/>
            <pc:sldMk cId="2822332418" sldId="2300"/>
            <ac:spMk id="11" creationId="{003BEA39-8B24-CC56-6DA6-5A1FA7165E2B}"/>
          </ac:spMkLst>
        </pc:spChg>
        <pc:spChg chg="mod">
          <ac:chgData name="McHarg, Catherine" userId="88b8f76c-9ae3-4745-88eb-fe0667a22af5" providerId="ADAL" clId="{CA6F3431-AE1E-495F-A75B-7AA93AB5A731}" dt="2025-12-23T11:46:01.916" v="75" actId="20577"/>
          <ac:spMkLst>
            <pc:docMk/>
            <pc:sldMk cId="2822332418" sldId="2300"/>
            <ac:spMk id="12" creationId="{53707722-4132-00D8-1B2D-34A2AD1F95C6}"/>
          </ac:spMkLst>
        </pc:spChg>
        <pc:spChg chg="mod">
          <ac:chgData name="McHarg, Catherine" userId="88b8f76c-9ae3-4745-88eb-fe0667a22af5" providerId="ADAL" clId="{CA6F3431-AE1E-495F-A75B-7AA93AB5A731}" dt="2025-12-23T11:54:05.439" v="216" actId="20577"/>
          <ac:spMkLst>
            <pc:docMk/>
            <pc:sldMk cId="2822332418" sldId="2300"/>
            <ac:spMk id="13" creationId="{22B59BAE-4F84-8B66-1408-D0AB6A3FFC7C}"/>
          </ac:spMkLst>
        </pc:spChg>
        <pc:spChg chg="add mod ord">
          <ac:chgData name="McHarg, Catherine" userId="88b8f76c-9ae3-4745-88eb-fe0667a22af5" providerId="ADAL" clId="{CA6F3431-AE1E-495F-A75B-7AA93AB5A731}" dt="2025-12-23T12:15:12.588" v="410" actId="700"/>
          <ac:spMkLst>
            <pc:docMk/>
            <pc:sldMk cId="2822332418" sldId="2300"/>
            <ac:spMk id="15" creationId="{BE6882AB-DFFA-D5E4-EF66-675CDDD1D7AC}"/>
          </ac:spMkLst>
        </pc:spChg>
        <pc:spChg chg="mod ord">
          <ac:chgData name="McHarg, Catherine" userId="88b8f76c-9ae3-4745-88eb-fe0667a22af5" providerId="ADAL" clId="{CA6F3431-AE1E-495F-A75B-7AA93AB5A731}" dt="2025-12-23T12:15:12.588" v="410" actId="700"/>
          <ac:spMkLst>
            <pc:docMk/>
            <pc:sldMk cId="2822332418" sldId="2300"/>
            <ac:spMk id="19" creationId="{4FA9059D-7FED-E76C-2806-E955A2FD1EC2}"/>
          </ac:spMkLst>
        </pc:spChg>
        <pc:spChg chg="mod ord">
          <ac:chgData name="McHarg, Catherine" userId="88b8f76c-9ae3-4745-88eb-fe0667a22af5" providerId="ADAL" clId="{CA6F3431-AE1E-495F-A75B-7AA93AB5A731}" dt="2025-12-23T12:15:12.588" v="410" actId="700"/>
          <ac:spMkLst>
            <pc:docMk/>
            <pc:sldMk cId="2822332418" sldId="2300"/>
            <ac:spMk id="22" creationId="{3ED1247D-906B-611A-B88D-F7E568776EC0}"/>
          </ac:spMkLst>
        </pc:spChg>
        <pc:picChg chg="mod">
          <ac:chgData name="McHarg, Catherine" userId="88b8f76c-9ae3-4745-88eb-fe0667a22af5" providerId="ADAL" clId="{CA6F3431-AE1E-495F-A75B-7AA93AB5A731}" dt="2025-12-23T12:00:16.827" v="254" actId="962"/>
          <ac:picMkLst>
            <pc:docMk/>
            <pc:sldMk cId="2822332418" sldId="2300"/>
            <ac:picMk id="9" creationId="{AA5242B5-C79C-C03E-F948-9B4622107D72}"/>
          </ac:picMkLst>
        </pc:picChg>
        <pc:picChg chg="mod">
          <ac:chgData name="McHarg, Catherine" userId="88b8f76c-9ae3-4745-88eb-fe0667a22af5" providerId="ADAL" clId="{CA6F3431-AE1E-495F-A75B-7AA93AB5A731}" dt="2025-12-23T11:59:22.017" v="250" actId="962"/>
          <ac:picMkLst>
            <pc:docMk/>
            <pc:sldMk cId="2822332418" sldId="2300"/>
            <ac:picMk id="21" creationId="{EC7312AE-0CFA-C869-F0AB-5101AF6693A1}"/>
          </ac:picMkLst>
        </pc:picChg>
        <pc:picChg chg="mod">
          <ac:chgData name="McHarg, Catherine" userId="88b8f76c-9ae3-4745-88eb-fe0667a22af5" providerId="ADAL" clId="{CA6F3431-AE1E-495F-A75B-7AA93AB5A731}" dt="2025-12-23T11:59:48.365" v="252" actId="962"/>
          <ac:picMkLst>
            <pc:docMk/>
            <pc:sldMk cId="2822332418" sldId="2300"/>
            <ac:picMk id="25" creationId="{930098A4-102D-3F6B-8E97-C0DFB2223526}"/>
          </ac:picMkLst>
        </pc:picChg>
      </pc:sldChg>
      <pc:sldChg chg="addSp delSp modSp mod chgLayout">
        <pc:chgData name="McHarg, Catherine" userId="88b8f76c-9ae3-4745-88eb-fe0667a22af5" providerId="ADAL" clId="{CA6F3431-AE1E-495F-A75B-7AA93AB5A731}" dt="2025-12-23T12:15:20.172" v="411" actId="700"/>
        <pc:sldMkLst>
          <pc:docMk/>
          <pc:sldMk cId="1035494811" sldId="2301"/>
        </pc:sldMkLst>
        <pc:spChg chg="mod ord">
          <ac:chgData name="McHarg, Catherine" userId="88b8f76c-9ae3-4745-88eb-fe0667a22af5" providerId="ADAL" clId="{CA6F3431-AE1E-495F-A75B-7AA93AB5A731}" dt="2025-12-23T12:15:20.172" v="411" actId="700"/>
          <ac:spMkLst>
            <pc:docMk/>
            <pc:sldMk cId="1035494811" sldId="2301"/>
            <ac:spMk id="4" creationId="{1E98836F-447B-C7AB-1CBB-90092A98DA8E}"/>
          </ac:spMkLst>
        </pc:spChg>
        <pc:spChg chg="mod ord">
          <ac:chgData name="McHarg, Catherine" userId="88b8f76c-9ae3-4745-88eb-fe0667a22af5" providerId="ADAL" clId="{CA6F3431-AE1E-495F-A75B-7AA93AB5A731}" dt="2025-12-23T12:15:20.172" v="411" actId="700"/>
          <ac:spMkLst>
            <pc:docMk/>
            <pc:sldMk cId="1035494811" sldId="2301"/>
            <ac:spMk id="5" creationId="{D8AF41F6-DD1E-A438-945B-324ED7F0959A}"/>
          </ac:spMkLst>
        </pc:spChg>
        <pc:spChg chg="add mod ord">
          <ac:chgData name="McHarg, Catherine" userId="88b8f76c-9ae3-4745-88eb-fe0667a22af5" providerId="ADAL" clId="{CA6F3431-AE1E-495F-A75B-7AA93AB5A731}" dt="2025-12-23T12:15:20.172" v="411" actId="700"/>
          <ac:spMkLst>
            <pc:docMk/>
            <pc:sldMk cId="1035494811" sldId="2301"/>
            <ac:spMk id="7" creationId="{A4135F1B-9F88-4F28-2F04-40ECF7C7533E}"/>
          </ac:spMkLst>
        </pc:spChg>
        <pc:spChg chg="del">
          <ac:chgData name="McHarg, Catherine" userId="88b8f76c-9ae3-4745-88eb-fe0667a22af5" providerId="ADAL" clId="{CA6F3431-AE1E-495F-A75B-7AA93AB5A731}" dt="2025-12-23T12:15:20.172" v="411" actId="700"/>
          <ac:spMkLst>
            <pc:docMk/>
            <pc:sldMk cId="1035494811" sldId="2301"/>
            <ac:spMk id="10" creationId="{2F346658-AD19-6AF9-0C9D-21DFE85BDDFB}"/>
          </ac:spMkLst>
        </pc:spChg>
        <pc:spChg chg="add mod ord">
          <ac:chgData name="McHarg, Catherine" userId="88b8f76c-9ae3-4745-88eb-fe0667a22af5" providerId="ADAL" clId="{CA6F3431-AE1E-495F-A75B-7AA93AB5A731}" dt="2025-12-23T12:15:20.172" v="411" actId="700"/>
          <ac:spMkLst>
            <pc:docMk/>
            <pc:sldMk cId="1035494811" sldId="2301"/>
            <ac:spMk id="11" creationId="{53B3313E-D1D5-81C5-BD60-E6E59DE8519D}"/>
          </ac:spMkLst>
        </pc:spChg>
        <pc:spChg chg="mod ord">
          <ac:chgData name="McHarg, Catherine" userId="88b8f76c-9ae3-4745-88eb-fe0667a22af5" providerId="ADAL" clId="{CA6F3431-AE1E-495F-A75B-7AA93AB5A731}" dt="2025-12-23T12:15:20.172" v="411" actId="700"/>
          <ac:spMkLst>
            <pc:docMk/>
            <pc:sldMk cId="1035494811" sldId="2301"/>
            <ac:spMk id="12" creationId="{75BA6604-A38B-B27F-F456-26481D7E255C}"/>
          </ac:spMkLst>
        </pc:spChg>
        <pc:spChg chg="mod ord">
          <ac:chgData name="McHarg, Catherine" userId="88b8f76c-9ae3-4745-88eb-fe0667a22af5" providerId="ADAL" clId="{CA6F3431-AE1E-495F-A75B-7AA93AB5A731}" dt="2025-12-23T12:15:20.172" v="411" actId="700"/>
          <ac:spMkLst>
            <pc:docMk/>
            <pc:sldMk cId="1035494811" sldId="2301"/>
            <ac:spMk id="13" creationId="{463917D4-AF29-ED8E-4610-199527F8D6DE}"/>
          </ac:spMkLst>
        </pc:spChg>
        <pc:spChg chg="add mod ord">
          <ac:chgData name="McHarg, Catherine" userId="88b8f76c-9ae3-4745-88eb-fe0667a22af5" providerId="ADAL" clId="{CA6F3431-AE1E-495F-A75B-7AA93AB5A731}" dt="2025-12-23T12:15:20.172" v="411" actId="700"/>
          <ac:spMkLst>
            <pc:docMk/>
            <pc:sldMk cId="1035494811" sldId="2301"/>
            <ac:spMk id="14" creationId="{55FFA144-2A60-05DE-9FA0-25F0072C3ACF}"/>
          </ac:spMkLst>
        </pc:spChg>
        <pc:spChg chg="mod ord">
          <ac:chgData name="McHarg, Catherine" userId="88b8f76c-9ae3-4745-88eb-fe0667a22af5" providerId="ADAL" clId="{CA6F3431-AE1E-495F-A75B-7AA93AB5A731}" dt="2025-12-23T12:15:20.172" v="411" actId="700"/>
          <ac:spMkLst>
            <pc:docMk/>
            <pc:sldMk cId="1035494811" sldId="2301"/>
            <ac:spMk id="17" creationId="{956F746D-21C0-95E9-D6C4-262A10AE4CB3}"/>
          </ac:spMkLst>
        </pc:spChg>
        <pc:spChg chg="mod ord">
          <ac:chgData name="McHarg, Catherine" userId="88b8f76c-9ae3-4745-88eb-fe0667a22af5" providerId="ADAL" clId="{CA6F3431-AE1E-495F-A75B-7AA93AB5A731}" dt="2025-12-23T12:15:20.172" v="411" actId="700"/>
          <ac:spMkLst>
            <pc:docMk/>
            <pc:sldMk cId="1035494811" sldId="2301"/>
            <ac:spMk id="22" creationId="{57E4A564-89D7-2991-C944-62AEE774F339}"/>
          </ac:spMkLst>
        </pc:spChg>
        <pc:picChg chg="mod">
          <ac:chgData name="McHarg, Catherine" userId="88b8f76c-9ae3-4745-88eb-fe0667a22af5" providerId="ADAL" clId="{CA6F3431-AE1E-495F-A75B-7AA93AB5A731}" dt="2025-12-23T12:00:49.532" v="258" actId="962"/>
          <ac:picMkLst>
            <pc:docMk/>
            <pc:sldMk cId="1035494811" sldId="2301"/>
            <ac:picMk id="9" creationId="{D950F7D4-E1B9-11E5-32F3-F2583EA8D837}"/>
          </ac:picMkLst>
        </pc:picChg>
        <pc:picChg chg="mod">
          <ac:chgData name="McHarg, Catherine" userId="88b8f76c-9ae3-4745-88eb-fe0667a22af5" providerId="ADAL" clId="{CA6F3431-AE1E-495F-A75B-7AA93AB5A731}" dt="2025-12-23T12:00:30.365" v="256" actId="962"/>
          <ac:picMkLst>
            <pc:docMk/>
            <pc:sldMk cId="1035494811" sldId="2301"/>
            <ac:picMk id="25" creationId="{928098FB-FDA7-E271-AA57-EE7045A90C82}"/>
          </ac:picMkLst>
        </pc:picChg>
        <pc:picChg chg="mod">
          <ac:chgData name="McHarg, Catherine" userId="88b8f76c-9ae3-4745-88eb-fe0667a22af5" providerId="ADAL" clId="{CA6F3431-AE1E-495F-A75B-7AA93AB5A731}" dt="2025-12-23T12:04:21.069" v="292" actId="962"/>
          <ac:picMkLst>
            <pc:docMk/>
            <pc:sldMk cId="1035494811" sldId="2301"/>
            <ac:picMk id="27" creationId="{1103BB01-6DA6-7CBF-EF4A-B1272852E35A}"/>
          </ac:picMkLst>
        </pc:picChg>
      </pc:sldChg>
      <pc:sldChg chg="modSp mod">
        <pc:chgData name="McHarg, Catherine" userId="88b8f76c-9ae3-4745-88eb-fe0667a22af5" providerId="ADAL" clId="{CA6F3431-AE1E-495F-A75B-7AA93AB5A731}" dt="2025-12-23T12:11:13.597" v="381" actId="13244"/>
        <pc:sldMkLst>
          <pc:docMk/>
          <pc:sldMk cId="411354429" sldId="2304"/>
        </pc:sldMkLst>
        <pc:spChg chg="mod ord">
          <ac:chgData name="McHarg, Catherine" userId="88b8f76c-9ae3-4745-88eb-fe0667a22af5" providerId="ADAL" clId="{CA6F3431-AE1E-495F-A75B-7AA93AB5A731}" dt="2025-12-23T12:10:50.782" v="377" actId="13244"/>
          <ac:spMkLst>
            <pc:docMk/>
            <pc:sldMk cId="411354429" sldId="2304"/>
            <ac:spMk id="6" creationId="{8D626B71-8163-9766-41CB-D93D97761F99}"/>
          </ac:spMkLst>
        </pc:spChg>
        <pc:spChg chg="ord">
          <ac:chgData name="McHarg, Catherine" userId="88b8f76c-9ae3-4745-88eb-fe0667a22af5" providerId="ADAL" clId="{CA6F3431-AE1E-495F-A75B-7AA93AB5A731}" dt="2025-12-23T12:11:08.465" v="379" actId="13244"/>
          <ac:spMkLst>
            <pc:docMk/>
            <pc:sldMk cId="411354429" sldId="2304"/>
            <ac:spMk id="8" creationId="{3C27DFFD-2BF5-C2B2-FB80-35F15B6153A3}"/>
          </ac:spMkLst>
        </pc:spChg>
        <pc:spChg chg="ord">
          <ac:chgData name="McHarg, Catherine" userId="88b8f76c-9ae3-4745-88eb-fe0667a22af5" providerId="ADAL" clId="{CA6F3431-AE1E-495F-A75B-7AA93AB5A731}" dt="2025-12-23T12:10:54.585" v="378" actId="13244"/>
          <ac:spMkLst>
            <pc:docMk/>
            <pc:sldMk cId="411354429" sldId="2304"/>
            <ac:spMk id="12" creationId="{5D998A32-5321-44FC-DC79-CC4BC412B517}"/>
          </ac:spMkLst>
        </pc:spChg>
        <pc:spChg chg="mod">
          <ac:chgData name="McHarg, Catherine" userId="88b8f76c-9ae3-4745-88eb-fe0667a22af5" providerId="ADAL" clId="{CA6F3431-AE1E-495F-A75B-7AA93AB5A731}" dt="2025-12-23T12:11:09.312" v="380" actId="962"/>
          <ac:spMkLst>
            <pc:docMk/>
            <pc:sldMk cId="411354429" sldId="2304"/>
            <ac:spMk id="13" creationId="{4C128706-3ED4-4794-A495-B440877433FF}"/>
          </ac:spMkLst>
        </pc:spChg>
        <pc:picChg chg="mod">
          <ac:chgData name="McHarg, Catherine" userId="88b8f76c-9ae3-4745-88eb-fe0667a22af5" providerId="ADAL" clId="{CA6F3431-AE1E-495F-A75B-7AA93AB5A731}" dt="2025-12-23T11:57:08.216" v="234" actId="962"/>
          <ac:picMkLst>
            <pc:docMk/>
            <pc:sldMk cId="411354429" sldId="2304"/>
            <ac:picMk id="7" creationId="{0F53F922-5075-1B76-7B0A-811E0908B715}"/>
          </ac:picMkLst>
        </pc:picChg>
        <pc:picChg chg="mod ord modCrop">
          <ac:chgData name="McHarg, Catherine" userId="88b8f76c-9ae3-4745-88eb-fe0667a22af5" providerId="ADAL" clId="{CA6F3431-AE1E-495F-A75B-7AA93AB5A731}" dt="2025-12-23T12:11:13.597" v="381" actId="13244"/>
          <ac:picMkLst>
            <pc:docMk/>
            <pc:sldMk cId="411354429" sldId="2304"/>
            <ac:picMk id="11" creationId="{EFEEC247-010D-667D-060F-9B06DF9D4EC5}"/>
          </ac:picMkLst>
        </pc:picChg>
      </pc:sldChg>
      <pc:sldChg chg="modSp mod">
        <pc:chgData name="McHarg, Catherine" userId="88b8f76c-9ae3-4745-88eb-fe0667a22af5" providerId="ADAL" clId="{CA6F3431-AE1E-495F-A75B-7AA93AB5A731}" dt="2025-12-23T12:06:50.606" v="313" actId="207"/>
        <pc:sldMkLst>
          <pc:docMk/>
          <pc:sldMk cId="2064466597" sldId="2305"/>
        </pc:sldMkLst>
        <pc:spChg chg="mod">
          <ac:chgData name="McHarg, Catherine" userId="88b8f76c-9ae3-4745-88eb-fe0667a22af5" providerId="ADAL" clId="{CA6F3431-AE1E-495F-A75B-7AA93AB5A731}" dt="2025-12-23T12:06:50.606" v="313" actId="207"/>
          <ac:spMkLst>
            <pc:docMk/>
            <pc:sldMk cId="2064466597" sldId="2305"/>
            <ac:spMk id="9" creationId="{BB04BBB6-48F1-A8AF-ED46-D8A5873E34D6}"/>
          </ac:spMkLst>
        </pc:spChg>
        <pc:spChg chg="mod">
          <ac:chgData name="McHarg, Catherine" userId="88b8f76c-9ae3-4745-88eb-fe0667a22af5" providerId="ADAL" clId="{CA6F3431-AE1E-495F-A75B-7AA93AB5A731}" dt="2025-12-23T11:43:10.770" v="47" actId="20577"/>
          <ac:spMkLst>
            <pc:docMk/>
            <pc:sldMk cId="2064466597" sldId="2305"/>
            <ac:spMk id="14" creationId="{7FDF648E-35BD-EB9F-FDE9-96D33C2B8DA9}"/>
          </ac:spMkLst>
        </pc:spChg>
        <pc:picChg chg="mod">
          <ac:chgData name="McHarg, Catherine" userId="88b8f76c-9ae3-4745-88eb-fe0667a22af5" providerId="ADAL" clId="{CA6F3431-AE1E-495F-A75B-7AA93AB5A731}" dt="2025-12-23T11:57:34.447" v="236" actId="962"/>
          <ac:picMkLst>
            <pc:docMk/>
            <pc:sldMk cId="2064466597" sldId="2305"/>
            <ac:picMk id="12" creationId="{DE64E968-DD98-5B44-7F60-75F6AB87F793}"/>
          </ac:picMkLst>
        </pc:picChg>
      </pc:sldChg>
      <pc:sldChg chg="modSp mod">
        <pc:chgData name="McHarg, Catherine" userId="88b8f76c-9ae3-4745-88eb-fe0667a22af5" providerId="ADAL" clId="{CA6F3431-AE1E-495F-A75B-7AA93AB5A731}" dt="2025-12-23T12:09:13.668" v="363" actId="207"/>
        <pc:sldMkLst>
          <pc:docMk/>
          <pc:sldMk cId="4078662740" sldId="2307"/>
        </pc:sldMkLst>
        <pc:spChg chg="mod">
          <ac:chgData name="McHarg, Catherine" userId="88b8f76c-9ae3-4745-88eb-fe0667a22af5" providerId="ADAL" clId="{CA6F3431-AE1E-495F-A75B-7AA93AB5A731}" dt="2025-12-23T12:09:13.668" v="363" actId="207"/>
          <ac:spMkLst>
            <pc:docMk/>
            <pc:sldMk cId="4078662740" sldId="2307"/>
            <ac:spMk id="7" creationId="{D9EC3507-F66D-CCBA-834E-952E94A8571F}"/>
          </ac:spMkLst>
        </pc:spChg>
      </pc:sldChg>
      <pc:sldChg chg="modSp mod">
        <pc:chgData name="McHarg, Catherine" userId="88b8f76c-9ae3-4745-88eb-fe0667a22af5" providerId="ADAL" clId="{CA6F3431-AE1E-495F-A75B-7AA93AB5A731}" dt="2025-12-23T12:16:13.185" v="418" actId="13244"/>
        <pc:sldMkLst>
          <pc:docMk/>
          <pc:sldMk cId="3895205405" sldId="2308"/>
        </pc:sldMkLst>
        <pc:spChg chg="ord">
          <ac:chgData name="McHarg, Catherine" userId="88b8f76c-9ae3-4745-88eb-fe0667a22af5" providerId="ADAL" clId="{CA6F3431-AE1E-495F-A75B-7AA93AB5A731}" dt="2025-12-23T12:16:13.185" v="418" actId="13244"/>
          <ac:spMkLst>
            <pc:docMk/>
            <pc:sldMk cId="3895205405" sldId="2308"/>
            <ac:spMk id="28" creationId="{6F56746C-14DB-C558-AF0A-0757412D165E}"/>
          </ac:spMkLst>
        </pc:spChg>
        <pc:picChg chg="mod">
          <ac:chgData name="McHarg, Catherine" userId="88b8f76c-9ae3-4745-88eb-fe0667a22af5" providerId="ADAL" clId="{CA6F3431-AE1E-495F-A75B-7AA93AB5A731}" dt="2025-12-23T12:05:07.555" v="301" actId="962"/>
          <ac:picMkLst>
            <pc:docMk/>
            <pc:sldMk cId="3895205405" sldId="2308"/>
            <ac:picMk id="3" creationId="{322D0EA8-EEF8-451D-23EF-2FBCB888C1D0}"/>
          </ac:picMkLst>
        </pc:picChg>
      </pc:sldChg>
      <pc:sldChg chg="modSp mod">
        <pc:chgData name="McHarg, Catherine" userId="88b8f76c-9ae3-4745-88eb-fe0667a22af5" providerId="ADAL" clId="{CA6F3431-AE1E-495F-A75B-7AA93AB5A731}" dt="2025-12-23T12:16:01.795" v="417" actId="962"/>
        <pc:sldMkLst>
          <pc:docMk/>
          <pc:sldMk cId="1320197148" sldId="2311"/>
        </pc:sldMkLst>
        <pc:spChg chg="mod">
          <ac:chgData name="McHarg, Catherine" userId="88b8f76c-9ae3-4745-88eb-fe0667a22af5" providerId="ADAL" clId="{CA6F3431-AE1E-495F-A75B-7AA93AB5A731}" dt="2025-12-23T12:08:44.323" v="360" actId="207"/>
          <ac:spMkLst>
            <pc:docMk/>
            <pc:sldMk cId="1320197148" sldId="2311"/>
            <ac:spMk id="7" creationId="{BE4259F9-DF7B-1145-4BC2-C2BC9D29AF00}"/>
          </ac:spMkLst>
        </pc:spChg>
        <pc:spChg chg="mod">
          <ac:chgData name="McHarg, Catherine" userId="88b8f76c-9ae3-4745-88eb-fe0667a22af5" providerId="ADAL" clId="{CA6F3431-AE1E-495F-A75B-7AA93AB5A731}" dt="2025-12-23T12:15:49.160" v="416" actId="962"/>
          <ac:spMkLst>
            <pc:docMk/>
            <pc:sldMk cId="1320197148" sldId="2311"/>
            <ac:spMk id="8" creationId="{9CDA7661-311D-6A44-09DF-0C56B844093A}"/>
          </ac:spMkLst>
        </pc:spChg>
        <pc:spChg chg="mod">
          <ac:chgData name="McHarg, Catherine" userId="88b8f76c-9ae3-4745-88eb-fe0667a22af5" providerId="ADAL" clId="{CA6F3431-AE1E-495F-A75B-7AA93AB5A731}" dt="2025-12-23T12:05:04.326" v="300" actId="962"/>
          <ac:spMkLst>
            <pc:docMk/>
            <pc:sldMk cId="1320197148" sldId="2311"/>
            <ac:spMk id="10" creationId="{94447CC0-3D6C-4AC2-6F9B-2400D3DB723D}"/>
          </ac:spMkLst>
        </pc:spChg>
        <pc:grpChg chg="mod ord">
          <ac:chgData name="McHarg, Catherine" userId="88b8f76c-9ae3-4745-88eb-fe0667a22af5" providerId="ADAL" clId="{CA6F3431-AE1E-495F-A75B-7AA93AB5A731}" dt="2025-12-23T12:16:01.795" v="417" actId="962"/>
          <ac:grpSpMkLst>
            <pc:docMk/>
            <pc:sldMk cId="1320197148" sldId="2311"/>
            <ac:grpSpMk id="2" creationId="{E95990A8-5C84-C134-8D2B-3DA1E5E8764E}"/>
          </ac:grpSpMkLst>
        </pc:grpChg>
      </pc:sldChg>
      <pc:sldChg chg="modSp mod">
        <pc:chgData name="McHarg, Catherine" userId="88b8f76c-9ae3-4745-88eb-fe0667a22af5" providerId="ADAL" clId="{CA6F3431-AE1E-495F-A75B-7AA93AB5A731}" dt="2025-12-23T12:03:37.697" v="282" actId="962"/>
        <pc:sldMkLst>
          <pc:docMk/>
          <pc:sldMk cId="799298488" sldId="2312"/>
        </pc:sldMkLst>
        <pc:spChg chg="mod">
          <ac:chgData name="McHarg, Catherine" userId="88b8f76c-9ae3-4745-88eb-fe0667a22af5" providerId="ADAL" clId="{CA6F3431-AE1E-495F-A75B-7AA93AB5A731}" dt="2025-12-23T11:47:20.286" v="96" actId="207"/>
          <ac:spMkLst>
            <pc:docMk/>
            <pc:sldMk cId="799298488" sldId="2312"/>
            <ac:spMk id="4" creationId="{CBDAE76B-9001-745B-DE84-7E8822D83DA8}"/>
          </ac:spMkLst>
        </pc:spChg>
        <pc:picChg chg="mod">
          <ac:chgData name="McHarg, Catherine" userId="88b8f76c-9ae3-4745-88eb-fe0667a22af5" providerId="ADAL" clId="{CA6F3431-AE1E-495F-A75B-7AA93AB5A731}" dt="2025-12-23T12:01:41.151" v="262" actId="962"/>
          <ac:picMkLst>
            <pc:docMk/>
            <pc:sldMk cId="799298488" sldId="2312"/>
            <ac:picMk id="21" creationId="{3A99DBF8-C1A4-4222-56A9-B81B7298BB50}"/>
          </ac:picMkLst>
        </pc:picChg>
        <pc:picChg chg="mod">
          <ac:chgData name="McHarg, Catherine" userId="88b8f76c-9ae3-4745-88eb-fe0667a22af5" providerId="ADAL" clId="{CA6F3431-AE1E-495F-A75B-7AA93AB5A731}" dt="2025-12-23T12:03:37.697" v="282" actId="962"/>
          <ac:picMkLst>
            <pc:docMk/>
            <pc:sldMk cId="799298488" sldId="2312"/>
            <ac:picMk id="23" creationId="{2EDD0D71-BD3F-94E6-7156-FF1FA8A9999E}"/>
          </ac:picMkLst>
        </pc:picChg>
        <pc:picChg chg="mod">
          <ac:chgData name="McHarg, Catherine" userId="88b8f76c-9ae3-4745-88eb-fe0667a22af5" providerId="ADAL" clId="{CA6F3431-AE1E-495F-A75B-7AA93AB5A731}" dt="2025-12-23T12:02:02.166" v="266" actId="962"/>
          <ac:picMkLst>
            <pc:docMk/>
            <pc:sldMk cId="799298488" sldId="2312"/>
            <ac:picMk id="25" creationId="{73CC266F-17DB-E2AD-ED2D-59D21311AE43}"/>
          </ac:picMkLst>
        </pc:picChg>
      </pc:sldChg>
      <pc:sldChg chg="modSp mod">
        <pc:chgData name="McHarg, Catherine" userId="88b8f76c-9ae3-4745-88eb-fe0667a22af5" providerId="ADAL" clId="{CA6F3431-AE1E-495F-A75B-7AA93AB5A731}" dt="2025-12-23T12:04:13.274" v="288" actId="962"/>
        <pc:sldMkLst>
          <pc:docMk/>
          <pc:sldMk cId="4156613362" sldId="2313"/>
        </pc:sldMkLst>
        <pc:spChg chg="mod">
          <ac:chgData name="McHarg, Catherine" userId="88b8f76c-9ae3-4745-88eb-fe0667a22af5" providerId="ADAL" clId="{CA6F3431-AE1E-495F-A75B-7AA93AB5A731}" dt="2025-12-23T11:47:31.553" v="103" actId="207"/>
          <ac:spMkLst>
            <pc:docMk/>
            <pc:sldMk cId="4156613362" sldId="2313"/>
            <ac:spMk id="4" creationId="{2FE4C591-58D3-53D7-2C09-368C5E253D07}"/>
          </ac:spMkLst>
        </pc:spChg>
        <pc:spChg chg="mod">
          <ac:chgData name="McHarg, Catherine" userId="88b8f76c-9ae3-4745-88eb-fe0667a22af5" providerId="ADAL" clId="{CA6F3431-AE1E-495F-A75B-7AA93AB5A731}" dt="2025-12-23T11:54:10.464" v="217" actId="20577"/>
          <ac:spMkLst>
            <pc:docMk/>
            <pc:sldMk cId="4156613362" sldId="2313"/>
            <ac:spMk id="13" creationId="{F109D278-3EBC-AB5F-5279-014DF0B69185}"/>
          </ac:spMkLst>
        </pc:spChg>
        <pc:picChg chg="mod">
          <ac:chgData name="McHarg, Catherine" userId="88b8f76c-9ae3-4745-88eb-fe0667a22af5" providerId="ADAL" clId="{CA6F3431-AE1E-495F-A75B-7AA93AB5A731}" dt="2025-12-23T12:04:05.002" v="286" actId="962"/>
          <ac:picMkLst>
            <pc:docMk/>
            <pc:sldMk cId="4156613362" sldId="2313"/>
            <ac:picMk id="9" creationId="{F5FC68E2-A53E-23DF-39AB-B6477715DB7D}"/>
          </ac:picMkLst>
        </pc:picChg>
        <pc:picChg chg="mod">
          <ac:chgData name="McHarg, Catherine" userId="88b8f76c-9ae3-4745-88eb-fe0667a22af5" providerId="ADAL" clId="{CA6F3431-AE1E-495F-A75B-7AA93AB5A731}" dt="2025-12-23T12:03:53.772" v="284" actId="962"/>
          <ac:picMkLst>
            <pc:docMk/>
            <pc:sldMk cId="4156613362" sldId="2313"/>
            <ac:picMk id="21" creationId="{DD09A368-1516-BD71-12A3-AEBBDC8018A6}"/>
          </ac:picMkLst>
        </pc:picChg>
        <pc:picChg chg="mod">
          <ac:chgData name="McHarg, Catherine" userId="88b8f76c-9ae3-4745-88eb-fe0667a22af5" providerId="ADAL" clId="{CA6F3431-AE1E-495F-A75B-7AA93AB5A731}" dt="2025-12-23T12:04:13.274" v="288" actId="962"/>
          <ac:picMkLst>
            <pc:docMk/>
            <pc:sldMk cId="4156613362" sldId="2313"/>
            <ac:picMk id="25" creationId="{B578F639-9572-8389-16B3-FEAABCFAD4C5}"/>
          </ac:picMkLst>
        </pc:picChg>
      </pc:sldChg>
      <pc:sldChg chg="modSp mod">
        <pc:chgData name="McHarg, Catherine" userId="88b8f76c-9ae3-4745-88eb-fe0667a22af5" providerId="ADAL" clId="{CA6F3431-AE1E-495F-A75B-7AA93AB5A731}" dt="2025-12-23T12:04:51.534" v="298" actId="962"/>
        <pc:sldMkLst>
          <pc:docMk/>
          <pc:sldMk cId="3886340673" sldId="2314"/>
        </pc:sldMkLst>
        <pc:spChg chg="mod">
          <ac:chgData name="McHarg, Catherine" userId="88b8f76c-9ae3-4745-88eb-fe0667a22af5" providerId="ADAL" clId="{CA6F3431-AE1E-495F-A75B-7AA93AB5A731}" dt="2025-12-23T11:47:45.061" v="110" actId="207"/>
          <ac:spMkLst>
            <pc:docMk/>
            <pc:sldMk cId="3886340673" sldId="2314"/>
            <ac:spMk id="4" creationId="{741C434A-E77B-4936-4871-2D1C8A4303BD}"/>
          </ac:spMkLst>
        </pc:spChg>
        <pc:spChg chg="mod">
          <ac:chgData name="McHarg, Catherine" userId="88b8f76c-9ae3-4745-88eb-fe0667a22af5" providerId="ADAL" clId="{CA6F3431-AE1E-495F-A75B-7AA93AB5A731}" dt="2025-12-23T11:50:31.054" v="113"/>
          <ac:spMkLst>
            <pc:docMk/>
            <pc:sldMk cId="3886340673" sldId="2314"/>
            <ac:spMk id="5" creationId="{4E02B0BA-F25B-E061-2E17-1FADD0692A2E}"/>
          </ac:spMkLst>
        </pc:spChg>
        <pc:picChg chg="mod">
          <ac:chgData name="McHarg, Catherine" userId="88b8f76c-9ae3-4745-88eb-fe0667a22af5" providerId="ADAL" clId="{CA6F3431-AE1E-495F-A75B-7AA93AB5A731}" dt="2025-12-23T12:04:40.749" v="296" actId="962"/>
          <ac:picMkLst>
            <pc:docMk/>
            <pc:sldMk cId="3886340673" sldId="2314"/>
            <ac:picMk id="9" creationId="{239F33D4-E615-6B6D-F1E7-AE4352206DC6}"/>
          </ac:picMkLst>
        </pc:picChg>
        <pc:picChg chg="mod">
          <ac:chgData name="McHarg, Catherine" userId="88b8f76c-9ae3-4745-88eb-fe0667a22af5" providerId="ADAL" clId="{CA6F3431-AE1E-495F-A75B-7AA93AB5A731}" dt="2025-12-23T12:04:51.534" v="298" actId="962"/>
          <ac:picMkLst>
            <pc:docMk/>
            <pc:sldMk cId="3886340673" sldId="2314"/>
            <ac:picMk id="25" creationId="{065DE930-4080-9348-E190-F2E58DB5B08D}"/>
          </ac:picMkLst>
        </pc:picChg>
        <pc:picChg chg="mod">
          <ac:chgData name="McHarg, Catherine" userId="88b8f76c-9ae3-4745-88eb-fe0667a22af5" providerId="ADAL" clId="{CA6F3431-AE1E-495F-A75B-7AA93AB5A731}" dt="2025-12-23T12:04:31.707" v="294" actId="962"/>
          <ac:picMkLst>
            <pc:docMk/>
            <pc:sldMk cId="3886340673" sldId="2314"/>
            <ac:picMk id="27" creationId="{ABD555BB-C1E2-8D98-84D7-DDEA95B6A358}"/>
          </ac:picMkLst>
        </pc:picChg>
      </pc:sldChg>
      <pc:sldChg chg="modSp mod">
        <pc:chgData name="McHarg, Catherine" userId="88b8f76c-9ae3-4745-88eb-fe0667a22af5" providerId="ADAL" clId="{CA6F3431-AE1E-495F-A75B-7AA93AB5A731}" dt="2025-12-23T12:10:21.276" v="372" actId="962"/>
        <pc:sldMkLst>
          <pc:docMk/>
          <pc:sldMk cId="2297627842" sldId="2316"/>
        </pc:sldMkLst>
        <pc:spChg chg="ord">
          <ac:chgData name="McHarg, Catherine" userId="88b8f76c-9ae3-4745-88eb-fe0667a22af5" providerId="ADAL" clId="{CA6F3431-AE1E-495F-A75B-7AA93AB5A731}" dt="2025-12-23T12:10:05.118" v="368" actId="13244"/>
          <ac:spMkLst>
            <pc:docMk/>
            <pc:sldMk cId="2297627842" sldId="2316"/>
            <ac:spMk id="3" creationId="{05BDBD11-C133-3439-21B2-738778376120}"/>
          </ac:spMkLst>
        </pc:spChg>
        <pc:spChg chg="ord">
          <ac:chgData name="McHarg, Catherine" userId="88b8f76c-9ae3-4745-88eb-fe0667a22af5" providerId="ADAL" clId="{CA6F3431-AE1E-495F-A75B-7AA93AB5A731}" dt="2025-12-23T12:10:00.514" v="367" actId="13244"/>
          <ac:spMkLst>
            <pc:docMk/>
            <pc:sldMk cId="2297627842" sldId="2316"/>
            <ac:spMk id="6" creationId="{4C105177-4C23-DCC4-1CBE-9CB2D3642CA8}"/>
          </ac:spMkLst>
        </pc:spChg>
        <pc:spChg chg="ord">
          <ac:chgData name="McHarg, Catherine" userId="88b8f76c-9ae3-4745-88eb-fe0667a22af5" providerId="ADAL" clId="{CA6F3431-AE1E-495F-A75B-7AA93AB5A731}" dt="2025-12-23T12:10:18.202" v="371" actId="13244"/>
          <ac:spMkLst>
            <pc:docMk/>
            <pc:sldMk cId="2297627842" sldId="2316"/>
            <ac:spMk id="24" creationId="{3B4542B1-6820-DA4D-E7BF-73D0D1C989E9}"/>
          </ac:spMkLst>
        </pc:spChg>
        <pc:spChg chg="ord">
          <ac:chgData name="McHarg, Catherine" userId="88b8f76c-9ae3-4745-88eb-fe0667a22af5" providerId="ADAL" clId="{CA6F3431-AE1E-495F-A75B-7AA93AB5A731}" dt="2025-12-23T12:10:15.245" v="370" actId="13244"/>
          <ac:spMkLst>
            <pc:docMk/>
            <pc:sldMk cId="2297627842" sldId="2316"/>
            <ac:spMk id="25" creationId="{2392350B-7A6E-2B78-207E-B78B5F41DCAC}"/>
          </ac:spMkLst>
        </pc:spChg>
        <pc:spChg chg="mod">
          <ac:chgData name="McHarg, Catherine" userId="88b8f76c-9ae3-4745-88eb-fe0667a22af5" providerId="ADAL" clId="{CA6F3431-AE1E-495F-A75B-7AA93AB5A731}" dt="2025-12-23T12:10:21.276" v="372" actId="962"/>
          <ac:spMkLst>
            <pc:docMk/>
            <pc:sldMk cId="2297627842" sldId="2316"/>
            <ac:spMk id="29" creationId="{CB342DDE-AB84-EC61-C140-D58C8C2C71D5}"/>
          </ac:spMkLst>
        </pc:spChg>
        <pc:grpChg chg="mod">
          <ac:chgData name="McHarg, Catherine" userId="88b8f76c-9ae3-4745-88eb-fe0667a22af5" providerId="ADAL" clId="{CA6F3431-AE1E-495F-A75B-7AA93AB5A731}" dt="2025-12-23T12:10:06.594" v="369" actId="962"/>
          <ac:grpSpMkLst>
            <pc:docMk/>
            <pc:sldMk cId="2297627842" sldId="2316"/>
            <ac:grpSpMk id="2" creationId="{CBC56E87-FB0A-CC29-D135-BF6185147110}"/>
          </ac:grpSpMkLst>
        </pc:grpChg>
        <pc:picChg chg="mod">
          <ac:chgData name="McHarg, Catherine" userId="88b8f76c-9ae3-4745-88eb-fe0667a22af5" providerId="ADAL" clId="{CA6F3431-AE1E-495F-A75B-7AA93AB5A731}" dt="2025-12-23T11:56:11.676" v="228" actId="962"/>
          <ac:picMkLst>
            <pc:docMk/>
            <pc:sldMk cId="2297627842" sldId="2316"/>
            <ac:picMk id="8" creationId="{8FEBC25C-5E83-7759-EC02-77CD91232C90}"/>
          </ac:picMkLst>
        </pc:picChg>
      </pc:sldChg>
      <pc:sldChg chg="modSp mod">
        <pc:chgData name="McHarg, Catherine" userId="88b8f76c-9ae3-4745-88eb-fe0667a22af5" providerId="ADAL" clId="{CA6F3431-AE1E-495F-A75B-7AA93AB5A731}" dt="2025-12-23T12:10:42.813" v="376" actId="962"/>
        <pc:sldMkLst>
          <pc:docMk/>
          <pc:sldMk cId="2487378202" sldId="2317"/>
        </pc:sldMkLst>
        <pc:spChg chg="ord">
          <ac:chgData name="McHarg, Catherine" userId="88b8f76c-9ae3-4745-88eb-fe0667a22af5" providerId="ADAL" clId="{CA6F3431-AE1E-495F-A75B-7AA93AB5A731}" dt="2025-12-23T12:10:40.353" v="375" actId="13244"/>
          <ac:spMkLst>
            <pc:docMk/>
            <pc:sldMk cId="2487378202" sldId="2317"/>
            <ac:spMk id="9" creationId="{56FFC9E3-1CCC-2DBA-48D0-21D85D67A3F6}"/>
          </ac:spMkLst>
        </pc:spChg>
        <pc:spChg chg="ord">
          <ac:chgData name="McHarg, Catherine" userId="88b8f76c-9ae3-4745-88eb-fe0667a22af5" providerId="ADAL" clId="{CA6F3431-AE1E-495F-A75B-7AA93AB5A731}" dt="2025-12-23T12:10:36.994" v="374" actId="13244"/>
          <ac:spMkLst>
            <pc:docMk/>
            <pc:sldMk cId="2487378202" sldId="2317"/>
            <ac:spMk id="10" creationId="{1B730962-5033-D591-84FB-CEF70F11728B}"/>
          </ac:spMkLst>
        </pc:spChg>
        <pc:spChg chg="ord">
          <ac:chgData name="McHarg, Catherine" userId="88b8f76c-9ae3-4745-88eb-fe0667a22af5" providerId="ADAL" clId="{CA6F3431-AE1E-495F-A75B-7AA93AB5A731}" dt="2025-12-23T12:10:31.173" v="373" actId="13244"/>
          <ac:spMkLst>
            <pc:docMk/>
            <pc:sldMk cId="2487378202" sldId="2317"/>
            <ac:spMk id="12" creationId="{6AB773B7-DCD8-FAF1-61A6-CFB0BC9FA707}"/>
          </ac:spMkLst>
        </pc:spChg>
        <pc:spChg chg="mod">
          <ac:chgData name="McHarg, Catherine" userId="88b8f76c-9ae3-4745-88eb-fe0667a22af5" providerId="ADAL" clId="{CA6F3431-AE1E-495F-A75B-7AA93AB5A731}" dt="2025-12-23T12:10:42.813" v="376" actId="962"/>
          <ac:spMkLst>
            <pc:docMk/>
            <pc:sldMk cId="2487378202" sldId="2317"/>
            <ac:spMk id="13" creationId="{6F373174-AA4D-B710-ABCF-93B2A215033F}"/>
          </ac:spMkLst>
        </pc:spChg>
        <pc:picChg chg="mod">
          <ac:chgData name="McHarg, Catherine" userId="88b8f76c-9ae3-4745-88eb-fe0667a22af5" providerId="ADAL" clId="{CA6F3431-AE1E-495F-A75B-7AA93AB5A731}" dt="2025-12-23T11:56:41.275" v="230" actId="962"/>
          <ac:picMkLst>
            <pc:docMk/>
            <pc:sldMk cId="2487378202" sldId="2317"/>
            <ac:picMk id="5" creationId="{27D5C0B5-D7DD-9992-5344-DD549844269F}"/>
          </ac:picMkLst>
        </pc:picChg>
        <pc:picChg chg="mod">
          <ac:chgData name="McHarg, Catherine" userId="88b8f76c-9ae3-4745-88eb-fe0667a22af5" providerId="ADAL" clId="{CA6F3431-AE1E-495F-A75B-7AA93AB5A731}" dt="2025-12-23T11:56:44.028" v="231" actId="962"/>
          <ac:picMkLst>
            <pc:docMk/>
            <pc:sldMk cId="2487378202" sldId="2317"/>
            <ac:picMk id="7" creationId="{D967E103-BFDA-9ABE-D48C-69D286DA75C2}"/>
          </ac:picMkLst>
        </pc:picChg>
      </pc:sldChg>
      <pc:sldChg chg="addSp delSp modSp add del mod ord modClrScheme chgLayout">
        <pc:chgData name="McHarg, Catherine" userId="88b8f76c-9ae3-4745-88eb-fe0667a22af5" providerId="ADAL" clId="{CA6F3431-AE1E-495F-A75B-7AA93AB5A731}" dt="2025-12-23T12:07:33.222" v="316" actId="2696"/>
        <pc:sldMkLst>
          <pc:docMk/>
          <pc:sldMk cId="540581114" sldId="2318"/>
        </pc:sldMkLst>
        <pc:spChg chg="add del mod ord">
          <ac:chgData name="McHarg, Catherine" userId="88b8f76c-9ae3-4745-88eb-fe0667a22af5" providerId="ADAL" clId="{CA6F3431-AE1E-495F-A75B-7AA93AB5A731}" dt="2025-12-23T12:03:07.131" v="279" actId="700"/>
          <ac:spMkLst>
            <pc:docMk/>
            <pc:sldMk cId="540581114" sldId="2318"/>
            <ac:spMk id="2" creationId="{231338F5-4644-C351-01B6-FC6FC299AC5C}"/>
          </ac:spMkLst>
        </pc:spChg>
        <pc:spChg chg="add del">
          <ac:chgData name="McHarg, Catherine" userId="88b8f76c-9ae3-4745-88eb-fe0667a22af5" providerId="ADAL" clId="{CA6F3431-AE1E-495F-A75B-7AA93AB5A731}" dt="2025-12-23T12:03:05.521" v="276" actId="478"/>
          <ac:spMkLst>
            <pc:docMk/>
            <pc:sldMk cId="540581114" sldId="2318"/>
            <ac:spMk id="3" creationId="{D060912D-6619-6A0E-29E8-E6B54D53DBAD}"/>
          </ac:spMkLst>
        </pc:spChg>
        <pc:spChg chg="mod ord">
          <ac:chgData name="McHarg, Catherine" userId="88b8f76c-9ae3-4745-88eb-fe0667a22af5" providerId="ADAL" clId="{CA6F3431-AE1E-495F-A75B-7AA93AB5A731}" dt="2025-12-23T12:02:36.250" v="271" actId="700"/>
          <ac:spMkLst>
            <pc:docMk/>
            <pc:sldMk cId="540581114" sldId="2318"/>
            <ac:spMk id="4" creationId="{37B269A5-5A6D-A30C-142E-DE9EEADBD035}"/>
          </ac:spMkLst>
        </pc:spChg>
        <pc:spChg chg="mod ord">
          <ac:chgData name="McHarg, Catherine" userId="88b8f76c-9ae3-4745-88eb-fe0667a22af5" providerId="ADAL" clId="{CA6F3431-AE1E-495F-A75B-7AA93AB5A731}" dt="2025-12-23T12:02:36.250" v="271" actId="700"/>
          <ac:spMkLst>
            <pc:docMk/>
            <pc:sldMk cId="540581114" sldId="2318"/>
            <ac:spMk id="5" creationId="{6CC6122B-B91E-E8E6-4E8B-F8E90C5831B7}"/>
          </ac:spMkLst>
        </pc:spChg>
        <pc:spChg chg="add del mod ord">
          <ac:chgData name="McHarg, Catherine" userId="88b8f76c-9ae3-4745-88eb-fe0667a22af5" providerId="ADAL" clId="{CA6F3431-AE1E-495F-A75B-7AA93AB5A731}" dt="2025-12-23T12:03:07.131" v="279" actId="700"/>
          <ac:spMkLst>
            <pc:docMk/>
            <pc:sldMk cId="540581114" sldId="2318"/>
            <ac:spMk id="6" creationId="{5760332F-135F-1D69-444A-0B9EB14C05B7}"/>
          </ac:spMkLst>
        </pc:spChg>
        <pc:spChg chg="add del">
          <ac:chgData name="McHarg, Catherine" userId="88b8f76c-9ae3-4745-88eb-fe0667a22af5" providerId="ADAL" clId="{CA6F3431-AE1E-495F-A75B-7AA93AB5A731}" dt="2025-12-23T12:03:06.062" v="277" actId="478"/>
          <ac:spMkLst>
            <pc:docMk/>
            <pc:sldMk cId="540581114" sldId="2318"/>
            <ac:spMk id="7" creationId="{56E62E56-423C-F82C-DDF0-0E20BDBCB5D4}"/>
          </ac:spMkLst>
        </pc:spChg>
        <pc:spChg chg="add del">
          <ac:chgData name="McHarg, Catherine" userId="88b8f76c-9ae3-4745-88eb-fe0667a22af5" providerId="ADAL" clId="{CA6F3431-AE1E-495F-A75B-7AA93AB5A731}" dt="2025-12-23T12:02:36.250" v="271" actId="700"/>
          <ac:spMkLst>
            <pc:docMk/>
            <pc:sldMk cId="540581114" sldId="2318"/>
            <ac:spMk id="8" creationId="{65DCFDCE-A57B-8A5F-9D4C-A301F9020E4E}"/>
          </ac:spMkLst>
        </pc:spChg>
        <pc:spChg chg="add del">
          <ac:chgData name="McHarg, Catherine" userId="88b8f76c-9ae3-4745-88eb-fe0667a22af5" providerId="ADAL" clId="{CA6F3431-AE1E-495F-A75B-7AA93AB5A731}" dt="2025-12-23T12:03:06.712" v="278" actId="478"/>
          <ac:spMkLst>
            <pc:docMk/>
            <pc:sldMk cId="540581114" sldId="2318"/>
            <ac:spMk id="9" creationId="{DFC18B60-44EE-DD6C-E14E-8FB565DBE200}"/>
          </ac:spMkLst>
        </pc:spChg>
        <pc:spChg chg="add del">
          <ac:chgData name="McHarg, Catherine" userId="88b8f76c-9ae3-4745-88eb-fe0667a22af5" providerId="ADAL" clId="{CA6F3431-AE1E-495F-A75B-7AA93AB5A731}" dt="2025-12-23T12:02:36.250" v="271" actId="700"/>
          <ac:spMkLst>
            <pc:docMk/>
            <pc:sldMk cId="540581114" sldId="2318"/>
            <ac:spMk id="10" creationId="{73A83E0C-1865-673F-BC4F-95991D7E7D63}"/>
          </ac:spMkLst>
        </pc:spChg>
        <pc:spChg chg="add del mod ord">
          <ac:chgData name="McHarg, Catherine" userId="88b8f76c-9ae3-4745-88eb-fe0667a22af5" providerId="ADAL" clId="{CA6F3431-AE1E-495F-A75B-7AA93AB5A731}" dt="2025-12-23T12:03:07.131" v="279" actId="700"/>
          <ac:spMkLst>
            <pc:docMk/>
            <pc:sldMk cId="540581114" sldId="2318"/>
            <ac:spMk id="11" creationId="{0628F78E-2FF2-4ABD-BB18-2C0A1A462400}"/>
          </ac:spMkLst>
        </pc:spChg>
        <pc:spChg chg="mod ord">
          <ac:chgData name="McHarg, Catherine" userId="88b8f76c-9ae3-4745-88eb-fe0667a22af5" providerId="ADAL" clId="{CA6F3431-AE1E-495F-A75B-7AA93AB5A731}" dt="2025-12-23T12:03:07.131" v="279" actId="700"/>
          <ac:spMkLst>
            <pc:docMk/>
            <pc:sldMk cId="540581114" sldId="2318"/>
            <ac:spMk id="12" creationId="{9FED9FAC-C9A9-080B-983C-5A978FC5519E}"/>
          </ac:spMkLst>
        </pc:spChg>
        <pc:spChg chg="mod ord">
          <ac:chgData name="McHarg, Catherine" userId="88b8f76c-9ae3-4745-88eb-fe0667a22af5" providerId="ADAL" clId="{CA6F3431-AE1E-495F-A75B-7AA93AB5A731}" dt="2025-12-23T12:03:07.131" v="279" actId="700"/>
          <ac:spMkLst>
            <pc:docMk/>
            <pc:sldMk cId="540581114" sldId="2318"/>
            <ac:spMk id="13" creationId="{C632CB49-8F1F-3400-5E29-ABF1CD0B15D3}"/>
          </ac:spMkLst>
        </pc:spChg>
        <pc:spChg chg="add del mod ord">
          <ac:chgData name="McHarg, Catherine" userId="88b8f76c-9ae3-4745-88eb-fe0667a22af5" providerId="ADAL" clId="{CA6F3431-AE1E-495F-A75B-7AA93AB5A731}" dt="2025-12-23T12:03:07.131" v="279" actId="700"/>
          <ac:spMkLst>
            <pc:docMk/>
            <pc:sldMk cId="540581114" sldId="2318"/>
            <ac:spMk id="14" creationId="{B94F061D-5473-81EA-1084-2D510118D38A}"/>
          </ac:spMkLst>
        </pc:spChg>
        <pc:spChg chg="mod ord">
          <ac:chgData name="McHarg, Catherine" userId="88b8f76c-9ae3-4745-88eb-fe0667a22af5" providerId="ADAL" clId="{CA6F3431-AE1E-495F-A75B-7AA93AB5A731}" dt="2025-12-23T12:03:07.131" v="279" actId="700"/>
          <ac:spMkLst>
            <pc:docMk/>
            <pc:sldMk cId="540581114" sldId="2318"/>
            <ac:spMk id="15" creationId="{ED709C45-6C70-273C-8FDF-EE7F75887FDA}"/>
          </ac:spMkLst>
        </pc:spChg>
        <pc:spChg chg="mod ord">
          <ac:chgData name="McHarg, Catherine" userId="88b8f76c-9ae3-4745-88eb-fe0667a22af5" providerId="ADAL" clId="{CA6F3431-AE1E-495F-A75B-7AA93AB5A731}" dt="2025-12-23T12:02:36.250" v="271" actId="700"/>
          <ac:spMkLst>
            <pc:docMk/>
            <pc:sldMk cId="540581114" sldId="2318"/>
            <ac:spMk id="17" creationId="{A22AA55D-77CA-9E74-47AF-2E18CAE0027D}"/>
          </ac:spMkLst>
        </pc:spChg>
        <pc:spChg chg="add del mod ord">
          <ac:chgData name="McHarg, Catherine" userId="88b8f76c-9ae3-4745-88eb-fe0667a22af5" providerId="ADAL" clId="{CA6F3431-AE1E-495F-A75B-7AA93AB5A731}" dt="2025-12-23T12:03:07.131" v="279" actId="700"/>
          <ac:spMkLst>
            <pc:docMk/>
            <pc:sldMk cId="540581114" sldId="2318"/>
            <ac:spMk id="18" creationId="{B08C6BE2-E386-2A52-D700-1EEC7B308C70}"/>
          </ac:spMkLst>
        </pc:spChg>
        <pc:spChg chg="mod ord">
          <ac:chgData name="McHarg, Catherine" userId="88b8f76c-9ae3-4745-88eb-fe0667a22af5" providerId="ADAL" clId="{CA6F3431-AE1E-495F-A75B-7AA93AB5A731}" dt="2025-12-23T12:03:07.131" v="279" actId="700"/>
          <ac:spMkLst>
            <pc:docMk/>
            <pc:sldMk cId="540581114" sldId="2318"/>
            <ac:spMk id="19" creationId="{9963E3D6-98BF-F78D-8D7E-F41258632869}"/>
          </ac:spMkLst>
        </pc:spChg>
        <pc:spChg chg="add del mod ord">
          <ac:chgData name="McHarg, Catherine" userId="88b8f76c-9ae3-4745-88eb-fe0667a22af5" providerId="ADAL" clId="{CA6F3431-AE1E-495F-A75B-7AA93AB5A731}" dt="2025-12-23T12:03:07.131" v="279" actId="700"/>
          <ac:spMkLst>
            <pc:docMk/>
            <pc:sldMk cId="540581114" sldId="2318"/>
            <ac:spMk id="20" creationId="{EAF9B32E-513B-BBA8-22D7-B1ACDD80D05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12/23/2025</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File:Skarabrae5.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timeline-stone-age-to-iron-ag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timeline-stone-age-to-iron-ag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timeline-stone-age-to-iron-ag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timeline-stone-age-to-iron-ag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timeline-stone-age-to-iron-ag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timeline-stone-age-to-iron-ag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timeline-stone-age-to-iron-ag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timeline-stone-age-to-iron-ag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Back-view-2000x1250.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 Vicki Herring. </a:t>
            </a:r>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424333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  </a:t>
            </a:r>
            <a:r>
              <a:rPr lang="en-US" sz="1200" dirty="0">
                <a:latin typeface="+mn-lt"/>
                <a:hlinkClick r:id="rId3"/>
              </a:rPr>
              <a:t>https://en.wikipedia.org/wiki/File:Skarabrae5.jpg</a:t>
            </a:r>
            <a:r>
              <a:rPr lang="en-US" sz="120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3651575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https://historicengland.org.uk/education/schools-resources/teaching-activities/timeline-stone-age-to-iron-age/</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2584717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en-GB" sz="1200" kern="1200" dirty="0">
                <a:solidFill>
                  <a:schemeClr val="tx1"/>
                </a:solidFill>
                <a:effectLst/>
                <a:latin typeface="+mn-lt"/>
                <a:ea typeface="+mn-ea"/>
                <a:cs typeface="+mn-cs"/>
              </a:rPr>
              <a:t>© Historic England </a:t>
            </a:r>
            <a:r>
              <a:rPr lang="en-GB" dirty="0">
                <a:hlinkClick r:id="rId3"/>
              </a:rPr>
              <a:t>https://historicengland.org.uk/education/schools-resources/teaching-activities/timeline-stone-age-to-iron-age/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667895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en-GB" sz="1200" kern="1200" dirty="0">
                <a:solidFill>
                  <a:schemeClr val="tx1"/>
                </a:solidFill>
                <a:effectLst/>
                <a:latin typeface="+mn-lt"/>
                <a:ea typeface="+mn-ea"/>
                <a:cs typeface="+mn-cs"/>
              </a:rPr>
              <a:t>© Historic England </a:t>
            </a:r>
            <a:r>
              <a:rPr lang="en-GB" dirty="0">
                <a:hlinkClick r:id="rId3"/>
              </a:rPr>
              <a:t>https://historicengland.org.uk/education/schools-resources/teaching-activities/timeline-stone-age-to-iron-age/</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639712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en-GB" sz="1200" kern="1200" dirty="0">
                <a:solidFill>
                  <a:schemeClr val="tx1"/>
                </a:solidFill>
                <a:effectLst/>
                <a:latin typeface="+mn-lt"/>
                <a:ea typeface="+mn-ea"/>
                <a:cs typeface="+mn-cs"/>
              </a:rPr>
              <a:t>© Historic England </a:t>
            </a:r>
            <a:r>
              <a:rPr lang="en-GB" dirty="0">
                <a:hlinkClick r:id="rId3"/>
              </a:rPr>
              <a:t>https://historicengland.org.uk/education/schools-resources/teaching-activities/timeline-stone-age-to-iron-age/</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26585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en-GB" sz="1200" kern="1200" dirty="0">
                <a:solidFill>
                  <a:schemeClr val="tx1"/>
                </a:solidFill>
                <a:effectLst/>
                <a:latin typeface="+mn-lt"/>
                <a:ea typeface="+mn-ea"/>
                <a:cs typeface="+mn-cs"/>
              </a:rPr>
              <a:t>© Historic England </a:t>
            </a:r>
            <a:r>
              <a:rPr lang="en-GB" dirty="0">
                <a:hlinkClick r:id="rId3"/>
              </a:rPr>
              <a:t>https://historicengland.org.uk/education/schools-resources/teaching-activities/timeline-stone-age-to-iron-age/</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4006103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en-GB" sz="1200" kern="1200" dirty="0">
                <a:solidFill>
                  <a:schemeClr val="tx1"/>
                </a:solidFill>
                <a:effectLst/>
                <a:latin typeface="+mn-lt"/>
                <a:ea typeface="+mn-ea"/>
                <a:cs typeface="+mn-cs"/>
              </a:rPr>
              <a:t>© Historic England </a:t>
            </a:r>
            <a:r>
              <a:rPr lang="en-GB" dirty="0">
                <a:hlinkClick r:id="rId3"/>
              </a:rPr>
              <a:t>https://historicengland.org.uk/education/schools-resources/teaching-activities/timeline-stone-age-to-iron-age/</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934562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en-GB" sz="1200" kern="1200" dirty="0">
                <a:solidFill>
                  <a:schemeClr val="tx1"/>
                </a:solidFill>
                <a:effectLst/>
                <a:latin typeface="+mn-lt"/>
                <a:ea typeface="+mn-ea"/>
                <a:cs typeface="+mn-cs"/>
              </a:rPr>
              <a:t>© Historic England </a:t>
            </a:r>
            <a:r>
              <a:rPr lang="en-GB" dirty="0">
                <a:hlinkClick r:id="rId3"/>
              </a:rPr>
              <a:t>https://historicengland.org.uk/education/schools-resources/teaching-activities/timeline-stone-age-to-iron-age/</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511523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https://historicengland.org.uk/education/schools-resources/teaching-activities/timeline-stone-age-to-iron-age/</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69000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©Google Street 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dirty="0"/>
              <a:t> What type of house is it?  - detached, semi-detached; terraced; bungalow; flat; maisonette;  how many floors or storeys</a:t>
            </a:r>
          </a:p>
          <a:p>
            <a:endParaRPr lang="en-GB" dirty="0"/>
          </a:p>
          <a:p>
            <a:r>
              <a:rPr lang="en-GB" dirty="0"/>
              <a:t>What features does it have?  - roof, walls, windows, doors, garden, fence, porch, solar panels (</a:t>
            </a:r>
            <a:r>
              <a:rPr lang="en-GB" dirty="0" err="1"/>
              <a:t>gabel</a:t>
            </a:r>
            <a:r>
              <a:rPr lang="en-GB" dirty="0"/>
              <a:t> end, window lintel and </a:t>
            </a:r>
            <a:r>
              <a:rPr lang="en-GB" dirty="0" err="1"/>
              <a:t>cill</a:t>
            </a:r>
            <a:r>
              <a:rPr lang="en-GB" dirty="0"/>
              <a:t>/sill)</a:t>
            </a:r>
          </a:p>
          <a:p>
            <a:endParaRPr lang="en-GB" dirty="0"/>
          </a:p>
          <a:p>
            <a:r>
              <a:rPr lang="en-GB" dirty="0"/>
              <a:t>What materials is the house built from? – brick; clay; wood; glass; metal; plastic; concrete</a:t>
            </a:r>
          </a:p>
          <a:p>
            <a:endParaRPr lang="en-GB" dirty="0"/>
          </a:p>
          <a:p>
            <a:r>
              <a:rPr lang="en-GB" dirty="0"/>
              <a:t>What shapes can you see? - square; rectangle; cube; cuboid; circle; triangle; prism</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143387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C77E1-4304-E662-8971-7237181EB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C56D9-655D-AAA3-FB80-EEE005553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38542-9E57-7E62-A94E-0EAF951283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 Vicki Herring. </a:t>
            </a:r>
            <a:endParaRPr lang="en-GB" dirty="0"/>
          </a:p>
          <a:p>
            <a:r>
              <a:rPr lang="en-GB" dirty="0"/>
              <a:t>What type of house is it?  - roundhouses;  huts; stilt houses: how many floors or storeys</a:t>
            </a:r>
          </a:p>
          <a:p>
            <a:endParaRPr lang="en-GB" dirty="0"/>
          </a:p>
          <a:p>
            <a:r>
              <a:rPr lang="en-GB" dirty="0"/>
              <a:t>What features does it have?  - conical roof, walls, no windows, door, </a:t>
            </a:r>
            <a:r>
              <a:rPr lang="en-GB" dirty="0" err="1"/>
              <a:t>pallisade</a:t>
            </a:r>
            <a:r>
              <a:rPr lang="en-GB" dirty="0"/>
              <a:t>, smoke opening in roof</a:t>
            </a:r>
          </a:p>
          <a:p>
            <a:endParaRPr lang="en-GB" dirty="0"/>
          </a:p>
          <a:p>
            <a:r>
              <a:rPr lang="en-GB" dirty="0"/>
              <a:t>What materials is the house built from? –clay; wood; wattle; turf; thatch; rope from plant fibres</a:t>
            </a:r>
          </a:p>
          <a:p>
            <a:endParaRPr lang="en-GB" dirty="0"/>
          </a:p>
          <a:p>
            <a:r>
              <a:rPr lang="en-GB" dirty="0"/>
              <a:t>What shapes can you see? - square; rectangle; cube; cuboid; circle; triangle; prism; cone/conical</a:t>
            </a:r>
          </a:p>
          <a:p>
            <a:endParaRPr lang="en-GB" dirty="0"/>
          </a:p>
        </p:txBody>
      </p:sp>
      <p:sp>
        <p:nvSpPr>
          <p:cNvPr id="4" name="Slide Number Placeholder 3">
            <a:extLst>
              <a:ext uri="{FF2B5EF4-FFF2-40B4-BE49-F238E27FC236}">
                <a16:creationId xmlns:a16="http://schemas.microsoft.com/office/drawing/2014/main" id="{9132D300-8CFA-4616-A2E7-575F8D6D8F71}"/>
              </a:ext>
            </a:extLst>
          </p:cNvPr>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530372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4B23-F1D4-7558-48A8-84D167178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5B1A9-9C54-BE88-B175-4DC663E61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06A41-8125-4A10-2A0C-121027F42D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wikpedia</a:t>
            </a:r>
            <a:r>
              <a:rPr lang="en-GB" sz="1200" kern="1200" dirty="0">
                <a:solidFill>
                  <a:schemeClr val="tx1"/>
                </a:solidFill>
                <a:effectLst/>
                <a:latin typeface="+mn-lt"/>
                <a:ea typeface="+mn-ea"/>
                <a:cs typeface="+mn-cs"/>
              </a:rPr>
              <a:t> </a:t>
            </a:r>
            <a:r>
              <a:rPr lang="en-GB" dirty="0">
                <a:hlinkClick r:id="rId3"/>
              </a:rPr>
              <a:t>https://commons.wikimedia.org/wiki/File:Back-view-2000x1250.jpg</a:t>
            </a:r>
            <a:r>
              <a:rPr lang="en-GB" dirty="0"/>
              <a:t> </a:t>
            </a:r>
          </a:p>
          <a:p>
            <a:pPr algn="l"/>
            <a:r>
              <a:rPr lang="en-GB" b="0" dirty="0"/>
              <a:t>What type of house is this? </a:t>
            </a:r>
            <a:r>
              <a:rPr lang="en-GB" dirty="0"/>
              <a:t>detached, semi-detached; terraced; bungalow; flat; maisonette;  how many floors or storeys, is it open plan?</a:t>
            </a:r>
            <a:endParaRPr lang="en-GB" b="0" dirty="0"/>
          </a:p>
          <a:p>
            <a:pPr algn="l"/>
            <a:endParaRPr lang="en-GB" b="0" dirty="0"/>
          </a:p>
          <a:p>
            <a:pPr algn="l"/>
            <a:r>
              <a:rPr lang="en-GB" b="0" dirty="0"/>
              <a:t>How many rooms does it have?</a:t>
            </a:r>
          </a:p>
          <a:p>
            <a:pPr algn="l"/>
            <a:endParaRPr lang="en-GB" dirty="0"/>
          </a:p>
          <a:p>
            <a:pPr algn="l"/>
            <a:r>
              <a:rPr lang="en-GB" b="0" dirty="0"/>
              <a:t>What rooms can you see? </a:t>
            </a:r>
            <a:r>
              <a:rPr lang="en-GB" dirty="0"/>
              <a:t>- hall, kitchen, sitting room, dining room, bedroom, bathroom, utility room, office, workshop, garage, storeroom, pantry, ensuite</a:t>
            </a:r>
            <a:endParaRPr lang="en-GB" b="0" dirty="0"/>
          </a:p>
          <a:p>
            <a:endParaRPr lang="en-GB" dirty="0"/>
          </a:p>
        </p:txBody>
      </p:sp>
      <p:sp>
        <p:nvSpPr>
          <p:cNvPr id="4" name="Slide Number Placeholder 3">
            <a:extLst>
              <a:ext uri="{FF2B5EF4-FFF2-40B4-BE49-F238E27FC236}">
                <a16:creationId xmlns:a16="http://schemas.microsoft.com/office/drawing/2014/main" id="{AB264ED1-AF7F-0977-4D97-60A53815AEB5}"/>
              </a:ext>
            </a:extLst>
          </p:cNvPr>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2724042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©CAU</a:t>
            </a:r>
          </a:p>
          <a:p>
            <a:pPr algn="l"/>
            <a:r>
              <a:rPr lang="en-GB" dirty="0"/>
              <a:t> </a:t>
            </a:r>
          </a:p>
          <a:p>
            <a:pPr algn="l"/>
            <a:r>
              <a:rPr lang="en-GB" b="0" dirty="0"/>
              <a:t>What type of house is this? </a:t>
            </a:r>
            <a:r>
              <a:rPr lang="en-GB" dirty="0"/>
              <a:t>detached, hut;  how many floors or storeys, is it open plan?</a:t>
            </a:r>
            <a:endParaRPr lang="en-GB" b="0" dirty="0"/>
          </a:p>
          <a:p>
            <a:pPr algn="l"/>
            <a:endParaRPr lang="en-GB" b="0" dirty="0"/>
          </a:p>
          <a:p>
            <a:pPr algn="l"/>
            <a:r>
              <a:rPr lang="en-GB" b="0" dirty="0"/>
              <a:t>How many rooms does it have? One but divided into areas</a:t>
            </a:r>
          </a:p>
          <a:p>
            <a:pPr algn="l"/>
            <a:endParaRPr lang="en-GB" dirty="0"/>
          </a:p>
          <a:p>
            <a:pPr algn="l"/>
            <a:r>
              <a:rPr lang="en-GB" b="0" dirty="0"/>
              <a:t>What ‘rooms’ can you see? </a:t>
            </a:r>
            <a:r>
              <a:rPr lang="en-GB" dirty="0"/>
              <a:t>- kitchen, sitting room, dining room, bedroom, bathroom, utility room, office, workshop, garage, storeroom, pantry, ensuite</a:t>
            </a:r>
            <a:endParaRPr lang="en-GB" b="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16434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a:t>
            </a:r>
            <a:r>
              <a:rPr lang="en-GB" sz="1200" kern="1200">
                <a:solidFill>
                  <a:schemeClr val="tx1"/>
                </a:solidFill>
                <a:effectLst/>
                <a:latin typeface="+mn-lt"/>
                <a:ea typeface="+mn-ea"/>
                <a:cs typeface="+mn-cs"/>
              </a:rPr>
              <a:t>© Vicki Herring.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447484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113751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B7170-59E1-9F84-84E7-A9230D964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792E8-9698-E184-C36E-8906B9BA4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23337-08CA-3B05-E0B5-2427AB087B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4D3275-D918-6B3B-A098-34194C145645}"/>
              </a:ext>
            </a:extLst>
          </p:cNvPr>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2431985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17004-CF5E-617A-7E0F-D2A89282C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7E1D0-8EB5-533B-F1E1-EBBF173DE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95557-8596-D492-7F53-930DC3D475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75A86F-B296-041C-8A9D-90BA1236B1FE}"/>
              </a:ext>
            </a:extLst>
          </p:cNvPr>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276532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Curriculum Links</a:t>
            </a:r>
          </a:p>
        </p:txBody>
      </p:sp>
    </p:spTree>
    <p:extLst>
      <p:ext uri="{BB962C8B-B14F-4D97-AF65-F5344CB8AC3E}">
        <p14:creationId xmlns:p14="http://schemas.microsoft.com/office/powerpoint/2010/main" val="3735529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4267914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Extension Activity</a:t>
            </a:r>
          </a:p>
        </p:txBody>
      </p:sp>
    </p:spTree>
    <p:extLst>
      <p:ext uri="{BB962C8B-B14F-4D97-AF65-F5344CB8AC3E}">
        <p14:creationId xmlns:p14="http://schemas.microsoft.com/office/powerpoint/2010/main" val="1216848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895436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a:noFill/>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52637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988782193"/>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19791724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1783920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593540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5" name="Group 4">
            <a:extLst>
              <a:ext uri="{FF2B5EF4-FFF2-40B4-BE49-F238E27FC236}">
                <a16:creationId xmlns:a16="http://schemas.microsoft.com/office/drawing/2014/main" id="{7DD5A244-2235-E1C9-3F52-D1740CEEF2EF}"/>
              </a:ext>
            </a:extLst>
          </p:cNvPr>
          <p:cNvGrpSpPr/>
          <p:nvPr userDrawn="1"/>
        </p:nvGrpSpPr>
        <p:grpSpPr>
          <a:xfrm>
            <a:off x="11548163" y="2"/>
            <a:ext cx="756596" cy="6857998"/>
            <a:chOff x="11548163" y="2"/>
            <a:chExt cx="756596" cy="6857998"/>
          </a:xfrm>
        </p:grpSpPr>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grpSp>
    </p:spTree>
    <p:extLst>
      <p:ext uri="{BB962C8B-B14F-4D97-AF65-F5344CB8AC3E}">
        <p14:creationId xmlns:p14="http://schemas.microsoft.com/office/powerpoint/2010/main" val="4270380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1559999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05462" y="334708"/>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BBEBA0"/>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chemeClr val="tx1"/>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3952200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5902933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811150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882105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1">
            <a:extLst>
              <a:ext uri="{FF2B5EF4-FFF2-40B4-BE49-F238E27FC236}">
                <a16:creationId xmlns:a16="http://schemas.microsoft.com/office/drawing/2014/main" id="{261A838B-F706-BC3F-927C-6C32A369618D}"/>
              </a:ext>
            </a:extLst>
          </p:cNvPr>
          <p:cNvGrpSpPr/>
          <p:nvPr userDrawn="1"/>
        </p:nvGrpSpPr>
        <p:grpSpPr>
          <a:xfrm>
            <a:off x="11548163" y="2"/>
            <a:ext cx="756596" cy="6857998"/>
            <a:chOff x="11548163" y="2"/>
            <a:chExt cx="756596" cy="6857998"/>
          </a:xfrm>
        </p:grpSpPr>
        <p:grpSp>
          <p:nvGrpSpPr>
            <p:cNvPr id="5" name="Group 2">
              <a:extLst>
                <a:ext uri="{FF2B5EF4-FFF2-40B4-BE49-F238E27FC236}">
                  <a16:creationId xmlns:a16="http://schemas.microsoft.com/office/drawing/2014/main" id="{B484B125-8756-6383-0FE6-A4451D99FCB4}"/>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862A6CD4-018C-349F-4741-A56B3584D7F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1E4E048F-8F08-052F-AFEE-DBE09EC53FB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grpSp>
    </p:spTree>
    <p:extLst>
      <p:ext uri="{BB962C8B-B14F-4D97-AF65-F5344CB8AC3E}">
        <p14:creationId xmlns:p14="http://schemas.microsoft.com/office/powerpoint/2010/main" val="3988281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chemeClr val="tx1"/>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BBEBA0"/>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chemeClr val="tx1"/>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BBEBA0"/>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BBEBA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6273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25275890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BBEBA0"/>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BBEBA0"/>
            </a:solidFill>
          </a:ln>
        </p:spPr>
        <p:txBody>
          <a:bodyPr/>
          <a:lstStyle/>
          <a:p>
            <a:endParaRPr lang="en-US"/>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4819EFB3-4D44-EB0E-07FB-0638A03FB7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pic>
        <p:nvPicPr>
          <p:cNvPr id="18" name="Picture 17">
            <a:extLst>
              <a:ext uri="{FF2B5EF4-FFF2-40B4-BE49-F238E27FC236}">
                <a16:creationId xmlns:a16="http://schemas.microsoft.com/office/drawing/2014/main" id="{BE0ECC11-CA2E-60DB-0984-65E518E5491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840016" y="446037"/>
            <a:ext cx="1892300" cy="1168400"/>
          </a:xfrm>
          <a:prstGeom prst="rect">
            <a:avLst/>
          </a:prstGeom>
        </p:spPr>
      </p:pic>
      <p:pic>
        <p:nvPicPr>
          <p:cNvPr id="23" name="Picture 22">
            <a:extLst>
              <a:ext uri="{FF2B5EF4-FFF2-40B4-BE49-F238E27FC236}">
                <a16:creationId xmlns:a16="http://schemas.microsoft.com/office/drawing/2014/main" id="{4603CC6A-A0F7-F0CF-7A4D-6D706005BDF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rot="11015790">
            <a:off x="3262907" y="5182971"/>
            <a:ext cx="1892300" cy="1168400"/>
          </a:xfrm>
          <a:prstGeom prst="rect">
            <a:avLst/>
          </a:prstGeom>
        </p:spPr>
      </p:pic>
    </p:spTree>
    <p:extLst>
      <p:ext uri="{BB962C8B-B14F-4D97-AF65-F5344CB8AC3E}">
        <p14:creationId xmlns:p14="http://schemas.microsoft.com/office/powerpoint/2010/main" val="15608339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96582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79648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23615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BEBA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Teacher Notes</a:t>
            </a:r>
          </a:p>
        </p:txBody>
      </p:sp>
    </p:spTree>
    <p:extLst>
      <p:ext uri="{BB962C8B-B14F-4D97-AF65-F5344CB8AC3E}">
        <p14:creationId xmlns:p14="http://schemas.microsoft.com/office/powerpoint/2010/main" val="2682051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906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963121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957172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970242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461395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BBEBA0"/>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Curriculum Links</a:t>
            </a:r>
          </a:p>
        </p:txBody>
      </p:sp>
    </p:spTree>
    <p:extLst>
      <p:ext uri="{BB962C8B-B14F-4D97-AF65-F5344CB8AC3E}">
        <p14:creationId xmlns:p14="http://schemas.microsoft.com/office/powerpoint/2010/main" val="1715089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05462" y="334708"/>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BBEBA0"/>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chemeClr val="tx1"/>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05462" y="334708"/>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BBEBA0"/>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chemeClr val="tx1"/>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1169662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BEBA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a:noFill/>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Group Activity</a:t>
            </a:r>
          </a:p>
        </p:txBody>
      </p:sp>
    </p:spTree>
    <p:extLst>
      <p:ext uri="{BB962C8B-B14F-4D97-AF65-F5344CB8AC3E}">
        <p14:creationId xmlns:p14="http://schemas.microsoft.com/office/powerpoint/2010/main" val="3428097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2516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chemeClr val="tx1"/>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BBEBA0"/>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chemeClr val="tx1"/>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BBEBA0"/>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BBEBA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BBEBA0"/>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BBEBA0"/>
            </a:solidFill>
          </a:ln>
        </p:spPr>
        <p:txBody>
          <a:bodyPr/>
          <a:lstStyle/>
          <a:p>
            <a:endParaRPr lang="en-US"/>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4819EFB3-4D44-EB0E-07FB-0638A03FB73C}"/>
              </a:ext>
            </a:extLst>
          </p:cNvPr>
          <p:cNvPicPr>
            <a:picLocks noChangeAspect="1"/>
          </p:cNvPicPr>
          <p:nvPr userDrawn="1"/>
        </p:nvPicPr>
        <p:blipFill>
          <a:blip r:embed="rId4"/>
          <a:stretch>
            <a:fillRect/>
          </a:stretch>
        </p:blipFill>
        <p:spPr>
          <a:xfrm>
            <a:off x="9846207" y="6095086"/>
            <a:ext cx="1686011" cy="784191"/>
          </a:xfrm>
          <a:prstGeom prst="rect">
            <a:avLst/>
          </a:prstGeom>
        </p:spPr>
      </p:pic>
      <p:pic>
        <p:nvPicPr>
          <p:cNvPr id="18" name="Picture 17">
            <a:extLst>
              <a:ext uri="{FF2B5EF4-FFF2-40B4-BE49-F238E27FC236}">
                <a16:creationId xmlns:a16="http://schemas.microsoft.com/office/drawing/2014/main" id="{BE0ECC11-CA2E-60DB-0984-65E518E54910}"/>
              </a:ext>
            </a:extLst>
          </p:cNvPr>
          <p:cNvPicPr>
            <a:picLocks noChangeAspect="1"/>
          </p:cNvPicPr>
          <p:nvPr userDrawn="1"/>
        </p:nvPicPr>
        <p:blipFill>
          <a:blip r:embed="rId5"/>
          <a:srcRect/>
          <a:stretch/>
        </p:blipFill>
        <p:spPr>
          <a:xfrm>
            <a:off x="5840016" y="446037"/>
            <a:ext cx="1892300" cy="1168400"/>
          </a:xfrm>
          <a:prstGeom prst="rect">
            <a:avLst/>
          </a:prstGeom>
        </p:spPr>
      </p:pic>
      <p:pic>
        <p:nvPicPr>
          <p:cNvPr id="23" name="Picture 22">
            <a:extLst>
              <a:ext uri="{FF2B5EF4-FFF2-40B4-BE49-F238E27FC236}">
                <a16:creationId xmlns:a16="http://schemas.microsoft.com/office/drawing/2014/main" id="{4603CC6A-A0F7-F0CF-7A4D-6D706005BDF0}"/>
              </a:ext>
            </a:extLst>
          </p:cNvPr>
          <p:cNvPicPr>
            <a:picLocks noChangeAspect="1"/>
          </p:cNvPicPr>
          <p:nvPr userDrawn="1"/>
        </p:nvPicPr>
        <p:blipFill>
          <a:blip r:embed="rId5"/>
          <a:srcRect/>
          <a:stretch/>
        </p:blipFill>
        <p:spPr>
          <a:xfrm rot="11015790">
            <a:off x="3262907" y="5182971"/>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grayscl/>
            </a:blip>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grayscl/>
            </a:blip>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grayscl/>
            </a:blip>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5" name="Group 2">
            <a:extLst>
              <a:ext uri="{FF2B5EF4-FFF2-40B4-BE49-F238E27FC236}">
                <a16:creationId xmlns:a16="http://schemas.microsoft.com/office/drawing/2014/main" id="{1F1E70EF-864F-D2C5-C6A6-263B82874421}"/>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26841378-F1B5-DA9F-115D-9DA83A59B87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8" name="TextBox 4">
            <a:extLst>
              <a:ext uri="{FF2B5EF4-FFF2-40B4-BE49-F238E27FC236}">
                <a16:creationId xmlns:a16="http://schemas.microsoft.com/office/drawing/2014/main" id="{419C21E9-0639-B0C2-736C-4D4BD83F0CF7}"/>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2090237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pic>
        <p:nvPicPr>
          <p:cNvPr id="3" name="Picture 2">
            <a:extLst>
              <a:ext uri="{FF2B5EF4-FFF2-40B4-BE49-F238E27FC236}">
                <a16:creationId xmlns:a16="http://schemas.microsoft.com/office/drawing/2014/main" id="{58A16369-CECD-7A3D-81F0-FC8E0EF4008D}"/>
              </a:ext>
            </a:extLst>
          </p:cNvPr>
          <p:cNvPicPr>
            <a:picLocks noChangeAspect="1"/>
          </p:cNvPicPr>
          <p:nvPr userDrawn="1"/>
        </p:nvPicPr>
        <p:blipFill>
          <a:blip r:embed="rId2"/>
          <a:srcRect/>
          <a:stretch/>
        </p:blipFill>
        <p:spPr>
          <a:xfrm>
            <a:off x="9846207" y="6095086"/>
            <a:ext cx="1686010" cy="784191"/>
          </a:xfrm>
          <a:prstGeom prst="rect">
            <a:avLst/>
          </a:prstGeom>
        </p:spPr>
      </p:pic>
    </p:spTree>
    <p:extLst>
      <p:ext uri="{BB962C8B-B14F-4D97-AF65-F5344CB8AC3E}">
        <p14:creationId xmlns:p14="http://schemas.microsoft.com/office/powerpoint/2010/main" val="142922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3587461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7496915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Curriculum Links</a:t>
            </a:r>
          </a:p>
        </p:txBody>
      </p:sp>
    </p:spTree>
    <p:extLst>
      <p:ext uri="{BB962C8B-B14F-4D97-AF65-F5344CB8AC3E}">
        <p14:creationId xmlns:p14="http://schemas.microsoft.com/office/powerpoint/2010/main" val="1560481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05462" y="334708"/>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BBEBA0"/>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chemeClr val="tx1"/>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255713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BEBA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Teacher Notes</a:t>
            </a:r>
          </a:p>
        </p:txBody>
      </p:sp>
    </p:spTree>
    <p:extLst>
      <p:ext uri="{BB962C8B-B14F-4D97-AF65-F5344CB8AC3E}">
        <p14:creationId xmlns:p14="http://schemas.microsoft.com/office/powerpoint/2010/main" val="3253090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05462" y="334708"/>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BBEBA0"/>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chemeClr val="tx1"/>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1909934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562287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991499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587236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4060157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BEBA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0435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4204681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2362250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Extension Activity</a:t>
            </a:r>
          </a:p>
        </p:txBody>
      </p:sp>
    </p:spTree>
    <p:extLst>
      <p:ext uri="{BB962C8B-B14F-4D97-AF65-F5344CB8AC3E}">
        <p14:creationId xmlns:p14="http://schemas.microsoft.com/office/powerpoint/2010/main" val="1516862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5393537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a:noFill/>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0588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4147930576"/>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3356872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6132778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BEBA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886940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8085937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2676997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1826683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962364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157427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37073487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1643479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chemeClr val="tx1"/>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BBEBA0"/>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chemeClr val="tx1"/>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BBEBA0"/>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BBEBA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8755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182034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BBEBA0"/>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BBEBA0"/>
            </a:solidFill>
          </a:ln>
        </p:spPr>
        <p:txBody>
          <a:bodyPr/>
          <a:lstStyle/>
          <a:p>
            <a:endParaRPr lang="en-US"/>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4819EFB3-4D44-EB0E-07FB-0638A03FB7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pic>
        <p:nvPicPr>
          <p:cNvPr id="18" name="Picture 17">
            <a:extLst>
              <a:ext uri="{FF2B5EF4-FFF2-40B4-BE49-F238E27FC236}">
                <a16:creationId xmlns:a16="http://schemas.microsoft.com/office/drawing/2014/main" id="{BE0ECC11-CA2E-60DB-0984-65E518E5491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840016" y="446037"/>
            <a:ext cx="1892300" cy="1168400"/>
          </a:xfrm>
          <a:prstGeom prst="rect">
            <a:avLst/>
          </a:prstGeom>
        </p:spPr>
      </p:pic>
      <p:pic>
        <p:nvPicPr>
          <p:cNvPr id="23" name="Picture 22">
            <a:extLst>
              <a:ext uri="{FF2B5EF4-FFF2-40B4-BE49-F238E27FC236}">
                <a16:creationId xmlns:a16="http://schemas.microsoft.com/office/drawing/2014/main" id="{4603CC6A-A0F7-F0CF-7A4D-6D706005BDF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rot="11015790">
            <a:off x="3262907" y="5182971"/>
            <a:ext cx="1892300" cy="1168400"/>
          </a:xfrm>
          <a:prstGeom prst="rect">
            <a:avLst/>
          </a:prstGeom>
        </p:spPr>
      </p:pic>
    </p:spTree>
    <p:extLst>
      <p:ext uri="{BB962C8B-B14F-4D97-AF65-F5344CB8AC3E}">
        <p14:creationId xmlns:p14="http://schemas.microsoft.com/office/powerpoint/2010/main" val="443413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250236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29533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85637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26428276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5519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0639305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230648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5533835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265514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689" r:id="rId35"/>
    <p:sldLayoutId id="2147483661" r:id="rId36"/>
    <p:sldLayoutId id="2147483695" r:id="rId37"/>
    <p:sldLayoutId id="2147483691" r:id="rId38"/>
    <p:sldLayoutId id="2147483650" r:id="rId39"/>
    <p:sldLayoutId id="2147483683" r:id="rId40"/>
    <p:sldLayoutId id="2147483684" r:id="rId41"/>
    <p:sldLayoutId id="2147483673" r:id="rId42"/>
    <p:sldLayoutId id="2147483677" r:id="rId43"/>
    <p:sldLayoutId id="2147483679" r:id="rId44"/>
    <p:sldLayoutId id="2147483680" r:id="rId45"/>
    <p:sldLayoutId id="2147483666" r:id="rId46"/>
    <p:sldLayoutId id="2147483685" r:id="rId47"/>
    <p:sldLayoutId id="2147483765" r:id="rId48"/>
    <p:sldLayoutId id="2147483667" r:id="rId49"/>
    <p:sldLayoutId id="2147483675" r:id="rId50"/>
    <p:sldLayoutId id="2147483671" r:id="rId51"/>
    <p:sldLayoutId id="2147483681" r:id="rId52"/>
    <p:sldLayoutId id="2147483672" r:id="rId53"/>
    <p:sldLayoutId id="2147483678" r:id="rId54"/>
    <p:sldLayoutId id="2147483664" r:id="rId55"/>
    <p:sldLayoutId id="2147483663" r:id="rId56"/>
    <p:sldLayoutId id="2147483766" r:id="rId57"/>
    <p:sldLayoutId id="2147483660" r:id="rId58"/>
    <p:sldLayoutId id="2147483670" r:id="rId59"/>
    <p:sldLayoutId id="2147483692" r:id="rId60"/>
    <p:sldLayoutId id="2147483682" r:id="rId61"/>
    <p:sldLayoutId id="2147483693" r:id="rId62"/>
    <p:sldLayoutId id="2147483690" r:id="rId63"/>
    <p:sldLayoutId id="2147483696" r:id="rId64"/>
    <p:sldLayoutId id="2147483697" r:id="rId65"/>
    <p:sldLayoutId id="2147483698" r:id="rId66"/>
    <p:sldLayoutId id="2147483699" r:id="rId67"/>
    <p:sldLayoutId id="2147483700" r:id="rId68"/>
    <p:sldLayoutId id="2147483701" r:id="rId69"/>
    <p:sldLayoutId id="2147483702" r:id="rId70"/>
    <p:sldLayoutId id="2147483703" r:id="rId71"/>
    <p:sldLayoutId id="2147483704" r:id="rId72"/>
    <p:sldLayoutId id="2147483705" r:id="rId73"/>
    <p:sldLayoutId id="2147483706" r:id="rId74"/>
    <p:sldLayoutId id="2147483707" r:id="rId75"/>
    <p:sldLayoutId id="2147483708" r:id="rId76"/>
    <p:sldLayoutId id="2147483709" r:id="rId77"/>
    <p:sldLayoutId id="2147483710" r:id="rId78"/>
    <p:sldLayoutId id="2147483711" r:id="rId79"/>
    <p:sldLayoutId id="2147483712" r:id="rId80"/>
    <p:sldLayoutId id="2147483713" r:id="rId81"/>
    <p:sldLayoutId id="2147483714" r:id="rId82"/>
    <p:sldLayoutId id="2147483715" r:id="rId83"/>
    <p:sldLayoutId id="2147483716" r:id="rId84"/>
    <p:sldLayoutId id="2147483717" r:id="rId85"/>
    <p:sldLayoutId id="2147483718" r:id="rId86"/>
    <p:sldLayoutId id="2147483719" r:id="rId87"/>
    <p:sldLayoutId id="2147483720" r:id="rId88"/>
    <p:sldLayoutId id="2147483721" r:id="rId89"/>
    <p:sldLayoutId id="2147483722" r:id="rId90"/>
    <p:sldLayoutId id="2147483723" r:id="rId91"/>
    <p:sldLayoutId id="2147483724" r:id="rId92"/>
    <p:sldLayoutId id="2147483725" r:id="rId93"/>
    <p:sldLayoutId id="2147483726" r:id="rId94"/>
    <p:sldLayoutId id="2147483727" r:id="rId95"/>
    <p:sldLayoutId id="2147483728" r:id="rId96"/>
    <p:sldLayoutId id="2147483729" r:id="rId97"/>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56.xml"/><Relationship Id="rId5" Type="http://schemas.openxmlformats.org/officeDocument/2006/relationships/image" Target="../media/image41.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56.xml"/><Relationship Id="rId5" Type="http://schemas.openxmlformats.org/officeDocument/2006/relationships/image" Target="../media/image44.jp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56.xml"/><Relationship Id="rId5" Type="http://schemas.openxmlformats.org/officeDocument/2006/relationships/image" Target="../media/image47.jp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57.xml"/><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44.jp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image" Target="../media/image47.jp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48.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hyperlink" Target="https://heritage.candle.digital/prehistory/" TargetMode="External"/><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content/docs/education/explorer/introducing-must-farm-ppt/" TargetMode="External"/><Relationship Id="rId7" Type="http://schemas.openxmlformats.org/officeDocument/2006/relationships/hyperlink" Target="https://sketchfab.com/mustfarm" TargetMode="External"/><Relationship Id="rId2" Type="http://schemas.openxmlformats.org/officeDocument/2006/relationships/hyperlink" Target="https://vimeo.com/manage/videos/1045053069" TargetMode="External"/><Relationship Id="rId1" Type="http://schemas.openxmlformats.org/officeDocument/2006/relationships/slideLayout" Target="../slideLayouts/slideLayout3.xml"/><Relationship Id="rId6" Type="http://schemas.openxmlformats.org/officeDocument/2006/relationships/hyperlink" Target="https://historicengland.org.uk/content/docs/education/explorer/must-farm-images-ppts/" TargetMode="External"/><Relationship Id="rId5" Type="http://schemas.openxmlformats.org/officeDocument/2006/relationships/hyperlink" Target="https://historicengland.org.uk/content/docs/education/explorer/life-at-must-farm-ppt/" TargetMode="External"/><Relationship Id="rId4" Type="http://schemas.openxmlformats.org/officeDocument/2006/relationships/hyperlink" Target="https://historicengland.org.uk/content/docs/education/explorer/building-must-farm-pp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jp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31.png"/><Relationship Id="rId7" Type="http://schemas.openxmlformats.org/officeDocument/2006/relationships/image" Target="../media/image28.sv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24.svg"/><Relationship Id="rId5" Type="http://schemas.openxmlformats.org/officeDocument/2006/relationships/image" Target="../media/image22.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2.jp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30.svg"/><Relationship Id="rId4" Type="http://schemas.openxmlformats.org/officeDocument/2006/relationships/image" Target="../media/image33.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pn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8.svg"/><Relationship Id="rId10" Type="http://schemas.openxmlformats.org/officeDocument/2006/relationships/image" Target="../media/image34.jpg"/><Relationship Id="rId4" Type="http://schemas.openxmlformats.org/officeDocument/2006/relationships/image" Target="../media/image27.pn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94D1DD-BEB5-D0C4-5038-3E944D491C48}"/>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Must Farm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Bronze Age Village</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Activity 6: Homes Then and Now</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Placeholder 4" descr="Reconstruction drawing of a round house">
            <a:extLst>
              <a:ext uri="{FF2B5EF4-FFF2-40B4-BE49-F238E27FC236}">
                <a16:creationId xmlns:a16="http://schemas.microsoft.com/office/drawing/2014/main" id="{929A96D5-6BCA-9AA7-84E2-537C2AA57B50}"/>
              </a:ext>
            </a:extLst>
          </p:cNvPr>
          <p:cNvPicPr>
            <a:picLocks noGrp="1" noChangeAspect="1"/>
          </p:cNvPicPr>
          <p:nvPr>
            <p:ph type="pic" sz="quarter" idx="10"/>
          </p:nvPr>
        </p:nvPicPr>
        <p:blipFill>
          <a:blip r:embed="rId3"/>
          <a:srcRect t="16641" b="16641"/>
          <a:stretch/>
        </p:blipFill>
        <p:spPr/>
      </p:pic>
    </p:spTree>
    <p:extLst>
      <p:ext uri="{BB962C8B-B14F-4D97-AF65-F5344CB8AC3E}">
        <p14:creationId xmlns:p14="http://schemas.microsoft.com/office/powerpoint/2010/main" val="550180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CAC64-DFC9-E5DB-0D8E-1CB2A1C637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1F47E5-2258-8C73-5BB1-CF03E8EBF052}"/>
              </a:ext>
            </a:extLst>
          </p:cNvPr>
          <p:cNvSpPr>
            <a:spLocks noGrp="1"/>
          </p:cNvSpPr>
          <p:nvPr>
            <p:ph type="title"/>
          </p:nvPr>
        </p:nvSpPr>
        <p:spPr>
          <a:xfrm>
            <a:off x="357187" y="-710288"/>
            <a:ext cx="10996613" cy="710288"/>
          </a:xfrm>
        </p:spPr>
        <p:txBody>
          <a:bodyPr vert="horz" lIns="0" tIns="45720" rIns="90000" bIns="45720" rtlCol="0" anchor="b">
            <a:normAutofit/>
          </a:bodyPr>
          <a:lstStyle/>
          <a:p>
            <a:r>
              <a:rPr lang="en-GB" dirty="0"/>
              <a:t>Inside features worksheet</a:t>
            </a:r>
          </a:p>
        </p:txBody>
      </p:sp>
      <p:graphicFrame>
        <p:nvGraphicFramePr>
          <p:cNvPr id="6" name="Table 6" descr="Table">
            <a:extLst>
              <a:ext uri="{FF2B5EF4-FFF2-40B4-BE49-F238E27FC236}">
                <a16:creationId xmlns:a16="http://schemas.microsoft.com/office/drawing/2014/main" id="{E252AA48-DFBC-559B-2780-EA0AE335B192}"/>
              </a:ext>
            </a:extLst>
          </p:cNvPr>
          <p:cNvGraphicFramePr>
            <a:graphicFrameLocks noGrp="1"/>
          </p:cNvGraphicFramePr>
          <p:nvPr>
            <p:extLst>
              <p:ext uri="{D42A27DB-BD31-4B8C-83A1-F6EECF244321}">
                <p14:modId xmlns:p14="http://schemas.microsoft.com/office/powerpoint/2010/main" val="3697893305"/>
              </p:ext>
            </p:extLst>
          </p:nvPr>
        </p:nvGraphicFramePr>
        <p:xfrm>
          <a:off x="357187" y="365126"/>
          <a:ext cx="10996612" cy="6119398"/>
        </p:xfrm>
        <a:graphic>
          <a:graphicData uri="http://schemas.openxmlformats.org/drawingml/2006/table">
            <a:tbl>
              <a:tblPr firstRow="1"/>
              <a:tblGrid>
                <a:gridCol w="3941050">
                  <a:extLst>
                    <a:ext uri="{9D8B030D-6E8A-4147-A177-3AD203B41FA5}">
                      <a16:colId xmlns:a16="http://schemas.microsoft.com/office/drawing/2014/main" val="20000"/>
                    </a:ext>
                  </a:extLst>
                </a:gridCol>
                <a:gridCol w="3586667">
                  <a:extLst>
                    <a:ext uri="{9D8B030D-6E8A-4147-A177-3AD203B41FA5}">
                      <a16:colId xmlns:a16="http://schemas.microsoft.com/office/drawing/2014/main" val="20001"/>
                    </a:ext>
                  </a:extLst>
                </a:gridCol>
                <a:gridCol w="3468895">
                  <a:extLst>
                    <a:ext uri="{9D8B030D-6E8A-4147-A177-3AD203B41FA5}">
                      <a16:colId xmlns:a16="http://schemas.microsoft.com/office/drawing/2014/main" val="20002"/>
                    </a:ext>
                  </a:extLst>
                </a:gridCol>
              </a:tblGrid>
              <a:tr h="95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rgbClr val="000000"/>
                          </a:solidFill>
                          <a:latin typeface="+mn-lt"/>
                        </a:rPr>
                        <a:t>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rgbClr val="000000"/>
                          </a:solidFill>
                          <a:latin typeface="+mn-lt"/>
                        </a:rPr>
                        <a:t>Inside</a:t>
                      </a:r>
                      <a:endParaRPr lang="en-US" sz="16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u="none" dirty="0">
                          <a:solidFill>
                            <a:srgbClr val="000000"/>
                          </a:solidFill>
                          <a:latin typeface="+mn-lt"/>
                        </a:rPr>
                        <a:t>Then</a:t>
                      </a:r>
                    </a:p>
                    <a:p>
                      <a:pPr algn="l">
                        <a:defRPr/>
                      </a:pPr>
                      <a:r>
                        <a:rPr lang="en-US" sz="1600" b="1" u="none" dirty="0">
                          <a:solidFill>
                            <a:srgbClr val="000000"/>
                          </a:solidFill>
                          <a:latin typeface="+mn-lt"/>
                        </a:rPr>
                        <a:t>Must Farm Bronze Age Village c.850BC</a:t>
                      </a:r>
                      <a:endParaRPr lang="en-US" sz="16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u="none" dirty="0">
                          <a:solidFill>
                            <a:srgbClr val="000000"/>
                          </a:solidFill>
                          <a:latin typeface="+mn-lt"/>
                        </a:rPr>
                        <a:t>NOW</a:t>
                      </a:r>
                    </a:p>
                    <a:p>
                      <a:pPr algn="l">
                        <a:defRPr/>
                      </a:pPr>
                      <a:r>
                        <a:rPr lang="en-GB" sz="1600" b="1" u="none" dirty="0">
                          <a:solidFill>
                            <a:srgbClr val="000000"/>
                          </a:solidFill>
                          <a:latin typeface="+mn-lt"/>
                        </a:rPr>
                        <a:t>Modern House</a:t>
                      </a:r>
                    </a:p>
                    <a:p>
                      <a:pPr algn="l">
                        <a:defRPr/>
                      </a:pPr>
                      <a:r>
                        <a:rPr lang="en-GB" sz="1600" b="1" u="none" dirty="0">
                          <a:solidFill>
                            <a:srgbClr val="000000"/>
                          </a:solidFill>
                          <a:latin typeface="+mn-lt"/>
                        </a:rPr>
                        <a:t>Or My House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1690646"/>
                  </a:ext>
                </a:extLst>
              </a:tr>
              <a:tr h="548460">
                <a:tc>
                  <a:txBody>
                    <a:bodyPr/>
                    <a:lstStyle/>
                    <a:p>
                      <a:pPr algn="l">
                        <a:defRPr/>
                      </a:pPr>
                      <a:r>
                        <a:rPr lang="en-US" sz="1200" dirty="0">
                          <a:latin typeface="+mn-lt"/>
                        </a:rPr>
                        <a:t>How many floors does the house have?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47638">
                <a:tc>
                  <a:txBody>
                    <a:bodyPr/>
                    <a:lstStyle/>
                    <a:p>
                      <a:pPr algn="l">
                        <a:defRPr/>
                      </a:pPr>
                      <a:r>
                        <a:rPr lang="en-US" sz="1200" u="none" dirty="0">
                          <a:solidFill>
                            <a:srgbClr val="000000"/>
                          </a:solidFill>
                          <a:latin typeface="+mn-lt"/>
                        </a:rPr>
                        <a:t>How many rooms does it have?</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6105">
                <a:tc>
                  <a:txBody>
                    <a:bodyPr/>
                    <a:lstStyle/>
                    <a:p>
                      <a:pPr algn="l">
                        <a:defRPr/>
                      </a:pPr>
                      <a:r>
                        <a:rPr lang="en-US" sz="1200" u="none" dirty="0">
                          <a:solidFill>
                            <a:srgbClr val="000000"/>
                          </a:solidFill>
                          <a:latin typeface="+mn-lt"/>
                        </a:rPr>
                        <a:t>Is there a kitchen? Is there a special place to store food?</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84035">
                <a:tc>
                  <a:txBody>
                    <a:bodyPr/>
                    <a:lstStyle/>
                    <a:p>
                      <a:pPr algn="l">
                        <a:defRPr/>
                      </a:pPr>
                      <a:r>
                        <a:rPr lang="en-US" sz="1200" u="none" dirty="0">
                          <a:solidFill>
                            <a:srgbClr val="000000"/>
                          </a:solidFill>
                          <a:latin typeface="+mn-lt"/>
                        </a:rPr>
                        <a:t>Is there a sitting Room? Dining Room?</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09659">
                <a:tc>
                  <a:txBody>
                    <a:bodyPr/>
                    <a:lstStyle/>
                    <a:p>
                      <a:pPr algn="l">
                        <a:defRPr/>
                      </a:pPr>
                      <a:r>
                        <a:rPr lang="en-US" sz="1200" u="none" dirty="0">
                          <a:solidFill>
                            <a:srgbClr val="000000"/>
                          </a:solidFill>
                          <a:latin typeface="+mn-lt"/>
                        </a:rPr>
                        <a:t>Are there bedrooms? How many?</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83469">
                <a:tc>
                  <a:txBody>
                    <a:bodyPr/>
                    <a:lstStyle/>
                    <a:p>
                      <a:pPr algn="l">
                        <a:defRPr/>
                      </a:pPr>
                      <a:r>
                        <a:rPr lang="en-US" sz="1200" u="none" dirty="0">
                          <a:solidFill>
                            <a:srgbClr val="000000"/>
                          </a:solidFill>
                          <a:latin typeface="+mn-lt"/>
                        </a:rPr>
                        <a:t>Is there a place to work? Office, workshop</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80531">
                <a:tc>
                  <a:txBody>
                    <a:bodyPr/>
                    <a:lstStyle/>
                    <a:p>
                      <a:pPr algn="l">
                        <a:defRPr/>
                      </a:pPr>
                      <a:r>
                        <a:rPr lang="en-US" sz="1200" u="none" dirty="0">
                          <a:solidFill>
                            <a:srgbClr val="000000"/>
                          </a:solidFill>
                          <a:latin typeface="+mn-lt"/>
                        </a:rPr>
                        <a:t>How is the house kept warm</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63476">
                <a:tc>
                  <a:txBody>
                    <a:bodyPr/>
                    <a:lstStyle/>
                    <a:p>
                      <a:pPr algn="l">
                        <a:defRPr/>
                      </a:pPr>
                      <a:r>
                        <a:rPr lang="en-US" sz="1200" u="none" dirty="0">
                          <a:solidFill>
                            <a:srgbClr val="000000"/>
                          </a:solidFill>
                          <a:latin typeface="+mn-lt"/>
                        </a:rPr>
                        <a:t>Where does the rubbish go?</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63476">
                <a:tc>
                  <a:txBody>
                    <a:bodyPr/>
                    <a:lstStyle/>
                    <a:p>
                      <a:pPr algn="l">
                        <a:defRPr/>
                      </a:pPr>
                      <a:r>
                        <a:rPr lang="en-US" sz="1200" dirty="0">
                          <a:latin typeface="+mn-lt"/>
                        </a:rPr>
                        <a:t>How many people live in this house?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52471"/>
                  </a:ext>
                </a:extLst>
              </a:tr>
            </a:tbl>
          </a:graphicData>
        </a:graphic>
      </p:graphicFrame>
    </p:spTree>
    <p:extLst>
      <p:ext uri="{BB962C8B-B14F-4D97-AF65-F5344CB8AC3E}">
        <p14:creationId xmlns:p14="http://schemas.microsoft.com/office/powerpoint/2010/main" val="2783793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0E7E9-1F92-365A-30F3-71483CC8E2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E83573-7E9D-93DB-12CB-62EFF0E62A31}"/>
              </a:ext>
            </a:extLst>
          </p:cNvPr>
          <p:cNvSpPr>
            <a:spLocks noGrp="1"/>
          </p:cNvSpPr>
          <p:nvPr>
            <p:ph type="title"/>
          </p:nvPr>
        </p:nvSpPr>
        <p:spPr>
          <a:xfrm>
            <a:off x="357187" y="-710288"/>
            <a:ext cx="10996613" cy="710288"/>
          </a:xfrm>
        </p:spPr>
        <p:txBody>
          <a:bodyPr vert="horz" lIns="0" tIns="45720" rIns="90000" bIns="45720" rtlCol="0" anchor="b">
            <a:normAutofit/>
          </a:bodyPr>
          <a:lstStyle/>
          <a:p>
            <a:r>
              <a:rPr lang="en-GB" dirty="0"/>
              <a:t>Add your own features worksheet</a:t>
            </a:r>
          </a:p>
        </p:txBody>
      </p:sp>
      <p:graphicFrame>
        <p:nvGraphicFramePr>
          <p:cNvPr id="6" name="Table 6" descr="Table">
            <a:extLst>
              <a:ext uri="{FF2B5EF4-FFF2-40B4-BE49-F238E27FC236}">
                <a16:creationId xmlns:a16="http://schemas.microsoft.com/office/drawing/2014/main" id="{E297E675-D32B-FA2E-C266-E85328FA9DE1}"/>
              </a:ext>
            </a:extLst>
          </p:cNvPr>
          <p:cNvGraphicFramePr>
            <a:graphicFrameLocks noGrp="1"/>
          </p:cNvGraphicFramePr>
          <p:nvPr>
            <p:extLst>
              <p:ext uri="{D42A27DB-BD31-4B8C-83A1-F6EECF244321}">
                <p14:modId xmlns:p14="http://schemas.microsoft.com/office/powerpoint/2010/main" val="82979178"/>
              </p:ext>
            </p:extLst>
          </p:nvPr>
        </p:nvGraphicFramePr>
        <p:xfrm>
          <a:off x="357187" y="365126"/>
          <a:ext cx="10996612" cy="6119398"/>
        </p:xfrm>
        <a:graphic>
          <a:graphicData uri="http://schemas.openxmlformats.org/drawingml/2006/table">
            <a:tbl>
              <a:tblPr firstRow="1"/>
              <a:tblGrid>
                <a:gridCol w="3941050">
                  <a:extLst>
                    <a:ext uri="{9D8B030D-6E8A-4147-A177-3AD203B41FA5}">
                      <a16:colId xmlns:a16="http://schemas.microsoft.com/office/drawing/2014/main" val="20000"/>
                    </a:ext>
                  </a:extLst>
                </a:gridCol>
                <a:gridCol w="3586667">
                  <a:extLst>
                    <a:ext uri="{9D8B030D-6E8A-4147-A177-3AD203B41FA5}">
                      <a16:colId xmlns:a16="http://schemas.microsoft.com/office/drawing/2014/main" val="20001"/>
                    </a:ext>
                  </a:extLst>
                </a:gridCol>
                <a:gridCol w="3468895">
                  <a:extLst>
                    <a:ext uri="{9D8B030D-6E8A-4147-A177-3AD203B41FA5}">
                      <a16:colId xmlns:a16="http://schemas.microsoft.com/office/drawing/2014/main" val="20002"/>
                    </a:ext>
                  </a:extLst>
                </a:gridCol>
              </a:tblGrid>
              <a:tr h="95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rgbClr val="000000"/>
                          </a:solidFill>
                          <a:latin typeface="+mn-lt"/>
                        </a:rPr>
                        <a:t>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rgbClr val="000000"/>
                          </a:solidFill>
                          <a:latin typeface="+mn-lt"/>
                        </a:rPr>
                        <a:t>Inside/Outside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rgbClr val="000000"/>
                          </a:solidFill>
                          <a:latin typeface="+mn-lt"/>
                        </a:rPr>
                        <a:t>Add you own</a:t>
                      </a:r>
                      <a:endParaRPr lang="en-US" sz="16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u="none" dirty="0">
                          <a:solidFill>
                            <a:srgbClr val="000000"/>
                          </a:solidFill>
                          <a:latin typeface="+mn-lt"/>
                        </a:rPr>
                        <a:t>Then</a:t>
                      </a:r>
                    </a:p>
                    <a:p>
                      <a:pPr algn="l">
                        <a:defRPr/>
                      </a:pPr>
                      <a:r>
                        <a:rPr lang="en-US" sz="1600" b="1" u="none" dirty="0">
                          <a:solidFill>
                            <a:srgbClr val="000000"/>
                          </a:solidFill>
                          <a:latin typeface="+mn-lt"/>
                        </a:rPr>
                        <a:t>Must Farm Bronze Age Village c.850BC</a:t>
                      </a:r>
                      <a:endParaRPr lang="en-US" sz="16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u="none" dirty="0">
                          <a:solidFill>
                            <a:srgbClr val="000000"/>
                          </a:solidFill>
                          <a:latin typeface="+mn-lt"/>
                        </a:rPr>
                        <a:t>NOW</a:t>
                      </a:r>
                    </a:p>
                    <a:p>
                      <a:pPr algn="l">
                        <a:defRPr/>
                      </a:pPr>
                      <a:r>
                        <a:rPr lang="en-GB" sz="1600" b="1" u="none" dirty="0">
                          <a:solidFill>
                            <a:srgbClr val="000000"/>
                          </a:solidFill>
                          <a:latin typeface="+mn-lt"/>
                        </a:rPr>
                        <a:t>Modern House</a:t>
                      </a:r>
                    </a:p>
                    <a:p>
                      <a:pPr algn="l">
                        <a:defRPr/>
                      </a:pPr>
                      <a:r>
                        <a:rPr lang="en-GB" sz="1600" b="1" u="none" dirty="0">
                          <a:solidFill>
                            <a:srgbClr val="000000"/>
                          </a:solidFill>
                          <a:latin typeface="+mn-lt"/>
                        </a:rPr>
                        <a:t>Or My House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1690646"/>
                  </a:ext>
                </a:extLst>
              </a:tr>
              <a:tr h="548460">
                <a:tc>
                  <a:txBody>
                    <a:bodyPr/>
                    <a:lstStyle/>
                    <a:p>
                      <a:pPr algn="l">
                        <a:defRPr/>
                      </a:pP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47638">
                <a:tc>
                  <a:txBody>
                    <a:bodyPr/>
                    <a:lstStyle/>
                    <a:p>
                      <a:pPr algn="l">
                        <a:defRPr/>
                      </a:pP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6105">
                <a:tc>
                  <a:txBody>
                    <a:bodyPr/>
                    <a:lstStyle/>
                    <a:p>
                      <a:pPr algn="l">
                        <a:defRPr/>
                      </a:pP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84035">
                <a:tc>
                  <a:txBody>
                    <a:bodyPr/>
                    <a:lstStyle/>
                    <a:p>
                      <a:pPr algn="l">
                        <a:defRPr/>
                      </a:pP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09659">
                <a:tc>
                  <a:txBody>
                    <a:bodyPr/>
                    <a:lstStyle/>
                    <a:p>
                      <a:pPr algn="l">
                        <a:defRPr/>
                      </a:pP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83469">
                <a:tc>
                  <a:txBody>
                    <a:bodyPr/>
                    <a:lstStyle/>
                    <a:p>
                      <a:pPr algn="l">
                        <a:defRPr/>
                      </a:pP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80531">
                <a:tc>
                  <a:txBody>
                    <a:bodyPr/>
                    <a:lstStyle/>
                    <a:p>
                      <a:pPr algn="l">
                        <a:defRPr/>
                      </a:pP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63476">
                <a:tc>
                  <a:txBody>
                    <a:bodyPr/>
                    <a:lstStyle/>
                    <a:p>
                      <a:pPr algn="l">
                        <a:defRPr/>
                      </a:pP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63476">
                <a:tc>
                  <a:txBody>
                    <a:bodyPr/>
                    <a:lstStyle/>
                    <a:p>
                      <a:pPr algn="l">
                        <a:defRPr/>
                      </a:pP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52471"/>
                  </a:ext>
                </a:extLst>
              </a:tr>
            </a:tbl>
          </a:graphicData>
        </a:graphic>
      </p:graphicFrame>
    </p:spTree>
    <p:extLst>
      <p:ext uri="{BB962C8B-B14F-4D97-AF65-F5344CB8AC3E}">
        <p14:creationId xmlns:p14="http://schemas.microsoft.com/office/powerpoint/2010/main" val="1464304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FBC921F-A2DA-E7DA-5F4C-E7E948AEA221}"/>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Extension Activity: Meanwhile elsewhere in Prehistoric Britain</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Was every prehistoric village like the one found at Must Farm?</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Placeholder 8" descr="The remains of stone round house at Skara Brea">
            <a:extLst>
              <a:ext uri="{FF2B5EF4-FFF2-40B4-BE49-F238E27FC236}">
                <a16:creationId xmlns:a16="http://schemas.microsoft.com/office/drawing/2014/main" id="{AE95BDFE-360A-DBC9-DA37-98AB0FFB6DFE}"/>
              </a:ext>
            </a:extLst>
          </p:cNvPr>
          <p:cNvPicPr>
            <a:picLocks noGrp="1" noChangeAspect="1"/>
          </p:cNvPicPr>
          <p:nvPr>
            <p:ph type="pic" sz="quarter" idx="10"/>
          </p:nvPr>
        </p:nvPicPr>
        <p:blipFill>
          <a:blip r:embed="rId3"/>
          <a:srcRect t="18129" b="18129"/>
          <a:stretch>
            <a:fillRect/>
          </a:stretch>
        </p:blipFill>
        <p:spPr/>
      </p:pic>
    </p:spTree>
    <p:extLst>
      <p:ext uri="{BB962C8B-B14F-4D97-AF65-F5344CB8AC3E}">
        <p14:creationId xmlns:p14="http://schemas.microsoft.com/office/powerpoint/2010/main" val="344563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AD030F-B0AB-99B5-7BED-8E09C1530192}"/>
              </a:ext>
            </a:extLst>
          </p:cNvPr>
          <p:cNvSpPr>
            <a:spLocks noGrp="1"/>
          </p:cNvSpPr>
          <p:nvPr>
            <p:ph type="title"/>
          </p:nvPr>
        </p:nvSpPr>
        <p:spPr>
          <a:xfrm>
            <a:off x="357187" y="365126"/>
            <a:ext cx="11158224" cy="710288"/>
          </a:xfrm>
        </p:spPr>
        <p:txBody>
          <a:bodyPr>
            <a:normAutofit fontScale="90000"/>
          </a:bodyPr>
          <a:lstStyle/>
          <a:p>
            <a:r>
              <a:rPr lang="en-GB" dirty="0"/>
              <a:t>Must Farm Bronze Age Village Extension Activity: </a:t>
            </a:r>
            <a:br>
              <a:rPr lang="en-GB" dirty="0"/>
            </a:br>
            <a:r>
              <a:rPr lang="en-GB" dirty="0"/>
              <a:t>Was every prehistoric village like the one found at Must Farm?</a:t>
            </a:r>
          </a:p>
        </p:txBody>
      </p:sp>
      <p:sp>
        <p:nvSpPr>
          <p:cNvPr id="8" name="Content Placeholder 7">
            <a:extLst>
              <a:ext uri="{FF2B5EF4-FFF2-40B4-BE49-F238E27FC236}">
                <a16:creationId xmlns:a16="http://schemas.microsoft.com/office/drawing/2014/main" id="{2DA48F5C-1E09-0C7A-F4CB-B9EE91784A21}"/>
              </a:ext>
            </a:extLst>
          </p:cNvPr>
          <p:cNvSpPr>
            <a:spLocks noGrp="1"/>
          </p:cNvSpPr>
          <p:nvPr>
            <p:ph idx="1"/>
          </p:nvPr>
        </p:nvSpPr>
        <p:spPr/>
        <p:txBody>
          <a:bodyPr/>
          <a:lstStyle/>
          <a:p>
            <a:pPr algn="ctr"/>
            <a:r>
              <a:rPr lang="en-GB" b="1" dirty="0"/>
              <a:t>Prehistoric Houses and Settlements</a:t>
            </a:r>
          </a:p>
        </p:txBody>
      </p:sp>
      <p:sp>
        <p:nvSpPr>
          <p:cNvPr id="9" name="Picture Placeholder 8">
            <a:extLst>
              <a:ext uri="{FF2B5EF4-FFF2-40B4-BE49-F238E27FC236}">
                <a16:creationId xmlns:a16="http://schemas.microsoft.com/office/drawing/2014/main" id="{54A6C553-A4BE-0DB0-CF8D-F4B6493B120D}"/>
              </a:ext>
            </a:extLst>
          </p:cNvPr>
          <p:cNvSpPr>
            <a:spLocks noGrp="1"/>
          </p:cNvSpPr>
          <p:nvPr>
            <p:ph type="pic" sz="quarter" idx="4294967295"/>
          </p:nvPr>
        </p:nvSpPr>
        <p:spPr>
          <a:xfrm>
            <a:off x="357187" y="2344738"/>
            <a:ext cx="11006138" cy="4203700"/>
          </a:xfrm>
          <a:prstGeom prst="rect">
            <a:avLst/>
          </a:prstGeom>
        </p:spPr>
        <p:txBody>
          <a:bodyPr/>
          <a:lstStyle/>
          <a:p>
            <a:r>
              <a:rPr lang="en-GB" sz="2400" dirty="0"/>
              <a:t>Sort the cards into a chronological sequence. Use the timeline to help you.</a:t>
            </a:r>
          </a:p>
          <a:p>
            <a:endParaRPr lang="en-GB" sz="2400" dirty="0"/>
          </a:p>
        </p:txBody>
      </p:sp>
      <p:cxnSp>
        <p:nvCxnSpPr>
          <p:cNvPr id="26" name="Straight Connector 25">
            <a:extLst>
              <a:ext uri="{FF2B5EF4-FFF2-40B4-BE49-F238E27FC236}">
                <a16:creationId xmlns:a16="http://schemas.microsoft.com/office/drawing/2014/main" id="{8DB18406-7F1A-C007-C161-A1F2492A7502}"/>
              </a:ext>
              <a:ext uri="{C183D7F6-B498-43B3-948B-1728B52AA6E4}">
                <adec:decorative xmlns:adec="http://schemas.microsoft.com/office/drawing/2017/decorative" val="1"/>
              </a:ext>
            </a:extLst>
          </p:cNvPr>
          <p:cNvCxnSpPr>
            <a:cxnSpLocks/>
          </p:cNvCxnSpPr>
          <p:nvPr/>
        </p:nvCxnSpPr>
        <p:spPr>
          <a:xfrm>
            <a:off x="9797143" y="4762919"/>
            <a:ext cx="0" cy="145701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5A509C4-F2A2-6C74-5AC4-F3620D3CDD73}"/>
              </a:ext>
              <a:ext uri="{C183D7F6-B498-43B3-948B-1728B52AA6E4}">
                <adec:decorative xmlns:adec="http://schemas.microsoft.com/office/drawing/2017/decorative" val="1"/>
              </a:ext>
            </a:extLst>
          </p:cNvPr>
          <p:cNvSpPr txBox="1"/>
          <p:nvPr/>
        </p:nvSpPr>
        <p:spPr>
          <a:xfrm>
            <a:off x="9863403" y="5023169"/>
            <a:ext cx="1490397" cy="923330"/>
          </a:xfrm>
          <a:prstGeom prst="rect">
            <a:avLst/>
          </a:prstGeom>
          <a:noFill/>
        </p:spPr>
        <p:txBody>
          <a:bodyPr wrap="square" rtlCol="0">
            <a:spAutoFit/>
          </a:bodyPr>
          <a:lstStyle/>
          <a:p>
            <a:r>
              <a:rPr lang="en-GB" dirty="0"/>
              <a:t>History</a:t>
            </a:r>
          </a:p>
          <a:p>
            <a:r>
              <a:rPr lang="en-GB" dirty="0"/>
              <a:t>(Written Records)</a:t>
            </a:r>
          </a:p>
        </p:txBody>
      </p:sp>
      <p:sp>
        <p:nvSpPr>
          <p:cNvPr id="28" name="Arrow: Right 27">
            <a:extLst>
              <a:ext uri="{FF2B5EF4-FFF2-40B4-BE49-F238E27FC236}">
                <a16:creationId xmlns:a16="http://schemas.microsoft.com/office/drawing/2014/main" id="{CB0D059D-D6F8-54A1-9FD7-40925FDEC659}"/>
              </a:ext>
              <a:ext uri="{C183D7F6-B498-43B3-948B-1728B52AA6E4}">
                <adec:decorative xmlns:adec="http://schemas.microsoft.com/office/drawing/2017/decorative" val="1"/>
              </a:ext>
            </a:extLst>
          </p:cNvPr>
          <p:cNvSpPr/>
          <p:nvPr/>
        </p:nvSpPr>
        <p:spPr>
          <a:xfrm>
            <a:off x="10852220" y="5140128"/>
            <a:ext cx="501580" cy="212855"/>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EFACA479-75A7-4DA9-BA61-67F69F8BD94F}"/>
              </a:ext>
              <a:ext uri="{C183D7F6-B498-43B3-948B-1728B52AA6E4}">
                <adec:decorative xmlns:adec="http://schemas.microsoft.com/office/drawing/2017/decorative" val="1"/>
              </a:ext>
            </a:extLst>
          </p:cNvPr>
          <p:cNvSpPr txBox="1"/>
          <p:nvPr/>
        </p:nvSpPr>
        <p:spPr>
          <a:xfrm>
            <a:off x="7729485" y="5023169"/>
            <a:ext cx="2067658" cy="923330"/>
          </a:xfrm>
          <a:prstGeom prst="rect">
            <a:avLst/>
          </a:prstGeom>
          <a:noFill/>
        </p:spPr>
        <p:txBody>
          <a:bodyPr wrap="square" rtlCol="0">
            <a:spAutoFit/>
          </a:bodyPr>
          <a:lstStyle/>
          <a:p>
            <a:pPr algn="r"/>
            <a:r>
              <a:rPr lang="en-GB" dirty="0"/>
              <a:t>Prehistory</a:t>
            </a:r>
          </a:p>
          <a:p>
            <a:pPr algn="r"/>
            <a:r>
              <a:rPr lang="en-GB" dirty="0"/>
              <a:t>(Archaeological Records)</a:t>
            </a:r>
          </a:p>
        </p:txBody>
      </p:sp>
      <p:pic>
        <p:nvPicPr>
          <p:cNvPr id="31" name="Picture 30">
            <a:extLst>
              <a:ext uri="{FF2B5EF4-FFF2-40B4-BE49-F238E27FC236}">
                <a16:creationId xmlns:a16="http://schemas.microsoft.com/office/drawing/2014/main" id="{69E10804-3272-44EE-C633-25A5A6D7D8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8004296" y="5099935"/>
            <a:ext cx="506012" cy="213378"/>
          </a:xfrm>
          <a:prstGeom prst="rect">
            <a:avLst/>
          </a:prstGeom>
        </p:spPr>
      </p:pic>
      <p:pic>
        <p:nvPicPr>
          <p:cNvPr id="36" name="Picture 35">
            <a:extLst>
              <a:ext uri="{FF2B5EF4-FFF2-40B4-BE49-F238E27FC236}">
                <a16:creationId xmlns:a16="http://schemas.microsoft.com/office/drawing/2014/main" id="{DCD04704-7104-6B1A-9613-42FFAAA5B8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3368579"/>
            <a:ext cx="11515408" cy="1381159"/>
          </a:xfrm>
          <a:prstGeom prst="rect">
            <a:avLst/>
          </a:prstGeom>
        </p:spPr>
      </p:pic>
    </p:spTree>
    <p:extLst>
      <p:ext uri="{BB962C8B-B14F-4D97-AF65-F5344CB8AC3E}">
        <p14:creationId xmlns:p14="http://schemas.microsoft.com/office/powerpoint/2010/main" val="2693534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A23D88-E56A-5F2A-D5E6-965EB8E2890E}"/>
              </a:ext>
            </a:extLst>
          </p:cNvPr>
          <p:cNvSpPr>
            <a:spLocks noGrp="1"/>
          </p:cNvSpPr>
          <p:nvPr>
            <p:ph type="title"/>
          </p:nvPr>
        </p:nvSpPr>
        <p:spPr/>
        <p:txBody>
          <a:bodyPr>
            <a:normAutofit fontScale="90000"/>
          </a:bodyPr>
          <a:lstStyle/>
          <a:p>
            <a:r>
              <a:rPr lang="en-GB" dirty="0"/>
              <a:t>‘Was every prehistoric village like the one found at Must Farm?’ </a:t>
            </a:r>
            <a:r>
              <a:rPr lang="en-GB" dirty="0">
                <a:solidFill>
                  <a:schemeClr val="bg1"/>
                </a:solidFill>
              </a:rPr>
              <a:t>1</a:t>
            </a:r>
          </a:p>
        </p:txBody>
      </p:sp>
      <p:sp>
        <p:nvSpPr>
          <p:cNvPr id="2" name="Picture Placeholder 1">
            <a:extLst>
              <a:ext uri="{FF2B5EF4-FFF2-40B4-BE49-F238E27FC236}">
                <a16:creationId xmlns:a16="http://schemas.microsoft.com/office/drawing/2014/main" id="{36AF01E0-F8DD-7FF5-D4D9-E268E9337272}"/>
              </a:ext>
            </a:extLst>
          </p:cNvPr>
          <p:cNvSpPr>
            <a:spLocks noGrp="1"/>
          </p:cNvSpPr>
          <p:nvPr>
            <p:ph type="pic" sz="quarter" idx="11"/>
          </p:nvPr>
        </p:nvSpPr>
        <p:spPr/>
        <p:txBody>
          <a:bodyPr/>
          <a:lstStyle/>
          <a:p>
            <a:endParaRPr lang="en-GB"/>
          </a:p>
        </p:txBody>
      </p:sp>
      <p:pic>
        <p:nvPicPr>
          <p:cNvPr id="21" name="Picture Placeholder 20" descr="A reconstruction drawing of people in a palaeolithic village&#10;">
            <a:extLst>
              <a:ext uri="{FF2B5EF4-FFF2-40B4-BE49-F238E27FC236}">
                <a16:creationId xmlns:a16="http://schemas.microsoft.com/office/drawing/2014/main" id="{AC5586B0-D6F9-12B1-A6DA-ACD5140BC263}"/>
              </a:ext>
            </a:extLst>
          </p:cNvPr>
          <p:cNvPicPr>
            <a:picLocks noGrp="1" noChangeAspect="1"/>
          </p:cNvPicPr>
          <p:nvPr>
            <p:ph type="pic" sz="quarter" idx="12"/>
          </p:nvPr>
        </p:nvPicPr>
        <p:blipFill>
          <a:blip r:embed="rId3"/>
          <a:srcRect l="3312" r="3312"/>
          <a:stretch/>
        </p:blipFill>
        <p:spPr/>
      </p:pic>
      <p:sp>
        <p:nvSpPr>
          <p:cNvPr id="16" name="Picture Placeholder 15">
            <a:extLst>
              <a:ext uri="{FF2B5EF4-FFF2-40B4-BE49-F238E27FC236}">
                <a16:creationId xmlns:a16="http://schemas.microsoft.com/office/drawing/2014/main" id="{C2FF6123-9E00-B5B0-9A79-F8FE9F803523}"/>
              </a:ext>
            </a:extLst>
          </p:cNvPr>
          <p:cNvSpPr>
            <a:spLocks noGrp="1"/>
          </p:cNvSpPr>
          <p:nvPr>
            <p:ph type="pic" sz="quarter" idx="22"/>
          </p:nvPr>
        </p:nvSpPr>
        <p:spPr/>
        <p:txBody>
          <a:bodyPr/>
          <a:lstStyle/>
          <a:p>
            <a:endParaRPr lang="en-GB"/>
          </a:p>
        </p:txBody>
      </p:sp>
      <p:sp>
        <p:nvSpPr>
          <p:cNvPr id="15" name="Text Placeholder 14">
            <a:extLst>
              <a:ext uri="{FF2B5EF4-FFF2-40B4-BE49-F238E27FC236}">
                <a16:creationId xmlns:a16="http://schemas.microsoft.com/office/drawing/2014/main" id="{2127E8C2-A09E-2F37-6A78-77BE0258FCA7}"/>
              </a:ext>
            </a:extLst>
          </p:cNvPr>
          <p:cNvSpPr>
            <a:spLocks noGrp="1"/>
          </p:cNvSpPr>
          <p:nvPr>
            <p:ph type="body" sz="quarter" idx="23"/>
          </p:nvPr>
        </p:nvSpPr>
        <p:spPr/>
        <p:txBody>
          <a:bodyPr/>
          <a:lstStyle/>
          <a:p>
            <a:r>
              <a:rPr lang="en-GB" dirty="0"/>
              <a:t>Hengistbury Head, Dorset</a:t>
            </a:r>
          </a:p>
        </p:txBody>
      </p:sp>
      <p:sp>
        <p:nvSpPr>
          <p:cNvPr id="5" name="Text Placeholder 4">
            <a:extLst>
              <a:ext uri="{FF2B5EF4-FFF2-40B4-BE49-F238E27FC236}">
                <a16:creationId xmlns:a16="http://schemas.microsoft.com/office/drawing/2014/main" id="{8DB89ABB-7B09-399F-84ED-2E687C0D0CF0}"/>
              </a:ext>
            </a:extLst>
          </p:cNvPr>
          <p:cNvSpPr>
            <a:spLocks noGrp="1"/>
          </p:cNvSpPr>
          <p:nvPr>
            <p:ph type="body" sz="half" idx="2"/>
          </p:nvPr>
        </p:nvSpPr>
        <p:spPr/>
        <p:txBody>
          <a:bodyPr/>
          <a:lstStyle/>
          <a:p>
            <a:r>
              <a:rPr lang="en-GB" dirty="0"/>
              <a:t>Hengistbury Head in Dorset which dates to the end of the Palaeolithic period, about 14,000 years ago. It was used by nomadic hunters who camped on the higher ground next to what was then a river and made tools from stone, bone and antler.</a:t>
            </a:r>
          </a:p>
          <a:p>
            <a:endParaRPr lang="en-GB" dirty="0"/>
          </a:p>
        </p:txBody>
      </p:sp>
      <p:sp>
        <p:nvSpPr>
          <p:cNvPr id="11" name="Picture Placeholder 10">
            <a:extLst>
              <a:ext uri="{FF2B5EF4-FFF2-40B4-BE49-F238E27FC236}">
                <a16:creationId xmlns:a16="http://schemas.microsoft.com/office/drawing/2014/main" id="{0224249A-8A78-2D8F-3FD7-DDE47DF78E28}"/>
              </a:ext>
            </a:extLst>
          </p:cNvPr>
          <p:cNvSpPr>
            <a:spLocks noGrp="1"/>
          </p:cNvSpPr>
          <p:nvPr>
            <p:ph type="pic" sz="quarter" idx="13"/>
          </p:nvPr>
        </p:nvSpPr>
        <p:spPr/>
        <p:txBody>
          <a:bodyPr/>
          <a:lstStyle/>
          <a:p>
            <a:endParaRPr lang="en-GB"/>
          </a:p>
        </p:txBody>
      </p:sp>
      <p:pic>
        <p:nvPicPr>
          <p:cNvPr id="23" name="Picture Placeholder 22" descr="A person building a reconstruction of a Mesolithic hut">
            <a:extLst>
              <a:ext uri="{FF2B5EF4-FFF2-40B4-BE49-F238E27FC236}">
                <a16:creationId xmlns:a16="http://schemas.microsoft.com/office/drawing/2014/main" id="{8A5F7C21-7877-F729-B429-6D26B74DDA07}"/>
              </a:ext>
            </a:extLst>
          </p:cNvPr>
          <p:cNvPicPr>
            <a:picLocks noGrp="1" noChangeAspect="1"/>
          </p:cNvPicPr>
          <p:nvPr>
            <p:ph type="pic" sz="quarter" idx="14"/>
          </p:nvPr>
        </p:nvPicPr>
        <p:blipFill>
          <a:blip r:embed="rId4"/>
          <a:srcRect l="1223" r="1223"/>
          <a:stretch/>
        </p:blipFill>
        <p:spPr/>
      </p:pic>
      <p:sp>
        <p:nvSpPr>
          <p:cNvPr id="18" name="Picture Placeholder 17">
            <a:extLst>
              <a:ext uri="{FF2B5EF4-FFF2-40B4-BE49-F238E27FC236}">
                <a16:creationId xmlns:a16="http://schemas.microsoft.com/office/drawing/2014/main" id="{2724CA64-9562-542F-283F-0F81AA366AC0}"/>
              </a:ext>
            </a:extLst>
          </p:cNvPr>
          <p:cNvSpPr>
            <a:spLocks noGrp="1"/>
          </p:cNvSpPr>
          <p:nvPr>
            <p:ph type="pic" sz="quarter" idx="24"/>
          </p:nvPr>
        </p:nvSpPr>
        <p:spPr/>
        <p:txBody>
          <a:bodyPr/>
          <a:lstStyle/>
          <a:p>
            <a:endParaRPr lang="en-GB"/>
          </a:p>
        </p:txBody>
      </p:sp>
      <p:sp>
        <p:nvSpPr>
          <p:cNvPr id="17" name="Text Placeholder 16">
            <a:extLst>
              <a:ext uri="{FF2B5EF4-FFF2-40B4-BE49-F238E27FC236}">
                <a16:creationId xmlns:a16="http://schemas.microsoft.com/office/drawing/2014/main" id="{0FDE3C94-3CF9-C8E8-EEEF-1926E732BE15}"/>
              </a:ext>
            </a:extLst>
          </p:cNvPr>
          <p:cNvSpPr>
            <a:spLocks noGrp="1"/>
          </p:cNvSpPr>
          <p:nvPr>
            <p:ph type="body" sz="quarter" idx="25"/>
          </p:nvPr>
        </p:nvSpPr>
        <p:spPr/>
        <p:txBody>
          <a:bodyPr/>
          <a:lstStyle/>
          <a:p>
            <a:r>
              <a:rPr lang="en-GB" dirty="0"/>
              <a:t>Howick, Northumberland</a:t>
            </a:r>
          </a:p>
        </p:txBody>
      </p:sp>
      <p:sp>
        <p:nvSpPr>
          <p:cNvPr id="12" name="Text Placeholder 11">
            <a:extLst>
              <a:ext uri="{FF2B5EF4-FFF2-40B4-BE49-F238E27FC236}">
                <a16:creationId xmlns:a16="http://schemas.microsoft.com/office/drawing/2014/main" id="{A2EB5F68-5FDA-6B14-4F45-1DE4916D7197}"/>
              </a:ext>
            </a:extLst>
          </p:cNvPr>
          <p:cNvSpPr>
            <a:spLocks noGrp="1"/>
          </p:cNvSpPr>
          <p:nvPr>
            <p:ph type="body" sz="half" idx="17"/>
          </p:nvPr>
        </p:nvSpPr>
        <p:spPr/>
        <p:txBody>
          <a:bodyPr/>
          <a:lstStyle/>
          <a:p>
            <a:r>
              <a:rPr lang="en-GB" dirty="0"/>
              <a:t>Occasionally, Mesolithic people built more substantial houses. Much of our evidence for these comes from northern Britain, such as Howick on the coast of Northumberland. Mesolithic people were living here almost 10,000 years ago.</a:t>
            </a:r>
          </a:p>
          <a:p>
            <a:endParaRPr lang="en-GB" dirty="0"/>
          </a:p>
          <a:p>
            <a:endParaRPr lang="en-GB" dirty="0"/>
          </a:p>
        </p:txBody>
      </p:sp>
      <p:sp>
        <p:nvSpPr>
          <p:cNvPr id="14" name="Picture Placeholder 13">
            <a:extLst>
              <a:ext uri="{FF2B5EF4-FFF2-40B4-BE49-F238E27FC236}">
                <a16:creationId xmlns:a16="http://schemas.microsoft.com/office/drawing/2014/main" id="{B5C65A16-5C82-D221-84B5-01C008CC2D81}"/>
              </a:ext>
            </a:extLst>
          </p:cNvPr>
          <p:cNvSpPr>
            <a:spLocks noGrp="1"/>
          </p:cNvSpPr>
          <p:nvPr>
            <p:ph type="pic" sz="quarter" idx="15"/>
          </p:nvPr>
        </p:nvSpPr>
        <p:spPr/>
        <p:txBody>
          <a:bodyPr/>
          <a:lstStyle/>
          <a:p>
            <a:endParaRPr lang="en-GB"/>
          </a:p>
        </p:txBody>
      </p:sp>
      <p:pic>
        <p:nvPicPr>
          <p:cNvPr id="25" name="Picture Placeholder 24" descr="Archaeologists excavating wooden timbers">
            <a:extLst>
              <a:ext uri="{FF2B5EF4-FFF2-40B4-BE49-F238E27FC236}">
                <a16:creationId xmlns:a16="http://schemas.microsoft.com/office/drawing/2014/main" id="{F31BC969-8957-60F3-6E8F-13BE4DEC0E51}"/>
              </a:ext>
            </a:extLst>
          </p:cNvPr>
          <p:cNvPicPr>
            <a:picLocks noGrp="1" noChangeAspect="1"/>
          </p:cNvPicPr>
          <p:nvPr>
            <p:ph type="pic" sz="quarter" idx="16"/>
          </p:nvPr>
        </p:nvPicPr>
        <p:blipFill>
          <a:blip r:embed="rId5"/>
          <a:srcRect l="11415" r="11415"/>
          <a:stretch/>
        </p:blipFill>
        <p:spPr/>
      </p:pic>
      <p:sp>
        <p:nvSpPr>
          <p:cNvPr id="20" name="Picture Placeholder 19">
            <a:extLst>
              <a:ext uri="{FF2B5EF4-FFF2-40B4-BE49-F238E27FC236}">
                <a16:creationId xmlns:a16="http://schemas.microsoft.com/office/drawing/2014/main" id="{95237D49-E860-57CE-0B1C-CE1416206D2B}"/>
              </a:ext>
            </a:extLst>
          </p:cNvPr>
          <p:cNvSpPr>
            <a:spLocks noGrp="1"/>
          </p:cNvSpPr>
          <p:nvPr>
            <p:ph type="pic" sz="quarter" idx="26"/>
          </p:nvPr>
        </p:nvSpPr>
        <p:spPr/>
        <p:txBody>
          <a:bodyPr/>
          <a:lstStyle/>
          <a:p>
            <a:endParaRPr lang="en-GB"/>
          </a:p>
        </p:txBody>
      </p:sp>
      <p:sp>
        <p:nvSpPr>
          <p:cNvPr id="19" name="Text Placeholder 18">
            <a:extLst>
              <a:ext uri="{FF2B5EF4-FFF2-40B4-BE49-F238E27FC236}">
                <a16:creationId xmlns:a16="http://schemas.microsoft.com/office/drawing/2014/main" id="{558854FD-3889-05EC-2D38-B2893422D27B}"/>
              </a:ext>
            </a:extLst>
          </p:cNvPr>
          <p:cNvSpPr>
            <a:spLocks noGrp="1"/>
          </p:cNvSpPr>
          <p:nvPr>
            <p:ph type="body" sz="quarter" idx="27"/>
          </p:nvPr>
        </p:nvSpPr>
        <p:spPr/>
        <p:txBody>
          <a:bodyPr/>
          <a:lstStyle/>
          <a:p>
            <a:r>
              <a:rPr lang="en-GB" dirty="0"/>
              <a:t>Star Carr, Yorkshire</a:t>
            </a:r>
          </a:p>
        </p:txBody>
      </p:sp>
      <p:sp>
        <p:nvSpPr>
          <p:cNvPr id="13" name="Text Placeholder 12">
            <a:extLst>
              <a:ext uri="{FF2B5EF4-FFF2-40B4-BE49-F238E27FC236}">
                <a16:creationId xmlns:a16="http://schemas.microsoft.com/office/drawing/2014/main" id="{4A97366B-DD20-B2EB-7C4A-776376EC09A3}"/>
              </a:ext>
            </a:extLst>
          </p:cNvPr>
          <p:cNvSpPr>
            <a:spLocks noGrp="1"/>
          </p:cNvSpPr>
          <p:nvPr>
            <p:ph type="body" sz="half" idx="18"/>
          </p:nvPr>
        </p:nvSpPr>
        <p:spPr/>
        <p:txBody>
          <a:bodyPr/>
          <a:lstStyle/>
          <a:p>
            <a:r>
              <a:rPr lang="en-GB" dirty="0"/>
              <a:t>Star Carr is an early Mesolithic site in North Yorkshire, inhabited not long after the end of the last ice age, around 11,000 years ago. It lies on the shore of a former lake where Mesolithic people built a wooden platform and other structures.</a:t>
            </a:r>
          </a:p>
          <a:p>
            <a:endParaRPr lang="en-GB" dirty="0"/>
          </a:p>
          <a:p>
            <a:endParaRPr lang="en-GB" dirty="0"/>
          </a:p>
          <a:p>
            <a:endParaRPr lang="en-GB" dirty="0"/>
          </a:p>
        </p:txBody>
      </p:sp>
    </p:spTree>
    <p:extLst>
      <p:ext uri="{BB962C8B-B14F-4D97-AF65-F5344CB8AC3E}">
        <p14:creationId xmlns:p14="http://schemas.microsoft.com/office/powerpoint/2010/main" val="2182604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11A16-ECED-FBEA-C857-01D1CB2F27D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3160A5-CCBE-7300-755E-C7572622FA75}"/>
              </a:ext>
            </a:extLst>
          </p:cNvPr>
          <p:cNvSpPr>
            <a:spLocks noGrp="1"/>
          </p:cNvSpPr>
          <p:nvPr>
            <p:ph type="title"/>
          </p:nvPr>
        </p:nvSpPr>
        <p:spPr/>
        <p:txBody>
          <a:bodyPr>
            <a:normAutofit fontScale="90000"/>
          </a:bodyPr>
          <a:lstStyle/>
          <a:p>
            <a:r>
              <a:rPr lang="en-GB" dirty="0"/>
              <a:t>‘Was every prehistoric village like the one found at Must Farm?’ </a:t>
            </a:r>
            <a:r>
              <a:rPr lang="en-GB" dirty="0">
                <a:solidFill>
                  <a:schemeClr val="bg1"/>
                </a:solidFill>
              </a:rPr>
              <a:t>2</a:t>
            </a:r>
          </a:p>
        </p:txBody>
      </p:sp>
      <p:sp>
        <p:nvSpPr>
          <p:cNvPr id="2" name="Picture Placeholder 1">
            <a:extLst>
              <a:ext uri="{FF2B5EF4-FFF2-40B4-BE49-F238E27FC236}">
                <a16:creationId xmlns:a16="http://schemas.microsoft.com/office/drawing/2014/main" id="{2F1ACD07-FD1E-E7FA-1893-B7228982FA46}"/>
              </a:ext>
            </a:extLst>
          </p:cNvPr>
          <p:cNvSpPr>
            <a:spLocks noGrp="1"/>
          </p:cNvSpPr>
          <p:nvPr>
            <p:ph type="pic" sz="quarter" idx="11"/>
          </p:nvPr>
        </p:nvSpPr>
        <p:spPr/>
        <p:txBody>
          <a:bodyPr/>
          <a:lstStyle/>
          <a:p>
            <a:endParaRPr lang="en-GB"/>
          </a:p>
        </p:txBody>
      </p:sp>
      <p:pic>
        <p:nvPicPr>
          <p:cNvPr id="21" name="Picture Placeholder 20" descr="A reconstruction drawing of a Neolithic longhouse">
            <a:extLst>
              <a:ext uri="{FF2B5EF4-FFF2-40B4-BE49-F238E27FC236}">
                <a16:creationId xmlns:a16="http://schemas.microsoft.com/office/drawing/2014/main" id="{EC7312AE-0CFA-C869-F0AB-5101AF6693A1}"/>
              </a:ext>
            </a:extLst>
          </p:cNvPr>
          <p:cNvPicPr>
            <a:picLocks noGrp="1" noChangeAspect="1"/>
          </p:cNvPicPr>
          <p:nvPr>
            <p:ph type="pic" sz="quarter" idx="12"/>
          </p:nvPr>
        </p:nvPicPr>
        <p:blipFill>
          <a:blip r:embed="rId3"/>
          <a:srcRect l="14273" r="14273"/>
          <a:stretch/>
        </p:blipFill>
        <p:spPr/>
      </p:pic>
      <p:sp>
        <p:nvSpPr>
          <p:cNvPr id="11" name="Picture Placeholder 10">
            <a:extLst>
              <a:ext uri="{FF2B5EF4-FFF2-40B4-BE49-F238E27FC236}">
                <a16:creationId xmlns:a16="http://schemas.microsoft.com/office/drawing/2014/main" id="{003BEA39-8B24-CC56-6DA6-5A1FA7165E2B}"/>
              </a:ext>
            </a:extLst>
          </p:cNvPr>
          <p:cNvSpPr>
            <a:spLocks noGrp="1"/>
          </p:cNvSpPr>
          <p:nvPr>
            <p:ph type="pic" sz="quarter" idx="22"/>
          </p:nvPr>
        </p:nvSpPr>
        <p:spPr/>
        <p:txBody>
          <a:bodyPr/>
          <a:lstStyle/>
          <a:p>
            <a:endParaRPr lang="en-GB"/>
          </a:p>
        </p:txBody>
      </p:sp>
      <p:sp>
        <p:nvSpPr>
          <p:cNvPr id="22" name="Text Placeholder 21">
            <a:extLst>
              <a:ext uri="{FF2B5EF4-FFF2-40B4-BE49-F238E27FC236}">
                <a16:creationId xmlns:a16="http://schemas.microsoft.com/office/drawing/2014/main" id="{3ED1247D-906B-611A-B88D-F7E568776EC0}"/>
              </a:ext>
            </a:extLst>
          </p:cNvPr>
          <p:cNvSpPr>
            <a:spLocks noGrp="1"/>
          </p:cNvSpPr>
          <p:nvPr>
            <p:ph type="body" sz="quarter" idx="23"/>
          </p:nvPr>
        </p:nvSpPr>
        <p:spPr/>
        <p:txBody>
          <a:bodyPr/>
          <a:lstStyle/>
          <a:p>
            <a:r>
              <a:rPr lang="en-GB" dirty="0"/>
              <a:t>Horton, Berkshire</a:t>
            </a:r>
          </a:p>
        </p:txBody>
      </p:sp>
      <p:sp>
        <p:nvSpPr>
          <p:cNvPr id="5" name="Text Placeholder 4">
            <a:extLst>
              <a:ext uri="{FF2B5EF4-FFF2-40B4-BE49-F238E27FC236}">
                <a16:creationId xmlns:a16="http://schemas.microsoft.com/office/drawing/2014/main" id="{FB78F81A-61CB-DC68-48F9-9E946D8A7B23}"/>
              </a:ext>
            </a:extLst>
          </p:cNvPr>
          <p:cNvSpPr>
            <a:spLocks noGrp="1"/>
          </p:cNvSpPr>
          <p:nvPr>
            <p:ph type="body" sz="half" idx="2"/>
          </p:nvPr>
        </p:nvSpPr>
        <p:spPr/>
        <p:txBody>
          <a:bodyPr/>
          <a:lstStyle/>
          <a:p>
            <a:r>
              <a:rPr lang="en-GB" dirty="0"/>
              <a:t>In the early Neolithic, some people built timber halls or longhouses which were rectangular in shape, and sometimes very big! It seems likely that these large buildings were more like village halls or community centres.</a:t>
            </a:r>
          </a:p>
        </p:txBody>
      </p:sp>
      <p:sp>
        <p:nvSpPr>
          <p:cNvPr id="3" name="Picture Placeholder 2">
            <a:extLst>
              <a:ext uri="{FF2B5EF4-FFF2-40B4-BE49-F238E27FC236}">
                <a16:creationId xmlns:a16="http://schemas.microsoft.com/office/drawing/2014/main" id="{D41253EC-64F1-1FE0-5B4A-35C307517095}"/>
              </a:ext>
            </a:extLst>
          </p:cNvPr>
          <p:cNvSpPr>
            <a:spLocks noGrp="1"/>
          </p:cNvSpPr>
          <p:nvPr>
            <p:ph type="pic" sz="quarter" idx="13"/>
          </p:nvPr>
        </p:nvSpPr>
        <p:spPr/>
        <p:txBody>
          <a:bodyPr/>
          <a:lstStyle/>
          <a:p>
            <a:endParaRPr lang="en-GB"/>
          </a:p>
        </p:txBody>
      </p:sp>
      <p:pic>
        <p:nvPicPr>
          <p:cNvPr id="9" name="Picture Placeholder 8" descr="The stone walls and shelves inside the round houses on Skara Brea">
            <a:extLst>
              <a:ext uri="{FF2B5EF4-FFF2-40B4-BE49-F238E27FC236}">
                <a16:creationId xmlns:a16="http://schemas.microsoft.com/office/drawing/2014/main" id="{AA5242B5-C79C-C03E-F948-9B4622107D72}"/>
              </a:ext>
            </a:extLst>
          </p:cNvPr>
          <p:cNvPicPr>
            <a:picLocks noGrp="1" noChangeAspect="1"/>
          </p:cNvPicPr>
          <p:nvPr>
            <p:ph type="pic" sz="quarter" idx="14"/>
          </p:nvPr>
        </p:nvPicPr>
        <p:blipFill>
          <a:blip r:embed="rId4"/>
          <a:srcRect l="2357" r="2357"/>
          <a:stretch/>
        </p:blipFill>
        <p:spPr/>
      </p:pic>
      <p:sp>
        <p:nvSpPr>
          <p:cNvPr id="14" name="Picture Placeholder 13">
            <a:extLst>
              <a:ext uri="{FF2B5EF4-FFF2-40B4-BE49-F238E27FC236}">
                <a16:creationId xmlns:a16="http://schemas.microsoft.com/office/drawing/2014/main" id="{1A627BAC-9586-DC88-1A23-673A8F12C764}"/>
              </a:ext>
            </a:extLst>
          </p:cNvPr>
          <p:cNvSpPr>
            <a:spLocks noGrp="1"/>
          </p:cNvSpPr>
          <p:nvPr>
            <p:ph type="pic" sz="quarter" idx="24"/>
          </p:nvPr>
        </p:nvSpPr>
        <p:spPr/>
        <p:txBody>
          <a:bodyPr/>
          <a:lstStyle/>
          <a:p>
            <a:endParaRPr lang="en-GB"/>
          </a:p>
        </p:txBody>
      </p:sp>
      <p:sp>
        <p:nvSpPr>
          <p:cNvPr id="17" name="Text Placeholder 16">
            <a:extLst>
              <a:ext uri="{FF2B5EF4-FFF2-40B4-BE49-F238E27FC236}">
                <a16:creationId xmlns:a16="http://schemas.microsoft.com/office/drawing/2014/main" id="{E0C1B187-118C-C490-F39D-32C5A6CB38DC}"/>
              </a:ext>
            </a:extLst>
          </p:cNvPr>
          <p:cNvSpPr>
            <a:spLocks noGrp="1"/>
          </p:cNvSpPr>
          <p:nvPr>
            <p:ph type="body" sz="quarter" idx="25"/>
          </p:nvPr>
        </p:nvSpPr>
        <p:spPr/>
        <p:txBody>
          <a:bodyPr/>
          <a:lstStyle/>
          <a:p>
            <a:r>
              <a:rPr lang="en-GB" dirty="0"/>
              <a:t>Skara Brae, Orkney</a:t>
            </a:r>
          </a:p>
        </p:txBody>
      </p:sp>
      <p:sp>
        <p:nvSpPr>
          <p:cNvPr id="12" name="Text Placeholder 11">
            <a:extLst>
              <a:ext uri="{FF2B5EF4-FFF2-40B4-BE49-F238E27FC236}">
                <a16:creationId xmlns:a16="http://schemas.microsoft.com/office/drawing/2014/main" id="{53707722-4132-00D8-1B2D-34A2AD1F95C6}"/>
              </a:ext>
            </a:extLst>
          </p:cNvPr>
          <p:cNvSpPr>
            <a:spLocks noGrp="1"/>
          </p:cNvSpPr>
          <p:nvPr>
            <p:ph type="body" sz="half" idx="17"/>
          </p:nvPr>
        </p:nvSpPr>
        <p:spPr/>
        <p:txBody>
          <a:bodyPr/>
          <a:lstStyle/>
          <a:p>
            <a:r>
              <a:rPr lang="en-GB" dirty="0"/>
              <a:t>At Skara Brae in Orkney, the well-preserved houses of the later Neolithic were built of stone and connected by passageways. They also had stone furniture, including cupboards, box ‘beds’ at either side, and a central square fireplace.</a:t>
            </a:r>
          </a:p>
          <a:p>
            <a:endParaRPr lang="en-GB" dirty="0"/>
          </a:p>
          <a:p>
            <a:endParaRPr lang="en-GB" dirty="0"/>
          </a:p>
          <a:p>
            <a:endParaRPr lang="en-GB" dirty="0"/>
          </a:p>
        </p:txBody>
      </p:sp>
      <p:sp>
        <p:nvSpPr>
          <p:cNvPr id="7" name="Picture Placeholder 6">
            <a:extLst>
              <a:ext uri="{FF2B5EF4-FFF2-40B4-BE49-F238E27FC236}">
                <a16:creationId xmlns:a16="http://schemas.microsoft.com/office/drawing/2014/main" id="{B1FEBAB7-8F10-2891-F25B-ACD3C13AB100}"/>
              </a:ext>
            </a:extLst>
          </p:cNvPr>
          <p:cNvSpPr>
            <a:spLocks noGrp="1"/>
          </p:cNvSpPr>
          <p:nvPr>
            <p:ph type="pic" sz="quarter" idx="15"/>
          </p:nvPr>
        </p:nvSpPr>
        <p:spPr/>
        <p:txBody>
          <a:bodyPr/>
          <a:lstStyle/>
          <a:p>
            <a:endParaRPr lang="en-GB"/>
          </a:p>
        </p:txBody>
      </p:sp>
      <p:pic>
        <p:nvPicPr>
          <p:cNvPr id="25" name="Picture Placeholder 24" descr="A reconstruction drawing of round huts in a village near Stonehenge">
            <a:extLst>
              <a:ext uri="{FF2B5EF4-FFF2-40B4-BE49-F238E27FC236}">
                <a16:creationId xmlns:a16="http://schemas.microsoft.com/office/drawing/2014/main" id="{930098A4-102D-3F6B-8E97-C0DFB2223526}"/>
              </a:ext>
            </a:extLst>
          </p:cNvPr>
          <p:cNvPicPr>
            <a:picLocks noGrp="1" noChangeAspect="1"/>
          </p:cNvPicPr>
          <p:nvPr>
            <p:ph type="pic" sz="quarter" idx="16"/>
          </p:nvPr>
        </p:nvPicPr>
        <p:blipFill>
          <a:blip r:embed="rId5"/>
          <a:srcRect l="10956" r="10956"/>
          <a:stretch/>
        </p:blipFill>
        <p:spPr/>
      </p:pic>
      <p:sp>
        <p:nvSpPr>
          <p:cNvPr id="15" name="Picture Placeholder 14">
            <a:extLst>
              <a:ext uri="{FF2B5EF4-FFF2-40B4-BE49-F238E27FC236}">
                <a16:creationId xmlns:a16="http://schemas.microsoft.com/office/drawing/2014/main" id="{BE6882AB-DFFA-D5E4-EF66-675CDDD1D7AC}"/>
              </a:ext>
            </a:extLst>
          </p:cNvPr>
          <p:cNvSpPr>
            <a:spLocks noGrp="1"/>
          </p:cNvSpPr>
          <p:nvPr>
            <p:ph type="pic" sz="quarter" idx="26"/>
          </p:nvPr>
        </p:nvSpPr>
        <p:spPr/>
        <p:txBody>
          <a:bodyPr/>
          <a:lstStyle/>
          <a:p>
            <a:endParaRPr lang="en-GB"/>
          </a:p>
        </p:txBody>
      </p:sp>
      <p:sp>
        <p:nvSpPr>
          <p:cNvPr id="19" name="Text Placeholder 18">
            <a:extLst>
              <a:ext uri="{FF2B5EF4-FFF2-40B4-BE49-F238E27FC236}">
                <a16:creationId xmlns:a16="http://schemas.microsoft.com/office/drawing/2014/main" id="{4FA9059D-7FED-E76C-2806-E955A2FD1EC2}"/>
              </a:ext>
            </a:extLst>
          </p:cNvPr>
          <p:cNvSpPr>
            <a:spLocks noGrp="1"/>
          </p:cNvSpPr>
          <p:nvPr>
            <p:ph type="body" sz="quarter" idx="27"/>
          </p:nvPr>
        </p:nvSpPr>
        <p:spPr/>
        <p:txBody>
          <a:bodyPr/>
          <a:lstStyle/>
          <a:p>
            <a:r>
              <a:rPr lang="en-GB" dirty="0"/>
              <a:t>Durrington Walls, Wiltshire</a:t>
            </a:r>
          </a:p>
        </p:txBody>
      </p:sp>
      <p:sp>
        <p:nvSpPr>
          <p:cNvPr id="13" name="Text Placeholder 12">
            <a:extLst>
              <a:ext uri="{FF2B5EF4-FFF2-40B4-BE49-F238E27FC236}">
                <a16:creationId xmlns:a16="http://schemas.microsoft.com/office/drawing/2014/main" id="{22B59BAE-4F84-8B66-1408-D0AB6A3FFC7C}"/>
              </a:ext>
            </a:extLst>
          </p:cNvPr>
          <p:cNvSpPr>
            <a:spLocks noGrp="1"/>
          </p:cNvSpPr>
          <p:nvPr>
            <p:ph type="body" sz="half" idx="18"/>
          </p:nvPr>
        </p:nvSpPr>
        <p:spPr/>
        <p:txBody>
          <a:bodyPr/>
          <a:lstStyle/>
          <a:p>
            <a:r>
              <a:rPr lang="en-GB" dirty="0"/>
              <a:t>At Durrington Walls in Wiltshire the Neolithic houses were made of timber and chalk. Their size and shape were like the houses on Orkney. So, we know people built similar-looking homes  but in the materials available to them.</a:t>
            </a:r>
          </a:p>
          <a:p>
            <a:endParaRPr lang="en-GB" dirty="0"/>
          </a:p>
        </p:txBody>
      </p:sp>
    </p:spTree>
    <p:extLst>
      <p:ext uri="{BB962C8B-B14F-4D97-AF65-F5344CB8AC3E}">
        <p14:creationId xmlns:p14="http://schemas.microsoft.com/office/powerpoint/2010/main" val="2822332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6675B-DB1A-0931-03C9-F4332C6C1C5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98836F-447B-C7AB-1CBB-90092A98DA8E}"/>
              </a:ext>
            </a:extLst>
          </p:cNvPr>
          <p:cNvSpPr>
            <a:spLocks noGrp="1"/>
          </p:cNvSpPr>
          <p:nvPr>
            <p:ph type="title"/>
          </p:nvPr>
        </p:nvSpPr>
        <p:spPr/>
        <p:txBody>
          <a:bodyPr>
            <a:normAutofit fontScale="90000"/>
          </a:bodyPr>
          <a:lstStyle/>
          <a:p>
            <a:r>
              <a:rPr lang="en-GB" dirty="0"/>
              <a:t>‘Was every prehistoric village like the one found at Must Farm?’ </a:t>
            </a:r>
            <a:r>
              <a:rPr lang="en-GB" dirty="0">
                <a:solidFill>
                  <a:schemeClr val="bg1"/>
                </a:solidFill>
              </a:rPr>
              <a:t>3</a:t>
            </a:r>
          </a:p>
        </p:txBody>
      </p:sp>
      <p:sp>
        <p:nvSpPr>
          <p:cNvPr id="2" name="Picture Placeholder 1">
            <a:extLst>
              <a:ext uri="{FF2B5EF4-FFF2-40B4-BE49-F238E27FC236}">
                <a16:creationId xmlns:a16="http://schemas.microsoft.com/office/drawing/2014/main" id="{756763AC-1CDD-8D80-0DC1-FA88302F595F}"/>
              </a:ext>
            </a:extLst>
          </p:cNvPr>
          <p:cNvSpPr>
            <a:spLocks noGrp="1"/>
          </p:cNvSpPr>
          <p:nvPr>
            <p:ph type="pic" sz="quarter" idx="11"/>
          </p:nvPr>
        </p:nvSpPr>
        <p:spPr/>
        <p:txBody>
          <a:bodyPr/>
          <a:lstStyle/>
          <a:p>
            <a:endParaRPr lang="en-GB"/>
          </a:p>
        </p:txBody>
      </p:sp>
      <p:pic>
        <p:nvPicPr>
          <p:cNvPr id="27" name="Picture Placeholder 26" descr="A reconstruction drawing with a herd of animals in the foreground and prehistoric huts in the background&#10;&#10;">
            <a:extLst>
              <a:ext uri="{FF2B5EF4-FFF2-40B4-BE49-F238E27FC236}">
                <a16:creationId xmlns:a16="http://schemas.microsoft.com/office/drawing/2014/main" id="{1103BB01-6DA6-7CBF-EF4A-B1272852E35A}"/>
              </a:ext>
            </a:extLst>
          </p:cNvPr>
          <p:cNvPicPr>
            <a:picLocks noGrp="1" noChangeAspect="1"/>
          </p:cNvPicPr>
          <p:nvPr>
            <p:ph type="pic" sz="quarter" idx="12"/>
          </p:nvPr>
        </p:nvPicPr>
        <p:blipFill>
          <a:blip r:embed="rId3"/>
          <a:srcRect t="6466" b="6466"/>
          <a:stretch/>
        </p:blipFill>
        <p:spPr/>
      </p:pic>
      <p:sp>
        <p:nvSpPr>
          <p:cNvPr id="7" name="Picture Placeholder 6">
            <a:extLst>
              <a:ext uri="{FF2B5EF4-FFF2-40B4-BE49-F238E27FC236}">
                <a16:creationId xmlns:a16="http://schemas.microsoft.com/office/drawing/2014/main" id="{A4135F1B-9F88-4F28-2F04-40ECF7C7533E}"/>
              </a:ext>
            </a:extLst>
          </p:cNvPr>
          <p:cNvSpPr>
            <a:spLocks noGrp="1"/>
          </p:cNvSpPr>
          <p:nvPr>
            <p:ph type="pic" sz="quarter" idx="22"/>
          </p:nvPr>
        </p:nvSpPr>
        <p:spPr/>
        <p:txBody>
          <a:bodyPr/>
          <a:lstStyle/>
          <a:p>
            <a:endParaRPr lang="en-GB"/>
          </a:p>
        </p:txBody>
      </p:sp>
      <p:sp>
        <p:nvSpPr>
          <p:cNvPr id="22" name="Text Placeholder 21">
            <a:extLst>
              <a:ext uri="{FF2B5EF4-FFF2-40B4-BE49-F238E27FC236}">
                <a16:creationId xmlns:a16="http://schemas.microsoft.com/office/drawing/2014/main" id="{57E4A564-89D7-2991-C944-62AEE774F339}"/>
              </a:ext>
            </a:extLst>
          </p:cNvPr>
          <p:cNvSpPr>
            <a:spLocks noGrp="1"/>
          </p:cNvSpPr>
          <p:nvPr>
            <p:ph type="body" sz="quarter" idx="23"/>
          </p:nvPr>
        </p:nvSpPr>
        <p:spPr/>
        <p:txBody>
          <a:bodyPr/>
          <a:lstStyle/>
          <a:p>
            <a:r>
              <a:rPr lang="en-GB" dirty="0"/>
              <a:t>Grimspound, Devon</a:t>
            </a:r>
          </a:p>
        </p:txBody>
      </p:sp>
      <p:sp>
        <p:nvSpPr>
          <p:cNvPr id="5" name="Text Placeholder 4">
            <a:extLst>
              <a:ext uri="{FF2B5EF4-FFF2-40B4-BE49-F238E27FC236}">
                <a16:creationId xmlns:a16="http://schemas.microsoft.com/office/drawing/2014/main" id="{D8AF41F6-DD1E-A438-945B-324ED7F0959A}"/>
              </a:ext>
            </a:extLst>
          </p:cNvPr>
          <p:cNvSpPr>
            <a:spLocks noGrp="1"/>
          </p:cNvSpPr>
          <p:nvPr>
            <p:ph type="body" sz="half" idx="2"/>
          </p:nvPr>
        </p:nvSpPr>
        <p:spPr/>
        <p:txBody>
          <a:bodyPr/>
          <a:lstStyle/>
          <a:p>
            <a:r>
              <a:rPr lang="en-GB" altLang="en-US" dirty="0">
                <a:ea typeface="ＭＳ Ｐゴシック" panose="020B0600070205080204" pitchFamily="34" charset="-128"/>
                <a:cs typeface="Arial" panose="020B0604020202020204" pitchFamily="34" charset="0"/>
              </a:rPr>
              <a:t>Grimspound, on Dartmoor in Devon is a later Bronze Age village, lived in between about 1450–700 BC. The stone foundations of 24 round huts excavated at the end of the 19th century are still visible. </a:t>
            </a:r>
          </a:p>
        </p:txBody>
      </p:sp>
      <p:sp>
        <p:nvSpPr>
          <p:cNvPr id="3" name="Picture Placeholder 2">
            <a:extLst>
              <a:ext uri="{FF2B5EF4-FFF2-40B4-BE49-F238E27FC236}">
                <a16:creationId xmlns:a16="http://schemas.microsoft.com/office/drawing/2014/main" id="{7708ECFF-A159-289B-4698-0F2B30E7D192}"/>
              </a:ext>
            </a:extLst>
          </p:cNvPr>
          <p:cNvSpPr>
            <a:spLocks noGrp="1"/>
          </p:cNvSpPr>
          <p:nvPr>
            <p:ph type="pic" sz="quarter" idx="13"/>
          </p:nvPr>
        </p:nvSpPr>
        <p:spPr/>
        <p:txBody>
          <a:bodyPr/>
          <a:lstStyle/>
          <a:p>
            <a:endParaRPr lang="en-GB"/>
          </a:p>
        </p:txBody>
      </p:sp>
      <p:pic>
        <p:nvPicPr>
          <p:cNvPr id="9" name="Picture Placeholder 8" descr="A reconstruction drawing of the Bronze Age round houses at Must Farm">
            <a:extLst>
              <a:ext uri="{FF2B5EF4-FFF2-40B4-BE49-F238E27FC236}">
                <a16:creationId xmlns:a16="http://schemas.microsoft.com/office/drawing/2014/main" id="{D950F7D4-E1B9-11E5-32F3-F2583EA8D837}"/>
              </a:ext>
            </a:extLst>
          </p:cNvPr>
          <p:cNvPicPr>
            <a:picLocks noGrp="1" noChangeAspect="1"/>
          </p:cNvPicPr>
          <p:nvPr>
            <p:ph type="pic" sz="quarter" idx="14"/>
          </p:nvPr>
        </p:nvPicPr>
        <p:blipFill>
          <a:blip r:embed="rId4"/>
          <a:srcRect l="19539" r="19539"/>
          <a:stretch/>
        </p:blipFill>
        <p:spPr/>
      </p:pic>
      <p:sp>
        <p:nvSpPr>
          <p:cNvPr id="11" name="Picture Placeholder 10">
            <a:extLst>
              <a:ext uri="{FF2B5EF4-FFF2-40B4-BE49-F238E27FC236}">
                <a16:creationId xmlns:a16="http://schemas.microsoft.com/office/drawing/2014/main" id="{53B3313E-D1D5-81C5-BD60-E6E59DE8519D}"/>
              </a:ext>
            </a:extLst>
          </p:cNvPr>
          <p:cNvSpPr>
            <a:spLocks noGrp="1"/>
          </p:cNvSpPr>
          <p:nvPr>
            <p:ph type="pic" sz="quarter" idx="24"/>
          </p:nvPr>
        </p:nvSpPr>
        <p:spPr/>
        <p:txBody>
          <a:bodyPr/>
          <a:lstStyle/>
          <a:p>
            <a:endParaRPr lang="en-GB"/>
          </a:p>
        </p:txBody>
      </p:sp>
      <p:sp>
        <p:nvSpPr>
          <p:cNvPr id="17" name="Text Placeholder 16">
            <a:extLst>
              <a:ext uri="{FF2B5EF4-FFF2-40B4-BE49-F238E27FC236}">
                <a16:creationId xmlns:a16="http://schemas.microsoft.com/office/drawing/2014/main" id="{956F746D-21C0-95E9-D6C4-262A10AE4CB3}"/>
              </a:ext>
            </a:extLst>
          </p:cNvPr>
          <p:cNvSpPr>
            <a:spLocks noGrp="1"/>
          </p:cNvSpPr>
          <p:nvPr>
            <p:ph type="body" sz="quarter" idx="25"/>
          </p:nvPr>
        </p:nvSpPr>
        <p:spPr/>
        <p:txBody>
          <a:bodyPr/>
          <a:lstStyle/>
          <a:p>
            <a:r>
              <a:rPr lang="en-GB" dirty="0"/>
              <a:t>Must Farm, Cambridgeshire</a:t>
            </a:r>
          </a:p>
        </p:txBody>
      </p:sp>
      <p:sp>
        <p:nvSpPr>
          <p:cNvPr id="12" name="Text Placeholder 11">
            <a:extLst>
              <a:ext uri="{FF2B5EF4-FFF2-40B4-BE49-F238E27FC236}">
                <a16:creationId xmlns:a16="http://schemas.microsoft.com/office/drawing/2014/main" id="{75BA6604-A38B-B27F-F456-26481D7E255C}"/>
              </a:ext>
            </a:extLst>
          </p:cNvPr>
          <p:cNvSpPr>
            <a:spLocks noGrp="1"/>
          </p:cNvSpPr>
          <p:nvPr>
            <p:ph type="body" sz="half" idx="17"/>
          </p:nvPr>
        </p:nvSpPr>
        <p:spPr/>
        <p:txBody>
          <a:bodyPr/>
          <a:lstStyle/>
          <a:p>
            <a:r>
              <a:rPr lang="en-GB" dirty="0"/>
              <a:t>Around 850 BC, the settlement was built on stilts over a slow-moving river, not far from the Bronze Age ceremonial site at Flag Fen. The village of at least five wooden roundhouses, was surrounded by a palisade of sharpened stakes. </a:t>
            </a:r>
          </a:p>
          <a:p>
            <a:endParaRPr lang="en-GB" dirty="0"/>
          </a:p>
        </p:txBody>
      </p:sp>
      <p:sp>
        <p:nvSpPr>
          <p:cNvPr id="6" name="Picture Placeholder 5">
            <a:extLst>
              <a:ext uri="{FF2B5EF4-FFF2-40B4-BE49-F238E27FC236}">
                <a16:creationId xmlns:a16="http://schemas.microsoft.com/office/drawing/2014/main" id="{DFA904EB-C6DB-7C15-3F5A-9FD5B6A50910}"/>
              </a:ext>
            </a:extLst>
          </p:cNvPr>
          <p:cNvSpPr>
            <a:spLocks noGrp="1"/>
          </p:cNvSpPr>
          <p:nvPr>
            <p:ph type="pic" sz="quarter" idx="15"/>
          </p:nvPr>
        </p:nvSpPr>
        <p:spPr/>
        <p:txBody>
          <a:bodyPr/>
          <a:lstStyle/>
          <a:p>
            <a:endParaRPr lang="en-GB"/>
          </a:p>
        </p:txBody>
      </p:sp>
      <p:pic>
        <p:nvPicPr>
          <p:cNvPr id="25" name="Picture Placeholder 24" descr="A reconstruction drawing of an Iron Age Hillfort">
            <a:extLst>
              <a:ext uri="{FF2B5EF4-FFF2-40B4-BE49-F238E27FC236}">
                <a16:creationId xmlns:a16="http://schemas.microsoft.com/office/drawing/2014/main" id="{928098FB-FDA7-E271-AA57-EE7045A90C82}"/>
              </a:ext>
            </a:extLst>
          </p:cNvPr>
          <p:cNvPicPr>
            <a:picLocks noGrp="1" noChangeAspect="1"/>
          </p:cNvPicPr>
          <p:nvPr>
            <p:ph type="pic" sz="quarter" idx="16"/>
          </p:nvPr>
        </p:nvPicPr>
        <p:blipFill>
          <a:blip r:embed="rId5"/>
          <a:srcRect l="14319" r="14319"/>
          <a:stretch/>
        </p:blipFill>
        <p:spPr/>
      </p:pic>
      <p:sp>
        <p:nvSpPr>
          <p:cNvPr id="14" name="Picture Placeholder 13">
            <a:extLst>
              <a:ext uri="{FF2B5EF4-FFF2-40B4-BE49-F238E27FC236}">
                <a16:creationId xmlns:a16="http://schemas.microsoft.com/office/drawing/2014/main" id="{55FFA144-2A60-05DE-9FA0-25F0072C3ACF}"/>
              </a:ext>
            </a:extLst>
          </p:cNvPr>
          <p:cNvSpPr>
            <a:spLocks noGrp="1"/>
          </p:cNvSpPr>
          <p:nvPr>
            <p:ph type="pic" sz="quarter" idx="26"/>
          </p:nvPr>
        </p:nvSpPr>
        <p:spPr/>
        <p:txBody>
          <a:bodyPr/>
          <a:lstStyle/>
          <a:p>
            <a:endParaRPr lang="en-GB"/>
          </a:p>
        </p:txBody>
      </p:sp>
      <p:sp>
        <p:nvSpPr>
          <p:cNvPr id="19" name="Text Placeholder 18">
            <a:extLst>
              <a:ext uri="{FF2B5EF4-FFF2-40B4-BE49-F238E27FC236}">
                <a16:creationId xmlns:a16="http://schemas.microsoft.com/office/drawing/2014/main" id="{8B9BB3FB-9A0F-BE85-60DC-DD36DB57DF17}"/>
              </a:ext>
            </a:extLst>
          </p:cNvPr>
          <p:cNvSpPr>
            <a:spLocks noGrp="1"/>
          </p:cNvSpPr>
          <p:nvPr>
            <p:ph type="body" sz="quarter" idx="27"/>
          </p:nvPr>
        </p:nvSpPr>
        <p:spPr/>
        <p:txBody>
          <a:bodyPr/>
          <a:lstStyle/>
          <a:p>
            <a:r>
              <a:rPr lang="en-GB" dirty="0"/>
              <a:t>Maiden Castle, Dorset</a:t>
            </a:r>
          </a:p>
        </p:txBody>
      </p:sp>
      <p:sp>
        <p:nvSpPr>
          <p:cNvPr id="13" name="Text Placeholder 12">
            <a:extLst>
              <a:ext uri="{FF2B5EF4-FFF2-40B4-BE49-F238E27FC236}">
                <a16:creationId xmlns:a16="http://schemas.microsoft.com/office/drawing/2014/main" id="{463917D4-AF29-ED8E-4610-199527F8D6DE}"/>
              </a:ext>
            </a:extLst>
          </p:cNvPr>
          <p:cNvSpPr>
            <a:spLocks noGrp="1"/>
          </p:cNvSpPr>
          <p:nvPr>
            <p:ph type="body" sz="half" idx="18"/>
          </p:nvPr>
        </p:nvSpPr>
        <p:spPr/>
        <p:txBody>
          <a:bodyPr/>
          <a:lstStyle/>
          <a:p>
            <a:r>
              <a:rPr lang="en-GB" altLang="en-US" dirty="0">
                <a:ea typeface="ＭＳ Ｐゴシック" panose="020B0600070205080204" pitchFamily="34" charset="-128"/>
                <a:cs typeface="Arial" panose="020B0604020202020204" pitchFamily="34" charset="0"/>
              </a:rPr>
              <a:t>There were over 1000 hillforts in Iron Age Britain. Maiden Castle in Dorset is the largest. It was in use from the 4</a:t>
            </a:r>
            <a:r>
              <a:rPr lang="en-GB" altLang="en-US" baseline="30000" dirty="0">
                <a:ea typeface="ＭＳ Ｐゴシック" panose="020B0600070205080204" pitchFamily="34" charset="-128"/>
                <a:cs typeface="Arial" panose="020B0604020202020204" pitchFamily="34" charset="0"/>
              </a:rPr>
              <a:t>th</a:t>
            </a:r>
            <a:r>
              <a:rPr lang="en-GB" altLang="en-US" dirty="0">
                <a:ea typeface="ＭＳ Ｐゴシック" panose="020B0600070205080204" pitchFamily="34" charset="-128"/>
                <a:cs typeface="Arial" panose="020B0604020202020204" pitchFamily="34" charset="0"/>
              </a:rPr>
              <a:t> century BC until the Roman conquest.</a:t>
            </a:r>
            <a:endParaRPr lang="en-GB" dirty="0"/>
          </a:p>
          <a:p>
            <a:endParaRPr lang="en-GB" dirty="0"/>
          </a:p>
        </p:txBody>
      </p:sp>
    </p:spTree>
    <p:extLst>
      <p:ext uri="{BB962C8B-B14F-4D97-AF65-F5344CB8AC3E}">
        <p14:creationId xmlns:p14="http://schemas.microsoft.com/office/powerpoint/2010/main" val="103549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4543-5ECD-7AB8-FD03-A9A0DBF0B05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DAE76B-9001-745B-DE84-7E8822D83DA8}"/>
              </a:ext>
            </a:extLst>
          </p:cNvPr>
          <p:cNvSpPr>
            <a:spLocks noGrp="1"/>
          </p:cNvSpPr>
          <p:nvPr>
            <p:ph type="title"/>
          </p:nvPr>
        </p:nvSpPr>
        <p:spPr/>
        <p:txBody>
          <a:bodyPr>
            <a:normAutofit fontScale="90000"/>
          </a:bodyPr>
          <a:lstStyle/>
          <a:p>
            <a:r>
              <a:rPr lang="en-GB" dirty="0"/>
              <a:t>‘Was every prehistoric village like the one found at Must Farm?’ </a:t>
            </a:r>
            <a:r>
              <a:rPr lang="en-GB" dirty="0">
                <a:solidFill>
                  <a:schemeClr val="bg1"/>
                </a:solidFill>
              </a:rPr>
              <a:t>4</a:t>
            </a:r>
          </a:p>
        </p:txBody>
      </p:sp>
      <p:sp>
        <p:nvSpPr>
          <p:cNvPr id="2" name="Picture Placeholder 1">
            <a:extLst>
              <a:ext uri="{FF2B5EF4-FFF2-40B4-BE49-F238E27FC236}">
                <a16:creationId xmlns:a16="http://schemas.microsoft.com/office/drawing/2014/main" id="{F9E8A71D-0BAA-8C7B-6AC0-07B75B907753}"/>
              </a:ext>
            </a:extLst>
          </p:cNvPr>
          <p:cNvSpPr>
            <a:spLocks noGrp="1"/>
          </p:cNvSpPr>
          <p:nvPr>
            <p:ph type="pic" sz="quarter" idx="11"/>
          </p:nvPr>
        </p:nvSpPr>
        <p:spPr/>
        <p:txBody>
          <a:bodyPr/>
          <a:lstStyle/>
          <a:p>
            <a:endParaRPr lang="en-GB"/>
          </a:p>
        </p:txBody>
      </p:sp>
      <p:pic>
        <p:nvPicPr>
          <p:cNvPr id="21" name="Picture Placeholder 20" descr="A reconstruction drawing of people in a palaeolithic village">
            <a:extLst>
              <a:ext uri="{FF2B5EF4-FFF2-40B4-BE49-F238E27FC236}">
                <a16:creationId xmlns:a16="http://schemas.microsoft.com/office/drawing/2014/main" id="{3A99DBF8-C1A4-4222-56A9-B81B7298BB50}"/>
              </a:ext>
            </a:extLst>
          </p:cNvPr>
          <p:cNvPicPr>
            <a:picLocks noGrp="1" noChangeAspect="1"/>
          </p:cNvPicPr>
          <p:nvPr>
            <p:ph type="pic" sz="quarter" idx="12"/>
          </p:nvPr>
        </p:nvPicPr>
        <p:blipFill>
          <a:blip r:embed="rId3">
            <a:grayscl/>
          </a:blip>
          <a:srcRect l="3312" r="3312"/>
          <a:stretch/>
        </p:blipFill>
        <p:spPr/>
      </p:pic>
      <p:sp>
        <p:nvSpPr>
          <p:cNvPr id="16" name="Picture Placeholder 15">
            <a:extLst>
              <a:ext uri="{FF2B5EF4-FFF2-40B4-BE49-F238E27FC236}">
                <a16:creationId xmlns:a16="http://schemas.microsoft.com/office/drawing/2014/main" id="{B8257DFB-C7EF-15F1-9AF9-851C4067AE73}"/>
              </a:ext>
            </a:extLst>
          </p:cNvPr>
          <p:cNvSpPr>
            <a:spLocks noGrp="1"/>
          </p:cNvSpPr>
          <p:nvPr>
            <p:ph type="pic" sz="quarter" idx="22"/>
          </p:nvPr>
        </p:nvSpPr>
        <p:spPr/>
        <p:txBody>
          <a:bodyPr/>
          <a:lstStyle/>
          <a:p>
            <a:endParaRPr lang="en-GB"/>
          </a:p>
        </p:txBody>
      </p:sp>
      <p:sp>
        <p:nvSpPr>
          <p:cNvPr id="15" name="Text Placeholder 14">
            <a:extLst>
              <a:ext uri="{FF2B5EF4-FFF2-40B4-BE49-F238E27FC236}">
                <a16:creationId xmlns:a16="http://schemas.microsoft.com/office/drawing/2014/main" id="{66B6AB04-82B1-E5C1-ED19-B707FBF279C1}"/>
              </a:ext>
            </a:extLst>
          </p:cNvPr>
          <p:cNvSpPr>
            <a:spLocks noGrp="1"/>
          </p:cNvSpPr>
          <p:nvPr>
            <p:ph type="body" sz="quarter" idx="23"/>
          </p:nvPr>
        </p:nvSpPr>
        <p:spPr/>
        <p:txBody>
          <a:bodyPr/>
          <a:lstStyle/>
          <a:p>
            <a:r>
              <a:rPr lang="en-GB" dirty="0"/>
              <a:t>Hengistbury Head, Dorset</a:t>
            </a:r>
          </a:p>
        </p:txBody>
      </p:sp>
      <p:sp>
        <p:nvSpPr>
          <p:cNvPr id="5" name="Text Placeholder 4">
            <a:extLst>
              <a:ext uri="{FF2B5EF4-FFF2-40B4-BE49-F238E27FC236}">
                <a16:creationId xmlns:a16="http://schemas.microsoft.com/office/drawing/2014/main" id="{342EEFF6-F756-62EE-E501-AAED5CB60588}"/>
              </a:ext>
            </a:extLst>
          </p:cNvPr>
          <p:cNvSpPr>
            <a:spLocks noGrp="1"/>
          </p:cNvSpPr>
          <p:nvPr>
            <p:ph type="body" sz="half" idx="2"/>
          </p:nvPr>
        </p:nvSpPr>
        <p:spPr/>
        <p:txBody>
          <a:bodyPr/>
          <a:lstStyle/>
          <a:p>
            <a:r>
              <a:rPr lang="en-GB" dirty="0"/>
              <a:t>Hengistbury Head in Dorset which dates to the end of the Palaeolithic period, about 14,000 years ago. It was used by nomadic hunters who camped on the higher ground next to what was then a river and made tools from stone, bone and antler.</a:t>
            </a:r>
          </a:p>
          <a:p>
            <a:endParaRPr lang="en-GB" dirty="0"/>
          </a:p>
        </p:txBody>
      </p:sp>
      <p:sp>
        <p:nvSpPr>
          <p:cNvPr id="11" name="Picture Placeholder 10">
            <a:extLst>
              <a:ext uri="{FF2B5EF4-FFF2-40B4-BE49-F238E27FC236}">
                <a16:creationId xmlns:a16="http://schemas.microsoft.com/office/drawing/2014/main" id="{7A1A30AD-0EA9-9F43-797D-5B1B0093320D}"/>
              </a:ext>
            </a:extLst>
          </p:cNvPr>
          <p:cNvSpPr>
            <a:spLocks noGrp="1"/>
          </p:cNvSpPr>
          <p:nvPr>
            <p:ph type="pic" sz="quarter" idx="13"/>
          </p:nvPr>
        </p:nvSpPr>
        <p:spPr/>
        <p:txBody>
          <a:bodyPr/>
          <a:lstStyle/>
          <a:p>
            <a:endParaRPr lang="en-GB"/>
          </a:p>
        </p:txBody>
      </p:sp>
      <p:pic>
        <p:nvPicPr>
          <p:cNvPr id="23" name="Picture Placeholder 22" descr="A person building a reconstruction of a Mesolithic hut">
            <a:extLst>
              <a:ext uri="{FF2B5EF4-FFF2-40B4-BE49-F238E27FC236}">
                <a16:creationId xmlns:a16="http://schemas.microsoft.com/office/drawing/2014/main" id="{2EDD0D71-BD3F-94E6-7156-FF1FA8A9999E}"/>
              </a:ext>
            </a:extLst>
          </p:cNvPr>
          <p:cNvPicPr>
            <a:picLocks noGrp="1" noChangeAspect="1"/>
          </p:cNvPicPr>
          <p:nvPr>
            <p:ph type="pic" sz="quarter" idx="14"/>
          </p:nvPr>
        </p:nvPicPr>
        <p:blipFill>
          <a:blip r:embed="rId4">
            <a:grayscl/>
          </a:blip>
          <a:srcRect l="1223" r="1223"/>
          <a:stretch/>
        </p:blipFill>
        <p:spPr/>
      </p:pic>
      <p:sp>
        <p:nvSpPr>
          <p:cNvPr id="18" name="Picture Placeholder 17">
            <a:extLst>
              <a:ext uri="{FF2B5EF4-FFF2-40B4-BE49-F238E27FC236}">
                <a16:creationId xmlns:a16="http://schemas.microsoft.com/office/drawing/2014/main" id="{9CC9ADC2-E6A1-56B6-0185-0728CFF9382F}"/>
              </a:ext>
            </a:extLst>
          </p:cNvPr>
          <p:cNvSpPr>
            <a:spLocks noGrp="1"/>
          </p:cNvSpPr>
          <p:nvPr>
            <p:ph type="pic" sz="quarter" idx="24"/>
          </p:nvPr>
        </p:nvSpPr>
        <p:spPr/>
        <p:txBody>
          <a:bodyPr/>
          <a:lstStyle/>
          <a:p>
            <a:endParaRPr lang="en-GB"/>
          </a:p>
        </p:txBody>
      </p:sp>
      <p:sp>
        <p:nvSpPr>
          <p:cNvPr id="17" name="Text Placeholder 16">
            <a:extLst>
              <a:ext uri="{FF2B5EF4-FFF2-40B4-BE49-F238E27FC236}">
                <a16:creationId xmlns:a16="http://schemas.microsoft.com/office/drawing/2014/main" id="{91DAEB03-A732-0504-EFEF-B9AFCBB3EEE8}"/>
              </a:ext>
            </a:extLst>
          </p:cNvPr>
          <p:cNvSpPr>
            <a:spLocks noGrp="1"/>
          </p:cNvSpPr>
          <p:nvPr>
            <p:ph type="body" sz="quarter" idx="25"/>
          </p:nvPr>
        </p:nvSpPr>
        <p:spPr/>
        <p:txBody>
          <a:bodyPr/>
          <a:lstStyle/>
          <a:p>
            <a:r>
              <a:rPr lang="en-GB" dirty="0"/>
              <a:t>Howick, Northumberland</a:t>
            </a:r>
          </a:p>
        </p:txBody>
      </p:sp>
      <p:sp>
        <p:nvSpPr>
          <p:cNvPr id="12" name="Text Placeholder 11">
            <a:extLst>
              <a:ext uri="{FF2B5EF4-FFF2-40B4-BE49-F238E27FC236}">
                <a16:creationId xmlns:a16="http://schemas.microsoft.com/office/drawing/2014/main" id="{DEAD1172-FB15-913E-F225-DCE6390FA45A}"/>
              </a:ext>
            </a:extLst>
          </p:cNvPr>
          <p:cNvSpPr>
            <a:spLocks noGrp="1"/>
          </p:cNvSpPr>
          <p:nvPr>
            <p:ph type="body" sz="half" idx="17"/>
          </p:nvPr>
        </p:nvSpPr>
        <p:spPr/>
        <p:txBody>
          <a:bodyPr/>
          <a:lstStyle/>
          <a:p>
            <a:r>
              <a:rPr lang="en-GB" dirty="0"/>
              <a:t>Occasionally, Mesolithic people built more substantial houses. Much of our evidence for these comes from northern Britain, such as Howick on the coast of Northumberland. Mesolithic people were living here almost 10,000 years ago.</a:t>
            </a:r>
          </a:p>
          <a:p>
            <a:endParaRPr lang="en-GB" dirty="0"/>
          </a:p>
          <a:p>
            <a:endParaRPr lang="en-GB" dirty="0"/>
          </a:p>
        </p:txBody>
      </p:sp>
      <p:sp>
        <p:nvSpPr>
          <p:cNvPr id="14" name="Picture Placeholder 13">
            <a:extLst>
              <a:ext uri="{FF2B5EF4-FFF2-40B4-BE49-F238E27FC236}">
                <a16:creationId xmlns:a16="http://schemas.microsoft.com/office/drawing/2014/main" id="{C37B80E1-A09C-3DEC-EEEF-E24A102AEE4B}"/>
              </a:ext>
            </a:extLst>
          </p:cNvPr>
          <p:cNvSpPr>
            <a:spLocks noGrp="1"/>
          </p:cNvSpPr>
          <p:nvPr>
            <p:ph type="pic" sz="quarter" idx="15"/>
          </p:nvPr>
        </p:nvSpPr>
        <p:spPr/>
        <p:txBody>
          <a:bodyPr/>
          <a:lstStyle/>
          <a:p>
            <a:endParaRPr lang="en-GB"/>
          </a:p>
        </p:txBody>
      </p:sp>
      <p:pic>
        <p:nvPicPr>
          <p:cNvPr id="25" name="Picture Placeholder 24" descr="Archaeologists excavating wooden timbers">
            <a:extLst>
              <a:ext uri="{FF2B5EF4-FFF2-40B4-BE49-F238E27FC236}">
                <a16:creationId xmlns:a16="http://schemas.microsoft.com/office/drawing/2014/main" id="{73CC266F-17DB-E2AD-ED2D-59D21311AE43}"/>
              </a:ext>
            </a:extLst>
          </p:cNvPr>
          <p:cNvPicPr>
            <a:picLocks noGrp="1" noChangeAspect="1"/>
          </p:cNvPicPr>
          <p:nvPr>
            <p:ph type="pic" sz="quarter" idx="16"/>
          </p:nvPr>
        </p:nvPicPr>
        <p:blipFill>
          <a:blip r:embed="rId5">
            <a:grayscl/>
          </a:blip>
          <a:srcRect l="11415" r="11415"/>
          <a:stretch/>
        </p:blipFill>
        <p:spPr/>
      </p:pic>
      <p:sp>
        <p:nvSpPr>
          <p:cNvPr id="20" name="Picture Placeholder 19">
            <a:extLst>
              <a:ext uri="{FF2B5EF4-FFF2-40B4-BE49-F238E27FC236}">
                <a16:creationId xmlns:a16="http://schemas.microsoft.com/office/drawing/2014/main" id="{A7DDBAB5-8180-42AD-0915-1703D718C30E}"/>
              </a:ext>
            </a:extLst>
          </p:cNvPr>
          <p:cNvSpPr>
            <a:spLocks noGrp="1"/>
          </p:cNvSpPr>
          <p:nvPr>
            <p:ph type="pic" sz="quarter" idx="26"/>
          </p:nvPr>
        </p:nvSpPr>
        <p:spPr/>
        <p:txBody>
          <a:bodyPr/>
          <a:lstStyle/>
          <a:p>
            <a:endParaRPr lang="en-GB"/>
          </a:p>
        </p:txBody>
      </p:sp>
      <p:sp>
        <p:nvSpPr>
          <p:cNvPr id="19" name="Text Placeholder 18">
            <a:extLst>
              <a:ext uri="{FF2B5EF4-FFF2-40B4-BE49-F238E27FC236}">
                <a16:creationId xmlns:a16="http://schemas.microsoft.com/office/drawing/2014/main" id="{C2F0C524-6B91-5B59-4B78-E275665B75E9}"/>
              </a:ext>
            </a:extLst>
          </p:cNvPr>
          <p:cNvSpPr>
            <a:spLocks noGrp="1"/>
          </p:cNvSpPr>
          <p:nvPr>
            <p:ph type="body" sz="quarter" idx="27"/>
          </p:nvPr>
        </p:nvSpPr>
        <p:spPr/>
        <p:txBody>
          <a:bodyPr/>
          <a:lstStyle/>
          <a:p>
            <a:r>
              <a:rPr lang="en-GB" dirty="0"/>
              <a:t>Star Carr, Yorkshire</a:t>
            </a:r>
          </a:p>
        </p:txBody>
      </p:sp>
      <p:sp>
        <p:nvSpPr>
          <p:cNvPr id="13" name="Text Placeholder 12">
            <a:extLst>
              <a:ext uri="{FF2B5EF4-FFF2-40B4-BE49-F238E27FC236}">
                <a16:creationId xmlns:a16="http://schemas.microsoft.com/office/drawing/2014/main" id="{433F8ECB-5892-69B4-0BF0-F1B43D38132A}"/>
              </a:ext>
            </a:extLst>
          </p:cNvPr>
          <p:cNvSpPr>
            <a:spLocks noGrp="1"/>
          </p:cNvSpPr>
          <p:nvPr>
            <p:ph type="body" sz="half" idx="18"/>
          </p:nvPr>
        </p:nvSpPr>
        <p:spPr/>
        <p:txBody>
          <a:bodyPr/>
          <a:lstStyle/>
          <a:p>
            <a:r>
              <a:rPr lang="en-GB" dirty="0"/>
              <a:t>Star Carr is an early Mesolithic site in North Yorkshire, inhabited not long after the end of the last ice age, around 11,000 years ago. It lies on the shore of a former lake where Mesolithic people built a wooden platform and other structures.</a:t>
            </a:r>
          </a:p>
          <a:p>
            <a:endParaRPr lang="en-GB" dirty="0"/>
          </a:p>
          <a:p>
            <a:endParaRPr lang="en-GB" dirty="0"/>
          </a:p>
          <a:p>
            <a:endParaRPr lang="en-GB" dirty="0"/>
          </a:p>
        </p:txBody>
      </p:sp>
    </p:spTree>
    <p:extLst>
      <p:ext uri="{BB962C8B-B14F-4D97-AF65-F5344CB8AC3E}">
        <p14:creationId xmlns:p14="http://schemas.microsoft.com/office/powerpoint/2010/main" val="799298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DED8B-8599-8F5F-BAD5-E711141DD4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FE4C591-58D3-53D7-2C09-368C5E253D07}"/>
              </a:ext>
            </a:extLst>
          </p:cNvPr>
          <p:cNvSpPr>
            <a:spLocks noGrp="1"/>
          </p:cNvSpPr>
          <p:nvPr>
            <p:ph type="title"/>
          </p:nvPr>
        </p:nvSpPr>
        <p:spPr/>
        <p:txBody>
          <a:bodyPr>
            <a:normAutofit fontScale="90000"/>
          </a:bodyPr>
          <a:lstStyle/>
          <a:p>
            <a:r>
              <a:rPr lang="en-GB" dirty="0"/>
              <a:t>‘Was every prehistoric village like the one found at Must Farm?’ </a:t>
            </a:r>
            <a:r>
              <a:rPr lang="en-GB" dirty="0">
                <a:solidFill>
                  <a:schemeClr val="bg1"/>
                </a:solidFill>
              </a:rPr>
              <a:t>5</a:t>
            </a:r>
          </a:p>
        </p:txBody>
      </p:sp>
      <p:sp>
        <p:nvSpPr>
          <p:cNvPr id="2" name="Picture Placeholder 1">
            <a:extLst>
              <a:ext uri="{FF2B5EF4-FFF2-40B4-BE49-F238E27FC236}">
                <a16:creationId xmlns:a16="http://schemas.microsoft.com/office/drawing/2014/main" id="{D8A4ED4F-9CCC-0F86-A387-4B0E8BB0DAA6}"/>
              </a:ext>
            </a:extLst>
          </p:cNvPr>
          <p:cNvSpPr>
            <a:spLocks noGrp="1"/>
          </p:cNvSpPr>
          <p:nvPr>
            <p:ph type="pic" sz="quarter" idx="11"/>
          </p:nvPr>
        </p:nvSpPr>
        <p:spPr/>
        <p:txBody>
          <a:bodyPr/>
          <a:lstStyle/>
          <a:p>
            <a:endParaRPr lang="en-GB"/>
          </a:p>
        </p:txBody>
      </p:sp>
      <p:pic>
        <p:nvPicPr>
          <p:cNvPr id="21" name="Picture Placeholder 20" descr="A reconstruction drawing of a Neolithic longhouse">
            <a:extLst>
              <a:ext uri="{FF2B5EF4-FFF2-40B4-BE49-F238E27FC236}">
                <a16:creationId xmlns:a16="http://schemas.microsoft.com/office/drawing/2014/main" id="{DD09A368-1516-BD71-12A3-AEBBDC8018A6}"/>
              </a:ext>
            </a:extLst>
          </p:cNvPr>
          <p:cNvPicPr>
            <a:picLocks noGrp="1" noChangeAspect="1"/>
          </p:cNvPicPr>
          <p:nvPr>
            <p:ph type="pic" sz="quarter" idx="12"/>
          </p:nvPr>
        </p:nvPicPr>
        <p:blipFill>
          <a:blip r:embed="rId3">
            <a:grayscl/>
          </a:blip>
          <a:srcRect l="14273" r="14273"/>
          <a:stretch/>
        </p:blipFill>
        <p:spPr/>
      </p:pic>
      <p:sp>
        <p:nvSpPr>
          <p:cNvPr id="11" name="Picture Placeholder 10">
            <a:extLst>
              <a:ext uri="{FF2B5EF4-FFF2-40B4-BE49-F238E27FC236}">
                <a16:creationId xmlns:a16="http://schemas.microsoft.com/office/drawing/2014/main" id="{68AC8E39-BA71-9F3B-0691-217E34AB9F88}"/>
              </a:ext>
            </a:extLst>
          </p:cNvPr>
          <p:cNvSpPr>
            <a:spLocks noGrp="1"/>
          </p:cNvSpPr>
          <p:nvPr>
            <p:ph type="pic" sz="quarter" idx="22"/>
          </p:nvPr>
        </p:nvSpPr>
        <p:spPr/>
        <p:txBody>
          <a:bodyPr/>
          <a:lstStyle/>
          <a:p>
            <a:endParaRPr lang="en-GB"/>
          </a:p>
        </p:txBody>
      </p:sp>
      <p:sp>
        <p:nvSpPr>
          <p:cNvPr id="22" name="Text Placeholder 21">
            <a:extLst>
              <a:ext uri="{FF2B5EF4-FFF2-40B4-BE49-F238E27FC236}">
                <a16:creationId xmlns:a16="http://schemas.microsoft.com/office/drawing/2014/main" id="{E743F522-5528-2B79-237E-70EBB8B8250E}"/>
              </a:ext>
            </a:extLst>
          </p:cNvPr>
          <p:cNvSpPr>
            <a:spLocks noGrp="1"/>
          </p:cNvSpPr>
          <p:nvPr>
            <p:ph type="body" sz="quarter" idx="23"/>
          </p:nvPr>
        </p:nvSpPr>
        <p:spPr/>
        <p:txBody>
          <a:bodyPr/>
          <a:lstStyle/>
          <a:p>
            <a:r>
              <a:rPr lang="en-GB" dirty="0"/>
              <a:t>Horton, Berkshire</a:t>
            </a:r>
          </a:p>
        </p:txBody>
      </p:sp>
      <p:sp>
        <p:nvSpPr>
          <p:cNvPr id="5" name="Text Placeholder 4">
            <a:extLst>
              <a:ext uri="{FF2B5EF4-FFF2-40B4-BE49-F238E27FC236}">
                <a16:creationId xmlns:a16="http://schemas.microsoft.com/office/drawing/2014/main" id="{A064489E-5FC4-F782-3190-57AFF49C1E5B}"/>
              </a:ext>
            </a:extLst>
          </p:cNvPr>
          <p:cNvSpPr>
            <a:spLocks noGrp="1"/>
          </p:cNvSpPr>
          <p:nvPr>
            <p:ph type="body" sz="half" idx="2"/>
          </p:nvPr>
        </p:nvSpPr>
        <p:spPr/>
        <p:txBody>
          <a:bodyPr/>
          <a:lstStyle/>
          <a:p>
            <a:r>
              <a:rPr lang="en-GB" dirty="0"/>
              <a:t>In the early Neolithic, some people built timber halls or longhouses which were rectangular in shape, and sometimes very big! It seems likely that these large buildings were not ordinary dwellings but more like village halls or community centres</a:t>
            </a:r>
          </a:p>
        </p:txBody>
      </p:sp>
      <p:sp>
        <p:nvSpPr>
          <p:cNvPr id="3" name="Picture Placeholder 2">
            <a:extLst>
              <a:ext uri="{FF2B5EF4-FFF2-40B4-BE49-F238E27FC236}">
                <a16:creationId xmlns:a16="http://schemas.microsoft.com/office/drawing/2014/main" id="{8ED0DDC6-B03B-37DC-5DC0-200112ACFFD4}"/>
              </a:ext>
            </a:extLst>
          </p:cNvPr>
          <p:cNvSpPr>
            <a:spLocks noGrp="1"/>
          </p:cNvSpPr>
          <p:nvPr>
            <p:ph type="pic" sz="quarter" idx="13"/>
          </p:nvPr>
        </p:nvSpPr>
        <p:spPr/>
        <p:txBody>
          <a:bodyPr/>
          <a:lstStyle/>
          <a:p>
            <a:endParaRPr lang="en-GB"/>
          </a:p>
        </p:txBody>
      </p:sp>
      <p:pic>
        <p:nvPicPr>
          <p:cNvPr id="9" name="Picture Placeholder 8" descr="The stone walls and shelves inside the round houses on Skara Brea">
            <a:extLst>
              <a:ext uri="{FF2B5EF4-FFF2-40B4-BE49-F238E27FC236}">
                <a16:creationId xmlns:a16="http://schemas.microsoft.com/office/drawing/2014/main" id="{F5FC68E2-A53E-23DF-39AB-B6477715DB7D}"/>
              </a:ext>
            </a:extLst>
          </p:cNvPr>
          <p:cNvPicPr>
            <a:picLocks noGrp="1" noChangeAspect="1"/>
          </p:cNvPicPr>
          <p:nvPr>
            <p:ph type="pic" sz="quarter" idx="14"/>
          </p:nvPr>
        </p:nvPicPr>
        <p:blipFill>
          <a:blip r:embed="rId4">
            <a:grayscl/>
          </a:blip>
          <a:srcRect l="2357" r="2357"/>
          <a:stretch/>
        </p:blipFill>
        <p:spPr/>
      </p:pic>
      <p:sp>
        <p:nvSpPr>
          <p:cNvPr id="14" name="Picture Placeholder 13">
            <a:extLst>
              <a:ext uri="{FF2B5EF4-FFF2-40B4-BE49-F238E27FC236}">
                <a16:creationId xmlns:a16="http://schemas.microsoft.com/office/drawing/2014/main" id="{6A2557DD-FF92-3BFB-7D9F-6F33A1FBE9CE}"/>
              </a:ext>
            </a:extLst>
          </p:cNvPr>
          <p:cNvSpPr>
            <a:spLocks noGrp="1"/>
          </p:cNvSpPr>
          <p:nvPr>
            <p:ph type="pic" sz="quarter" idx="24"/>
          </p:nvPr>
        </p:nvSpPr>
        <p:spPr/>
        <p:txBody>
          <a:bodyPr/>
          <a:lstStyle/>
          <a:p>
            <a:endParaRPr lang="en-GB"/>
          </a:p>
        </p:txBody>
      </p:sp>
      <p:sp>
        <p:nvSpPr>
          <p:cNvPr id="17" name="Text Placeholder 16">
            <a:extLst>
              <a:ext uri="{FF2B5EF4-FFF2-40B4-BE49-F238E27FC236}">
                <a16:creationId xmlns:a16="http://schemas.microsoft.com/office/drawing/2014/main" id="{0E0B6BC0-FF36-AB35-C068-B3FB2497E7BA}"/>
              </a:ext>
            </a:extLst>
          </p:cNvPr>
          <p:cNvSpPr>
            <a:spLocks noGrp="1"/>
          </p:cNvSpPr>
          <p:nvPr>
            <p:ph type="body" sz="quarter" idx="25"/>
          </p:nvPr>
        </p:nvSpPr>
        <p:spPr/>
        <p:txBody>
          <a:bodyPr/>
          <a:lstStyle/>
          <a:p>
            <a:r>
              <a:rPr lang="en-GB" dirty="0"/>
              <a:t>Skara Brae, Orkney</a:t>
            </a:r>
          </a:p>
        </p:txBody>
      </p:sp>
      <p:sp>
        <p:nvSpPr>
          <p:cNvPr id="12" name="Text Placeholder 11">
            <a:extLst>
              <a:ext uri="{FF2B5EF4-FFF2-40B4-BE49-F238E27FC236}">
                <a16:creationId xmlns:a16="http://schemas.microsoft.com/office/drawing/2014/main" id="{AC99BD5D-5DAF-6086-F812-07E00494FAAD}"/>
              </a:ext>
            </a:extLst>
          </p:cNvPr>
          <p:cNvSpPr>
            <a:spLocks noGrp="1"/>
          </p:cNvSpPr>
          <p:nvPr>
            <p:ph type="body" sz="half" idx="17"/>
          </p:nvPr>
        </p:nvSpPr>
        <p:spPr/>
        <p:txBody>
          <a:bodyPr/>
          <a:lstStyle/>
          <a:p>
            <a:r>
              <a:rPr lang="en-GB" dirty="0"/>
              <a:t>At Skara Brae in Orkney, the well-preserved houses of the later Neolithic  were built of stone and connected by passageways. They also had stone furniture, including cupboards, box ‘beds’ at either side, and a central square fireplace.</a:t>
            </a:r>
          </a:p>
          <a:p>
            <a:endParaRPr lang="en-GB" dirty="0"/>
          </a:p>
          <a:p>
            <a:endParaRPr lang="en-GB" dirty="0"/>
          </a:p>
          <a:p>
            <a:endParaRPr lang="en-GB" dirty="0"/>
          </a:p>
        </p:txBody>
      </p:sp>
      <p:sp>
        <p:nvSpPr>
          <p:cNvPr id="7" name="Picture Placeholder 6">
            <a:extLst>
              <a:ext uri="{FF2B5EF4-FFF2-40B4-BE49-F238E27FC236}">
                <a16:creationId xmlns:a16="http://schemas.microsoft.com/office/drawing/2014/main" id="{FE2E0058-0E05-AFB1-1EBD-47FBAEC2700C}"/>
              </a:ext>
            </a:extLst>
          </p:cNvPr>
          <p:cNvSpPr>
            <a:spLocks noGrp="1"/>
          </p:cNvSpPr>
          <p:nvPr>
            <p:ph type="pic" sz="quarter" idx="15"/>
          </p:nvPr>
        </p:nvSpPr>
        <p:spPr/>
        <p:txBody>
          <a:bodyPr/>
          <a:lstStyle/>
          <a:p>
            <a:endParaRPr lang="en-GB"/>
          </a:p>
        </p:txBody>
      </p:sp>
      <p:pic>
        <p:nvPicPr>
          <p:cNvPr id="25" name="Picture Placeholder 24" descr="A reconstruction drawing of round huts in a village near Stonehenge">
            <a:extLst>
              <a:ext uri="{FF2B5EF4-FFF2-40B4-BE49-F238E27FC236}">
                <a16:creationId xmlns:a16="http://schemas.microsoft.com/office/drawing/2014/main" id="{B578F639-9572-8389-16B3-FEAABCFAD4C5}"/>
              </a:ext>
            </a:extLst>
          </p:cNvPr>
          <p:cNvPicPr>
            <a:picLocks noGrp="1" noChangeAspect="1"/>
          </p:cNvPicPr>
          <p:nvPr>
            <p:ph type="pic" sz="quarter" idx="16"/>
          </p:nvPr>
        </p:nvPicPr>
        <p:blipFill>
          <a:blip r:embed="rId5">
            <a:grayscl/>
          </a:blip>
          <a:srcRect l="10956" r="10956"/>
          <a:stretch/>
        </p:blipFill>
        <p:spPr/>
      </p:pic>
      <p:sp>
        <p:nvSpPr>
          <p:cNvPr id="15" name="Picture Placeholder 14">
            <a:extLst>
              <a:ext uri="{FF2B5EF4-FFF2-40B4-BE49-F238E27FC236}">
                <a16:creationId xmlns:a16="http://schemas.microsoft.com/office/drawing/2014/main" id="{9217FDE0-7FA4-C778-8DC6-55B538723993}"/>
              </a:ext>
            </a:extLst>
          </p:cNvPr>
          <p:cNvSpPr>
            <a:spLocks noGrp="1"/>
          </p:cNvSpPr>
          <p:nvPr>
            <p:ph type="pic" sz="quarter" idx="26"/>
          </p:nvPr>
        </p:nvSpPr>
        <p:spPr/>
        <p:txBody>
          <a:bodyPr/>
          <a:lstStyle/>
          <a:p>
            <a:endParaRPr lang="en-GB"/>
          </a:p>
        </p:txBody>
      </p:sp>
      <p:sp>
        <p:nvSpPr>
          <p:cNvPr id="19" name="Text Placeholder 18">
            <a:extLst>
              <a:ext uri="{FF2B5EF4-FFF2-40B4-BE49-F238E27FC236}">
                <a16:creationId xmlns:a16="http://schemas.microsoft.com/office/drawing/2014/main" id="{69E99F61-11DB-CF73-D958-237D5A9141B7}"/>
              </a:ext>
            </a:extLst>
          </p:cNvPr>
          <p:cNvSpPr>
            <a:spLocks noGrp="1"/>
          </p:cNvSpPr>
          <p:nvPr>
            <p:ph type="body" sz="quarter" idx="27"/>
          </p:nvPr>
        </p:nvSpPr>
        <p:spPr/>
        <p:txBody>
          <a:bodyPr/>
          <a:lstStyle/>
          <a:p>
            <a:r>
              <a:rPr lang="en-GB" dirty="0"/>
              <a:t>Durrington Walls, Wiltshire</a:t>
            </a:r>
          </a:p>
        </p:txBody>
      </p:sp>
      <p:sp>
        <p:nvSpPr>
          <p:cNvPr id="13" name="Text Placeholder 12">
            <a:extLst>
              <a:ext uri="{FF2B5EF4-FFF2-40B4-BE49-F238E27FC236}">
                <a16:creationId xmlns:a16="http://schemas.microsoft.com/office/drawing/2014/main" id="{F109D278-3EBC-AB5F-5279-014DF0B69185}"/>
              </a:ext>
            </a:extLst>
          </p:cNvPr>
          <p:cNvSpPr>
            <a:spLocks noGrp="1"/>
          </p:cNvSpPr>
          <p:nvPr>
            <p:ph type="body" sz="half" idx="18"/>
          </p:nvPr>
        </p:nvSpPr>
        <p:spPr/>
        <p:txBody>
          <a:bodyPr/>
          <a:lstStyle/>
          <a:p>
            <a:r>
              <a:rPr lang="en-GB" dirty="0"/>
              <a:t>At Durrington Walls in Wiltshire the Neolithic houses were made of timber and chalk. Their size and shape were like the houses on Orkney. So, we know people built similar-looking homes  but in the materials available to them.</a:t>
            </a:r>
          </a:p>
          <a:p>
            <a:endParaRPr lang="en-GB" dirty="0"/>
          </a:p>
          <a:p>
            <a:endParaRPr lang="en-GB" dirty="0"/>
          </a:p>
        </p:txBody>
      </p:sp>
    </p:spTree>
    <p:extLst>
      <p:ext uri="{BB962C8B-B14F-4D97-AF65-F5344CB8AC3E}">
        <p14:creationId xmlns:p14="http://schemas.microsoft.com/office/powerpoint/2010/main" val="4156613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AB892-9090-E46F-BD41-75744D2B61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1C434A-E77B-4936-4871-2D1C8A4303BD}"/>
              </a:ext>
            </a:extLst>
          </p:cNvPr>
          <p:cNvSpPr>
            <a:spLocks noGrp="1"/>
          </p:cNvSpPr>
          <p:nvPr>
            <p:ph type="title"/>
          </p:nvPr>
        </p:nvSpPr>
        <p:spPr/>
        <p:txBody>
          <a:bodyPr>
            <a:normAutofit fontScale="90000"/>
          </a:bodyPr>
          <a:lstStyle/>
          <a:p>
            <a:r>
              <a:rPr lang="en-GB" dirty="0"/>
              <a:t>‘Was every prehistoric village like the one found at Must Farm?’ </a:t>
            </a:r>
            <a:r>
              <a:rPr lang="en-GB" dirty="0">
                <a:solidFill>
                  <a:schemeClr val="bg1"/>
                </a:solidFill>
              </a:rPr>
              <a:t>6</a:t>
            </a:r>
          </a:p>
        </p:txBody>
      </p:sp>
      <p:sp>
        <p:nvSpPr>
          <p:cNvPr id="2" name="Picture Placeholder 1">
            <a:extLst>
              <a:ext uri="{FF2B5EF4-FFF2-40B4-BE49-F238E27FC236}">
                <a16:creationId xmlns:a16="http://schemas.microsoft.com/office/drawing/2014/main" id="{2109EDD2-2253-4F9E-C0D3-0E7DA50EC304}"/>
              </a:ext>
            </a:extLst>
          </p:cNvPr>
          <p:cNvSpPr>
            <a:spLocks noGrp="1"/>
          </p:cNvSpPr>
          <p:nvPr>
            <p:ph type="pic" sz="quarter" idx="11"/>
          </p:nvPr>
        </p:nvSpPr>
        <p:spPr/>
        <p:txBody>
          <a:bodyPr/>
          <a:lstStyle/>
          <a:p>
            <a:endParaRPr lang="en-GB"/>
          </a:p>
        </p:txBody>
      </p:sp>
      <p:pic>
        <p:nvPicPr>
          <p:cNvPr id="27" name="Picture Placeholder 26" descr="A reconstruction drawing with a herd of animals in the foreground and prehistoric huts in the background">
            <a:extLst>
              <a:ext uri="{FF2B5EF4-FFF2-40B4-BE49-F238E27FC236}">
                <a16:creationId xmlns:a16="http://schemas.microsoft.com/office/drawing/2014/main" id="{ABD555BB-C1E2-8D98-84D7-DDEA95B6A358}"/>
              </a:ext>
            </a:extLst>
          </p:cNvPr>
          <p:cNvPicPr>
            <a:picLocks noGrp="1" noChangeAspect="1"/>
          </p:cNvPicPr>
          <p:nvPr>
            <p:ph type="pic" sz="quarter" idx="12"/>
          </p:nvPr>
        </p:nvPicPr>
        <p:blipFill>
          <a:blip r:embed="rId3">
            <a:grayscl/>
          </a:blip>
          <a:srcRect t="6466" b="6466"/>
          <a:stretch/>
        </p:blipFill>
        <p:spPr/>
      </p:pic>
      <p:sp>
        <p:nvSpPr>
          <p:cNvPr id="7" name="Picture Placeholder 6">
            <a:extLst>
              <a:ext uri="{FF2B5EF4-FFF2-40B4-BE49-F238E27FC236}">
                <a16:creationId xmlns:a16="http://schemas.microsoft.com/office/drawing/2014/main" id="{50D0CCE5-49FA-AA5B-0044-42DA9E9BAE63}"/>
              </a:ext>
            </a:extLst>
          </p:cNvPr>
          <p:cNvSpPr>
            <a:spLocks noGrp="1"/>
          </p:cNvSpPr>
          <p:nvPr>
            <p:ph type="pic" sz="quarter" idx="22"/>
          </p:nvPr>
        </p:nvSpPr>
        <p:spPr/>
        <p:txBody>
          <a:bodyPr/>
          <a:lstStyle/>
          <a:p>
            <a:endParaRPr lang="en-GB"/>
          </a:p>
        </p:txBody>
      </p:sp>
      <p:sp>
        <p:nvSpPr>
          <p:cNvPr id="22" name="Text Placeholder 21">
            <a:extLst>
              <a:ext uri="{FF2B5EF4-FFF2-40B4-BE49-F238E27FC236}">
                <a16:creationId xmlns:a16="http://schemas.microsoft.com/office/drawing/2014/main" id="{E5FF1713-584B-DC67-0E40-F1F625F1477E}"/>
              </a:ext>
            </a:extLst>
          </p:cNvPr>
          <p:cNvSpPr>
            <a:spLocks noGrp="1"/>
          </p:cNvSpPr>
          <p:nvPr>
            <p:ph type="body" sz="quarter" idx="23"/>
          </p:nvPr>
        </p:nvSpPr>
        <p:spPr/>
        <p:txBody>
          <a:bodyPr/>
          <a:lstStyle/>
          <a:p>
            <a:r>
              <a:rPr lang="en-GB" dirty="0"/>
              <a:t>Grimspound, Devon</a:t>
            </a:r>
          </a:p>
        </p:txBody>
      </p:sp>
      <p:sp>
        <p:nvSpPr>
          <p:cNvPr id="5" name="Text Placeholder 4">
            <a:extLst>
              <a:ext uri="{FF2B5EF4-FFF2-40B4-BE49-F238E27FC236}">
                <a16:creationId xmlns:a16="http://schemas.microsoft.com/office/drawing/2014/main" id="{4E02B0BA-F25B-E061-2E17-1FADD0692A2E}"/>
              </a:ext>
            </a:extLst>
          </p:cNvPr>
          <p:cNvSpPr>
            <a:spLocks noGrp="1"/>
          </p:cNvSpPr>
          <p:nvPr>
            <p:ph type="body" sz="half" idx="2"/>
          </p:nvPr>
        </p:nvSpPr>
        <p:spPr/>
        <p:txBody>
          <a:bodyPr/>
          <a:lstStyle/>
          <a:p>
            <a:r>
              <a:rPr lang="en-GB" altLang="en-US" dirty="0">
                <a:ea typeface="ＭＳ Ｐゴシック" panose="020B0600070205080204" pitchFamily="34" charset="-128"/>
                <a:cs typeface="Arial" panose="020B0604020202020204" pitchFamily="34" charset="0"/>
              </a:rPr>
              <a:t>Grimspound, on Dartmoor in Devon is a later Bronze Age village, lived in between about </a:t>
            </a:r>
            <a:r>
              <a:rPr lang="en-GB" dirty="0"/>
              <a:t>1450–700 BC</a:t>
            </a:r>
            <a:r>
              <a:rPr lang="en-GB" altLang="en-US" dirty="0">
                <a:ea typeface="ＭＳ Ｐゴシック" panose="020B0600070205080204" pitchFamily="34" charset="-128"/>
                <a:cs typeface="Arial" panose="020B0604020202020204" pitchFamily="34" charset="0"/>
              </a:rPr>
              <a:t>. The stone foundations of 24 round huts excavated at the end of the 19th century are still visible. </a:t>
            </a:r>
          </a:p>
        </p:txBody>
      </p:sp>
      <p:sp>
        <p:nvSpPr>
          <p:cNvPr id="3" name="Picture Placeholder 2">
            <a:extLst>
              <a:ext uri="{FF2B5EF4-FFF2-40B4-BE49-F238E27FC236}">
                <a16:creationId xmlns:a16="http://schemas.microsoft.com/office/drawing/2014/main" id="{23CA3BE6-9F6E-7B25-DBC6-197C6D77E380}"/>
              </a:ext>
            </a:extLst>
          </p:cNvPr>
          <p:cNvSpPr>
            <a:spLocks noGrp="1"/>
          </p:cNvSpPr>
          <p:nvPr>
            <p:ph type="pic" sz="quarter" idx="13"/>
          </p:nvPr>
        </p:nvSpPr>
        <p:spPr/>
        <p:txBody>
          <a:bodyPr/>
          <a:lstStyle/>
          <a:p>
            <a:endParaRPr lang="en-GB"/>
          </a:p>
        </p:txBody>
      </p:sp>
      <p:pic>
        <p:nvPicPr>
          <p:cNvPr id="9" name="Picture Placeholder 8" descr="A reconstruction drawing of the Bronze Age round houses at Must Farm">
            <a:extLst>
              <a:ext uri="{FF2B5EF4-FFF2-40B4-BE49-F238E27FC236}">
                <a16:creationId xmlns:a16="http://schemas.microsoft.com/office/drawing/2014/main" id="{239F33D4-E615-6B6D-F1E7-AE4352206DC6}"/>
              </a:ext>
            </a:extLst>
          </p:cNvPr>
          <p:cNvPicPr>
            <a:picLocks noGrp="1" noChangeAspect="1"/>
          </p:cNvPicPr>
          <p:nvPr>
            <p:ph type="pic" sz="quarter" idx="14"/>
          </p:nvPr>
        </p:nvPicPr>
        <p:blipFill>
          <a:blip r:embed="rId4">
            <a:grayscl/>
          </a:blip>
          <a:srcRect l="19539" r="19539"/>
          <a:stretch/>
        </p:blipFill>
        <p:spPr/>
      </p:pic>
      <p:sp>
        <p:nvSpPr>
          <p:cNvPr id="11" name="Picture Placeholder 10">
            <a:extLst>
              <a:ext uri="{FF2B5EF4-FFF2-40B4-BE49-F238E27FC236}">
                <a16:creationId xmlns:a16="http://schemas.microsoft.com/office/drawing/2014/main" id="{4A0614D8-EC69-1601-F04C-6DF451A4B73C}"/>
              </a:ext>
            </a:extLst>
          </p:cNvPr>
          <p:cNvSpPr>
            <a:spLocks noGrp="1"/>
          </p:cNvSpPr>
          <p:nvPr>
            <p:ph type="pic" sz="quarter" idx="24"/>
          </p:nvPr>
        </p:nvSpPr>
        <p:spPr/>
        <p:txBody>
          <a:bodyPr/>
          <a:lstStyle/>
          <a:p>
            <a:endParaRPr lang="en-GB"/>
          </a:p>
        </p:txBody>
      </p:sp>
      <p:sp>
        <p:nvSpPr>
          <p:cNvPr id="17" name="Text Placeholder 16">
            <a:extLst>
              <a:ext uri="{FF2B5EF4-FFF2-40B4-BE49-F238E27FC236}">
                <a16:creationId xmlns:a16="http://schemas.microsoft.com/office/drawing/2014/main" id="{36FC1AD6-4C35-10AC-8CA2-D59988B6EF5E}"/>
              </a:ext>
            </a:extLst>
          </p:cNvPr>
          <p:cNvSpPr>
            <a:spLocks noGrp="1"/>
          </p:cNvSpPr>
          <p:nvPr>
            <p:ph type="body" sz="quarter" idx="25"/>
          </p:nvPr>
        </p:nvSpPr>
        <p:spPr/>
        <p:txBody>
          <a:bodyPr/>
          <a:lstStyle/>
          <a:p>
            <a:r>
              <a:rPr lang="en-GB" dirty="0"/>
              <a:t>Must Farm, Cambridgeshire</a:t>
            </a:r>
          </a:p>
        </p:txBody>
      </p:sp>
      <p:sp>
        <p:nvSpPr>
          <p:cNvPr id="12" name="Text Placeholder 11">
            <a:extLst>
              <a:ext uri="{FF2B5EF4-FFF2-40B4-BE49-F238E27FC236}">
                <a16:creationId xmlns:a16="http://schemas.microsoft.com/office/drawing/2014/main" id="{189DF937-117C-CE17-30AE-45FBA5C5303C}"/>
              </a:ext>
            </a:extLst>
          </p:cNvPr>
          <p:cNvSpPr>
            <a:spLocks noGrp="1"/>
          </p:cNvSpPr>
          <p:nvPr>
            <p:ph type="body" sz="half" idx="17"/>
          </p:nvPr>
        </p:nvSpPr>
        <p:spPr/>
        <p:txBody>
          <a:bodyPr/>
          <a:lstStyle/>
          <a:p>
            <a:r>
              <a:rPr lang="en-GB" dirty="0"/>
              <a:t>Around 850 BC, the settlement was built on stilts over a slow-moving river, not far from the Bronze Age ceremonial site at Flag Fen. The village of at least five wooden roundhouses, was surrounded by a palisade of sharpened stakes. </a:t>
            </a:r>
          </a:p>
          <a:p>
            <a:endParaRPr lang="en-GB" dirty="0"/>
          </a:p>
        </p:txBody>
      </p:sp>
      <p:sp>
        <p:nvSpPr>
          <p:cNvPr id="6" name="Picture Placeholder 5">
            <a:extLst>
              <a:ext uri="{FF2B5EF4-FFF2-40B4-BE49-F238E27FC236}">
                <a16:creationId xmlns:a16="http://schemas.microsoft.com/office/drawing/2014/main" id="{48BB8F42-0BEE-A739-1A87-62098BDF9DB1}"/>
              </a:ext>
            </a:extLst>
          </p:cNvPr>
          <p:cNvSpPr>
            <a:spLocks noGrp="1"/>
          </p:cNvSpPr>
          <p:nvPr>
            <p:ph type="pic" sz="quarter" idx="15"/>
          </p:nvPr>
        </p:nvSpPr>
        <p:spPr/>
        <p:txBody>
          <a:bodyPr/>
          <a:lstStyle/>
          <a:p>
            <a:endParaRPr lang="en-GB"/>
          </a:p>
        </p:txBody>
      </p:sp>
      <p:pic>
        <p:nvPicPr>
          <p:cNvPr id="25" name="Picture Placeholder 24" descr="A reconstruction drawing of an Iron Age Hillfort">
            <a:extLst>
              <a:ext uri="{FF2B5EF4-FFF2-40B4-BE49-F238E27FC236}">
                <a16:creationId xmlns:a16="http://schemas.microsoft.com/office/drawing/2014/main" id="{065DE930-4080-9348-E190-F2E58DB5B08D}"/>
              </a:ext>
            </a:extLst>
          </p:cNvPr>
          <p:cNvPicPr>
            <a:picLocks noGrp="1" noChangeAspect="1"/>
          </p:cNvPicPr>
          <p:nvPr>
            <p:ph type="pic" sz="quarter" idx="16"/>
          </p:nvPr>
        </p:nvPicPr>
        <p:blipFill>
          <a:blip r:embed="rId5">
            <a:grayscl/>
          </a:blip>
          <a:srcRect l="14319" r="14319"/>
          <a:stretch/>
        </p:blipFill>
        <p:spPr/>
      </p:pic>
      <p:sp>
        <p:nvSpPr>
          <p:cNvPr id="14" name="Picture Placeholder 13">
            <a:extLst>
              <a:ext uri="{FF2B5EF4-FFF2-40B4-BE49-F238E27FC236}">
                <a16:creationId xmlns:a16="http://schemas.microsoft.com/office/drawing/2014/main" id="{8F1A8B08-E477-4CD1-0198-AD1400B8EDCD}"/>
              </a:ext>
            </a:extLst>
          </p:cNvPr>
          <p:cNvSpPr>
            <a:spLocks noGrp="1"/>
          </p:cNvSpPr>
          <p:nvPr>
            <p:ph type="pic" sz="quarter" idx="26"/>
          </p:nvPr>
        </p:nvSpPr>
        <p:spPr/>
        <p:txBody>
          <a:bodyPr/>
          <a:lstStyle/>
          <a:p>
            <a:endParaRPr lang="en-GB"/>
          </a:p>
        </p:txBody>
      </p:sp>
      <p:sp>
        <p:nvSpPr>
          <p:cNvPr id="19" name="Text Placeholder 18">
            <a:extLst>
              <a:ext uri="{FF2B5EF4-FFF2-40B4-BE49-F238E27FC236}">
                <a16:creationId xmlns:a16="http://schemas.microsoft.com/office/drawing/2014/main" id="{20C3D48C-B68A-D26F-F783-5C7FA32AED53}"/>
              </a:ext>
            </a:extLst>
          </p:cNvPr>
          <p:cNvSpPr>
            <a:spLocks noGrp="1"/>
          </p:cNvSpPr>
          <p:nvPr>
            <p:ph type="body" sz="quarter" idx="27"/>
          </p:nvPr>
        </p:nvSpPr>
        <p:spPr/>
        <p:txBody>
          <a:bodyPr/>
          <a:lstStyle/>
          <a:p>
            <a:r>
              <a:rPr lang="en-GB" dirty="0"/>
              <a:t>Maiden Castle, Dorset</a:t>
            </a:r>
          </a:p>
        </p:txBody>
      </p:sp>
      <p:sp>
        <p:nvSpPr>
          <p:cNvPr id="13" name="Text Placeholder 12">
            <a:extLst>
              <a:ext uri="{FF2B5EF4-FFF2-40B4-BE49-F238E27FC236}">
                <a16:creationId xmlns:a16="http://schemas.microsoft.com/office/drawing/2014/main" id="{1F34AAFD-B3E8-9F92-E0AE-CEDF4B04A4C7}"/>
              </a:ext>
            </a:extLst>
          </p:cNvPr>
          <p:cNvSpPr>
            <a:spLocks noGrp="1"/>
          </p:cNvSpPr>
          <p:nvPr>
            <p:ph type="body" sz="half" idx="18"/>
          </p:nvPr>
        </p:nvSpPr>
        <p:spPr/>
        <p:txBody>
          <a:bodyPr/>
          <a:lstStyle/>
          <a:p>
            <a:r>
              <a:rPr lang="en-GB" altLang="en-US" dirty="0">
                <a:ea typeface="ＭＳ Ｐゴシック" panose="020B0600070205080204" pitchFamily="34" charset="-128"/>
                <a:cs typeface="Arial" panose="020B0604020202020204" pitchFamily="34" charset="0"/>
              </a:rPr>
              <a:t>There were over 1000 hillforts in Iron Age Britain. Maiden Castle in Dorset is the largest. It was in use from the 4</a:t>
            </a:r>
            <a:r>
              <a:rPr lang="en-GB" altLang="en-US" baseline="30000" dirty="0">
                <a:ea typeface="ＭＳ Ｐゴシック" panose="020B0600070205080204" pitchFamily="34" charset="-128"/>
                <a:cs typeface="Arial" panose="020B0604020202020204" pitchFamily="34" charset="0"/>
              </a:rPr>
              <a:t>th</a:t>
            </a:r>
            <a:r>
              <a:rPr lang="en-GB" altLang="en-US" dirty="0">
                <a:ea typeface="ＭＳ Ｐゴシック" panose="020B0600070205080204" pitchFamily="34" charset="-128"/>
                <a:cs typeface="Arial" panose="020B0604020202020204" pitchFamily="34" charset="0"/>
              </a:rPr>
              <a:t> century BC until the Roman conquest.</a:t>
            </a:r>
            <a:endParaRPr lang="en-GB" dirty="0"/>
          </a:p>
          <a:p>
            <a:endParaRPr lang="en-GB" dirty="0"/>
          </a:p>
        </p:txBody>
      </p:sp>
    </p:spTree>
    <p:extLst>
      <p:ext uri="{BB962C8B-B14F-4D97-AF65-F5344CB8AC3E}">
        <p14:creationId xmlns:p14="http://schemas.microsoft.com/office/powerpoint/2010/main" val="3886340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F7F9-08FC-8082-6DAC-86C32D5F1D54}"/>
              </a:ext>
            </a:extLst>
          </p:cNvPr>
          <p:cNvSpPr>
            <a:spLocks noGrp="1"/>
          </p:cNvSpPr>
          <p:nvPr>
            <p:ph type="title"/>
          </p:nvPr>
        </p:nvSpPr>
        <p:spPr/>
        <p:txBody>
          <a:bodyPr>
            <a:noAutofit/>
          </a:bodyPr>
          <a:lstStyle/>
          <a:p>
            <a:r>
              <a:rPr lang="en-GB" dirty="0">
                <a:latin typeface="+mj-lt"/>
              </a:rPr>
              <a:t>Do our houses have anything in common with the round houses of  Must Farm Bronze Age Village c.850BC?</a:t>
            </a:r>
          </a:p>
        </p:txBody>
      </p:sp>
      <p:sp>
        <p:nvSpPr>
          <p:cNvPr id="3" name="Text Placeholder 2">
            <a:extLst>
              <a:ext uri="{FF2B5EF4-FFF2-40B4-BE49-F238E27FC236}">
                <a16:creationId xmlns:a16="http://schemas.microsoft.com/office/drawing/2014/main" id="{297D8766-F137-F6A5-6EAF-AF23797E8865}"/>
              </a:ext>
            </a:extLst>
          </p:cNvPr>
          <p:cNvSpPr>
            <a:spLocks noGrp="1"/>
          </p:cNvSpPr>
          <p:nvPr>
            <p:ph type="body" sz="quarter" idx="10"/>
          </p:nvPr>
        </p:nvSpPr>
        <p:spPr/>
        <p:txBody>
          <a:bodyPr/>
          <a:lstStyle/>
          <a:p>
            <a:r>
              <a:rPr lang="en-GB" dirty="0"/>
              <a:t>Key Stage 2 History</a:t>
            </a:r>
          </a:p>
        </p:txBody>
      </p:sp>
      <p:sp>
        <p:nvSpPr>
          <p:cNvPr id="4" name="Content Placeholder 3">
            <a:extLst>
              <a:ext uri="{FF2B5EF4-FFF2-40B4-BE49-F238E27FC236}">
                <a16:creationId xmlns:a16="http://schemas.microsoft.com/office/drawing/2014/main" id="{92B453B9-8839-9CF6-D4E2-5494E70DBAAD}"/>
              </a:ext>
            </a:extLst>
          </p:cNvPr>
          <p:cNvSpPr>
            <a:spLocks noGrp="1"/>
          </p:cNvSpPr>
          <p:nvPr>
            <p:ph idx="1"/>
          </p:nvPr>
        </p:nvSpPr>
        <p:spPr/>
        <p:txBody>
          <a:bodyPr/>
          <a:lstStyle/>
          <a:p>
            <a:pPr marL="342900" indent="-342900">
              <a:buFont typeface="Arial" panose="020B0604020202020204" pitchFamily="34" charset="0"/>
              <a:buChar char="•"/>
            </a:pPr>
            <a:r>
              <a:rPr lang="en-GB" sz="1800" dirty="0"/>
              <a:t>Pupils will develop understanding of the process of change and the diversity of societies as well as their own identity.</a:t>
            </a:r>
          </a:p>
          <a:p>
            <a:pPr marL="342900" indent="-342900">
              <a:buFont typeface="Arial" panose="020B0604020202020204" pitchFamily="34" charset="0"/>
              <a:buChar char="•"/>
            </a:pPr>
            <a:r>
              <a:rPr lang="en-GB" sz="1800" dirty="0"/>
              <a:t>Pupils will develop their knowledge and understanding of the history of these islands from the earliest times to the present day; of historical concepts such as continuity, change, similarity, difference; and of connections between local, regional, national.</a:t>
            </a:r>
          </a:p>
          <a:p>
            <a:pPr marL="342900" indent="-342900">
              <a:buFont typeface="Arial" panose="020B0604020202020204" pitchFamily="34" charset="0"/>
              <a:buChar char="•"/>
            </a:pPr>
            <a:r>
              <a:rPr lang="en-GB" sz="1800" dirty="0"/>
              <a:t>Pupils will note connections, contrasts and trends over time and develop the appropriate use of historical terms. They will develop their understanding of change, cause, similarity, difference.</a:t>
            </a:r>
          </a:p>
          <a:p>
            <a:pPr marL="342900" indent="-342900">
              <a:buFont typeface="Arial" panose="020B0604020202020204" pitchFamily="34" charset="0"/>
              <a:buChar char="•"/>
            </a:pPr>
            <a:r>
              <a:rPr lang="en-GB" sz="1800" dirty="0"/>
              <a:t>KS2 Unit: Changes in Britain from the Stone Age to the Iron Age: Bronze Age religion, technology and travel</a:t>
            </a:r>
          </a:p>
          <a:p>
            <a:pPr marL="342900" indent="-342900">
              <a:buFont typeface="Arial" panose="020B0604020202020204" pitchFamily="34" charset="0"/>
              <a:buChar char="•"/>
            </a:pPr>
            <a:r>
              <a:rPr lang="en-GB" sz="1800" dirty="0"/>
              <a:t>KS2 Geography: Human and physical geography: types of settlement.</a:t>
            </a:r>
          </a:p>
        </p:txBody>
      </p:sp>
    </p:spTree>
    <p:extLst>
      <p:ext uri="{BB962C8B-B14F-4D97-AF65-F5344CB8AC3E}">
        <p14:creationId xmlns:p14="http://schemas.microsoft.com/office/powerpoint/2010/main" val="3707777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0A53E-DB29-74A0-4BB5-9C5FEB02740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E4259F9-DF7B-1145-4BC2-C2BC9D29AF00}"/>
              </a:ext>
            </a:extLst>
          </p:cNvPr>
          <p:cNvSpPr>
            <a:spLocks noGrp="1"/>
          </p:cNvSpPr>
          <p:nvPr>
            <p:ph type="title"/>
          </p:nvPr>
        </p:nvSpPr>
        <p:spPr>
          <a:xfrm>
            <a:off x="357187" y="365126"/>
            <a:ext cx="11158224" cy="710288"/>
          </a:xfrm>
        </p:spPr>
        <p:txBody>
          <a:bodyPr>
            <a:normAutofit fontScale="90000"/>
          </a:bodyPr>
          <a:lstStyle/>
          <a:p>
            <a:r>
              <a:rPr lang="en-GB" dirty="0"/>
              <a:t>Must Farm Bronze Age Village Extension Activity: </a:t>
            </a:r>
            <a:r>
              <a:rPr lang="en-GB" dirty="0">
                <a:solidFill>
                  <a:schemeClr val="bg1"/>
                </a:solidFill>
              </a:rPr>
              <a:t>1</a:t>
            </a:r>
            <a:br>
              <a:rPr lang="en-GB" dirty="0"/>
            </a:br>
            <a:r>
              <a:rPr lang="en-GB" dirty="0"/>
              <a:t>Was every prehistoric village like the one found at Must Farm?</a:t>
            </a:r>
          </a:p>
        </p:txBody>
      </p:sp>
      <p:sp>
        <p:nvSpPr>
          <p:cNvPr id="8" name="Content Placeholder 7">
            <a:extLst>
              <a:ext uri="{FF2B5EF4-FFF2-40B4-BE49-F238E27FC236}">
                <a16:creationId xmlns:a16="http://schemas.microsoft.com/office/drawing/2014/main" id="{9CDA7661-311D-6A44-09DF-0C56B844093A}"/>
              </a:ext>
              <a:ext uri="{C183D7F6-B498-43B3-948B-1728B52AA6E4}">
                <adec:decorative xmlns:adec="http://schemas.microsoft.com/office/drawing/2017/decorative" val="0"/>
              </a:ext>
            </a:extLst>
          </p:cNvPr>
          <p:cNvSpPr>
            <a:spLocks noGrp="1"/>
          </p:cNvSpPr>
          <p:nvPr>
            <p:ph idx="1"/>
          </p:nvPr>
        </p:nvSpPr>
        <p:spPr>
          <a:xfrm>
            <a:off x="381885" y="1470244"/>
            <a:ext cx="10971915" cy="545980"/>
          </a:xfrm>
        </p:spPr>
        <p:txBody>
          <a:bodyPr/>
          <a:lstStyle/>
          <a:p>
            <a:pPr algn="ctr"/>
            <a:r>
              <a:rPr lang="en-GB" b="1" dirty="0"/>
              <a:t>Prehistoric Houses and Settlements</a:t>
            </a:r>
          </a:p>
        </p:txBody>
      </p:sp>
      <p:sp>
        <p:nvSpPr>
          <p:cNvPr id="10" name="Picture Placeholder 17" descr="Which of the other prehistoric houses or settlements have similarities with the Must Farm Bronze Age Village?">
            <a:extLst>
              <a:ext uri="{FF2B5EF4-FFF2-40B4-BE49-F238E27FC236}">
                <a16:creationId xmlns:a16="http://schemas.microsoft.com/office/drawing/2014/main" id="{94447CC0-3D6C-4AC2-6F9B-2400D3DB723D}"/>
              </a:ext>
              <a:ext uri="{C183D7F6-B498-43B3-948B-1728B52AA6E4}">
                <adec:decorative xmlns:adec="http://schemas.microsoft.com/office/drawing/2017/decorative" val="0"/>
              </a:ext>
            </a:extLst>
          </p:cNvPr>
          <p:cNvSpPr txBox="1">
            <a:spLocks/>
          </p:cNvSpPr>
          <p:nvPr/>
        </p:nvSpPr>
        <p:spPr>
          <a:xfrm flipH="1">
            <a:off x="549070" y="2693021"/>
            <a:ext cx="2842107" cy="2835018"/>
          </a:xfrm>
          <a:prstGeom prst="rect">
            <a:avLst/>
          </a:prstGeom>
          <a:blipFill>
            <a:blip r:embed="rId2"/>
            <a:stretch>
              <a:fillRect/>
            </a:stretch>
          </a:blipFill>
          <a:ln>
            <a:noFill/>
          </a:ln>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 </a:t>
            </a:r>
            <a:r>
              <a:rPr lang="en-US" sz="1800" b="1" dirty="0"/>
              <a:t>Which of the other prehistoric houses or settlements have similarities with the Must Farm Bronze Age Village?</a:t>
            </a:r>
          </a:p>
        </p:txBody>
      </p:sp>
      <p:sp>
        <p:nvSpPr>
          <p:cNvPr id="12" name="Picture Placeholder 23" descr="Speech bubble">
            <a:extLst>
              <a:ext uri="{FF2B5EF4-FFF2-40B4-BE49-F238E27FC236}">
                <a16:creationId xmlns:a16="http://schemas.microsoft.com/office/drawing/2014/main" id="{270C72AF-91EF-C3E5-9759-B1A2201AE350}"/>
              </a:ext>
              <a:ext uri="{C183D7F6-B498-43B3-948B-1728B52AA6E4}">
                <adec:decorative xmlns:adec="http://schemas.microsoft.com/office/drawing/2017/decorative" val="0"/>
              </a:ext>
            </a:extLst>
          </p:cNvPr>
          <p:cNvSpPr txBox="1">
            <a:spLocks/>
          </p:cNvSpPr>
          <p:nvPr/>
        </p:nvSpPr>
        <p:spPr>
          <a:xfrm>
            <a:off x="4088011" y="2308309"/>
            <a:ext cx="3444459" cy="1802221"/>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In what ways are some of them different from the Must Farm Bronze Age Village?</a:t>
            </a:r>
          </a:p>
          <a:p>
            <a:pPr algn="ctr"/>
            <a:endParaRPr lang="en-US" sz="1800" b="1" dirty="0"/>
          </a:p>
        </p:txBody>
      </p:sp>
      <p:sp>
        <p:nvSpPr>
          <p:cNvPr id="13" name="Picture Placeholder 21" descr="Speech bubble">
            <a:extLst>
              <a:ext uri="{FF2B5EF4-FFF2-40B4-BE49-F238E27FC236}">
                <a16:creationId xmlns:a16="http://schemas.microsoft.com/office/drawing/2014/main" id="{4A7155F7-D8C2-9CBE-7B84-6FCF532976B8}"/>
              </a:ext>
              <a:ext uri="{C183D7F6-B498-43B3-948B-1728B52AA6E4}">
                <adec:decorative xmlns:adec="http://schemas.microsoft.com/office/drawing/2017/decorative" val="0"/>
              </a:ext>
            </a:extLst>
          </p:cNvPr>
          <p:cNvSpPr txBox="1">
            <a:spLocks/>
          </p:cNvSpPr>
          <p:nvPr/>
        </p:nvSpPr>
        <p:spPr>
          <a:xfrm>
            <a:off x="8275913" y="2888302"/>
            <a:ext cx="2962683" cy="2639737"/>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t>What do you think was the biggest or most significant change in the houses or settlements prehistoric people lived in?</a:t>
            </a:r>
          </a:p>
        </p:txBody>
      </p:sp>
      <p:grpSp>
        <p:nvGrpSpPr>
          <p:cNvPr id="2" name="Group Discussion">
            <a:extLst>
              <a:ext uri="{FF2B5EF4-FFF2-40B4-BE49-F238E27FC236}">
                <a16:creationId xmlns:a16="http://schemas.microsoft.com/office/drawing/2014/main" id="{E95990A8-5C84-C134-8D2B-3DA1E5E8764E}"/>
              </a:ext>
              <a:ext uri="{C183D7F6-B498-43B3-948B-1728B52AA6E4}">
                <adec:decorative xmlns:adec="http://schemas.microsoft.com/office/drawing/2017/decorative" val="1"/>
              </a:ext>
            </a:extLst>
          </p:cNvPr>
          <p:cNvGrpSpPr/>
          <p:nvPr/>
        </p:nvGrpSpPr>
        <p:grpSpPr>
          <a:xfrm>
            <a:off x="3671374" y="4318000"/>
            <a:ext cx="4280894" cy="2266867"/>
            <a:chOff x="104584" y="3870865"/>
            <a:chExt cx="4846431" cy="2579356"/>
          </a:xfrm>
        </p:grpSpPr>
        <p:sp>
          <p:nvSpPr>
            <p:cNvPr id="3" name="Washi">
              <a:extLst>
                <a:ext uri="{FF2B5EF4-FFF2-40B4-BE49-F238E27FC236}">
                  <a16:creationId xmlns:a16="http://schemas.microsoft.com/office/drawing/2014/main" id="{BDBCA1CC-8077-B6C8-F197-D8BFFD742E2E}"/>
                </a:ext>
                <a:ext uri="{C183D7F6-B498-43B3-948B-1728B52AA6E4}">
                  <adec:decorative xmlns:adec="http://schemas.microsoft.com/office/drawing/2017/decorative" val="1"/>
                </a:ext>
              </a:extLst>
            </p:cNvPr>
            <p:cNvSpPr/>
            <p:nvPr/>
          </p:nvSpPr>
          <p:spPr>
            <a:xfrm>
              <a:off x="2542755" y="3967144"/>
              <a:ext cx="2408260"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2B8AE"/>
            </a:solidFill>
            <a:ln w="6793" cap="flat">
              <a:noFill/>
              <a:prstDash val="solid"/>
              <a:miter/>
            </a:ln>
          </p:spPr>
          <p:txBody>
            <a:bodyPr rtlCol="0" anchor="ctr"/>
            <a:lstStyle/>
            <a:p>
              <a:endParaRPr lang="en-US"/>
            </a:p>
          </p:txBody>
        </p:sp>
        <p:sp>
          <p:nvSpPr>
            <p:cNvPr id="4" name="Text Placeholder">
              <a:extLst>
                <a:ext uri="{FF2B5EF4-FFF2-40B4-BE49-F238E27FC236}">
                  <a16:creationId xmlns:a16="http://schemas.microsoft.com/office/drawing/2014/main" id="{192B6A7C-DD02-CA1A-A987-D3A888CC6FD8}"/>
                </a:ext>
              </a:extLst>
            </p:cNvPr>
            <p:cNvSpPr txBox="1">
              <a:spLocks/>
            </p:cNvSpPr>
            <p:nvPr/>
          </p:nvSpPr>
          <p:spPr>
            <a:xfrm>
              <a:off x="2601841" y="4112756"/>
              <a:ext cx="2290088" cy="293377"/>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Group discussion</a:t>
              </a:r>
            </a:p>
          </p:txBody>
        </p:sp>
        <p:pic>
          <p:nvPicPr>
            <p:cNvPr id="5" name="Icon">
              <a:extLst>
                <a:ext uri="{FF2B5EF4-FFF2-40B4-BE49-F238E27FC236}">
                  <a16:creationId xmlns:a16="http://schemas.microsoft.com/office/drawing/2014/main" id="{F42EC5AA-54F5-7B62-D6BD-4C3B44AB23C7}"/>
                </a:ext>
              </a:extLst>
            </p:cNvPr>
            <p:cNvPicPr>
              <a:picLocks noChangeAspect="1"/>
            </p:cNvPicPr>
            <p:nvPr/>
          </p:nvPicPr>
          <p:blipFill>
            <a:blip r:embed="rId7"/>
            <a:srcRect/>
            <a:stretch/>
          </p:blipFill>
          <p:spPr>
            <a:xfrm>
              <a:off x="104584" y="3870865"/>
              <a:ext cx="3398200" cy="2579356"/>
            </a:xfrm>
            <a:prstGeom prst="rect">
              <a:avLst/>
            </a:prstGeom>
          </p:spPr>
        </p:pic>
      </p:grpSp>
    </p:spTree>
    <p:extLst>
      <p:ext uri="{BB962C8B-B14F-4D97-AF65-F5344CB8AC3E}">
        <p14:creationId xmlns:p14="http://schemas.microsoft.com/office/powerpoint/2010/main" val="1320197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AAE2B-6F3F-4FB2-F23A-59310EA9007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9EC3507-F66D-CCBA-834E-952E94A8571F}"/>
              </a:ext>
            </a:extLst>
          </p:cNvPr>
          <p:cNvSpPr>
            <a:spLocks noGrp="1"/>
          </p:cNvSpPr>
          <p:nvPr>
            <p:ph type="title"/>
          </p:nvPr>
        </p:nvSpPr>
        <p:spPr>
          <a:xfrm>
            <a:off x="357187" y="365126"/>
            <a:ext cx="11128079" cy="710288"/>
          </a:xfrm>
        </p:spPr>
        <p:txBody>
          <a:bodyPr>
            <a:normAutofit fontScale="90000"/>
          </a:bodyPr>
          <a:lstStyle/>
          <a:p>
            <a:r>
              <a:rPr lang="en-GB" dirty="0"/>
              <a:t>Must Farm Bronze Age Village Extension Activity: </a:t>
            </a:r>
            <a:r>
              <a:rPr lang="en-GB" dirty="0">
                <a:solidFill>
                  <a:schemeClr val="bg1"/>
                </a:solidFill>
              </a:rPr>
              <a:t>2</a:t>
            </a:r>
            <a:br>
              <a:rPr lang="en-GB" dirty="0"/>
            </a:br>
            <a:r>
              <a:rPr lang="en-GB" dirty="0"/>
              <a:t>Was every prehistoric village like the one found at Must Farm?</a:t>
            </a:r>
          </a:p>
        </p:txBody>
      </p:sp>
      <p:sp>
        <p:nvSpPr>
          <p:cNvPr id="8" name="Content Placeholder 7">
            <a:extLst>
              <a:ext uri="{FF2B5EF4-FFF2-40B4-BE49-F238E27FC236}">
                <a16:creationId xmlns:a16="http://schemas.microsoft.com/office/drawing/2014/main" id="{88DAD640-A2F8-B488-28F3-DD42E8E4B0D1}"/>
              </a:ext>
            </a:extLst>
          </p:cNvPr>
          <p:cNvSpPr>
            <a:spLocks noGrp="1"/>
          </p:cNvSpPr>
          <p:nvPr>
            <p:ph idx="1"/>
          </p:nvPr>
        </p:nvSpPr>
        <p:spPr/>
        <p:txBody>
          <a:bodyPr/>
          <a:lstStyle/>
          <a:p>
            <a:pPr algn="ctr"/>
            <a:r>
              <a:rPr lang="en-GB" b="1" dirty="0"/>
              <a:t>The Tale of Two Villages </a:t>
            </a:r>
          </a:p>
        </p:txBody>
      </p:sp>
      <p:sp>
        <p:nvSpPr>
          <p:cNvPr id="9" name="Picture Placeholder 8">
            <a:extLst>
              <a:ext uri="{FF2B5EF4-FFF2-40B4-BE49-F238E27FC236}">
                <a16:creationId xmlns:a16="http://schemas.microsoft.com/office/drawing/2014/main" id="{D58BEA7E-B231-1181-994B-1A4084C7B990}"/>
              </a:ext>
            </a:extLst>
          </p:cNvPr>
          <p:cNvSpPr>
            <a:spLocks noGrp="1"/>
          </p:cNvSpPr>
          <p:nvPr>
            <p:ph type="pic" sz="quarter" idx="4294967295"/>
          </p:nvPr>
        </p:nvSpPr>
        <p:spPr>
          <a:xfrm>
            <a:off x="357187" y="2344738"/>
            <a:ext cx="11006138" cy="4203700"/>
          </a:xfrm>
          <a:prstGeom prst="rect">
            <a:avLst/>
          </a:prstGeom>
        </p:spPr>
        <p:txBody>
          <a:bodyPr/>
          <a:lstStyle/>
          <a:p>
            <a:r>
              <a:rPr lang="en-GB" sz="2400" dirty="0"/>
              <a:t>Draw two large circles that overlap on a large sheet of paper to create a Venn diagram and label the areas – see slide 16</a:t>
            </a:r>
          </a:p>
          <a:p>
            <a:r>
              <a:rPr lang="en-GB" sz="2400" dirty="0"/>
              <a:t>Look at the fact cards about Skara Brae Neolithic Settlement and the Must Farm Bronze Age Village.</a:t>
            </a:r>
          </a:p>
          <a:p>
            <a:r>
              <a:rPr lang="en-GB" sz="2400" dirty="0"/>
              <a:t>Place facts that are similar in the overlapping area of the two circles of the Venn Diagram</a:t>
            </a:r>
          </a:p>
          <a:p>
            <a:r>
              <a:rPr lang="en-GB" sz="2400" dirty="0"/>
              <a:t>Place the others in the outer part of the circles</a:t>
            </a:r>
          </a:p>
        </p:txBody>
      </p:sp>
    </p:spTree>
    <p:extLst>
      <p:ext uri="{BB962C8B-B14F-4D97-AF65-F5344CB8AC3E}">
        <p14:creationId xmlns:p14="http://schemas.microsoft.com/office/powerpoint/2010/main" val="4078662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682DE-6F8B-092D-1EF3-CE0D9C3505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2D0EA8-EEF8-451D-23EF-2FBCB888C1D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91094" y="300583"/>
            <a:ext cx="6053853" cy="6059949"/>
          </a:xfrm>
          <a:prstGeom prst="rect">
            <a:avLst/>
          </a:prstGeom>
        </p:spPr>
      </p:pic>
      <p:sp>
        <p:nvSpPr>
          <p:cNvPr id="24" name="Oval 23">
            <a:extLst>
              <a:ext uri="{FF2B5EF4-FFF2-40B4-BE49-F238E27FC236}">
                <a16:creationId xmlns:a16="http://schemas.microsoft.com/office/drawing/2014/main" id="{9811BC6B-E656-971E-BE13-A383D2872F8E}"/>
              </a:ext>
              <a:ext uri="{C183D7F6-B498-43B3-948B-1728B52AA6E4}">
                <adec:decorative xmlns:adec="http://schemas.microsoft.com/office/drawing/2017/decorative" val="1"/>
              </a:ext>
            </a:extLst>
          </p:cNvPr>
          <p:cNvSpPr/>
          <p:nvPr/>
        </p:nvSpPr>
        <p:spPr>
          <a:xfrm>
            <a:off x="4898667" y="358404"/>
            <a:ext cx="5998818" cy="6002128"/>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06DEA279-12A8-32BB-B00D-E4C9FE92ECB9}"/>
              </a:ext>
            </a:extLst>
          </p:cNvPr>
          <p:cNvSpPr>
            <a:spLocks noGrp="1"/>
          </p:cNvSpPr>
          <p:nvPr>
            <p:ph type="title"/>
          </p:nvPr>
        </p:nvSpPr>
        <p:spPr>
          <a:xfrm>
            <a:off x="288925" y="-740249"/>
            <a:ext cx="10996613" cy="710288"/>
          </a:xfrm>
        </p:spPr>
        <p:txBody>
          <a:bodyPr/>
          <a:lstStyle/>
          <a:p>
            <a:r>
              <a:rPr lang="en-GB" dirty="0"/>
              <a:t>Venn diagram</a:t>
            </a:r>
          </a:p>
        </p:txBody>
      </p:sp>
      <p:sp>
        <p:nvSpPr>
          <p:cNvPr id="28" name="TextBox 27">
            <a:extLst>
              <a:ext uri="{FF2B5EF4-FFF2-40B4-BE49-F238E27FC236}">
                <a16:creationId xmlns:a16="http://schemas.microsoft.com/office/drawing/2014/main" id="{6F56746C-14DB-C558-AF0A-0757412D165E}"/>
              </a:ext>
            </a:extLst>
          </p:cNvPr>
          <p:cNvSpPr txBox="1"/>
          <p:nvPr/>
        </p:nvSpPr>
        <p:spPr>
          <a:xfrm>
            <a:off x="2880292" y="2785584"/>
            <a:ext cx="1630322" cy="1477328"/>
          </a:xfrm>
          <a:prstGeom prst="rect">
            <a:avLst/>
          </a:prstGeom>
          <a:solidFill>
            <a:schemeClr val="bg1"/>
          </a:solidFill>
          <a:ln w="38100">
            <a:solidFill>
              <a:srgbClr val="BBEBA0"/>
            </a:solidFill>
          </a:ln>
        </p:spPr>
        <p:txBody>
          <a:bodyPr wrap="square" rtlCol="0" anchor="ctr">
            <a:spAutoFit/>
          </a:bodyPr>
          <a:lstStyle/>
          <a:p>
            <a:pPr algn="ctr"/>
            <a:r>
              <a:rPr lang="en-GB" dirty="0"/>
              <a:t>Facts about </a:t>
            </a:r>
          </a:p>
          <a:p>
            <a:pPr algn="ctr"/>
            <a:r>
              <a:rPr lang="en-GB" dirty="0"/>
              <a:t>Skara Brae Neolithic Settlement Orkney, </a:t>
            </a:r>
          </a:p>
        </p:txBody>
      </p:sp>
      <p:sp>
        <p:nvSpPr>
          <p:cNvPr id="27" name="TextBox 26">
            <a:extLst>
              <a:ext uri="{FF2B5EF4-FFF2-40B4-BE49-F238E27FC236}">
                <a16:creationId xmlns:a16="http://schemas.microsoft.com/office/drawing/2014/main" id="{77FAC550-0121-8D47-8A58-2DCEF7AE0044}"/>
              </a:ext>
              <a:ext uri="{C183D7F6-B498-43B3-948B-1728B52AA6E4}">
                <adec:decorative xmlns:adec="http://schemas.microsoft.com/office/drawing/2017/decorative" val="0"/>
              </a:ext>
            </a:extLst>
          </p:cNvPr>
          <p:cNvSpPr txBox="1"/>
          <p:nvPr/>
        </p:nvSpPr>
        <p:spPr>
          <a:xfrm>
            <a:off x="7193694" y="2690336"/>
            <a:ext cx="1808703" cy="1477328"/>
          </a:xfrm>
          <a:prstGeom prst="rect">
            <a:avLst/>
          </a:prstGeom>
          <a:solidFill>
            <a:schemeClr val="bg1"/>
          </a:solidFill>
          <a:ln w="38100">
            <a:solidFill>
              <a:srgbClr val="FFC000"/>
            </a:solidFill>
          </a:ln>
        </p:spPr>
        <p:txBody>
          <a:bodyPr wrap="square" rtlCol="0" anchor="ctr">
            <a:spAutoFit/>
          </a:bodyPr>
          <a:lstStyle/>
          <a:p>
            <a:pPr algn="ctr"/>
            <a:r>
              <a:rPr lang="en-GB" dirty="0"/>
              <a:t>Facts about Must Farm Bronze Age Village Fire c.850BC</a:t>
            </a:r>
          </a:p>
        </p:txBody>
      </p:sp>
      <p:sp>
        <p:nvSpPr>
          <p:cNvPr id="32" name="TextBox 31">
            <a:extLst>
              <a:ext uri="{FF2B5EF4-FFF2-40B4-BE49-F238E27FC236}">
                <a16:creationId xmlns:a16="http://schemas.microsoft.com/office/drawing/2014/main" id="{37A075CB-E2D8-4C86-5E05-2FCAF7BBEC07}"/>
              </a:ext>
              <a:ext uri="{C183D7F6-B498-43B3-948B-1728B52AA6E4}">
                <adec:decorative xmlns:adec="http://schemas.microsoft.com/office/drawing/2017/decorative" val="1"/>
              </a:ext>
            </a:extLst>
          </p:cNvPr>
          <p:cNvSpPr txBox="1"/>
          <p:nvPr/>
        </p:nvSpPr>
        <p:spPr>
          <a:xfrm>
            <a:off x="172498" y="427831"/>
            <a:ext cx="1356528" cy="923330"/>
          </a:xfrm>
          <a:prstGeom prst="rect">
            <a:avLst/>
          </a:prstGeom>
          <a:noFill/>
          <a:ln>
            <a:solidFill>
              <a:schemeClr val="tx1"/>
            </a:solidFill>
          </a:ln>
        </p:spPr>
        <p:txBody>
          <a:bodyPr wrap="square" rtlCol="0" anchor="ctr">
            <a:spAutoFit/>
          </a:bodyPr>
          <a:lstStyle/>
          <a:p>
            <a:pPr algn="ctr"/>
            <a:r>
              <a:rPr lang="en-GB" dirty="0"/>
              <a:t>Differences or no evidence</a:t>
            </a:r>
          </a:p>
        </p:txBody>
      </p:sp>
      <p:sp>
        <p:nvSpPr>
          <p:cNvPr id="34" name="TextBox 33">
            <a:extLst>
              <a:ext uri="{FF2B5EF4-FFF2-40B4-BE49-F238E27FC236}">
                <a16:creationId xmlns:a16="http://schemas.microsoft.com/office/drawing/2014/main" id="{CE535262-95AF-3640-26DF-51293A2E1428}"/>
              </a:ext>
              <a:ext uri="{C183D7F6-B498-43B3-948B-1728B52AA6E4}">
                <adec:decorative xmlns:adec="http://schemas.microsoft.com/office/drawing/2017/decorative" val="1"/>
              </a:ext>
            </a:extLst>
          </p:cNvPr>
          <p:cNvSpPr txBox="1"/>
          <p:nvPr/>
        </p:nvSpPr>
        <p:spPr>
          <a:xfrm>
            <a:off x="9929010" y="318501"/>
            <a:ext cx="1356528" cy="923330"/>
          </a:xfrm>
          <a:prstGeom prst="rect">
            <a:avLst/>
          </a:prstGeom>
          <a:noFill/>
          <a:ln>
            <a:solidFill>
              <a:schemeClr val="tx1"/>
            </a:solidFill>
          </a:ln>
        </p:spPr>
        <p:txBody>
          <a:bodyPr wrap="square" rtlCol="0" anchor="ctr">
            <a:spAutoFit/>
          </a:bodyPr>
          <a:lstStyle/>
          <a:p>
            <a:pPr algn="ctr"/>
            <a:r>
              <a:rPr lang="en-GB" dirty="0"/>
              <a:t>Differences or no evidence</a:t>
            </a:r>
          </a:p>
        </p:txBody>
      </p:sp>
      <p:sp>
        <p:nvSpPr>
          <p:cNvPr id="29" name="TextBox 28">
            <a:extLst>
              <a:ext uri="{FF2B5EF4-FFF2-40B4-BE49-F238E27FC236}">
                <a16:creationId xmlns:a16="http://schemas.microsoft.com/office/drawing/2014/main" id="{6E3B8D26-B1BF-FCB9-3649-A7FE3E834C97}"/>
              </a:ext>
              <a:ext uri="{C183D7F6-B498-43B3-948B-1728B52AA6E4}">
                <adec:decorative xmlns:adec="http://schemas.microsoft.com/office/drawing/2017/decorative" val="1"/>
              </a:ext>
            </a:extLst>
          </p:cNvPr>
          <p:cNvSpPr txBox="1"/>
          <p:nvPr/>
        </p:nvSpPr>
        <p:spPr>
          <a:xfrm>
            <a:off x="5202841" y="6245293"/>
            <a:ext cx="1356528" cy="369332"/>
          </a:xfrm>
          <a:prstGeom prst="rect">
            <a:avLst/>
          </a:prstGeom>
          <a:noFill/>
          <a:ln>
            <a:solidFill>
              <a:schemeClr val="tx1"/>
            </a:solidFill>
          </a:ln>
        </p:spPr>
        <p:txBody>
          <a:bodyPr wrap="square" rtlCol="0">
            <a:spAutoFit/>
          </a:bodyPr>
          <a:lstStyle/>
          <a:p>
            <a:r>
              <a:rPr lang="en-GB" dirty="0"/>
              <a:t>Similarities</a:t>
            </a:r>
          </a:p>
        </p:txBody>
      </p:sp>
      <p:cxnSp>
        <p:nvCxnSpPr>
          <p:cNvPr id="31" name="Straight Arrow Connector 30">
            <a:extLst>
              <a:ext uri="{FF2B5EF4-FFF2-40B4-BE49-F238E27FC236}">
                <a16:creationId xmlns:a16="http://schemas.microsoft.com/office/drawing/2014/main" id="{98B907F2-472C-4930-7ED2-47AA058BB525}"/>
              </a:ext>
              <a:ext uri="{C183D7F6-B498-43B3-948B-1728B52AA6E4}">
                <adec:decorative xmlns:adec="http://schemas.microsoft.com/office/drawing/2017/decorative" val="1"/>
              </a:ext>
            </a:extLst>
          </p:cNvPr>
          <p:cNvCxnSpPr/>
          <p:nvPr/>
        </p:nvCxnSpPr>
        <p:spPr>
          <a:xfrm flipV="1">
            <a:off x="5843118" y="5069636"/>
            <a:ext cx="0" cy="11756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205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60FD64-FC05-22FC-53F5-59D8DEFB7734}"/>
              </a:ext>
            </a:extLst>
          </p:cNvPr>
          <p:cNvSpPr>
            <a:spLocks noGrp="1"/>
          </p:cNvSpPr>
          <p:nvPr>
            <p:ph type="title"/>
          </p:nvPr>
        </p:nvSpPr>
        <p:spPr/>
        <p:txBody>
          <a:bodyPr>
            <a:normAutofit/>
          </a:bodyPr>
          <a:lstStyle/>
          <a:p>
            <a:r>
              <a:rPr lang="en-GB" dirty="0"/>
              <a:t>Cards for Skara Brae (print on yellow card)</a:t>
            </a:r>
          </a:p>
        </p:txBody>
      </p:sp>
      <p:graphicFrame>
        <p:nvGraphicFramePr>
          <p:cNvPr id="9" name="Table 8">
            <a:extLst>
              <a:ext uri="{FF2B5EF4-FFF2-40B4-BE49-F238E27FC236}">
                <a16:creationId xmlns:a16="http://schemas.microsoft.com/office/drawing/2014/main" id="{DED7DA07-49F6-0F7A-4DBD-77E7378EB3FA}"/>
              </a:ext>
            </a:extLst>
          </p:cNvPr>
          <p:cNvGraphicFramePr>
            <a:graphicFrameLocks noGrp="1"/>
          </p:cNvGraphicFramePr>
          <p:nvPr>
            <p:extLst>
              <p:ext uri="{D42A27DB-BD31-4B8C-83A1-F6EECF244321}">
                <p14:modId xmlns:p14="http://schemas.microsoft.com/office/powerpoint/2010/main" val="4111810713"/>
              </p:ext>
            </p:extLst>
          </p:nvPr>
        </p:nvGraphicFramePr>
        <p:xfrm>
          <a:off x="444360" y="1181890"/>
          <a:ext cx="10468148" cy="5212080"/>
        </p:xfrm>
        <a:graphic>
          <a:graphicData uri="http://schemas.openxmlformats.org/drawingml/2006/table">
            <a:tbl>
              <a:tblPr firstRow="1" bandRow="1">
                <a:tableStyleId>{5940675A-B579-460E-94D1-54222C63F5DA}</a:tableStyleId>
              </a:tblPr>
              <a:tblGrid>
                <a:gridCol w="2617037">
                  <a:extLst>
                    <a:ext uri="{9D8B030D-6E8A-4147-A177-3AD203B41FA5}">
                      <a16:colId xmlns:a16="http://schemas.microsoft.com/office/drawing/2014/main" val="2537175173"/>
                    </a:ext>
                  </a:extLst>
                </a:gridCol>
                <a:gridCol w="2617037">
                  <a:extLst>
                    <a:ext uri="{9D8B030D-6E8A-4147-A177-3AD203B41FA5}">
                      <a16:colId xmlns:a16="http://schemas.microsoft.com/office/drawing/2014/main" val="1449710057"/>
                    </a:ext>
                  </a:extLst>
                </a:gridCol>
                <a:gridCol w="2617037">
                  <a:extLst>
                    <a:ext uri="{9D8B030D-6E8A-4147-A177-3AD203B41FA5}">
                      <a16:colId xmlns:a16="http://schemas.microsoft.com/office/drawing/2014/main" val="2247931936"/>
                    </a:ext>
                  </a:extLst>
                </a:gridCol>
                <a:gridCol w="2617037">
                  <a:extLst>
                    <a:ext uri="{9D8B030D-6E8A-4147-A177-3AD203B41FA5}">
                      <a16:colId xmlns:a16="http://schemas.microsoft.com/office/drawing/2014/main" val="4197848023"/>
                    </a:ext>
                  </a:extLst>
                </a:gridCol>
              </a:tblGrid>
              <a:tr h="1706142">
                <a:tc>
                  <a:txBody>
                    <a:bodyPr/>
                    <a:lstStyle/>
                    <a:p>
                      <a:pPr algn="ctr"/>
                      <a:r>
                        <a:rPr lang="en-GB" i="1" dirty="0"/>
                        <a:t>Skara Brae was the home of a Neolithic farming community. They grew crops and kept animals</a:t>
                      </a:r>
                    </a:p>
                  </a:txBody>
                  <a:tcPr/>
                </a:tc>
                <a:tc>
                  <a:txBody>
                    <a:bodyPr/>
                    <a:lstStyle/>
                    <a:p>
                      <a:pPr algn="ctr"/>
                      <a:r>
                        <a:rPr lang="en-GB" i="1" dirty="0"/>
                        <a:t>The settlement is very well preserved; there is even furniture inside the houses and a wealth of Stone Age artefacts</a:t>
                      </a:r>
                    </a:p>
                  </a:txBody>
                  <a:tcPr/>
                </a:tc>
                <a:tc>
                  <a:txBody>
                    <a:bodyPr/>
                    <a:lstStyle/>
                    <a:p>
                      <a:pPr algn="ctr"/>
                      <a:r>
                        <a:rPr lang="en-GB" i="1" dirty="0"/>
                        <a:t>The door was lockable from the inside. We think a bone, or a piece of wood, could have been used to hold the door in place</a:t>
                      </a:r>
                    </a:p>
                  </a:txBody>
                  <a:tcPr/>
                </a:tc>
                <a:tc>
                  <a:txBody>
                    <a:bodyPr/>
                    <a:lstStyle/>
                    <a:p>
                      <a:pPr algn="ctr"/>
                      <a:r>
                        <a:rPr lang="en-GB" i="1" dirty="0"/>
                        <a:t>There are eight houses that are linked together by a series of low passageways</a:t>
                      </a:r>
                    </a:p>
                    <a:p>
                      <a:pPr algn="ctr"/>
                      <a:endParaRPr lang="en-GB" i="1" dirty="0"/>
                    </a:p>
                  </a:txBody>
                  <a:tcPr/>
                </a:tc>
                <a:extLst>
                  <a:ext uri="{0D108BD9-81ED-4DB2-BD59-A6C34878D82A}">
                    <a16:rowId xmlns:a16="http://schemas.microsoft.com/office/drawing/2014/main" val="2986967997"/>
                  </a:ext>
                </a:extLst>
              </a:tr>
              <a:tr h="1706142">
                <a:tc>
                  <a:txBody>
                    <a:bodyPr/>
                    <a:lstStyle/>
                    <a:p>
                      <a:pPr algn="ctr"/>
                      <a:r>
                        <a:rPr lang="en-GB" i="1" dirty="0"/>
                        <a:t>Skara Brae is near the sea. People would have been able to catch fish and collect shellfish. They also hunted wild animals</a:t>
                      </a:r>
                    </a:p>
                  </a:txBody>
                  <a:tcPr/>
                </a:tc>
                <a:tc>
                  <a:txBody>
                    <a:bodyPr/>
                    <a:lstStyle/>
                    <a:p>
                      <a:pPr algn="ctr"/>
                      <a:r>
                        <a:rPr lang="en-GB" i="1" dirty="0"/>
                        <a:t>It was discovered in 1850 when a big storm blew away some of the sand covering the Stone Age houses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mn-lt"/>
                        </a:rPr>
                        <a:t> The people cooked on the fire. Smoked meat was stored in the smoky roof space</a:t>
                      </a:r>
                      <a:endParaRPr lang="en-US" sz="1800" i="1" dirty="0">
                        <a:latin typeface="+mn-lt"/>
                      </a:endParaRPr>
                    </a:p>
                  </a:txBody>
                  <a:tcPr/>
                </a:tc>
                <a:tc>
                  <a:txBody>
                    <a:bodyPr/>
                    <a:lstStyle/>
                    <a:p>
                      <a:pPr algn="ctr"/>
                      <a:r>
                        <a:rPr lang="en-GB" i="1" dirty="0"/>
                        <a:t>The settlement was inhabited for about 600 years until the beginning of the Bronze Age</a:t>
                      </a:r>
                    </a:p>
                  </a:txBody>
                  <a:tcPr/>
                </a:tc>
                <a:extLst>
                  <a:ext uri="{0D108BD9-81ED-4DB2-BD59-A6C34878D82A}">
                    <a16:rowId xmlns:a16="http://schemas.microsoft.com/office/drawing/2014/main" val="2451775517"/>
                  </a:ext>
                </a:extLst>
              </a:tr>
              <a:tr h="17061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1" kern="1200" dirty="0">
                          <a:solidFill>
                            <a:schemeClr val="tx1"/>
                          </a:solidFill>
                          <a:effectLst/>
                          <a:latin typeface="+mn-lt"/>
                          <a:ea typeface="+mn-ea"/>
                          <a:cs typeface="+mn-cs"/>
                        </a:rPr>
                        <a:t>Skara Brae is by the sea in the Orkney Islands off the north coast of Scotland.</a:t>
                      </a:r>
                    </a:p>
                    <a:p>
                      <a:pPr algn="ctr"/>
                      <a:r>
                        <a:rPr lang="en-GB" i="1" dirty="0"/>
                        <a:t>Behind Skara Brae is the Loch (lake) of </a:t>
                      </a:r>
                      <a:r>
                        <a:rPr lang="en-GB" i="1" dirty="0" err="1"/>
                        <a:t>Skaill</a:t>
                      </a:r>
                      <a:endParaRPr lang="en-GB" i="1" dirty="0"/>
                    </a:p>
                  </a:txBody>
                  <a:tcPr/>
                </a:tc>
                <a:tc>
                  <a:txBody>
                    <a:bodyPr/>
                    <a:lstStyle/>
                    <a:p>
                      <a:pPr algn="ctr"/>
                      <a:r>
                        <a:rPr lang="en-GB" i="1" dirty="0"/>
                        <a:t>Skara Brae is a Neolithic village. </a:t>
                      </a:r>
                      <a:r>
                        <a:rPr kumimoji="0" lang="en-GB" sz="1800" b="0" i="1" u="none" strike="noStrike" kern="1200" cap="none" spc="0" normalizeH="0" baseline="0" noProof="0" dirty="0">
                          <a:ln>
                            <a:noFill/>
                          </a:ln>
                          <a:solidFill>
                            <a:srgbClr val="000000"/>
                          </a:solidFill>
                          <a:effectLst/>
                          <a:uLnTx/>
                          <a:uFillTx/>
                          <a:latin typeface="+mn-lt"/>
                          <a:ea typeface="+mn-ea"/>
                          <a:cs typeface="+mn-cs"/>
                        </a:rPr>
                        <a:t>It was probably inhabited between 3200 BC and 2200 BC</a:t>
                      </a:r>
                      <a:endParaRPr lang="en-GB" i="1" dirty="0"/>
                    </a:p>
                    <a:p>
                      <a:pPr algn="ctr"/>
                      <a:endParaRPr lang="en-GB" i="1" dirty="0"/>
                    </a:p>
                  </a:txBody>
                  <a:tcPr/>
                </a:tc>
                <a:tc>
                  <a:txBody>
                    <a:bodyPr/>
                    <a:lstStyle/>
                    <a:p>
                      <a:pPr algn="ctr"/>
                      <a:r>
                        <a:rPr lang="en-GB" i="1" dirty="0"/>
                        <a:t>The houses are made of stone, and each one is just one single room with furniture such as beds and dressers</a:t>
                      </a:r>
                    </a:p>
                    <a:p>
                      <a:pPr algn="ctr"/>
                      <a:endParaRPr lang="en-GB" i="1" dirty="0"/>
                    </a:p>
                  </a:txBody>
                  <a:tcPr/>
                </a:tc>
                <a:tc>
                  <a:txBody>
                    <a:bodyPr/>
                    <a:lstStyle/>
                    <a:p>
                      <a:pPr algn="ctr"/>
                      <a:r>
                        <a:rPr lang="en-GB" i="1" dirty="0"/>
                        <a:t>Huge storage jars were buried in the corner of the house. Their tops were beautifully decorated</a:t>
                      </a:r>
                    </a:p>
                  </a:txBody>
                  <a:tcPr/>
                </a:tc>
                <a:extLst>
                  <a:ext uri="{0D108BD9-81ED-4DB2-BD59-A6C34878D82A}">
                    <a16:rowId xmlns:a16="http://schemas.microsoft.com/office/drawing/2014/main" val="694330433"/>
                  </a:ext>
                </a:extLst>
              </a:tr>
            </a:tbl>
          </a:graphicData>
        </a:graphic>
      </p:graphicFrame>
    </p:spTree>
    <p:extLst>
      <p:ext uri="{BB962C8B-B14F-4D97-AF65-F5344CB8AC3E}">
        <p14:creationId xmlns:p14="http://schemas.microsoft.com/office/powerpoint/2010/main" val="2492459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1B51-F7B1-09E8-993D-9C92987761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13385-F859-EF5C-672C-4CD6658E14F8}"/>
              </a:ext>
            </a:extLst>
          </p:cNvPr>
          <p:cNvSpPr>
            <a:spLocks noGrp="1"/>
          </p:cNvSpPr>
          <p:nvPr>
            <p:ph type="title"/>
          </p:nvPr>
        </p:nvSpPr>
        <p:spPr/>
        <p:txBody>
          <a:bodyPr>
            <a:normAutofit fontScale="90000"/>
          </a:bodyPr>
          <a:lstStyle/>
          <a:p>
            <a:r>
              <a:rPr lang="en-GB" dirty="0"/>
              <a:t>Cards for Must Farm Bronze Age Village (print on green card)</a:t>
            </a:r>
          </a:p>
        </p:txBody>
      </p:sp>
      <p:graphicFrame>
        <p:nvGraphicFramePr>
          <p:cNvPr id="3" name="Table 2">
            <a:extLst>
              <a:ext uri="{FF2B5EF4-FFF2-40B4-BE49-F238E27FC236}">
                <a16:creationId xmlns:a16="http://schemas.microsoft.com/office/drawing/2014/main" id="{75A93118-B484-4C68-AC6D-52CFFA6EA30D}"/>
              </a:ext>
            </a:extLst>
          </p:cNvPr>
          <p:cNvGraphicFramePr>
            <a:graphicFrameLocks noGrp="1"/>
          </p:cNvGraphicFramePr>
          <p:nvPr>
            <p:extLst>
              <p:ext uri="{D42A27DB-BD31-4B8C-83A1-F6EECF244321}">
                <p14:modId xmlns:p14="http://schemas.microsoft.com/office/powerpoint/2010/main" val="851888572"/>
              </p:ext>
            </p:extLst>
          </p:nvPr>
        </p:nvGraphicFramePr>
        <p:xfrm>
          <a:off x="443230" y="1348316"/>
          <a:ext cx="10529572" cy="5394960"/>
        </p:xfrm>
        <a:graphic>
          <a:graphicData uri="http://schemas.openxmlformats.org/drawingml/2006/table">
            <a:tbl>
              <a:tblPr firstRow="1" bandRow="1">
                <a:tableStyleId>{9D7B26C5-4107-4FEC-AEDC-1716B250A1EF}</a:tableStyleId>
              </a:tblPr>
              <a:tblGrid>
                <a:gridCol w="2632393">
                  <a:extLst>
                    <a:ext uri="{9D8B030D-6E8A-4147-A177-3AD203B41FA5}">
                      <a16:colId xmlns:a16="http://schemas.microsoft.com/office/drawing/2014/main" val="139115448"/>
                    </a:ext>
                  </a:extLst>
                </a:gridCol>
                <a:gridCol w="2632393">
                  <a:extLst>
                    <a:ext uri="{9D8B030D-6E8A-4147-A177-3AD203B41FA5}">
                      <a16:colId xmlns:a16="http://schemas.microsoft.com/office/drawing/2014/main" val="1470456559"/>
                    </a:ext>
                  </a:extLst>
                </a:gridCol>
                <a:gridCol w="2632393">
                  <a:extLst>
                    <a:ext uri="{9D8B030D-6E8A-4147-A177-3AD203B41FA5}">
                      <a16:colId xmlns:a16="http://schemas.microsoft.com/office/drawing/2014/main" val="510850951"/>
                    </a:ext>
                  </a:extLst>
                </a:gridCol>
                <a:gridCol w="2632393">
                  <a:extLst>
                    <a:ext uri="{9D8B030D-6E8A-4147-A177-3AD203B41FA5}">
                      <a16:colId xmlns:a16="http://schemas.microsoft.com/office/drawing/2014/main" val="2101646301"/>
                    </a:ext>
                  </a:extLst>
                </a:gridCol>
              </a:tblGrid>
              <a:tr h="1665111">
                <a:tc>
                  <a:txBody>
                    <a:bodyPr/>
                    <a:lstStyle/>
                    <a:p>
                      <a:pPr algn="ctr"/>
                      <a:r>
                        <a:rPr lang="en-GB" sz="1600" b="1" dirty="0"/>
                        <a:t>All the houses were made of wood, wattle panels for floors and walls, dry straw on the roof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t>The people who lived at Must Farm were both farmers and hunters: they grew some grain crops and kept animals. They also hunted and fished for food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t> The settlement was built on stilts over a slow-moving river in Cambridgeshire, not far from the Bronze Age ceremonial site at Flag Fen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mn-lt"/>
                        </a:rPr>
                        <a:t>Around 850 BCE, a fire destroyed the Must Farm settlement. The roundhouses and all their contents fell into the muddy riverbed perfect for preservation.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3045170"/>
                  </a:ext>
                </a:extLst>
              </a:tr>
              <a:tr h="1665111">
                <a:tc>
                  <a:txBody>
                    <a:bodyPr/>
                    <a:lstStyle/>
                    <a:p>
                      <a:pPr algn="ctr"/>
                      <a:r>
                        <a:rPr lang="en-GB" sz="1600" b="1" dirty="0"/>
                        <a:t>Each of the houses had a fireplace inside, called a hearth, used for cooking and to provide warmth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t>Wood was the main material for building the houses, the furniture and everyday objects at Must Farm. Archaeologists found over 18,000 pieces of wood.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mn-lt"/>
                        </a:rPr>
                        <a:t>The village was destroyed between 9 months to a years after it was built in about 850 BC- the late Bronze Age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mn-lt"/>
                        </a:rPr>
                        <a:t>Archaeologists found lots of Late Bronze Age wood and artefacts like pots, tools, weapons and jewellery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697518"/>
                  </a:ext>
                </a:extLst>
              </a:tr>
              <a:tr h="1665111">
                <a:tc>
                  <a:txBody>
                    <a:bodyPr/>
                    <a:lstStyle/>
                    <a:p>
                      <a:pPr algn="ctr"/>
                      <a:r>
                        <a:rPr lang="en-GB" sz="1600" b="1" dirty="0"/>
                        <a:t>Part of the village was quarried away in the 1960s. This left some of the wooden posts in the open which an archaeologist spotted in 1999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t>The walkways over the river at Must Farm Bronze Age village would have been made by weaving together wood to make wattle panels.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t>There were probably nine or ten houses and around 50 people living alongside animals like dogs and sheep.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t>Archaeologists found that different parts of the roundhouses were "zoned" for specific activities, similar to rooms in a modern </a:t>
                      </a:r>
                      <a:r>
                        <a:rPr lang="en-GB" sz="1600" b="1" dirty="0" err="1"/>
                        <a:t>hom</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891108"/>
                  </a:ext>
                </a:extLst>
              </a:tr>
            </a:tbl>
          </a:graphicData>
        </a:graphic>
      </p:graphicFrame>
    </p:spTree>
    <p:extLst>
      <p:ext uri="{BB962C8B-B14F-4D97-AF65-F5344CB8AC3E}">
        <p14:creationId xmlns:p14="http://schemas.microsoft.com/office/powerpoint/2010/main" val="4114444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755EE-E21A-0F3B-7513-EB865E37E86A}"/>
              </a:ext>
            </a:extLst>
          </p:cNvPr>
          <p:cNvSpPr>
            <a:spLocks noGrp="1"/>
          </p:cNvSpPr>
          <p:nvPr>
            <p:ph type="title"/>
          </p:nvPr>
        </p:nvSpPr>
        <p:spPr/>
        <p:txBody>
          <a:bodyPr/>
          <a:lstStyle/>
          <a:p>
            <a:r>
              <a:rPr lang="en-GB" dirty="0"/>
              <a:t>Find more </a:t>
            </a:r>
            <a:r>
              <a:rPr lang="en-GB" dirty="0">
                <a:hlinkClick r:id="rId3"/>
              </a:rPr>
              <a:t>Prehistory</a:t>
            </a:r>
            <a:r>
              <a:rPr lang="en-GB" dirty="0"/>
              <a:t> resources from Historic England</a:t>
            </a:r>
          </a:p>
        </p:txBody>
      </p:sp>
      <p:sp>
        <p:nvSpPr>
          <p:cNvPr id="6" name="Content Placeholder 5" descr="A screenshot of an online timeline of prehistory">
            <a:extLst>
              <a:ext uri="{FF2B5EF4-FFF2-40B4-BE49-F238E27FC236}">
                <a16:creationId xmlns:a16="http://schemas.microsoft.com/office/drawing/2014/main" id="{97937622-6FD7-631C-AA97-8855662B3864}"/>
              </a:ext>
            </a:extLst>
          </p:cNvPr>
          <p:cNvSpPr>
            <a:spLocks noGrp="1"/>
          </p:cNvSpPr>
          <p:nvPr>
            <p:ph idx="1"/>
          </p:nvPr>
        </p:nvSpPr>
        <p:spPr/>
        <p:txBody>
          <a:bodyPr/>
          <a:lstStyle/>
          <a:p>
            <a:endParaRPr lang="en-GB" dirty="0"/>
          </a:p>
          <a:p>
            <a:endParaRPr lang="en-GB" dirty="0"/>
          </a:p>
          <a:p>
            <a:endParaRPr lang="en-GB" dirty="0"/>
          </a:p>
        </p:txBody>
      </p:sp>
      <p:pic>
        <p:nvPicPr>
          <p:cNvPr id="7" name="Picture 6" descr="An screenshot on an online timeline of prehistory">
            <a:extLst>
              <a:ext uri="{FF2B5EF4-FFF2-40B4-BE49-F238E27FC236}">
                <a16:creationId xmlns:a16="http://schemas.microsoft.com/office/drawing/2014/main" id="{56EC39C8-49EE-4F8C-7754-4D70CA96F108}"/>
              </a:ext>
            </a:extLst>
          </p:cNvPr>
          <p:cNvPicPr>
            <a:picLocks noChangeAspect="1"/>
          </p:cNvPicPr>
          <p:nvPr/>
        </p:nvPicPr>
        <p:blipFill>
          <a:blip r:embed="rId4"/>
          <a:stretch>
            <a:fillRect/>
          </a:stretch>
        </p:blipFill>
        <p:spPr>
          <a:xfrm>
            <a:off x="2757021" y="1123628"/>
            <a:ext cx="6677957" cy="4610743"/>
          </a:xfrm>
          <a:prstGeom prst="rect">
            <a:avLst/>
          </a:prstGeom>
        </p:spPr>
      </p:pic>
    </p:spTree>
    <p:extLst>
      <p:ext uri="{BB962C8B-B14F-4D97-AF65-F5344CB8AC3E}">
        <p14:creationId xmlns:p14="http://schemas.microsoft.com/office/powerpoint/2010/main" val="4102728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EE574-40E3-5E74-813C-0E6FAEB2DCAB}"/>
              </a:ext>
            </a:extLst>
          </p:cNvPr>
          <p:cNvSpPr>
            <a:spLocks noGrp="1"/>
          </p:cNvSpPr>
          <p:nvPr>
            <p:ph type="title"/>
          </p:nvPr>
        </p:nvSpPr>
        <p:spPr/>
        <p:txBody>
          <a:bodyPr>
            <a:normAutofit fontScale="90000"/>
          </a:bodyPr>
          <a:lstStyle/>
          <a:p>
            <a:r>
              <a:rPr lang="en-GB" dirty="0"/>
              <a:t>How to use this PowerPoint	       Accompanying Resources</a:t>
            </a:r>
            <a:br>
              <a:rPr lang="en-GB" dirty="0"/>
            </a:br>
            <a:endParaRPr lang="en-GB" dirty="0"/>
          </a:p>
        </p:txBody>
      </p:sp>
      <p:sp>
        <p:nvSpPr>
          <p:cNvPr id="5" name="Content Placeholder 4">
            <a:extLst>
              <a:ext uri="{FF2B5EF4-FFF2-40B4-BE49-F238E27FC236}">
                <a16:creationId xmlns:a16="http://schemas.microsoft.com/office/drawing/2014/main" id="{ED3F2D37-897A-7CB6-7B36-0373B2721493}"/>
              </a:ext>
            </a:extLst>
          </p:cNvPr>
          <p:cNvSpPr>
            <a:spLocks noGrp="1"/>
          </p:cNvSpPr>
          <p:nvPr>
            <p:ph idx="1"/>
          </p:nvPr>
        </p:nvSpPr>
        <p:spPr/>
        <p:txBody>
          <a:bodyPr/>
          <a:lstStyle/>
          <a:p>
            <a:r>
              <a:rPr lang="en-GB" sz="1800" dirty="0"/>
              <a:t>Analyse a modern home (external and internal) to identify features, materials and rooms.</a:t>
            </a:r>
          </a:p>
          <a:p>
            <a:r>
              <a:rPr lang="en-GB" sz="1800" dirty="0"/>
              <a:t>Recap KS1 unit on Homes through time or around the world</a:t>
            </a:r>
          </a:p>
          <a:p>
            <a:r>
              <a:rPr lang="en-GB" sz="1800" dirty="0"/>
              <a:t>Label the reconstruction diagram of the roundhouse from Must Farm Bronze Age Village</a:t>
            </a:r>
          </a:p>
          <a:p>
            <a:r>
              <a:rPr lang="en-GB" sz="1800" dirty="0"/>
              <a:t>Look at the diagrams drawn by the archaeologists showing where the artefacts were found. From this label a vertical plan of a roundhouse</a:t>
            </a:r>
          </a:p>
          <a:p>
            <a:r>
              <a:rPr lang="en-GB" sz="1800" dirty="0"/>
              <a:t>Fill in the chart comparing a roundhouse from 850BC with a modern house/home in UK</a:t>
            </a:r>
          </a:p>
        </p:txBody>
      </p:sp>
      <p:sp>
        <p:nvSpPr>
          <p:cNvPr id="7" name="Content Placeholder 6">
            <a:extLst>
              <a:ext uri="{FF2B5EF4-FFF2-40B4-BE49-F238E27FC236}">
                <a16:creationId xmlns:a16="http://schemas.microsoft.com/office/drawing/2014/main" id="{4AC2F653-F151-AEAD-E50D-1BBBCE2F0C72}"/>
              </a:ext>
            </a:extLst>
          </p:cNvPr>
          <p:cNvSpPr>
            <a:spLocks noGrp="1"/>
          </p:cNvSpPr>
          <p:nvPr>
            <p:ph idx="10"/>
          </p:nvPr>
        </p:nvSpPr>
        <p:spPr/>
        <p:txBody>
          <a:bodyPr/>
          <a:lstStyle/>
          <a:p>
            <a:pPr marL="342900" lvl="0" indent="-342900">
              <a:lnSpc>
                <a:spcPct val="115000"/>
              </a:lnSpc>
              <a:spcBef>
                <a:spcPts val="0"/>
              </a:spcBef>
              <a:spcAft>
                <a:spcPts val="800"/>
              </a:spcAft>
              <a:buFont typeface="Arial" panose="020B0604020202020204" pitchFamily="34" charset="0"/>
              <a:buChar char="•"/>
              <a:defRPr/>
            </a:pPr>
            <a:r>
              <a:rPr lang="en-GB" sz="2000" kern="100" dirty="0">
                <a:latin typeface="Arial" panose="020B0604020202020204" pitchFamily="34" charset="0"/>
                <a:ea typeface="Aptos" panose="020B0004020202020204" pitchFamily="34" charset="0"/>
                <a:cs typeface="Arial" panose="020B0604020202020204" pitchFamily="34" charset="0"/>
              </a:rPr>
              <a:t>Video 2: </a:t>
            </a:r>
            <a:r>
              <a:rPr lang="en-GB" sz="2000" kern="100" dirty="0">
                <a:latin typeface="Arial" panose="020B0604020202020204" pitchFamily="34" charset="0"/>
                <a:ea typeface="Aptos" panose="020B0004020202020204" pitchFamily="34" charset="0"/>
                <a:cs typeface="Arial" panose="020B0604020202020204" pitchFamily="34" charset="0"/>
                <a:hlinkClick r:id="rId2"/>
              </a:rPr>
              <a:t>Must Farm: A Bronze Age Settlement</a:t>
            </a:r>
            <a:r>
              <a:rPr lang="en-GB" sz="2000" kern="100" dirty="0">
                <a:latin typeface="Arial" panose="020B0604020202020204" pitchFamily="34" charset="0"/>
                <a:ea typeface="Aptos" panose="020B0004020202020204" pitchFamily="34" charset="0"/>
                <a:cs typeface="Arial" panose="020B0604020202020204" pitchFamily="34" charset="0"/>
              </a:rPr>
              <a:t> (Duration 8.20 mins)</a:t>
            </a:r>
          </a:p>
          <a:p>
            <a:pPr marL="342900" lvl="0" indent="-342900">
              <a:lnSpc>
                <a:spcPct val="115000"/>
              </a:lnSpc>
              <a:spcBef>
                <a:spcPts val="0"/>
              </a:spcBef>
              <a:spcAft>
                <a:spcPts val="800"/>
              </a:spcAft>
              <a:buFont typeface="Arial" panose="020B0604020202020204" pitchFamily="34" charset="0"/>
              <a:buChar char="•"/>
              <a:defRPr/>
            </a:pPr>
            <a:r>
              <a:rPr lang="en-GB" sz="2000" kern="100" dirty="0">
                <a:latin typeface="Arial" panose="020B0604020202020204" pitchFamily="34" charset="0"/>
                <a:ea typeface="Aptos" panose="020B0004020202020204" pitchFamily="34" charset="0"/>
                <a:cs typeface="Arial" panose="020B0604020202020204" pitchFamily="34" charset="0"/>
              </a:rPr>
              <a:t>PPT: </a:t>
            </a:r>
            <a:r>
              <a:rPr lang="en-GB" sz="2000" kern="100" dirty="0">
                <a:latin typeface="Arial" panose="020B0604020202020204" pitchFamily="34" charset="0"/>
                <a:ea typeface="Aptos" panose="020B0004020202020204" pitchFamily="34" charset="0"/>
                <a:cs typeface="Arial" panose="020B0604020202020204" pitchFamily="34" charset="0"/>
                <a:hlinkClick r:id="rId3"/>
              </a:rPr>
              <a:t>Introducing Must Farm Bronze Age Village</a:t>
            </a:r>
            <a:r>
              <a:rPr lang="en-GB" sz="2000" kern="100" dirty="0">
                <a:latin typeface="Arial" panose="020B0604020202020204" pitchFamily="34" charset="0"/>
                <a:ea typeface="Aptos" panose="020B0004020202020204" pitchFamily="34" charset="0"/>
                <a:cs typeface="Arial" panose="020B0604020202020204" pitchFamily="34" charset="0"/>
              </a:rPr>
              <a:t> (Slides 7-11)</a:t>
            </a:r>
          </a:p>
          <a:p>
            <a:pPr marL="342900" lvl="0" indent="-342900">
              <a:lnSpc>
                <a:spcPct val="115000"/>
              </a:lnSpc>
              <a:spcBef>
                <a:spcPts val="0"/>
              </a:spcBef>
              <a:spcAft>
                <a:spcPts val="800"/>
              </a:spcAft>
              <a:buFont typeface="Arial" panose="020B0604020202020204" pitchFamily="34" charset="0"/>
              <a:buChar char="•"/>
              <a:defRPr/>
            </a:pPr>
            <a:r>
              <a:rPr lang="en-GB" sz="2000" kern="100" dirty="0">
                <a:latin typeface="Arial" panose="020B0604020202020204" pitchFamily="34" charset="0"/>
                <a:ea typeface="Aptos" panose="020B0004020202020204" pitchFamily="34" charset="0"/>
                <a:cs typeface="Arial" panose="020B0604020202020204" pitchFamily="34" charset="0"/>
              </a:rPr>
              <a:t>PPT: </a:t>
            </a:r>
            <a:r>
              <a:rPr lang="en-GB" sz="2000" kern="100" dirty="0">
                <a:latin typeface="Arial" panose="020B0604020202020204" pitchFamily="34" charset="0"/>
                <a:ea typeface="Aptos" panose="020B0004020202020204" pitchFamily="34" charset="0"/>
                <a:cs typeface="Arial" panose="020B0604020202020204" pitchFamily="34" charset="0"/>
                <a:hlinkClick r:id="rId4"/>
              </a:rPr>
              <a:t>Building Must Farm Bronze Age Village</a:t>
            </a:r>
            <a:endParaRPr lang="en-GB" sz="2000" kern="100" dirty="0">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Bef>
                <a:spcPts val="0"/>
              </a:spcBef>
              <a:spcAft>
                <a:spcPts val="800"/>
              </a:spcAft>
              <a:buFont typeface="Arial" panose="020B0604020202020204" pitchFamily="34" charset="0"/>
              <a:buChar char="•"/>
              <a:defRPr/>
            </a:pPr>
            <a:r>
              <a:rPr lang="en-GB" sz="2000" kern="100" dirty="0">
                <a:latin typeface="Arial" panose="020B0604020202020204" pitchFamily="34" charset="0"/>
                <a:ea typeface="Aptos" panose="020B0004020202020204" pitchFamily="34" charset="0"/>
                <a:cs typeface="Arial" panose="020B0604020202020204" pitchFamily="34" charset="0"/>
              </a:rPr>
              <a:t>PPT: </a:t>
            </a:r>
            <a:r>
              <a:rPr lang="en-GB" sz="2000" kern="100" dirty="0">
                <a:latin typeface="Arial" panose="020B0604020202020204" pitchFamily="34" charset="0"/>
                <a:ea typeface="Aptos" panose="020B0004020202020204" pitchFamily="34" charset="0"/>
                <a:cs typeface="Arial" panose="020B0604020202020204" pitchFamily="34" charset="0"/>
                <a:hlinkClick r:id="rId5"/>
              </a:rPr>
              <a:t>Life At Must Farm Bronze Age Village</a:t>
            </a:r>
            <a:r>
              <a:rPr lang="en-GB" sz="2000" kern="100" dirty="0">
                <a:latin typeface="Arial" panose="020B0604020202020204" pitchFamily="34" charset="0"/>
                <a:ea typeface="Aptos" panose="020B0004020202020204" pitchFamily="34" charset="0"/>
                <a:cs typeface="Arial" panose="020B0604020202020204" pitchFamily="34" charset="0"/>
              </a:rPr>
              <a:t> (Slides 1-5)</a:t>
            </a:r>
          </a:p>
          <a:p>
            <a:pPr marL="342900" indent="-342900">
              <a:lnSpc>
                <a:spcPct val="115000"/>
              </a:lnSpc>
              <a:spcAft>
                <a:spcPts val="800"/>
              </a:spcAft>
              <a:buFont typeface="Arial" panose="020B0604020202020204" pitchFamily="34" charset="0"/>
              <a:buChar char="•"/>
            </a:pPr>
            <a:r>
              <a:rPr lang="en-GB" sz="2000" kern="100" dirty="0">
                <a:latin typeface="Arial" panose="020B0604020202020204" pitchFamily="34" charset="0"/>
                <a:ea typeface="Aptos" panose="020B0004020202020204" pitchFamily="34" charset="0"/>
                <a:cs typeface="Arial" panose="020B0604020202020204" pitchFamily="34" charset="0"/>
              </a:rPr>
              <a:t>ZIP Folder: </a:t>
            </a:r>
            <a:r>
              <a:rPr lang="en-GB" sz="2000" kern="100" dirty="0">
                <a:latin typeface="Arial" panose="020B0604020202020204" pitchFamily="34" charset="0"/>
                <a:ea typeface="Aptos" panose="020B0004020202020204" pitchFamily="34" charset="0"/>
                <a:cs typeface="Arial" panose="020B0604020202020204" pitchFamily="34" charset="0"/>
                <a:hlinkClick r:id="rId6"/>
              </a:rPr>
              <a:t>Images – 8 themed PPTs with high quality images of artefacts and reconstruction illustrations</a:t>
            </a:r>
            <a:endParaRPr lang="en-GB" sz="2000" kern="100" dirty="0">
              <a:latin typeface="Arial" panose="020B0604020202020204" pitchFamily="34" charset="0"/>
              <a:ea typeface="Aptos" panose="020B0004020202020204" pitchFamily="34" charset="0"/>
              <a:cs typeface="Arial" panose="020B0604020202020204" pitchFamily="34" charset="0"/>
            </a:endParaRPr>
          </a:p>
          <a:p>
            <a:pPr marL="342900" indent="-342900">
              <a:lnSpc>
                <a:spcPct val="115000"/>
              </a:lnSpc>
              <a:spcAft>
                <a:spcPts val="800"/>
              </a:spcAft>
              <a:buFont typeface="Arial" panose="020B0604020202020204" pitchFamily="34" charset="0"/>
              <a:buChar char="•"/>
            </a:pPr>
            <a:r>
              <a:rPr lang="en-GB" sz="2000" kern="100" dirty="0">
                <a:latin typeface="Arial" panose="020B0604020202020204" pitchFamily="34" charset="0"/>
                <a:ea typeface="Aptos" panose="020B0004020202020204" pitchFamily="34" charset="0"/>
                <a:cs typeface="Arial" panose="020B0604020202020204" pitchFamily="34" charset="0"/>
              </a:rPr>
              <a:t>3D models of the site and the artefacts </a:t>
            </a:r>
            <a:r>
              <a:rPr lang="en-GB" sz="2000" kern="100" dirty="0">
                <a:latin typeface="Arial" panose="020B0604020202020204" pitchFamily="34" charset="0"/>
                <a:ea typeface="Aptos" panose="020B0004020202020204" pitchFamily="34" charset="0"/>
                <a:cs typeface="Arial" panose="020B0604020202020204" pitchFamily="34" charset="0"/>
                <a:hlinkClick r:id="rId7"/>
              </a:rPr>
              <a:t>https://sketchfab.com/mustfarm</a:t>
            </a:r>
            <a:r>
              <a:rPr lang="en-GB" sz="2000" kern="100" dirty="0">
                <a:latin typeface="Arial" panose="020B06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1078013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419B4-018A-7D5D-9B98-4CEE421887E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7E0A1D5-A9BC-0601-F2CF-09FEC079FEB9}"/>
              </a:ext>
            </a:extLst>
          </p:cNvPr>
          <p:cNvSpPr>
            <a:spLocks noGrp="1"/>
          </p:cNvSpPr>
          <p:nvPr>
            <p:ph type="title"/>
          </p:nvPr>
        </p:nvSpPr>
        <p:spPr/>
        <p:txBody>
          <a:bodyPr>
            <a:normAutofit/>
          </a:bodyPr>
          <a:lstStyle/>
          <a:p>
            <a:r>
              <a:rPr lang="en-GB" dirty="0"/>
              <a:t>A Modern House </a:t>
            </a:r>
          </a:p>
        </p:txBody>
      </p:sp>
      <p:sp>
        <p:nvSpPr>
          <p:cNvPr id="3" name="TextBox 2">
            <a:extLst>
              <a:ext uri="{FF2B5EF4-FFF2-40B4-BE49-F238E27FC236}">
                <a16:creationId xmlns:a16="http://schemas.microsoft.com/office/drawing/2014/main" id="{A9F7A6D5-8495-1795-BC1A-B6FB7E3C6D83}"/>
              </a:ext>
            </a:extLst>
          </p:cNvPr>
          <p:cNvSpPr txBox="1"/>
          <p:nvPr/>
        </p:nvSpPr>
        <p:spPr>
          <a:xfrm>
            <a:off x="96073" y="1081263"/>
            <a:ext cx="11359611" cy="369332"/>
          </a:xfrm>
          <a:prstGeom prst="rect">
            <a:avLst/>
          </a:prstGeom>
          <a:noFill/>
        </p:spPr>
        <p:txBody>
          <a:bodyPr wrap="square">
            <a:spAutoFit/>
          </a:bodyPr>
          <a:lstStyle/>
          <a:p>
            <a:pPr algn="ctr"/>
            <a:r>
              <a:rPr lang="en-GB" b="0" dirty="0"/>
              <a:t>Look closely at this house in Whittlesey – a town close to the site of Must Farm Bronze Age Village</a:t>
            </a:r>
          </a:p>
        </p:txBody>
      </p:sp>
      <p:pic>
        <p:nvPicPr>
          <p:cNvPr id="26" name="Content Placeholder 25" descr="A house with solar panels on the roof">
            <a:extLst>
              <a:ext uri="{FF2B5EF4-FFF2-40B4-BE49-F238E27FC236}">
                <a16:creationId xmlns:a16="http://schemas.microsoft.com/office/drawing/2014/main" id="{6DAAE0BD-C8C2-D86C-8B71-D7D50E098ABD}"/>
              </a:ext>
            </a:extLst>
          </p:cNvPr>
          <p:cNvPicPr>
            <a:picLocks noGrp="1" noChangeAspect="1"/>
          </p:cNvPicPr>
          <p:nvPr>
            <p:ph idx="1"/>
          </p:nvPr>
        </p:nvPicPr>
        <p:blipFill>
          <a:blip r:embed="rId3"/>
          <a:stretch>
            <a:fillRect/>
          </a:stretch>
        </p:blipFill>
        <p:spPr>
          <a:xfrm>
            <a:off x="3015079" y="1470025"/>
            <a:ext cx="5706230" cy="5022850"/>
          </a:xfrm>
          <a:ln>
            <a:solidFill>
              <a:schemeClr val="tx1"/>
            </a:solidFill>
          </a:ln>
        </p:spPr>
      </p:pic>
      <p:grpSp>
        <p:nvGrpSpPr>
          <p:cNvPr id="2" name="Look-Char">
            <a:extLst>
              <a:ext uri="{FF2B5EF4-FFF2-40B4-BE49-F238E27FC236}">
                <a16:creationId xmlns:a16="http://schemas.microsoft.com/office/drawing/2014/main" id="{AAF09C25-8D9F-C46B-308B-72035884492E}"/>
              </a:ext>
              <a:ext uri="{C183D7F6-B498-43B3-948B-1728B52AA6E4}">
                <adec:decorative xmlns:adec="http://schemas.microsoft.com/office/drawing/2017/decorative" val="1"/>
              </a:ext>
            </a:extLst>
          </p:cNvPr>
          <p:cNvGrpSpPr/>
          <p:nvPr/>
        </p:nvGrpSpPr>
        <p:grpSpPr>
          <a:xfrm>
            <a:off x="9247231" y="4123294"/>
            <a:ext cx="2069698" cy="2123068"/>
            <a:chOff x="5454739" y="748100"/>
            <a:chExt cx="2429350" cy="2383783"/>
          </a:xfrm>
        </p:grpSpPr>
        <p:sp>
          <p:nvSpPr>
            <p:cNvPr id="10" name="Deco-Washi">
              <a:extLst>
                <a:ext uri="{FF2B5EF4-FFF2-40B4-BE49-F238E27FC236}">
                  <a16:creationId xmlns:a16="http://schemas.microsoft.com/office/drawing/2014/main" id="{AD5A91E2-1076-B9D5-E710-55162643F8A4}"/>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4"/>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8" name="Text Placeholder" descr="Look">
              <a:extLst>
                <a:ext uri="{FF2B5EF4-FFF2-40B4-BE49-F238E27FC236}">
                  <a16:creationId xmlns:a16="http://schemas.microsoft.com/office/drawing/2014/main" id="{CC48D851-C9DD-6BC1-081D-9E9A41C29D7F}"/>
                </a:ext>
              </a:extLst>
            </p:cNvPr>
            <p:cNvSpPr txBox="1">
              <a:spLocks/>
            </p:cNvSpPr>
            <p:nvPr/>
          </p:nvSpPr>
          <p:spPr>
            <a:xfrm rot="21383919">
              <a:off x="5690974" y="856768"/>
              <a:ext cx="1700794" cy="414338"/>
            </a:xfrm>
            <a:prstGeom prst="rect">
              <a:avLst/>
            </a:prstGeom>
            <a:noFill/>
          </p:spPr>
          <p:txBody>
            <a:bodyPr anchor="ctr" anchorCtr="0">
              <a:normAutofit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Look</a:t>
              </a:r>
            </a:p>
          </p:txBody>
        </p:sp>
        <p:pic>
          <p:nvPicPr>
            <p:cNvPr id="19" name="Look-icon">
              <a:extLst>
                <a:ext uri="{FF2B5EF4-FFF2-40B4-BE49-F238E27FC236}">
                  <a16:creationId xmlns:a16="http://schemas.microsoft.com/office/drawing/2014/main" id="{38BE6971-FA5C-588E-5EE9-FA7A05795F69}"/>
                </a:ext>
              </a:extLst>
            </p:cNvPr>
            <p:cNvPicPr>
              <a:picLocks noChangeAspect="1"/>
            </p:cNvPicPr>
            <p:nvPr/>
          </p:nvPicPr>
          <p:blipFill>
            <a:blip r:embed="rId5"/>
            <a:srcRect/>
            <a:stretch/>
          </p:blipFill>
          <p:spPr>
            <a:xfrm>
              <a:off x="5454739" y="1565372"/>
              <a:ext cx="2429350" cy="1566511"/>
            </a:xfrm>
            <a:prstGeom prst="rect">
              <a:avLst/>
            </a:prstGeom>
          </p:spPr>
        </p:pic>
      </p:grpSp>
      <p:sp>
        <p:nvSpPr>
          <p:cNvPr id="23" name="Picture Placeholder 21" descr="Speech bubble">
            <a:extLst>
              <a:ext uri="{FF2B5EF4-FFF2-40B4-BE49-F238E27FC236}">
                <a16:creationId xmlns:a16="http://schemas.microsoft.com/office/drawing/2014/main" id="{309B19DC-BAAB-FA7B-F833-193DF0533641}"/>
              </a:ext>
              <a:ext uri="{C183D7F6-B498-43B3-948B-1728B52AA6E4}">
                <adec:decorative xmlns:adec="http://schemas.microsoft.com/office/drawing/2017/decorative" val="0"/>
              </a:ext>
            </a:extLst>
          </p:cNvPr>
          <p:cNvSpPr txBox="1">
            <a:spLocks/>
          </p:cNvSpPr>
          <p:nvPr/>
        </p:nvSpPr>
        <p:spPr>
          <a:xfrm flipH="1">
            <a:off x="305370" y="4951736"/>
            <a:ext cx="2095099" cy="1571625"/>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shapes can you see?*</a:t>
            </a:r>
          </a:p>
          <a:p>
            <a:pPr algn="ctr"/>
            <a:endParaRPr lang="en-US" sz="1800" b="1" dirty="0"/>
          </a:p>
        </p:txBody>
      </p:sp>
      <p:sp>
        <p:nvSpPr>
          <p:cNvPr id="24" name="Picture Placeholder 21" descr="Speech bubble">
            <a:extLst>
              <a:ext uri="{FF2B5EF4-FFF2-40B4-BE49-F238E27FC236}">
                <a16:creationId xmlns:a16="http://schemas.microsoft.com/office/drawing/2014/main" id="{2FA96AED-CD2A-5671-F5A9-80A8D4C5200F}"/>
              </a:ext>
              <a:ext uri="{C183D7F6-B498-43B3-948B-1728B52AA6E4}">
                <adec:decorative xmlns:adec="http://schemas.microsoft.com/office/drawing/2017/decorative" val="0"/>
              </a:ext>
            </a:extLst>
          </p:cNvPr>
          <p:cNvSpPr txBox="1">
            <a:spLocks/>
          </p:cNvSpPr>
          <p:nvPr/>
        </p:nvSpPr>
        <p:spPr>
          <a:xfrm flipH="1">
            <a:off x="916126" y="3324422"/>
            <a:ext cx="1909423" cy="1571625"/>
          </a:xfrm>
          <a:prstGeom prst="rect">
            <a:avLst/>
          </a:prstGeom>
          <a:blipFill>
            <a:blip r:embed="rId8">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materials is the house built from?* </a:t>
            </a:r>
          </a:p>
          <a:p>
            <a:pPr algn="ctr"/>
            <a:endParaRPr lang="en-US" sz="1800" b="1" dirty="0"/>
          </a:p>
        </p:txBody>
      </p:sp>
      <p:sp>
        <p:nvSpPr>
          <p:cNvPr id="25" name="Picture Placeholder 21" descr="Speech bubble">
            <a:extLst>
              <a:ext uri="{FF2B5EF4-FFF2-40B4-BE49-F238E27FC236}">
                <a16:creationId xmlns:a16="http://schemas.microsoft.com/office/drawing/2014/main" id="{A799FA1F-7601-8804-E217-C4C9525D833D}"/>
              </a:ext>
              <a:ext uri="{C183D7F6-B498-43B3-948B-1728B52AA6E4}">
                <adec:decorative xmlns:adec="http://schemas.microsoft.com/office/drawing/2017/decorative" val="0"/>
              </a:ext>
            </a:extLst>
          </p:cNvPr>
          <p:cNvSpPr txBox="1">
            <a:spLocks/>
          </p:cNvSpPr>
          <p:nvPr/>
        </p:nvSpPr>
        <p:spPr>
          <a:xfrm flipH="1">
            <a:off x="96074" y="1901672"/>
            <a:ext cx="2095098" cy="1571625"/>
          </a:xfrm>
          <a:prstGeom prst="rect">
            <a:avLst/>
          </a:prstGeom>
          <a:blipFill>
            <a:blip r:embed="rId10">
              <a:extLst>
                <a:ext uri="{96DAC541-7B7A-43D3-8B79-37D633B846F1}">
                  <asvg:svgBlip xmlns:asvg="http://schemas.microsoft.com/office/drawing/2016/SVG/main" r:embed="rId11"/>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features does it have?* </a:t>
            </a:r>
            <a:endParaRPr lang="en-US" sz="1800" b="1" dirty="0"/>
          </a:p>
        </p:txBody>
      </p:sp>
      <p:sp>
        <p:nvSpPr>
          <p:cNvPr id="28" name="Picture Placeholder 21" descr="Speech bubble">
            <a:extLst>
              <a:ext uri="{FF2B5EF4-FFF2-40B4-BE49-F238E27FC236}">
                <a16:creationId xmlns:a16="http://schemas.microsoft.com/office/drawing/2014/main" id="{E18790F3-5261-EAED-92BD-D92BD5DA85AF}"/>
              </a:ext>
              <a:ext uri="{C183D7F6-B498-43B3-948B-1728B52AA6E4}">
                <adec:decorative xmlns:adec="http://schemas.microsoft.com/office/drawing/2017/decorative" val="0"/>
              </a:ext>
            </a:extLst>
          </p:cNvPr>
          <p:cNvSpPr txBox="1">
            <a:spLocks/>
          </p:cNvSpPr>
          <p:nvPr/>
        </p:nvSpPr>
        <p:spPr>
          <a:xfrm>
            <a:off x="9173482" y="1952540"/>
            <a:ext cx="2053586" cy="1571625"/>
          </a:xfrm>
          <a:prstGeom prst="rect">
            <a:avLst/>
          </a:prstGeom>
          <a:blipFill>
            <a:blip r:embed="rId12">
              <a:extLst>
                <a:ext uri="{96DAC541-7B7A-43D3-8B79-37D633B846F1}">
                  <asvg:svgBlip xmlns:asvg="http://schemas.microsoft.com/office/drawing/2016/SVG/main" r:embed="rId1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type of house is it?*</a:t>
            </a:r>
          </a:p>
          <a:p>
            <a:pPr algn="ctr"/>
            <a:endParaRPr lang="en-US" sz="1800" b="1" dirty="0"/>
          </a:p>
        </p:txBody>
      </p:sp>
      <p:sp>
        <p:nvSpPr>
          <p:cNvPr id="29" name="TextBox 28">
            <a:extLst>
              <a:ext uri="{FF2B5EF4-FFF2-40B4-BE49-F238E27FC236}">
                <a16:creationId xmlns:a16="http://schemas.microsoft.com/office/drawing/2014/main" id="{4FA0E330-CD9A-EAB7-B5DB-01E1CE3D9D86}"/>
              </a:ext>
              <a:ext uri="{C183D7F6-B498-43B3-948B-1728B52AA6E4}">
                <adec:decorative xmlns:adec="http://schemas.microsoft.com/office/drawing/2017/decorative" val="1"/>
              </a:ext>
            </a:extLst>
          </p:cNvPr>
          <p:cNvSpPr txBox="1"/>
          <p:nvPr/>
        </p:nvSpPr>
        <p:spPr>
          <a:xfrm>
            <a:off x="4872788" y="6581001"/>
            <a:ext cx="2219760" cy="276999"/>
          </a:xfrm>
          <a:prstGeom prst="rect">
            <a:avLst/>
          </a:prstGeom>
          <a:noFill/>
        </p:spPr>
        <p:txBody>
          <a:bodyPr wrap="square" rtlCol="0">
            <a:spAutoFit/>
          </a:bodyPr>
          <a:lstStyle/>
          <a:p>
            <a:r>
              <a:rPr lang="en-GB" sz="1200" dirty="0"/>
              <a:t>*See notes for vocabulary</a:t>
            </a:r>
          </a:p>
        </p:txBody>
      </p:sp>
    </p:spTree>
    <p:extLst>
      <p:ext uri="{BB962C8B-B14F-4D97-AF65-F5344CB8AC3E}">
        <p14:creationId xmlns:p14="http://schemas.microsoft.com/office/powerpoint/2010/main" val="360889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D896B-E542-E399-DFE7-F18089CC15B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C105177-4C23-DCC4-1CBE-9CB2D3642CA8}"/>
              </a:ext>
            </a:extLst>
          </p:cNvPr>
          <p:cNvSpPr>
            <a:spLocks noGrp="1"/>
          </p:cNvSpPr>
          <p:nvPr>
            <p:ph type="title"/>
          </p:nvPr>
        </p:nvSpPr>
        <p:spPr/>
        <p:txBody>
          <a:bodyPr>
            <a:normAutofit/>
          </a:bodyPr>
          <a:lstStyle/>
          <a:p>
            <a:r>
              <a:rPr lang="en-GB" dirty="0"/>
              <a:t>A Must Farm Roundhouse c850BC</a:t>
            </a:r>
          </a:p>
        </p:txBody>
      </p:sp>
      <p:sp>
        <p:nvSpPr>
          <p:cNvPr id="3" name="TextBox 2">
            <a:extLst>
              <a:ext uri="{FF2B5EF4-FFF2-40B4-BE49-F238E27FC236}">
                <a16:creationId xmlns:a16="http://schemas.microsoft.com/office/drawing/2014/main" id="{05BDBD11-C133-3439-21B2-738778376120}"/>
              </a:ext>
            </a:extLst>
          </p:cNvPr>
          <p:cNvSpPr txBox="1"/>
          <p:nvPr/>
        </p:nvSpPr>
        <p:spPr>
          <a:xfrm>
            <a:off x="96074" y="1081263"/>
            <a:ext cx="10247334" cy="646331"/>
          </a:xfrm>
          <a:prstGeom prst="rect">
            <a:avLst/>
          </a:prstGeom>
          <a:noFill/>
        </p:spPr>
        <p:txBody>
          <a:bodyPr wrap="square">
            <a:spAutoFit/>
          </a:bodyPr>
          <a:lstStyle/>
          <a:p>
            <a:pPr algn="l"/>
            <a:r>
              <a:rPr lang="en-GB" b="0" dirty="0"/>
              <a:t>Look closely at this artists impression of one of the roundhouses from Must Farm Bronze Age Village. The houses are just a few fields but nearly 3000 years apart</a:t>
            </a:r>
          </a:p>
        </p:txBody>
      </p:sp>
      <p:pic>
        <p:nvPicPr>
          <p:cNvPr id="8" name="Content Placeholder 7" descr="A group of round houses with a cloudy sky">
            <a:extLst>
              <a:ext uri="{FF2B5EF4-FFF2-40B4-BE49-F238E27FC236}">
                <a16:creationId xmlns:a16="http://schemas.microsoft.com/office/drawing/2014/main" id="{8FEBC25C-5E83-7759-EC02-77CD91232C90}"/>
              </a:ext>
            </a:extLst>
          </p:cNvPr>
          <p:cNvPicPr>
            <a:picLocks noGrp="1" noChangeAspect="1"/>
          </p:cNvPicPr>
          <p:nvPr>
            <p:ph idx="1"/>
          </p:nvPr>
        </p:nvPicPr>
        <p:blipFill>
          <a:blip r:embed="rId3"/>
          <a:srcRect l="-835" r="-2"/>
          <a:stretch>
            <a:fillRect/>
          </a:stretch>
        </p:blipFill>
        <p:spPr>
          <a:xfrm>
            <a:off x="667573" y="3079188"/>
            <a:ext cx="10247334" cy="3048006"/>
          </a:xfrm>
        </p:spPr>
      </p:pic>
      <p:grpSp>
        <p:nvGrpSpPr>
          <p:cNvPr id="2" name="Look-Char">
            <a:extLst>
              <a:ext uri="{FF2B5EF4-FFF2-40B4-BE49-F238E27FC236}">
                <a16:creationId xmlns:a16="http://schemas.microsoft.com/office/drawing/2014/main" id="{CBC56E87-FB0A-CC29-D135-BF6185147110}"/>
              </a:ext>
              <a:ext uri="{C183D7F6-B498-43B3-948B-1728B52AA6E4}">
                <adec:decorative xmlns:adec="http://schemas.microsoft.com/office/drawing/2017/decorative" val="1"/>
              </a:ext>
            </a:extLst>
          </p:cNvPr>
          <p:cNvGrpSpPr/>
          <p:nvPr/>
        </p:nvGrpSpPr>
        <p:grpSpPr>
          <a:xfrm flipH="1">
            <a:off x="96074" y="4457933"/>
            <a:ext cx="1909422" cy="2123068"/>
            <a:chOff x="5454739" y="748100"/>
            <a:chExt cx="2429350" cy="2383783"/>
          </a:xfrm>
        </p:grpSpPr>
        <p:sp>
          <p:nvSpPr>
            <p:cNvPr id="10" name="Deco-Washi">
              <a:extLst>
                <a:ext uri="{FF2B5EF4-FFF2-40B4-BE49-F238E27FC236}">
                  <a16:creationId xmlns:a16="http://schemas.microsoft.com/office/drawing/2014/main" id="{5FD53FAC-1C24-ED22-B7B8-7F6AE824EBA6}"/>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4"/>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8" name="Text Placeholder" descr="Look">
              <a:extLst>
                <a:ext uri="{FF2B5EF4-FFF2-40B4-BE49-F238E27FC236}">
                  <a16:creationId xmlns:a16="http://schemas.microsoft.com/office/drawing/2014/main" id="{C0492737-93C5-910E-B644-B90769BE8E75}"/>
                </a:ext>
              </a:extLst>
            </p:cNvPr>
            <p:cNvSpPr txBox="1">
              <a:spLocks/>
            </p:cNvSpPr>
            <p:nvPr/>
          </p:nvSpPr>
          <p:spPr>
            <a:xfrm rot="21383919">
              <a:off x="5690974" y="856768"/>
              <a:ext cx="1700794" cy="414338"/>
            </a:xfrm>
            <a:prstGeom prst="rect">
              <a:avLst/>
            </a:prstGeom>
            <a:noFill/>
          </p:spPr>
          <p:txBody>
            <a:bodyPr anchor="ctr" anchorCtr="0">
              <a:normAutofit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Look</a:t>
              </a:r>
            </a:p>
          </p:txBody>
        </p:sp>
        <p:pic>
          <p:nvPicPr>
            <p:cNvPr id="19" name="Look-icon">
              <a:extLst>
                <a:ext uri="{FF2B5EF4-FFF2-40B4-BE49-F238E27FC236}">
                  <a16:creationId xmlns:a16="http://schemas.microsoft.com/office/drawing/2014/main" id="{413AC431-53A1-56CA-2848-16B37DA5AB66}"/>
                </a:ext>
              </a:extLst>
            </p:cNvPr>
            <p:cNvPicPr>
              <a:picLocks noChangeAspect="1"/>
            </p:cNvPicPr>
            <p:nvPr/>
          </p:nvPicPr>
          <p:blipFill>
            <a:blip r:embed="rId5"/>
            <a:srcRect/>
            <a:stretch/>
          </p:blipFill>
          <p:spPr>
            <a:xfrm>
              <a:off x="5454739" y="1565372"/>
              <a:ext cx="2429350" cy="1566511"/>
            </a:xfrm>
            <a:prstGeom prst="rect">
              <a:avLst/>
            </a:prstGeom>
          </p:spPr>
        </p:pic>
      </p:grpSp>
      <p:sp>
        <p:nvSpPr>
          <p:cNvPr id="25" name="Picture Placeholder 21" descr="Speech bubble">
            <a:extLst>
              <a:ext uri="{FF2B5EF4-FFF2-40B4-BE49-F238E27FC236}">
                <a16:creationId xmlns:a16="http://schemas.microsoft.com/office/drawing/2014/main" id="{2392350B-7A6E-2B78-207E-B78B5F41DCAC}"/>
              </a:ext>
              <a:ext uri="{C183D7F6-B498-43B3-948B-1728B52AA6E4}">
                <adec:decorative xmlns:adec="http://schemas.microsoft.com/office/drawing/2017/decorative" val="0"/>
              </a:ext>
            </a:extLst>
          </p:cNvPr>
          <p:cNvSpPr txBox="1">
            <a:spLocks/>
          </p:cNvSpPr>
          <p:nvPr/>
        </p:nvSpPr>
        <p:spPr>
          <a:xfrm flipH="1">
            <a:off x="976078" y="1782756"/>
            <a:ext cx="2095098" cy="1571625"/>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features does it have?* </a:t>
            </a:r>
            <a:endParaRPr lang="en-US" sz="1800" b="1" dirty="0"/>
          </a:p>
        </p:txBody>
      </p:sp>
      <p:sp>
        <p:nvSpPr>
          <p:cNvPr id="24" name="Picture Placeholder 21" descr="Speech bubble">
            <a:extLst>
              <a:ext uri="{FF2B5EF4-FFF2-40B4-BE49-F238E27FC236}">
                <a16:creationId xmlns:a16="http://schemas.microsoft.com/office/drawing/2014/main" id="{3B4542B1-6820-DA4D-E7BF-73D0D1C989E9}"/>
              </a:ext>
              <a:ext uri="{C183D7F6-B498-43B3-948B-1728B52AA6E4}">
                <adec:decorative xmlns:adec="http://schemas.microsoft.com/office/drawing/2017/decorative" val="0"/>
              </a:ext>
            </a:extLst>
          </p:cNvPr>
          <p:cNvSpPr txBox="1">
            <a:spLocks/>
          </p:cNvSpPr>
          <p:nvPr/>
        </p:nvSpPr>
        <p:spPr>
          <a:xfrm flipH="1">
            <a:off x="3711178" y="1749239"/>
            <a:ext cx="1909423" cy="1571625"/>
          </a:xfrm>
          <a:prstGeom prst="rect">
            <a:avLst/>
          </a:prstGeom>
          <a:blipFill>
            <a:blip r:embed="rId8">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materials is the house built from?* </a:t>
            </a:r>
          </a:p>
          <a:p>
            <a:pPr algn="ctr"/>
            <a:endParaRPr lang="en-US" sz="1800" b="1" dirty="0"/>
          </a:p>
        </p:txBody>
      </p:sp>
      <p:sp>
        <p:nvSpPr>
          <p:cNvPr id="23" name="Picture Placeholder 21" descr="Speech bubble">
            <a:extLst>
              <a:ext uri="{FF2B5EF4-FFF2-40B4-BE49-F238E27FC236}">
                <a16:creationId xmlns:a16="http://schemas.microsoft.com/office/drawing/2014/main" id="{17FAF305-B637-D8EC-4658-25F41F9A33B6}"/>
              </a:ext>
              <a:ext uri="{C183D7F6-B498-43B3-948B-1728B52AA6E4}">
                <adec:decorative xmlns:adec="http://schemas.microsoft.com/office/drawing/2017/decorative" val="0"/>
              </a:ext>
            </a:extLst>
          </p:cNvPr>
          <p:cNvSpPr txBox="1">
            <a:spLocks/>
          </p:cNvSpPr>
          <p:nvPr/>
        </p:nvSpPr>
        <p:spPr>
          <a:xfrm flipH="1">
            <a:off x="6336651" y="1727594"/>
            <a:ext cx="2095099" cy="1571625"/>
          </a:xfrm>
          <a:prstGeom prst="rect">
            <a:avLst/>
          </a:prstGeom>
          <a:blipFill>
            <a:blip r:embed="rId10">
              <a:extLst>
                <a:ext uri="{96DAC541-7B7A-43D3-8B79-37D633B846F1}">
                  <asvg:svgBlip xmlns:asvg="http://schemas.microsoft.com/office/drawing/2016/SVG/main" r:embed="rId11"/>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shapes can you see?*</a:t>
            </a:r>
          </a:p>
          <a:p>
            <a:pPr algn="ctr"/>
            <a:endParaRPr lang="en-US" sz="1800" b="1" dirty="0"/>
          </a:p>
        </p:txBody>
      </p:sp>
      <p:sp>
        <p:nvSpPr>
          <p:cNvPr id="28" name="Picture Placeholder 21" descr="Speech bubble">
            <a:extLst>
              <a:ext uri="{FF2B5EF4-FFF2-40B4-BE49-F238E27FC236}">
                <a16:creationId xmlns:a16="http://schemas.microsoft.com/office/drawing/2014/main" id="{F4E0BC5D-90F9-C7D3-FB6B-E7E2A410A673}"/>
              </a:ext>
              <a:ext uri="{C183D7F6-B498-43B3-948B-1728B52AA6E4}">
                <adec:decorative xmlns:adec="http://schemas.microsoft.com/office/drawing/2017/decorative" val="0"/>
              </a:ext>
            </a:extLst>
          </p:cNvPr>
          <p:cNvSpPr txBox="1">
            <a:spLocks/>
          </p:cNvSpPr>
          <p:nvPr/>
        </p:nvSpPr>
        <p:spPr>
          <a:xfrm>
            <a:off x="9293622" y="1885081"/>
            <a:ext cx="2053586" cy="1571625"/>
          </a:xfrm>
          <a:prstGeom prst="rect">
            <a:avLst/>
          </a:prstGeom>
          <a:blipFill>
            <a:blip r:embed="rId12">
              <a:extLst>
                <a:ext uri="{96DAC541-7B7A-43D3-8B79-37D633B846F1}">
                  <asvg:svgBlip xmlns:asvg="http://schemas.microsoft.com/office/drawing/2016/SVG/main" r:embed="rId1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type of house is it?*</a:t>
            </a:r>
          </a:p>
          <a:p>
            <a:pPr algn="ctr"/>
            <a:endParaRPr lang="en-US" sz="1800" b="1" dirty="0"/>
          </a:p>
        </p:txBody>
      </p:sp>
      <p:sp>
        <p:nvSpPr>
          <p:cNvPr id="29" name="TextBox 28">
            <a:extLst>
              <a:ext uri="{FF2B5EF4-FFF2-40B4-BE49-F238E27FC236}">
                <a16:creationId xmlns:a16="http://schemas.microsoft.com/office/drawing/2014/main" id="{CB342DDE-AB84-EC61-C140-D58C8C2C71D5}"/>
              </a:ext>
              <a:ext uri="{C183D7F6-B498-43B3-948B-1728B52AA6E4}">
                <adec:decorative xmlns:adec="http://schemas.microsoft.com/office/drawing/2017/decorative" val="1"/>
              </a:ext>
            </a:extLst>
          </p:cNvPr>
          <p:cNvSpPr txBox="1"/>
          <p:nvPr/>
        </p:nvSpPr>
        <p:spPr>
          <a:xfrm>
            <a:off x="4872788" y="6581001"/>
            <a:ext cx="2219760" cy="276999"/>
          </a:xfrm>
          <a:prstGeom prst="rect">
            <a:avLst/>
          </a:prstGeom>
          <a:noFill/>
        </p:spPr>
        <p:txBody>
          <a:bodyPr wrap="square" rtlCol="0">
            <a:spAutoFit/>
          </a:bodyPr>
          <a:lstStyle/>
          <a:p>
            <a:r>
              <a:rPr lang="en-GB" sz="1200" dirty="0"/>
              <a:t>*See notes for vocabulary</a:t>
            </a:r>
          </a:p>
        </p:txBody>
      </p:sp>
    </p:spTree>
    <p:extLst>
      <p:ext uri="{BB962C8B-B14F-4D97-AF65-F5344CB8AC3E}">
        <p14:creationId xmlns:p14="http://schemas.microsoft.com/office/powerpoint/2010/main" val="229762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23"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F6C10-3DA6-6B00-E1D8-5DB19A80749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9E976FE-B3C6-1536-2A96-0DB56856E07A}"/>
              </a:ext>
            </a:extLst>
          </p:cNvPr>
          <p:cNvSpPr>
            <a:spLocks noGrp="1"/>
          </p:cNvSpPr>
          <p:nvPr>
            <p:ph type="title"/>
          </p:nvPr>
        </p:nvSpPr>
        <p:spPr/>
        <p:txBody>
          <a:bodyPr/>
          <a:lstStyle/>
          <a:p>
            <a:r>
              <a:rPr lang="en-GB" dirty="0"/>
              <a:t>Inside a House in 2025</a:t>
            </a:r>
          </a:p>
        </p:txBody>
      </p:sp>
      <p:sp>
        <p:nvSpPr>
          <p:cNvPr id="12" name="TextBox 11">
            <a:extLst>
              <a:ext uri="{FF2B5EF4-FFF2-40B4-BE49-F238E27FC236}">
                <a16:creationId xmlns:a16="http://schemas.microsoft.com/office/drawing/2014/main" id="{6AB773B7-DCD8-FAF1-61A6-CFB0BC9FA707}"/>
              </a:ext>
            </a:extLst>
          </p:cNvPr>
          <p:cNvSpPr txBox="1"/>
          <p:nvPr/>
        </p:nvSpPr>
        <p:spPr>
          <a:xfrm>
            <a:off x="357187" y="1010864"/>
            <a:ext cx="6154614" cy="369332"/>
          </a:xfrm>
          <a:prstGeom prst="rect">
            <a:avLst/>
          </a:prstGeom>
          <a:noFill/>
        </p:spPr>
        <p:txBody>
          <a:bodyPr wrap="square">
            <a:spAutoFit/>
          </a:bodyPr>
          <a:lstStyle/>
          <a:p>
            <a:r>
              <a:rPr lang="en-GB" dirty="0"/>
              <a:t>Look closely at the 3D image of a modern home. </a:t>
            </a:r>
          </a:p>
        </p:txBody>
      </p:sp>
      <p:pic>
        <p:nvPicPr>
          <p:cNvPr id="5" name="Content Placeholder 4" descr="The inside layout of house with a car in the garage">
            <a:extLst>
              <a:ext uri="{FF2B5EF4-FFF2-40B4-BE49-F238E27FC236}">
                <a16:creationId xmlns:a16="http://schemas.microsoft.com/office/drawing/2014/main" id="{27D5C0B5-D7DD-9992-5344-DD549844269F}"/>
              </a:ext>
            </a:extLst>
          </p:cNvPr>
          <p:cNvPicPr>
            <a:picLocks noGrp="1" noChangeAspect="1"/>
          </p:cNvPicPr>
          <p:nvPr>
            <p:ph idx="1"/>
          </p:nvPr>
        </p:nvPicPr>
        <p:blipFill>
          <a:blip r:embed="rId3"/>
          <a:stretch>
            <a:fillRect/>
          </a:stretch>
        </p:blipFill>
        <p:spPr>
          <a:xfrm>
            <a:off x="1465890" y="1361786"/>
            <a:ext cx="8875565" cy="5547228"/>
          </a:xfrm>
          <a:ln>
            <a:solidFill>
              <a:schemeClr val="bg1"/>
            </a:solidFill>
          </a:ln>
        </p:spPr>
      </p:pic>
      <p:pic>
        <p:nvPicPr>
          <p:cNvPr id="7" name="Picture 6">
            <a:extLst>
              <a:ext uri="{FF2B5EF4-FFF2-40B4-BE49-F238E27FC236}">
                <a16:creationId xmlns:a16="http://schemas.microsoft.com/office/drawing/2014/main" id="{D967E103-BFDA-9ABE-D48C-69D286DA75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87077" y="4365186"/>
            <a:ext cx="2066723" cy="2127688"/>
          </a:xfrm>
          <a:prstGeom prst="rect">
            <a:avLst/>
          </a:prstGeom>
        </p:spPr>
      </p:pic>
      <p:sp>
        <p:nvSpPr>
          <p:cNvPr id="10" name="Picture Placeholder 21" descr="Speech bubble">
            <a:extLst>
              <a:ext uri="{FF2B5EF4-FFF2-40B4-BE49-F238E27FC236}">
                <a16:creationId xmlns:a16="http://schemas.microsoft.com/office/drawing/2014/main" id="{1B730962-5033-D591-84FB-CEF70F11728B}"/>
              </a:ext>
              <a:ext uri="{C183D7F6-B498-43B3-948B-1728B52AA6E4}">
                <adec:decorative xmlns:adec="http://schemas.microsoft.com/office/drawing/2017/decorative" val="0"/>
              </a:ext>
            </a:extLst>
          </p:cNvPr>
          <p:cNvSpPr txBox="1">
            <a:spLocks/>
          </p:cNvSpPr>
          <p:nvPr/>
        </p:nvSpPr>
        <p:spPr>
          <a:xfrm flipH="1">
            <a:off x="417819" y="4365186"/>
            <a:ext cx="2564000" cy="189546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rooms can you see?*</a:t>
            </a:r>
          </a:p>
          <a:p>
            <a:pPr algn="ctr"/>
            <a:endParaRPr lang="en-US" sz="1800" b="1" dirty="0"/>
          </a:p>
        </p:txBody>
      </p:sp>
      <p:sp>
        <p:nvSpPr>
          <p:cNvPr id="9" name="Picture Placeholder 21" descr="Speech bubble">
            <a:extLst>
              <a:ext uri="{FF2B5EF4-FFF2-40B4-BE49-F238E27FC236}">
                <a16:creationId xmlns:a16="http://schemas.microsoft.com/office/drawing/2014/main" id="{56FFC9E3-1CCC-2DBA-48D0-21D85D67A3F6}"/>
              </a:ext>
              <a:ext uri="{C183D7F6-B498-43B3-948B-1728B52AA6E4}">
                <adec:decorative xmlns:adec="http://schemas.microsoft.com/office/drawing/2017/decorative" val="0"/>
              </a:ext>
            </a:extLst>
          </p:cNvPr>
          <p:cNvSpPr txBox="1">
            <a:spLocks/>
          </p:cNvSpPr>
          <p:nvPr/>
        </p:nvSpPr>
        <p:spPr>
          <a:xfrm flipH="1">
            <a:off x="719270" y="1772568"/>
            <a:ext cx="2262549" cy="1895463"/>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800" b="1" dirty="0"/>
          </a:p>
          <a:p>
            <a:pPr algn="ctr"/>
            <a:r>
              <a:rPr lang="en-GB" sz="1800" b="1" dirty="0"/>
              <a:t>How many rooms does it have? </a:t>
            </a:r>
            <a:endParaRPr lang="en-US" sz="1800" b="1" dirty="0"/>
          </a:p>
        </p:txBody>
      </p:sp>
      <p:sp>
        <p:nvSpPr>
          <p:cNvPr id="8" name="Picture Placeholder 21" descr="Speech bubble">
            <a:extLst>
              <a:ext uri="{FF2B5EF4-FFF2-40B4-BE49-F238E27FC236}">
                <a16:creationId xmlns:a16="http://schemas.microsoft.com/office/drawing/2014/main" id="{465356E1-4FFD-228C-5A71-9223D8BDD491}"/>
              </a:ext>
              <a:ext uri="{C183D7F6-B498-43B3-948B-1728B52AA6E4}">
                <adec:decorative xmlns:adec="http://schemas.microsoft.com/office/drawing/2017/decorative" val="0"/>
              </a:ext>
            </a:extLst>
          </p:cNvPr>
          <p:cNvSpPr txBox="1">
            <a:spLocks/>
          </p:cNvSpPr>
          <p:nvPr/>
        </p:nvSpPr>
        <p:spPr>
          <a:xfrm>
            <a:off x="8885830" y="1195530"/>
            <a:ext cx="2189800" cy="1887205"/>
          </a:xfrm>
          <a:prstGeom prst="rect">
            <a:avLst/>
          </a:prstGeom>
          <a:blipFill>
            <a:blip r:embed="rId9">
              <a:extLst>
                <a:ext uri="{96DAC541-7B7A-43D3-8B79-37D633B846F1}">
                  <asvg:svgBlip xmlns:asvg="http://schemas.microsoft.com/office/drawing/2016/SVG/main" r:embed="rId10"/>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type of house is this?*</a:t>
            </a:r>
          </a:p>
          <a:p>
            <a:pPr algn="ctr"/>
            <a:endParaRPr lang="en-US" sz="1800" b="1" dirty="0"/>
          </a:p>
        </p:txBody>
      </p:sp>
      <p:sp>
        <p:nvSpPr>
          <p:cNvPr id="13" name="TextBox 12">
            <a:extLst>
              <a:ext uri="{FF2B5EF4-FFF2-40B4-BE49-F238E27FC236}">
                <a16:creationId xmlns:a16="http://schemas.microsoft.com/office/drawing/2014/main" id="{6F373174-AA4D-B710-ABCF-93B2A215033F}"/>
              </a:ext>
              <a:ext uri="{C183D7F6-B498-43B3-948B-1728B52AA6E4}">
                <adec:decorative xmlns:adec="http://schemas.microsoft.com/office/drawing/2017/decorative" val="1"/>
              </a:ext>
            </a:extLst>
          </p:cNvPr>
          <p:cNvSpPr txBox="1"/>
          <p:nvPr/>
        </p:nvSpPr>
        <p:spPr>
          <a:xfrm>
            <a:off x="4888942" y="6440228"/>
            <a:ext cx="2219760" cy="276999"/>
          </a:xfrm>
          <a:prstGeom prst="rect">
            <a:avLst/>
          </a:prstGeom>
          <a:noFill/>
        </p:spPr>
        <p:txBody>
          <a:bodyPr wrap="square" rtlCol="0">
            <a:spAutoFit/>
          </a:bodyPr>
          <a:lstStyle/>
          <a:p>
            <a:r>
              <a:rPr lang="en-GB" sz="1200" dirty="0"/>
              <a:t>*See notes for vocabulary</a:t>
            </a:r>
          </a:p>
        </p:txBody>
      </p:sp>
    </p:spTree>
    <p:extLst>
      <p:ext uri="{BB962C8B-B14F-4D97-AF65-F5344CB8AC3E}">
        <p14:creationId xmlns:p14="http://schemas.microsoft.com/office/powerpoint/2010/main" val="24873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A25DE-591D-AE28-4991-FB765B82E2E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D626B71-8163-9766-41CB-D93D97761F99}"/>
              </a:ext>
            </a:extLst>
          </p:cNvPr>
          <p:cNvSpPr>
            <a:spLocks noGrp="1"/>
          </p:cNvSpPr>
          <p:nvPr>
            <p:ph type="title"/>
          </p:nvPr>
        </p:nvSpPr>
        <p:spPr/>
        <p:txBody>
          <a:bodyPr/>
          <a:lstStyle/>
          <a:p>
            <a:r>
              <a:rPr lang="en-GB" dirty="0"/>
              <a:t>Inside a Must Farm Roundhouse c850BC </a:t>
            </a:r>
            <a:r>
              <a:rPr lang="en-GB" dirty="0">
                <a:solidFill>
                  <a:schemeClr val="bg1"/>
                </a:solidFill>
              </a:rPr>
              <a:t>1</a:t>
            </a:r>
          </a:p>
        </p:txBody>
      </p:sp>
      <p:sp>
        <p:nvSpPr>
          <p:cNvPr id="12" name="TextBox 11">
            <a:extLst>
              <a:ext uri="{FF2B5EF4-FFF2-40B4-BE49-F238E27FC236}">
                <a16:creationId xmlns:a16="http://schemas.microsoft.com/office/drawing/2014/main" id="{5D998A32-5321-44FC-DC79-CC4BC412B517}"/>
              </a:ext>
            </a:extLst>
          </p:cNvPr>
          <p:cNvSpPr txBox="1"/>
          <p:nvPr/>
        </p:nvSpPr>
        <p:spPr>
          <a:xfrm>
            <a:off x="357187" y="1100825"/>
            <a:ext cx="5627053" cy="646331"/>
          </a:xfrm>
          <a:prstGeom prst="rect">
            <a:avLst/>
          </a:prstGeom>
          <a:noFill/>
        </p:spPr>
        <p:txBody>
          <a:bodyPr wrap="square">
            <a:spAutoFit/>
          </a:bodyPr>
          <a:lstStyle/>
          <a:p>
            <a:r>
              <a:rPr lang="en-GB" dirty="0"/>
              <a:t>Look closely at the archaeologists plan of the finds from one of the Must Farm Bronze Age roundhouses.</a:t>
            </a:r>
          </a:p>
        </p:txBody>
      </p:sp>
      <p:pic>
        <p:nvPicPr>
          <p:cNvPr id="7" name="Picture 6">
            <a:extLst>
              <a:ext uri="{FF2B5EF4-FFF2-40B4-BE49-F238E27FC236}">
                <a16:creationId xmlns:a16="http://schemas.microsoft.com/office/drawing/2014/main" id="{0F53F922-5075-1B76-7B0A-811E0908B7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31651" y="4586927"/>
            <a:ext cx="2066723" cy="2127688"/>
          </a:xfrm>
          <a:prstGeom prst="rect">
            <a:avLst/>
          </a:prstGeom>
        </p:spPr>
      </p:pic>
      <p:sp>
        <p:nvSpPr>
          <p:cNvPr id="9" name="Picture Placeholder 21" descr="Speech bubble">
            <a:extLst>
              <a:ext uri="{FF2B5EF4-FFF2-40B4-BE49-F238E27FC236}">
                <a16:creationId xmlns:a16="http://schemas.microsoft.com/office/drawing/2014/main" id="{CE922739-E00C-6EE5-7FD2-471B0DD71FCE}"/>
              </a:ext>
              <a:ext uri="{C183D7F6-B498-43B3-948B-1728B52AA6E4}">
                <adec:decorative xmlns:adec="http://schemas.microsoft.com/office/drawing/2017/decorative" val="0"/>
              </a:ext>
            </a:extLst>
          </p:cNvPr>
          <p:cNvSpPr txBox="1">
            <a:spLocks/>
          </p:cNvSpPr>
          <p:nvPr/>
        </p:nvSpPr>
        <p:spPr>
          <a:xfrm flipH="1">
            <a:off x="719270" y="1772568"/>
            <a:ext cx="2262549" cy="1895463"/>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800" b="1" dirty="0"/>
          </a:p>
          <a:p>
            <a:pPr algn="ctr"/>
            <a:r>
              <a:rPr lang="en-GB" sz="1800" b="1" dirty="0"/>
              <a:t>How many rooms does it have? </a:t>
            </a:r>
            <a:endParaRPr lang="en-US" sz="1800" b="1" dirty="0"/>
          </a:p>
        </p:txBody>
      </p:sp>
      <p:sp>
        <p:nvSpPr>
          <p:cNvPr id="10" name="Picture Placeholder 21" descr="Speech bubble">
            <a:extLst>
              <a:ext uri="{FF2B5EF4-FFF2-40B4-BE49-F238E27FC236}">
                <a16:creationId xmlns:a16="http://schemas.microsoft.com/office/drawing/2014/main" id="{4842AB27-01DD-4366-B99E-ADD00A3871B1}"/>
              </a:ext>
              <a:ext uri="{C183D7F6-B498-43B3-948B-1728B52AA6E4}">
                <adec:decorative xmlns:adec="http://schemas.microsoft.com/office/drawing/2017/decorative" val="0"/>
              </a:ext>
            </a:extLst>
          </p:cNvPr>
          <p:cNvSpPr txBox="1">
            <a:spLocks/>
          </p:cNvSpPr>
          <p:nvPr/>
        </p:nvSpPr>
        <p:spPr>
          <a:xfrm flipH="1">
            <a:off x="417819" y="4365186"/>
            <a:ext cx="2564000" cy="1895462"/>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rooms can you see?*</a:t>
            </a:r>
          </a:p>
          <a:p>
            <a:pPr algn="ctr"/>
            <a:endParaRPr lang="en-US" sz="1800" b="1" dirty="0"/>
          </a:p>
        </p:txBody>
      </p:sp>
      <p:sp>
        <p:nvSpPr>
          <p:cNvPr id="8" name="Picture Placeholder 21" descr="Speech bubble">
            <a:extLst>
              <a:ext uri="{FF2B5EF4-FFF2-40B4-BE49-F238E27FC236}">
                <a16:creationId xmlns:a16="http://schemas.microsoft.com/office/drawing/2014/main" id="{3C27DFFD-2BF5-C2B2-FB80-35F15B6153A3}"/>
              </a:ext>
              <a:ext uri="{C183D7F6-B498-43B3-948B-1728B52AA6E4}">
                <adec:decorative xmlns:adec="http://schemas.microsoft.com/office/drawing/2017/decorative" val="0"/>
              </a:ext>
            </a:extLst>
          </p:cNvPr>
          <p:cNvSpPr txBox="1">
            <a:spLocks/>
          </p:cNvSpPr>
          <p:nvPr/>
        </p:nvSpPr>
        <p:spPr>
          <a:xfrm>
            <a:off x="3297830" y="2615541"/>
            <a:ext cx="2189800" cy="1887205"/>
          </a:xfrm>
          <a:prstGeom prst="rect">
            <a:avLst/>
          </a:prstGeom>
          <a:blipFill>
            <a:blip r:embed="rId8">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type of house is this?*</a:t>
            </a:r>
          </a:p>
          <a:p>
            <a:pPr algn="ctr"/>
            <a:endParaRPr lang="en-US" sz="1800" b="1" dirty="0"/>
          </a:p>
        </p:txBody>
      </p:sp>
      <p:pic>
        <p:nvPicPr>
          <p:cNvPr id="11" name="Content Placeholder 10" descr="A diagram showing where objects were found ina Bronze Age roudn house">
            <a:extLst>
              <a:ext uri="{FF2B5EF4-FFF2-40B4-BE49-F238E27FC236}">
                <a16:creationId xmlns:a16="http://schemas.microsoft.com/office/drawing/2014/main" id="{EFEEC247-010D-667D-060F-9B06DF9D4EC5}"/>
              </a:ext>
            </a:extLst>
          </p:cNvPr>
          <p:cNvPicPr>
            <a:picLocks noGrp="1" noChangeAspect="1"/>
          </p:cNvPicPr>
          <p:nvPr>
            <p:ph idx="1"/>
          </p:nvPr>
        </p:nvPicPr>
        <p:blipFill>
          <a:blip r:embed="rId10"/>
          <a:srcRect t="7291"/>
          <a:stretch>
            <a:fillRect/>
          </a:stretch>
        </p:blipFill>
        <p:spPr>
          <a:xfrm>
            <a:off x="5651296" y="1266091"/>
            <a:ext cx="5702504" cy="5448523"/>
          </a:xfrm>
        </p:spPr>
      </p:pic>
      <p:sp>
        <p:nvSpPr>
          <p:cNvPr id="13" name="TextBox 12">
            <a:extLst>
              <a:ext uri="{FF2B5EF4-FFF2-40B4-BE49-F238E27FC236}">
                <a16:creationId xmlns:a16="http://schemas.microsoft.com/office/drawing/2014/main" id="{4C128706-3ED4-4794-A495-B440877433FF}"/>
              </a:ext>
              <a:ext uri="{C183D7F6-B498-43B3-948B-1728B52AA6E4}">
                <adec:decorative xmlns:adec="http://schemas.microsoft.com/office/drawing/2017/decorative" val="1"/>
              </a:ext>
            </a:extLst>
          </p:cNvPr>
          <p:cNvSpPr txBox="1"/>
          <p:nvPr/>
        </p:nvSpPr>
        <p:spPr>
          <a:xfrm>
            <a:off x="101496" y="6437616"/>
            <a:ext cx="2219760" cy="276999"/>
          </a:xfrm>
          <a:prstGeom prst="rect">
            <a:avLst/>
          </a:prstGeom>
          <a:noFill/>
        </p:spPr>
        <p:txBody>
          <a:bodyPr wrap="square" rtlCol="0">
            <a:spAutoFit/>
          </a:bodyPr>
          <a:lstStyle/>
          <a:p>
            <a:r>
              <a:rPr lang="en-GB" sz="1200" dirty="0"/>
              <a:t>*See notes for vocabulary</a:t>
            </a:r>
          </a:p>
        </p:txBody>
      </p:sp>
    </p:spTree>
    <p:extLst>
      <p:ext uri="{BB962C8B-B14F-4D97-AF65-F5344CB8AC3E}">
        <p14:creationId xmlns:p14="http://schemas.microsoft.com/office/powerpoint/2010/main" val="4113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6AC33-74E5-48D4-C102-BB3559FE477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B04BBB6-48F1-A8AF-ED46-D8A5873E34D6}"/>
              </a:ext>
            </a:extLst>
          </p:cNvPr>
          <p:cNvSpPr>
            <a:spLocks noGrp="1"/>
          </p:cNvSpPr>
          <p:nvPr>
            <p:ph type="title"/>
          </p:nvPr>
        </p:nvSpPr>
        <p:spPr/>
        <p:txBody>
          <a:bodyPr>
            <a:normAutofit fontScale="90000"/>
          </a:bodyPr>
          <a:lstStyle/>
          <a:p>
            <a:r>
              <a:rPr lang="en-GB" dirty="0"/>
              <a:t>Inside a Must Farm Roundhouse c850BC </a:t>
            </a:r>
            <a:r>
              <a:rPr lang="en-GB" dirty="0">
                <a:solidFill>
                  <a:schemeClr val="bg1"/>
                </a:solidFill>
              </a:rPr>
              <a:t>2</a:t>
            </a:r>
          </a:p>
        </p:txBody>
      </p:sp>
      <p:sp>
        <p:nvSpPr>
          <p:cNvPr id="14" name="Content Placeholder 13">
            <a:extLst>
              <a:ext uri="{FF2B5EF4-FFF2-40B4-BE49-F238E27FC236}">
                <a16:creationId xmlns:a16="http://schemas.microsoft.com/office/drawing/2014/main" id="{7FDF648E-35BD-EB9F-FDE9-96D33C2B8DA9}"/>
              </a:ext>
            </a:extLst>
          </p:cNvPr>
          <p:cNvSpPr>
            <a:spLocks noGrp="1"/>
          </p:cNvSpPr>
          <p:nvPr>
            <p:ph idx="1"/>
          </p:nvPr>
        </p:nvSpPr>
        <p:spPr>
          <a:xfrm>
            <a:off x="381886" y="1411704"/>
            <a:ext cx="3989421" cy="4981601"/>
          </a:xfrm>
        </p:spPr>
        <p:txBody>
          <a:bodyPr/>
          <a:lstStyle/>
          <a:p>
            <a:r>
              <a:rPr lang="en-GB" dirty="0"/>
              <a:t>Look closely at this artists impression of one of the roundhouses from Must Farm Bronze Age Village. </a:t>
            </a:r>
          </a:p>
          <a:p>
            <a:endParaRPr lang="en-GB" dirty="0"/>
          </a:p>
          <a:p>
            <a:r>
              <a:rPr lang="en-GB" dirty="0"/>
              <a:t>The houses are just a few fields away but built nearly 3000 years apart.</a:t>
            </a:r>
          </a:p>
        </p:txBody>
      </p:sp>
      <p:pic>
        <p:nvPicPr>
          <p:cNvPr id="12" name="Content Placeholder 11" descr="Reconstruction drawing of a round house">
            <a:extLst>
              <a:ext uri="{FF2B5EF4-FFF2-40B4-BE49-F238E27FC236}">
                <a16:creationId xmlns:a16="http://schemas.microsoft.com/office/drawing/2014/main" id="{DE64E968-DD98-5B44-7F60-75F6AB87F793}"/>
              </a:ext>
            </a:extLst>
          </p:cNvPr>
          <p:cNvPicPr>
            <a:picLocks noGrp="1" noChangeAspect="1"/>
          </p:cNvPicPr>
          <p:nvPr>
            <p:ph type="pic" sz="quarter" idx="10"/>
          </p:nvPr>
        </p:nvPicPr>
        <p:blipFill>
          <a:blip r:embed="rId3"/>
          <a:srcRect t="5843" b="5843"/>
          <a:stretch/>
        </p:blipFill>
        <p:spPr>
          <a:xfrm>
            <a:off x="4371307" y="-1220190"/>
            <a:ext cx="7180613" cy="8078190"/>
          </a:xfrm>
        </p:spPr>
      </p:pic>
    </p:spTree>
    <p:extLst>
      <p:ext uri="{BB962C8B-B14F-4D97-AF65-F5344CB8AC3E}">
        <p14:creationId xmlns:p14="http://schemas.microsoft.com/office/powerpoint/2010/main" val="2064466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64E282-9748-551A-38A8-A12A460967A9}"/>
              </a:ext>
            </a:extLst>
          </p:cNvPr>
          <p:cNvSpPr>
            <a:spLocks noGrp="1"/>
          </p:cNvSpPr>
          <p:nvPr>
            <p:ph type="title"/>
          </p:nvPr>
        </p:nvSpPr>
        <p:spPr/>
        <p:txBody>
          <a:bodyPr/>
          <a:lstStyle/>
          <a:p>
            <a:r>
              <a:rPr lang="en-US" dirty="0"/>
              <a:t>Example of print out table</a:t>
            </a:r>
          </a:p>
        </p:txBody>
      </p:sp>
      <p:graphicFrame>
        <p:nvGraphicFramePr>
          <p:cNvPr id="6" name="Table 6" descr="Table">
            <a:extLst>
              <a:ext uri="{FF2B5EF4-FFF2-40B4-BE49-F238E27FC236}">
                <a16:creationId xmlns:a16="http://schemas.microsoft.com/office/drawing/2014/main" id="{F880CE42-AB31-846F-138B-BD165B5DBF58}"/>
              </a:ext>
            </a:extLst>
          </p:cNvPr>
          <p:cNvGraphicFramePr>
            <a:graphicFrameLocks noGrp="1"/>
          </p:cNvGraphicFramePr>
          <p:nvPr>
            <p:extLst>
              <p:ext uri="{D42A27DB-BD31-4B8C-83A1-F6EECF244321}">
                <p14:modId xmlns:p14="http://schemas.microsoft.com/office/powerpoint/2010/main" val="827526461"/>
              </p:ext>
            </p:extLst>
          </p:nvPr>
        </p:nvGraphicFramePr>
        <p:xfrm>
          <a:off x="357187" y="365126"/>
          <a:ext cx="10996612" cy="6119398"/>
        </p:xfrm>
        <a:graphic>
          <a:graphicData uri="http://schemas.openxmlformats.org/drawingml/2006/table">
            <a:tbl>
              <a:tblPr firstRow="1"/>
              <a:tblGrid>
                <a:gridCol w="3941050">
                  <a:extLst>
                    <a:ext uri="{9D8B030D-6E8A-4147-A177-3AD203B41FA5}">
                      <a16:colId xmlns:a16="http://schemas.microsoft.com/office/drawing/2014/main" val="20000"/>
                    </a:ext>
                  </a:extLst>
                </a:gridCol>
                <a:gridCol w="3586667">
                  <a:extLst>
                    <a:ext uri="{9D8B030D-6E8A-4147-A177-3AD203B41FA5}">
                      <a16:colId xmlns:a16="http://schemas.microsoft.com/office/drawing/2014/main" val="20001"/>
                    </a:ext>
                  </a:extLst>
                </a:gridCol>
                <a:gridCol w="3468895">
                  <a:extLst>
                    <a:ext uri="{9D8B030D-6E8A-4147-A177-3AD203B41FA5}">
                      <a16:colId xmlns:a16="http://schemas.microsoft.com/office/drawing/2014/main" val="20002"/>
                    </a:ext>
                  </a:extLst>
                </a:gridCol>
              </a:tblGrid>
              <a:tr h="95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rgbClr val="000000"/>
                          </a:solidFill>
                          <a:latin typeface="+mn-lt"/>
                        </a:rPr>
                        <a:t>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rgbClr val="000000"/>
                          </a:solidFill>
                          <a:latin typeface="+mn-lt"/>
                        </a:rPr>
                        <a:t>Outside</a:t>
                      </a:r>
                      <a:endParaRPr lang="en-US" sz="16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u="none" dirty="0">
                          <a:solidFill>
                            <a:srgbClr val="000000"/>
                          </a:solidFill>
                          <a:latin typeface="+mn-lt"/>
                        </a:rPr>
                        <a:t>THEN</a:t>
                      </a:r>
                    </a:p>
                    <a:p>
                      <a:pPr algn="l">
                        <a:defRPr/>
                      </a:pPr>
                      <a:r>
                        <a:rPr lang="en-US" sz="1600" b="1" u="none" dirty="0">
                          <a:solidFill>
                            <a:srgbClr val="000000"/>
                          </a:solidFill>
                          <a:latin typeface="+mn-lt"/>
                        </a:rPr>
                        <a:t>Must Farm Bronze Age Village c.850BC</a:t>
                      </a:r>
                      <a:endParaRPr lang="en-US" sz="16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u="none" dirty="0">
                          <a:solidFill>
                            <a:srgbClr val="000000"/>
                          </a:solidFill>
                          <a:latin typeface="+mn-lt"/>
                        </a:rPr>
                        <a:t>NOW</a:t>
                      </a:r>
                    </a:p>
                    <a:p>
                      <a:pPr algn="l">
                        <a:defRPr/>
                      </a:pPr>
                      <a:r>
                        <a:rPr lang="en-US" sz="1600" b="1" u="none" dirty="0">
                          <a:solidFill>
                            <a:srgbClr val="000000"/>
                          </a:solidFill>
                          <a:latin typeface="+mn-lt"/>
                        </a:rPr>
                        <a:t>Modern House</a:t>
                      </a:r>
                    </a:p>
                    <a:p>
                      <a:pPr algn="l">
                        <a:defRPr/>
                      </a:pPr>
                      <a:r>
                        <a:rPr lang="en-US" sz="1600" b="1" u="none" dirty="0">
                          <a:solidFill>
                            <a:srgbClr val="000000"/>
                          </a:solidFill>
                          <a:latin typeface="+mn-lt"/>
                        </a:rPr>
                        <a:t>Or My House</a:t>
                      </a:r>
                      <a:endParaRPr lang="en-US" sz="16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1690646"/>
                  </a:ext>
                </a:extLst>
              </a:tr>
              <a:tr h="548460">
                <a:tc>
                  <a:txBody>
                    <a:bodyPr/>
                    <a:lstStyle/>
                    <a:p>
                      <a:pPr algn="l">
                        <a:defRPr/>
                      </a:pPr>
                      <a:r>
                        <a:rPr lang="en-US" sz="1200" dirty="0">
                          <a:latin typeface="+mn-lt"/>
                        </a:rPr>
                        <a:t>What type of house is it?</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47638">
                <a:tc>
                  <a:txBody>
                    <a:bodyPr/>
                    <a:lstStyle/>
                    <a:p>
                      <a:pPr algn="l">
                        <a:defRPr/>
                      </a:pPr>
                      <a:r>
                        <a:rPr lang="en-US" sz="1200" u="none" dirty="0">
                          <a:solidFill>
                            <a:srgbClr val="000000"/>
                          </a:solidFill>
                          <a:latin typeface="+mn-lt"/>
                        </a:rPr>
                        <a:t>What is the basic shape of the house</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6105">
                <a:tc>
                  <a:txBody>
                    <a:bodyPr/>
                    <a:lstStyle/>
                    <a:p>
                      <a:pPr algn="l">
                        <a:defRPr/>
                      </a:pPr>
                      <a:r>
                        <a:rPr lang="en-US" sz="1200" u="none" dirty="0">
                          <a:solidFill>
                            <a:srgbClr val="000000"/>
                          </a:solidFill>
                          <a:latin typeface="+mn-lt"/>
                        </a:rPr>
                        <a:t>How many windows?</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84035">
                <a:tc>
                  <a:txBody>
                    <a:bodyPr/>
                    <a:lstStyle/>
                    <a:p>
                      <a:pPr algn="l">
                        <a:defRPr/>
                      </a:pPr>
                      <a:r>
                        <a:rPr lang="en-US" sz="1200" u="none" dirty="0">
                          <a:solidFill>
                            <a:srgbClr val="000000"/>
                          </a:solidFill>
                          <a:latin typeface="+mn-lt"/>
                        </a:rPr>
                        <a:t>How many doors?</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09659">
                <a:tc>
                  <a:txBody>
                    <a:bodyPr/>
                    <a:lstStyle/>
                    <a:p>
                      <a:pPr algn="l">
                        <a:defRPr/>
                      </a:pPr>
                      <a:r>
                        <a:rPr lang="en-US" sz="1200" u="none" dirty="0">
                          <a:solidFill>
                            <a:srgbClr val="000000"/>
                          </a:solidFill>
                          <a:latin typeface="+mn-lt"/>
                        </a:rPr>
                        <a:t>What materials is it made of?</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83469">
                <a:tc>
                  <a:txBody>
                    <a:bodyPr/>
                    <a:lstStyle/>
                    <a:p>
                      <a:pPr algn="l">
                        <a:defRPr/>
                      </a:pPr>
                      <a:r>
                        <a:rPr lang="en-US" sz="1200" u="none" dirty="0">
                          <a:solidFill>
                            <a:srgbClr val="000000"/>
                          </a:solidFill>
                          <a:latin typeface="+mn-lt"/>
                        </a:rPr>
                        <a:t>What sort of roof does it have?</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80531">
                <a:tc>
                  <a:txBody>
                    <a:bodyPr/>
                    <a:lstStyle/>
                    <a:p>
                      <a:pPr algn="l">
                        <a:defRPr/>
                      </a:pPr>
                      <a:r>
                        <a:rPr lang="en-US" sz="1200" u="none" dirty="0">
                          <a:solidFill>
                            <a:srgbClr val="000000"/>
                          </a:solidFill>
                          <a:latin typeface="+mn-lt"/>
                        </a:rPr>
                        <a:t>How close are the neighbours?</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63476">
                <a:tc>
                  <a:txBody>
                    <a:bodyPr/>
                    <a:lstStyle/>
                    <a:p>
                      <a:pPr algn="l">
                        <a:defRPr/>
                      </a:pPr>
                      <a:r>
                        <a:rPr lang="en-US" sz="1200" u="none" dirty="0">
                          <a:solidFill>
                            <a:srgbClr val="000000"/>
                          </a:solidFill>
                          <a:latin typeface="+mn-lt"/>
                        </a:rPr>
                        <a:t>Does it have a garden, drive, outside space?</a:t>
                      </a:r>
                      <a:endParaRPr lang="en-US" sz="12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63476">
                <a:tc>
                  <a:txBody>
                    <a:bodyPr/>
                    <a:lstStyle/>
                    <a:p>
                      <a:pPr algn="l">
                        <a:defRPr/>
                      </a:pPr>
                      <a:r>
                        <a:rPr lang="en-US" sz="1200" dirty="0">
                          <a:latin typeface="+mn-lt"/>
                        </a:rPr>
                        <a:t>Does it have a fence or hedges around it?</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52471"/>
                  </a:ext>
                </a:extLst>
              </a:tr>
            </a:tbl>
          </a:graphicData>
        </a:graphic>
      </p:graphicFrame>
    </p:spTree>
    <p:extLst>
      <p:ext uri="{BB962C8B-B14F-4D97-AF65-F5344CB8AC3E}">
        <p14:creationId xmlns:p14="http://schemas.microsoft.com/office/powerpoint/2010/main" val="602609153"/>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0E5ADDFB7F1E4E8E13972509C27C64" ma:contentTypeVersion="19" ma:contentTypeDescription="Create a new document." ma:contentTypeScope="" ma:versionID="bf0d652f153c803ae0b00f1fe7018d3f">
  <xsd:schema xmlns:xsd="http://www.w3.org/2001/XMLSchema" xmlns:xs="http://www.w3.org/2001/XMLSchema" xmlns:p="http://schemas.microsoft.com/office/2006/metadata/properties" xmlns:ns3="f03dbe8a-85be-44b6-a73e-32138ac0049a" xmlns:ns4="19b4689b-9707-4401-951a-cf25bead8c51" targetNamespace="http://schemas.microsoft.com/office/2006/metadata/properties" ma:root="true" ma:fieldsID="4f6315cdbb0ac3120d7ecd61745d8a0c" ns3:_="" ns4:_="">
    <xsd:import namespace="f03dbe8a-85be-44b6-a73e-32138ac0049a"/>
    <xsd:import namespace="19b4689b-9707-4401-951a-cf25bead8c5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3dbe8a-85be-44b6-a73e-32138ac0049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b4689b-9707-4401-951a-cf25bead8c5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03dbe8a-85be-44b6-a73e-32138ac0049a">
      <UserInfo>
        <DisplayName>Horsley, Daisy</DisplayName>
        <AccountId>21</AccountId>
        <AccountType/>
      </UserInfo>
      <UserInfo>
        <DisplayName>Angel, Victoria</DisplayName>
        <AccountId>24</AccountId>
        <AccountType/>
      </UserInfo>
    </SharedWithUsers>
    <_activity xmlns="19b4689b-9707-4401-951a-cf25bead8c51" xsi:nil="true"/>
  </documentManagement>
</p:properties>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200BEB28-1DD4-4086-BF5B-20495ED728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3dbe8a-85be-44b6-a73e-32138ac0049a"/>
    <ds:schemaRef ds:uri="19b4689b-9707-4401-951a-cf25bead8c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6D2E43-4F90-40BF-B410-9AF81C15F411}">
  <ds:schemaRefs>
    <ds:schemaRef ds:uri="f03dbe8a-85be-44b6-a73e-32138ac0049a"/>
    <ds:schemaRef ds:uri="http://purl.org/dc/terms/"/>
    <ds:schemaRef ds:uri="19b4689b-9707-4401-951a-cf25bead8c51"/>
    <ds:schemaRef ds:uri="http://www.w3.org/XML/1998/namespace"/>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2716</TotalTime>
  <Words>3125</Words>
  <Application>Microsoft Office PowerPoint</Application>
  <PresentationFormat>Widescreen</PresentationFormat>
  <Paragraphs>263</Paragraphs>
  <Slides>25</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ＭＳ Ｐゴシック</vt:lpstr>
      <vt:lpstr>Arial</vt:lpstr>
      <vt:lpstr>Calibri</vt:lpstr>
      <vt:lpstr>Source Sans Pro Bold</vt:lpstr>
      <vt:lpstr>Office Theme</vt:lpstr>
      <vt:lpstr>Must Farm  Bronze Age Village Activity 6: Homes Then and Now </vt:lpstr>
      <vt:lpstr>Do our houses have anything in common with the round houses of  Must Farm Bronze Age Village c.850BC?</vt:lpstr>
      <vt:lpstr>How to use this PowerPoint        Accompanying Resources </vt:lpstr>
      <vt:lpstr>A Modern House </vt:lpstr>
      <vt:lpstr>A Must Farm Roundhouse c850BC</vt:lpstr>
      <vt:lpstr>Inside a House in 2025</vt:lpstr>
      <vt:lpstr>Inside a Must Farm Roundhouse c850BC 1</vt:lpstr>
      <vt:lpstr>Inside a Must Farm Roundhouse c850BC 2</vt:lpstr>
      <vt:lpstr>Example of print out table</vt:lpstr>
      <vt:lpstr>Inside features worksheet</vt:lpstr>
      <vt:lpstr>Add your own features worksheet</vt:lpstr>
      <vt:lpstr>Extension Activity: Meanwhile elsewhere in Prehistoric Britain Was every prehistoric village like the one found at Must Farm? </vt:lpstr>
      <vt:lpstr>Must Farm Bronze Age Village Extension Activity:  Was every prehistoric village like the one found at Must Farm?</vt:lpstr>
      <vt:lpstr>‘Was every prehistoric village like the one found at Must Farm?’ 1</vt:lpstr>
      <vt:lpstr>‘Was every prehistoric village like the one found at Must Farm?’ 2</vt:lpstr>
      <vt:lpstr>‘Was every prehistoric village like the one found at Must Farm?’ 3</vt:lpstr>
      <vt:lpstr>‘Was every prehistoric village like the one found at Must Farm?’ 4</vt:lpstr>
      <vt:lpstr>‘Was every prehistoric village like the one found at Must Farm?’ 5</vt:lpstr>
      <vt:lpstr>‘Was every prehistoric village like the one found at Must Farm?’ 6</vt:lpstr>
      <vt:lpstr>Must Farm Bronze Age Village Extension Activity: 1 Was every prehistoric village like the one found at Must Farm?</vt:lpstr>
      <vt:lpstr>Must Farm Bronze Age Village Extension Activity: 2 Was every prehistoric village like the one found at Must Farm?</vt:lpstr>
      <vt:lpstr>Venn diagram</vt:lpstr>
      <vt:lpstr>Cards for Skara Brae (print on yellow card)</vt:lpstr>
      <vt:lpstr>Cards for Must Farm Bronze Age Village (print on green card)</vt:lpstr>
      <vt:lpstr>Find more Prehistory resources from Historic England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16</cp:revision>
  <dcterms:created xsi:type="dcterms:W3CDTF">2022-11-29T11:24:41Z</dcterms:created>
  <dcterms:modified xsi:type="dcterms:W3CDTF">2025-12-23T12:16:22Z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0x010100E70E5ADDFB7F1E4E8E13972509C27C64</vt:lpwstr>
  </property>
  <property fmtid="{D5CDD505-2E9C-101B-9397-08002B2CF9AE}" pid="3" name="MediaServiceImageTags">
    <vt:lpwstr/>
  </property>
</Properties>
</file>