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72" r:id="rId1"/>
  </p:sldMasterIdLst>
  <p:notesMasterIdLst>
    <p:notesMasterId r:id="rId22"/>
  </p:notesMasterIdLst>
  <p:sldIdLst>
    <p:sldId id="256" r:id="rId2"/>
    <p:sldId id="259" r:id="rId3"/>
    <p:sldId id="257" r:id="rId4"/>
    <p:sldId id="263" r:id="rId5"/>
    <p:sldId id="264" r:id="rId6"/>
    <p:sldId id="265" r:id="rId7"/>
    <p:sldId id="266" r:id="rId8"/>
    <p:sldId id="267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</p:sldIdLst>
  <p:sldSz cx="12192000" cy="6858000"/>
  <p:notesSz cx="6858000" cy="9144000"/>
  <p:embeddedFontLst>
    <p:embeddedFont>
      <p:font typeface="Comic Sans MS" panose="030F0702030302020204" pitchFamily="66" charset="0"/>
      <p:regular r:id="rId23"/>
      <p:bold r:id="rId24"/>
      <p:italic r:id="rId25"/>
      <p:boldItalic r:id="rId26"/>
    </p:embeddedFont>
    <p:embeddedFont>
      <p:font typeface="Superclarendon Rg" panose="02060605060000020003" pitchFamily="18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64B76"/>
    <a:srgbClr val="56AE44"/>
    <a:srgbClr val="F49734"/>
    <a:srgbClr val="B65379"/>
    <a:srgbClr val="F6A548"/>
    <a:srgbClr val="79B963"/>
    <a:srgbClr val="FAB721"/>
    <a:srgbClr val="EC5E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CE32B7-C7BE-4B92-8FEF-4E7872589C67}" v="78" dt="2026-03-20T15:07:23.9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06"/>
    <p:restoredTop sz="96320"/>
  </p:normalViewPr>
  <p:slideViewPr>
    <p:cSldViewPr snapToGrid="0">
      <p:cViewPr varScale="1">
        <p:scale>
          <a:sx n="106" d="100"/>
          <a:sy n="106" d="100"/>
        </p:scale>
        <p:origin x="1002" y="15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Harg, Catherine" userId="88b8f76c-9ae3-4745-88eb-fe0667a22af5" providerId="ADAL" clId="{CA6F3431-AE1E-495F-A75B-7AA93AB5A731}"/>
    <pc:docChg chg="modSld">
      <pc:chgData name="McHarg, Catherine" userId="88b8f76c-9ae3-4745-88eb-fe0667a22af5" providerId="ADAL" clId="{CA6F3431-AE1E-495F-A75B-7AA93AB5A731}" dt="2026-03-20T15:07:35.371" v="140" actId="465"/>
      <pc:docMkLst>
        <pc:docMk/>
      </pc:docMkLst>
      <pc:sldChg chg="modSp mod">
        <pc:chgData name="McHarg, Catherine" userId="88b8f76c-9ae3-4745-88eb-fe0667a22af5" providerId="ADAL" clId="{CA6F3431-AE1E-495F-A75B-7AA93AB5A731}" dt="2026-03-20T14:54:52.039" v="23" actId="465"/>
        <pc:sldMkLst>
          <pc:docMk/>
          <pc:sldMk cId="1996384892" sldId="257"/>
        </pc:sldMkLst>
        <pc:spChg chg="mod">
          <ac:chgData name="McHarg, Catherine" userId="88b8f76c-9ae3-4745-88eb-fe0667a22af5" providerId="ADAL" clId="{CA6F3431-AE1E-495F-A75B-7AA93AB5A731}" dt="2026-03-20T14:54:13.620" v="17" actId="255"/>
          <ac:spMkLst>
            <pc:docMk/>
            <pc:sldMk cId="1996384892" sldId="257"/>
            <ac:spMk id="19" creationId="{C96CB93F-DB27-EF29-0E49-E422D3901091}"/>
          </ac:spMkLst>
        </pc:spChg>
        <pc:spChg chg="mod">
          <ac:chgData name="McHarg, Catherine" userId="88b8f76c-9ae3-4745-88eb-fe0667a22af5" providerId="ADAL" clId="{CA6F3431-AE1E-495F-A75B-7AA93AB5A731}" dt="2026-03-20T14:54:52.039" v="23" actId="465"/>
          <ac:spMkLst>
            <pc:docMk/>
            <pc:sldMk cId="1996384892" sldId="257"/>
            <ac:spMk id="20" creationId="{C4E0A335-6F73-D431-A747-23C08BF70BA0}"/>
          </ac:spMkLst>
        </pc:spChg>
        <pc:spChg chg="mod">
          <ac:chgData name="McHarg, Catherine" userId="88b8f76c-9ae3-4745-88eb-fe0667a22af5" providerId="ADAL" clId="{CA6F3431-AE1E-495F-A75B-7AA93AB5A731}" dt="2026-03-20T14:54:52.039" v="23" actId="465"/>
          <ac:spMkLst>
            <pc:docMk/>
            <pc:sldMk cId="1996384892" sldId="257"/>
            <ac:spMk id="21" creationId="{3A9F7820-9085-09D8-439E-1A9B9D6BC2F7}"/>
          </ac:spMkLst>
        </pc:spChg>
        <pc:spChg chg="mod">
          <ac:chgData name="McHarg, Catherine" userId="88b8f76c-9ae3-4745-88eb-fe0667a22af5" providerId="ADAL" clId="{CA6F3431-AE1E-495F-A75B-7AA93AB5A731}" dt="2026-03-20T14:54:33.319" v="20" actId="255"/>
          <ac:spMkLst>
            <pc:docMk/>
            <pc:sldMk cId="1996384892" sldId="257"/>
            <ac:spMk id="22" creationId="{5FA21FE1-0F46-6AEA-9CE9-4BF42536D50C}"/>
          </ac:spMkLst>
        </pc:spChg>
      </pc:sldChg>
      <pc:sldChg chg="modSp mod">
        <pc:chgData name="McHarg, Catherine" userId="88b8f76c-9ae3-4745-88eb-fe0667a22af5" providerId="ADAL" clId="{CA6F3431-AE1E-495F-A75B-7AA93AB5A731}" dt="2026-03-20T14:56:04.441" v="29" actId="465"/>
        <pc:sldMkLst>
          <pc:docMk/>
          <pc:sldMk cId="4086211608" sldId="263"/>
        </pc:sldMkLst>
        <pc:spChg chg="mod">
          <ac:chgData name="McHarg, Catherine" userId="88b8f76c-9ae3-4745-88eb-fe0667a22af5" providerId="ADAL" clId="{CA6F3431-AE1E-495F-A75B-7AA93AB5A731}" dt="2026-03-20T14:55:31.091" v="24" actId="255"/>
          <ac:spMkLst>
            <pc:docMk/>
            <pc:sldMk cId="4086211608" sldId="263"/>
            <ac:spMk id="19" creationId="{BA39B6C9-7056-EE16-B037-8D069493F479}"/>
          </ac:spMkLst>
        </pc:spChg>
        <pc:spChg chg="mod">
          <ac:chgData name="McHarg, Catherine" userId="88b8f76c-9ae3-4745-88eb-fe0667a22af5" providerId="ADAL" clId="{CA6F3431-AE1E-495F-A75B-7AA93AB5A731}" dt="2026-03-20T14:56:04.441" v="29" actId="465"/>
          <ac:spMkLst>
            <pc:docMk/>
            <pc:sldMk cId="4086211608" sldId="263"/>
            <ac:spMk id="20" creationId="{4F3C8D61-FA06-A00B-72BB-18EFD69FC83E}"/>
          </ac:spMkLst>
        </pc:spChg>
        <pc:spChg chg="mod">
          <ac:chgData name="McHarg, Catherine" userId="88b8f76c-9ae3-4745-88eb-fe0667a22af5" providerId="ADAL" clId="{CA6F3431-AE1E-495F-A75B-7AA93AB5A731}" dt="2026-03-20T14:56:04.441" v="29" actId="465"/>
          <ac:spMkLst>
            <pc:docMk/>
            <pc:sldMk cId="4086211608" sldId="263"/>
            <ac:spMk id="21" creationId="{68001E32-D481-4D7F-1F34-9C40DFD7B119}"/>
          </ac:spMkLst>
        </pc:spChg>
        <pc:spChg chg="mod">
          <ac:chgData name="McHarg, Catherine" userId="88b8f76c-9ae3-4745-88eb-fe0667a22af5" providerId="ADAL" clId="{CA6F3431-AE1E-495F-A75B-7AA93AB5A731}" dt="2026-03-20T14:55:56.659" v="28" actId="1076"/>
          <ac:spMkLst>
            <pc:docMk/>
            <pc:sldMk cId="4086211608" sldId="263"/>
            <ac:spMk id="22" creationId="{1E270E26-1D69-01DA-0818-14B30B195EF1}"/>
          </ac:spMkLst>
        </pc:spChg>
      </pc:sldChg>
      <pc:sldChg chg="modSp mod">
        <pc:chgData name="McHarg, Catherine" userId="88b8f76c-9ae3-4745-88eb-fe0667a22af5" providerId="ADAL" clId="{CA6F3431-AE1E-495F-A75B-7AA93AB5A731}" dt="2026-03-20T14:56:53.528" v="37" actId="465"/>
        <pc:sldMkLst>
          <pc:docMk/>
          <pc:sldMk cId="1672924550" sldId="264"/>
        </pc:sldMkLst>
        <pc:spChg chg="mod">
          <ac:chgData name="McHarg, Catherine" userId="88b8f76c-9ae3-4745-88eb-fe0667a22af5" providerId="ADAL" clId="{CA6F3431-AE1E-495F-A75B-7AA93AB5A731}" dt="2026-03-20T14:56:49.388" v="36" actId="552"/>
          <ac:spMkLst>
            <pc:docMk/>
            <pc:sldMk cId="1672924550" sldId="264"/>
            <ac:spMk id="19" creationId="{8F02F9EB-C747-D42D-9D6C-C05838FF99DA}"/>
          </ac:spMkLst>
        </pc:spChg>
        <pc:spChg chg="mod">
          <ac:chgData name="McHarg, Catherine" userId="88b8f76c-9ae3-4745-88eb-fe0667a22af5" providerId="ADAL" clId="{CA6F3431-AE1E-495F-A75B-7AA93AB5A731}" dt="2026-03-20T14:56:53.528" v="37" actId="465"/>
          <ac:spMkLst>
            <pc:docMk/>
            <pc:sldMk cId="1672924550" sldId="264"/>
            <ac:spMk id="20" creationId="{2462FCB1-8ECB-420C-A7CF-0350782749B2}"/>
          </ac:spMkLst>
        </pc:spChg>
        <pc:spChg chg="mod">
          <ac:chgData name="McHarg, Catherine" userId="88b8f76c-9ae3-4745-88eb-fe0667a22af5" providerId="ADAL" clId="{CA6F3431-AE1E-495F-A75B-7AA93AB5A731}" dt="2026-03-20T14:56:53.528" v="37" actId="465"/>
          <ac:spMkLst>
            <pc:docMk/>
            <pc:sldMk cId="1672924550" sldId="264"/>
            <ac:spMk id="21" creationId="{96EA826A-BDC5-56A9-6C03-BE5D9FB330BE}"/>
          </ac:spMkLst>
        </pc:spChg>
        <pc:spChg chg="mod">
          <ac:chgData name="McHarg, Catherine" userId="88b8f76c-9ae3-4745-88eb-fe0667a22af5" providerId="ADAL" clId="{CA6F3431-AE1E-495F-A75B-7AA93AB5A731}" dt="2026-03-20T14:56:49.388" v="36" actId="552"/>
          <ac:spMkLst>
            <pc:docMk/>
            <pc:sldMk cId="1672924550" sldId="264"/>
            <ac:spMk id="22" creationId="{04A1DC36-78E8-02BF-8DB2-079C2279A109}"/>
          </ac:spMkLst>
        </pc:spChg>
      </pc:sldChg>
      <pc:sldChg chg="modSp mod">
        <pc:chgData name="McHarg, Catherine" userId="88b8f76c-9ae3-4745-88eb-fe0667a22af5" providerId="ADAL" clId="{CA6F3431-AE1E-495F-A75B-7AA93AB5A731}" dt="2026-03-20T14:57:45.858" v="45" actId="465"/>
        <pc:sldMkLst>
          <pc:docMk/>
          <pc:sldMk cId="50064283" sldId="265"/>
        </pc:sldMkLst>
        <pc:spChg chg="mod">
          <ac:chgData name="McHarg, Catherine" userId="88b8f76c-9ae3-4745-88eb-fe0667a22af5" providerId="ADAL" clId="{CA6F3431-AE1E-495F-A75B-7AA93AB5A731}" dt="2026-03-20T14:57:35.516" v="44" actId="255"/>
          <ac:spMkLst>
            <pc:docMk/>
            <pc:sldMk cId="50064283" sldId="265"/>
            <ac:spMk id="3" creationId="{25675D65-8B88-F1F9-FFE1-C669DACA0BAF}"/>
          </ac:spMkLst>
        </pc:spChg>
        <pc:spChg chg="mod">
          <ac:chgData name="McHarg, Catherine" userId="88b8f76c-9ae3-4745-88eb-fe0667a22af5" providerId="ADAL" clId="{CA6F3431-AE1E-495F-A75B-7AA93AB5A731}" dt="2026-03-20T14:57:09.420" v="39" actId="14100"/>
          <ac:spMkLst>
            <pc:docMk/>
            <pc:sldMk cId="50064283" sldId="265"/>
            <ac:spMk id="19" creationId="{A57CCF74-ACCB-8482-2540-754A7882D8CC}"/>
          </ac:spMkLst>
        </pc:spChg>
        <pc:spChg chg="mod">
          <ac:chgData name="McHarg, Catherine" userId="88b8f76c-9ae3-4745-88eb-fe0667a22af5" providerId="ADAL" clId="{CA6F3431-AE1E-495F-A75B-7AA93AB5A731}" dt="2026-03-20T14:57:45.858" v="45" actId="465"/>
          <ac:spMkLst>
            <pc:docMk/>
            <pc:sldMk cId="50064283" sldId="265"/>
            <ac:spMk id="21" creationId="{72BA5E8C-BB33-CCF1-722D-EEBACEA35F22}"/>
          </ac:spMkLst>
        </pc:spChg>
        <pc:spChg chg="mod">
          <ac:chgData name="McHarg, Catherine" userId="88b8f76c-9ae3-4745-88eb-fe0667a22af5" providerId="ADAL" clId="{CA6F3431-AE1E-495F-A75B-7AA93AB5A731}" dt="2026-03-20T14:57:45.858" v="45" actId="465"/>
          <ac:spMkLst>
            <pc:docMk/>
            <pc:sldMk cId="50064283" sldId="265"/>
            <ac:spMk id="22" creationId="{5D4E524E-A1A7-D6B1-3244-BF0D5166A753}"/>
          </ac:spMkLst>
        </pc:spChg>
      </pc:sldChg>
      <pc:sldChg chg="modSp mod">
        <pc:chgData name="McHarg, Catherine" userId="88b8f76c-9ae3-4745-88eb-fe0667a22af5" providerId="ADAL" clId="{CA6F3431-AE1E-495F-A75B-7AA93AB5A731}" dt="2026-03-20T14:58:30.008" v="51" actId="465"/>
        <pc:sldMkLst>
          <pc:docMk/>
          <pc:sldMk cId="2888205112" sldId="266"/>
        </pc:sldMkLst>
        <pc:spChg chg="mod">
          <ac:chgData name="McHarg, Catherine" userId="88b8f76c-9ae3-4745-88eb-fe0667a22af5" providerId="ADAL" clId="{CA6F3431-AE1E-495F-A75B-7AA93AB5A731}" dt="2026-03-20T14:57:57.067" v="46" actId="255"/>
          <ac:spMkLst>
            <pc:docMk/>
            <pc:sldMk cId="2888205112" sldId="266"/>
            <ac:spMk id="19" creationId="{164ABD46-1E3A-10C1-4A4C-EFCDBADF8E0C}"/>
          </ac:spMkLst>
        </pc:spChg>
        <pc:spChg chg="mod">
          <ac:chgData name="McHarg, Catherine" userId="88b8f76c-9ae3-4745-88eb-fe0667a22af5" providerId="ADAL" clId="{CA6F3431-AE1E-495F-A75B-7AA93AB5A731}" dt="2026-03-20T14:58:30.008" v="51" actId="465"/>
          <ac:spMkLst>
            <pc:docMk/>
            <pc:sldMk cId="2888205112" sldId="266"/>
            <ac:spMk id="21" creationId="{E8A1B97C-1992-6DA9-0292-41242F8A72CF}"/>
          </ac:spMkLst>
        </pc:spChg>
        <pc:spChg chg="mod">
          <ac:chgData name="McHarg, Catherine" userId="88b8f76c-9ae3-4745-88eb-fe0667a22af5" providerId="ADAL" clId="{CA6F3431-AE1E-495F-A75B-7AA93AB5A731}" dt="2026-03-20T14:58:22.348" v="50" actId="1076"/>
          <ac:spMkLst>
            <pc:docMk/>
            <pc:sldMk cId="2888205112" sldId="266"/>
            <ac:spMk id="22" creationId="{D7EDB0D2-2ACF-C31F-5571-87518F9761F0}"/>
          </ac:spMkLst>
        </pc:spChg>
      </pc:sldChg>
      <pc:sldChg chg="modSp mod">
        <pc:chgData name="McHarg, Catherine" userId="88b8f76c-9ae3-4745-88eb-fe0667a22af5" providerId="ADAL" clId="{CA6F3431-AE1E-495F-A75B-7AA93AB5A731}" dt="2026-03-20T14:59:28.469" v="59" actId="465"/>
        <pc:sldMkLst>
          <pc:docMk/>
          <pc:sldMk cId="3326842961" sldId="267"/>
        </pc:sldMkLst>
        <pc:spChg chg="mod">
          <ac:chgData name="McHarg, Catherine" userId="88b8f76c-9ae3-4745-88eb-fe0667a22af5" providerId="ADAL" clId="{CA6F3431-AE1E-495F-A75B-7AA93AB5A731}" dt="2026-03-20T14:59:02.420" v="56" actId="255"/>
          <ac:spMkLst>
            <pc:docMk/>
            <pc:sldMk cId="3326842961" sldId="267"/>
            <ac:spMk id="3" creationId="{B66370E2-B091-D5C8-ECB2-BF9E54E8174D}"/>
          </ac:spMkLst>
        </pc:spChg>
        <pc:spChg chg="mod">
          <ac:chgData name="McHarg, Catherine" userId="88b8f76c-9ae3-4745-88eb-fe0667a22af5" providerId="ADAL" clId="{CA6F3431-AE1E-495F-A75B-7AA93AB5A731}" dt="2026-03-20T14:59:11.947" v="57" actId="14100"/>
          <ac:spMkLst>
            <pc:docMk/>
            <pc:sldMk cId="3326842961" sldId="267"/>
            <ac:spMk id="19" creationId="{237CA5D7-B970-A2B3-9303-77149439CDD4}"/>
          </ac:spMkLst>
        </pc:spChg>
        <pc:spChg chg="mod">
          <ac:chgData name="McHarg, Catherine" userId="88b8f76c-9ae3-4745-88eb-fe0667a22af5" providerId="ADAL" clId="{CA6F3431-AE1E-495F-A75B-7AA93AB5A731}" dt="2026-03-20T14:59:28.469" v="59" actId="465"/>
          <ac:spMkLst>
            <pc:docMk/>
            <pc:sldMk cId="3326842961" sldId="267"/>
            <ac:spMk id="21" creationId="{E1D6D535-BBB6-F175-B5BF-8B24B471857E}"/>
          </ac:spMkLst>
        </pc:spChg>
        <pc:spChg chg="mod">
          <ac:chgData name="McHarg, Catherine" userId="88b8f76c-9ae3-4745-88eb-fe0667a22af5" providerId="ADAL" clId="{CA6F3431-AE1E-495F-A75B-7AA93AB5A731}" dt="2026-03-20T14:59:28.469" v="59" actId="465"/>
          <ac:spMkLst>
            <pc:docMk/>
            <pc:sldMk cId="3326842961" sldId="267"/>
            <ac:spMk id="22" creationId="{0FDA70A4-8247-CDD0-B528-AF80FFC25A4E}"/>
          </ac:spMkLst>
        </pc:spChg>
      </pc:sldChg>
      <pc:sldChg chg="modSp mod">
        <pc:chgData name="McHarg, Catherine" userId="88b8f76c-9ae3-4745-88eb-fe0667a22af5" providerId="ADAL" clId="{CA6F3431-AE1E-495F-A75B-7AA93AB5A731}" dt="2026-03-20T15:00:30.302" v="76" actId="14100"/>
        <pc:sldMkLst>
          <pc:docMk/>
          <pc:sldMk cId="450585398" sldId="269"/>
        </pc:sldMkLst>
        <pc:spChg chg="mod">
          <ac:chgData name="McHarg, Catherine" userId="88b8f76c-9ae3-4745-88eb-fe0667a22af5" providerId="ADAL" clId="{CA6F3431-AE1E-495F-A75B-7AA93AB5A731}" dt="2026-03-20T15:00:25.046" v="75" actId="14100"/>
          <ac:spMkLst>
            <pc:docMk/>
            <pc:sldMk cId="450585398" sldId="269"/>
            <ac:spMk id="3" creationId="{ECCB9162-DF20-BE46-010A-4AAE22AA013D}"/>
          </ac:spMkLst>
        </pc:spChg>
        <pc:spChg chg="mod">
          <ac:chgData name="McHarg, Catherine" userId="88b8f76c-9ae3-4745-88eb-fe0667a22af5" providerId="ADAL" clId="{CA6F3431-AE1E-495F-A75B-7AA93AB5A731}" dt="2026-03-20T15:00:25.046" v="75" actId="14100"/>
          <ac:spMkLst>
            <pc:docMk/>
            <pc:sldMk cId="450585398" sldId="269"/>
            <ac:spMk id="19" creationId="{989EA4F2-737D-E298-994C-99150300A642}"/>
          </ac:spMkLst>
        </pc:spChg>
        <pc:spChg chg="mod">
          <ac:chgData name="McHarg, Catherine" userId="88b8f76c-9ae3-4745-88eb-fe0667a22af5" providerId="ADAL" clId="{CA6F3431-AE1E-495F-A75B-7AA93AB5A731}" dt="2026-03-20T15:00:30.302" v="76" actId="14100"/>
          <ac:spMkLst>
            <pc:docMk/>
            <pc:sldMk cId="450585398" sldId="269"/>
            <ac:spMk id="21" creationId="{FE17EC25-979F-1130-6727-2C57AB8797EB}"/>
          </ac:spMkLst>
        </pc:spChg>
        <pc:spChg chg="mod">
          <ac:chgData name="McHarg, Catherine" userId="88b8f76c-9ae3-4745-88eb-fe0667a22af5" providerId="ADAL" clId="{CA6F3431-AE1E-495F-A75B-7AA93AB5A731}" dt="2026-03-20T15:00:25.046" v="75" actId="14100"/>
          <ac:spMkLst>
            <pc:docMk/>
            <pc:sldMk cId="450585398" sldId="269"/>
            <ac:spMk id="22" creationId="{94C9FD8C-6AE2-6911-7D87-D444B9AF56DC}"/>
          </ac:spMkLst>
        </pc:spChg>
      </pc:sldChg>
      <pc:sldChg chg="modSp">
        <pc:chgData name="McHarg, Catherine" userId="88b8f76c-9ae3-4745-88eb-fe0667a22af5" providerId="ADAL" clId="{CA6F3431-AE1E-495F-A75B-7AA93AB5A731}" dt="2026-03-20T15:00:54.460" v="79" actId="255"/>
        <pc:sldMkLst>
          <pc:docMk/>
          <pc:sldMk cId="148707008" sldId="270"/>
        </pc:sldMkLst>
        <pc:spChg chg="mod">
          <ac:chgData name="McHarg, Catherine" userId="88b8f76c-9ae3-4745-88eb-fe0667a22af5" providerId="ADAL" clId="{CA6F3431-AE1E-495F-A75B-7AA93AB5A731}" dt="2026-03-20T15:00:39.400" v="77" actId="255"/>
          <ac:spMkLst>
            <pc:docMk/>
            <pc:sldMk cId="148707008" sldId="270"/>
            <ac:spMk id="19" creationId="{0D672B65-C780-A008-96B7-38B2860260DE}"/>
          </ac:spMkLst>
        </pc:spChg>
        <pc:spChg chg="mod">
          <ac:chgData name="McHarg, Catherine" userId="88b8f76c-9ae3-4745-88eb-fe0667a22af5" providerId="ADAL" clId="{CA6F3431-AE1E-495F-A75B-7AA93AB5A731}" dt="2026-03-20T15:00:47.377" v="78" actId="255"/>
          <ac:spMkLst>
            <pc:docMk/>
            <pc:sldMk cId="148707008" sldId="270"/>
            <ac:spMk id="21" creationId="{A16295D4-2948-9EC9-5378-8A4C2828CC06}"/>
          </ac:spMkLst>
        </pc:spChg>
        <pc:spChg chg="mod">
          <ac:chgData name="McHarg, Catherine" userId="88b8f76c-9ae3-4745-88eb-fe0667a22af5" providerId="ADAL" clId="{CA6F3431-AE1E-495F-A75B-7AA93AB5A731}" dt="2026-03-20T15:00:54.460" v="79" actId="255"/>
          <ac:spMkLst>
            <pc:docMk/>
            <pc:sldMk cId="148707008" sldId="270"/>
            <ac:spMk id="22" creationId="{DCCD7EE3-A21D-7D1B-0C91-95A40E442094}"/>
          </ac:spMkLst>
        </pc:spChg>
      </pc:sldChg>
      <pc:sldChg chg="modSp">
        <pc:chgData name="McHarg, Catherine" userId="88b8f76c-9ae3-4745-88eb-fe0667a22af5" providerId="ADAL" clId="{CA6F3431-AE1E-495F-A75B-7AA93AB5A731}" dt="2026-03-20T15:01:15.573" v="81" actId="255"/>
        <pc:sldMkLst>
          <pc:docMk/>
          <pc:sldMk cId="2570514203" sldId="271"/>
        </pc:sldMkLst>
        <pc:spChg chg="mod">
          <ac:chgData name="McHarg, Catherine" userId="88b8f76c-9ae3-4745-88eb-fe0667a22af5" providerId="ADAL" clId="{CA6F3431-AE1E-495F-A75B-7AA93AB5A731}" dt="2026-03-20T15:01:07.231" v="80" actId="255"/>
          <ac:spMkLst>
            <pc:docMk/>
            <pc:sldMk cId="2570514203" sldId="271"/>
            <ac:spMk id="19" creationId="{42B14BDC-21BD-50BB-17F0-74CC0A5C2222}"/>
          </ac:spMkLst>
        </pc:spChg>
        <pc:spChg chg="mod">
          <ac:chgData name="McHarg, Catherine" userId="88b8f76c-9ae3-4745-88eb-fe0667a22af5" providerId="ADAL" clId="{CA6F3431-AE1E-495F-A75B-7AA93AB5A731}" dt="2026-03-20T15:01:15.573" v="81" actId="255"/>
          <ac:spMkLst>
            <pc:docMk/>
            <pc:sldMk cId="2570514203" sldId="271"/>
            <ac:spMk id="21" creationId="{EA58511E-551C-4537-FF53-18DA2A513BEB}"/>
          </ac:spMkLst>
        </pc:spChg>
      </pc:sldChg>
      <pc:sldChg chg="modSp">
        <pc:chgData name="McHarg, Catherine" userId="88b8f76c-9ae3-4745-88eb-fe0667a22af5" providerId="ADAL" clId="{CA6F3431-AE1E-495F-A75B-7AA93AB5A731}" dt="2026-03-20T15:01:40.248" v="85" actId="255"/>
        <pc:sldMkLst>
          <pc:docMk/>
          <pc:sldMk cId="3648167919" sldId="272"/>
        </pc:sldMkLst>
        <pc:spChg chg="mod">
          <ac:chgData name="McHarg, Catherine" userId="88b8f76c-9ae3-4745-88eb-fe0667a22af5" providerId="ADAL" clId="{CA6F3431-AE1E-495F-A75B-7AA93AB5A731}" dt="2026-03-20T15:01:33.379" v="84" actId="255"/>
          <ac:spMkLst>
            <pc:docMk/>
            <pc:sldMk cId="3648167919" sldId="272"/>
            <ac:spMk id="4" creationId="{61A12329-0D21-BD98-3F68-9DDBF6B39F12}"/>
          </ac:spMkLst>
        </pc:spChg>
        <pc:spChg chg="mod">
          <ac:chgData name="McHarg, Catherine" userId="88b8f76c-9ae3-4745-88eb-fe0667a22af5" providerId="ADAL" clId="{CA6F3431-AE1E-495F-A75B-7AA93AB5A731}" dt="2026-03-20T15:01:40.248" v="85" actId="255"/>
          <ac:spMkLst>
            <pc:docMk/>
            <pc:sldMk cId="3648167919" sldId="272"/>
            <ac:spMk id="5" creationId="{5D114113-8782-A704-CE12-7B7FE7C34E93}"/>
          </ac:spMkLst>
        </pc:spChg>
        <pc:spChg chg="mod">
          <ac:chgData name="McHarg, Catherine" userId="88b8f76c-9ae3-4745-88eb-fe0667a22af5" providerId="ADAL" clId="{CA6F3431-AE1E-495F-A75B-7AA93AB5A731}" dt="2026-03-20T15:01:23.069" v="82" actId="255"/>
          <ac:spMkLst>
            <pc:docMk/>
            <pc:sldMk cId="3648167919" sldId="272"/>
            <ac:spMk id="19" creationId="{F936907E-61E9-A795-406F-6CB23D2BB32A}"/>
          </ac:spMkLst>
        </pc:spChg>
        <pc:spChg chg="mod">
          <ac:chgData name="McHarg, Catherine" userId="88b8f76c-9ae3-4745-88eb-fe0667a22af5" providerId="ADAL" clId="{CA6F3431-AE1E-495F-A75B-7AA93AB5A731}" dt="2026-03-20T15:01:28.227" v="83" actId="255"/>
          <ac:spMkLst>
            <pc:docMk/>
            <pc:sldMk cId="3648167919" sldId="272"/>
            <ac:spMk id="21" creationId="{AC34A912-0534-4D75-966B-20A6533AEB32}"/>
          </ac:spMkLst>
        </pc:spChg>
      </pc:sldChg>
      <pc:sldChg chg="modSp">
        <pc:chgData name="McHarg, Catherine" userId="88b8f76c-9ae3-4745-88eb-fe0667a22af5" providerId="ADAL" clId="{CA6F3431-AE1E-495F-A75B-7AA93AB5A731}" dt="2026-03-20T15:02:12.967" v="89" actId="255"/>
        <pc:sldMkLst>
          <pc:docMk/>
          <pc:sldMk cId="89121759" sldId="273"/>
        </pc:sldMkLst>
        <pc:spChg chg="mod">
          <ac:chgData name="McHarg, Catherine" userId="88b8f76c-9ae3-4745-88eb-fe0667a22af5" providerId="ADAL" clId="{CA6F3431-AE1E-495F-A75B-7AA93AB5A731}" dt="2026-03-20T15:02:07.578" v="88" actId="255"/>
          <ac:spMkLst>
            <pc:docMk/>
            <pc:sldMk cId="89121759" sldId="273"/>
            <ac:spMk id="5" creationId="{80325CDA-820F-6259-BD62-7679DE05FAAA}"/>
          </ac:spMkLst>
        </pc:spChg>
        <pc:spChg chg="mod">
          <ac:chgData name="McHarg, Catherine" userId="88b8f76c-9ae3-4745-88eb-fe0667a22af5" providerId="ADAL" clId="{CA6F3431-AE1E-495F-A75B-7AA93AB5A731}" dt="2026-03-20T15:02:12.967" v="89" actId="255"/>
          <ac:spMkLst>
            <pc:docMk/>
            <pc:sldMk cId="89121759" sldId="273"/>
            <ac:spMk id="8" creationId="{1CEBD195-B2E7-4718-9EA7-CD6F2F3F43C3}"/>
          </ac:spMkLst>
        </pc:spChg>
        <pc:spChg chg="mod">
          <ac:chgData name="McHarg, Catherine" userId="88b8f76c-9ae3-4745-88eb-fe0667a22af5" providerId="ADAL" clId="{CA6F3431-AE1E-495F-A75B-7AA93AB5A731}" dt="2026-03-20T15:01:49.110" v="86" actId="255"/>
          <ac:spMkLst>
            <pc:docMk/>
            <pc:sldMk cId="89121759" sldId="273"/>
            <ac:spMk id="19" creationId="{4BF7C2CD-34A8-A09C-34E6-58A4EB2CF35B}"/>
          </ac:spMkLst>
        </pc:spChg>
        <pc:spChg chg="mod">
          <ac:chgData name="McHarg, Catherine" userId="88b8f76c-9ae3-4745-88eb-fe0667a22af5" providerId="ADAL" clId="{CA6F3431-AE1E-495F-A75B-7AA93AB5A731}" dt="2026-03-20T15:01:53.589" v="87" actId="255"/>
          <ac:spMkLst>
            <pc:docMk/>
            <pc:sldMk cId="89121759" sldId="273"/>
            <ac:spMk id="21" creationId="{E64B7287-6785-2318-BC9B-6B56F259977A}"/>
          </ac:spMkLst>
        </pc:spChg>
      </pc:sldChg>
      <pc:sldChg chg="modSp mod">
        <pc:chgData name="McHarg, Catherine" userId="88b8f76c-9ae3-4745-88eb-fe0667a22af5" providerId="ADAL" clId="{CA6F3431-AE1E-495F-A75B-7AA93AB5A731}" dt="2026-03-20T15:02:47.147" v="94" actId="465"/>
        <pc:sldMkLst>
          <pc:docMk/>
          <pc:sldMk cId="291889423" sldId="274"/>
        </pc:sldMkLst>
        <pc:spChg chg="mod">
          <ac:chgData name="McHarg, Catherine" userId="88b8f76c-9ae3-4745-88eb-fe0667a22af5" providerId="ADAL" clId="{CA6F3431-AE1E-495F-A75B-7AA93AB5A731}" dt="2026-03-20T15:02:21.030" v="90" actId="255"/>
          <ac:spMkLst>
            <pc:docMk/>
            <pc:sldMk cId="291889423" sldId="274"/>
            <ac:spMk id="4" creationId="{CAEA8377-A0AC-1A55-C3EC-8E7817F85A6C}"/>
          </ac:spMkLst>
        </pc:spChg>
        <pc:spChg chg="mod">
          <ac:chgData name="McHarg, Catherine" userId="88b8f76c-9ae3-4745-88eb-fe0667a22af5" providerId="ADAL" clId="{CA6F3431-AE1E-495F-A75B-7AA93AB5A731}" dt="2026-03-20T15:02:47.147" v="94" actId="465"/>
          <ac:spMkLst>
            <pc:docMk/>
            <pc:sldMk cId="291889423" sldId="274"/>
            <ac:spMk id="7" creationId="{261E7EA2-CD1F-D33C-B25A-95A783ADDA77}"/>
          </ac:spMkLst>
        </pc:spChg>
        <pc:spChg chg="mod">
          <ac:chgData name="McHarg, Catherine" userId="88b8f76c-9ae3-4745-88eb-fe0667a22af5" providerId="ADAL" clId="{CA6F3431-AE1E-495F-A75B-7AA93AB5A731}" dt="2026-03-20T15:02:41.047" v="93" actId="1076"/>
          <ac:spMkLst>
            <pc:docMk/>
            <pc:sldMk cId="291889423" sldId="274"/>
            <ac:spMk id="9" creationId="{CB9884EF-8C97-29FC-8E8F-CC8618BE9FED}"/>
          </ac:spMkLst>
        </pc:spChg>
      </pc:sldChg>
      <pc:sldChg chg="modSp mod">
        <pc:chgData name="McHarg, Catherine" userId="88b8f76c-9ae3-4745-88eb-fe0667a22af5" providerId="ADAL" clId="{CA6F3431-AE1E-495F-A75B-7AA93AB5A731}" dt="2026-03-20T15:03:48.206" v="105" actId="465"/>
        <pc:sldMkLst>
          <pc:docMk/>
          <pc:sldMk cId="3676434893" sldId="275"/>
        </pc:sldMkLst>
        <pc:spChg chg="mod">
          <ac:chgData name="McHarg, Catherine" userId="88b8f76c-9ae3-4745-88eb-fe0667a22af5" providerId="ADAL" clId="{CA6F3431-AE1E-495F-A75B-7AA93AB5A731}" dt="2026-03-20T15:03:42.993" v="104" actId="1076"/>
          <ac:spMkLst>
            <pc:docMk/>
            <pc:sldMk cId="3676434893" sldId="275"/>
            <ac:spMk id="2" creationId="{C77314D0-E0D4-6B73-B0CB-38D467FA44BC}"/>
          </ac:spMkLst>
        </pc:spChg>
        <pc:spChg chg="mod">
          <ac:chgData name="McHarg, Catherine" userId="88b8f76c-9ae3-4745-88eb-fe0667a22af5" providerId="ADAL" clId="{CA6F3431-AE1E-495F-A75B-7AA93AB5A731}" dt="2026-03-20T15:02:59.997" v="95" actId="255"/>
          <ac:spMkLst>
            <pc:docMk/>
            <pc:sldMk cId="3676434893" sldId="275"/>
            <ac:spMk id="4" creationId="{FF1FC49D-06C7-01E9-FFD6-BE1E52BCBD07}"/>
          </ac:spMkLst>
        </pc:spChg>
        <pc:spChg chg="mod">
          <ac:chgData name="McHarg, Catherine" userId="88b8f76c-9ae3-4745-88eb-fe0667a22af5" providerId="ADAL" clId="{CA6F3431-AE1E-495F-A75B-7AA93AB5A731}" dt="2026-03-20T15:03:48.206" v="105" actId="465"/>
          <ac:spMkLst>
            <pc:docMk/>
            <pc:sldMk cId="3676434893" sldId="275"/>
            <ac:spMk id="7" creationId="{90C88291-DC44-D96C-5DAF-2FE83DBE30EB}"/>
          </ac:spMkLst>
        </pc:spChg>
        <pc:spChg chg="mod">
          <ac:chgData name="McHarg, Catherine" userId="88b8f76c-9ae3-4745-88eb-fe0667a22af5" providerId="ADAL" clId="{CA6F3431-AE1E-495F-A75B-7AA93AB5A731}" dt="2026-03-20T15:03:48.206" v="105" actId="465"/>
          <ac:spMkLst>
            <pc:docMk/>
            <pc:sldMk cId="3676434893" sldId="275"/>
            <ac:spMk id="9" creationId="{913BD978-3503-5E08-D4C9-95EB71A2F50C}"/>
          </ac:spMkLst>
        </pc:spChg>
      </pc:sldChg>
      <pc:sldChg chg="modSp mod">
        <pc:chgData name="McHarg, Catherine" userId="88b8f76c-9ae3-4745-88eb-fe0667a22af5" providerId="ADAL" clId="{CA6F3431-AE1E-495F-A75B-7AA93AB5A731}" dt="2026-03-20T15:04:52.203" v="114" actId="465"/>
        <pc:sldMkLst>
          <pc:docMk/>
          <pc:sldMk cId="2423498336" sldId="276"/>
        </pc:sldMkLst>
        <pc:spChg chg="mod">
          <ac:chgData name="McHarg, Catherine" userId="88b8f76c-9ae3-4745-88eb-fe0667a22af5" providerId="ADAL" clId="{CA6F3431-AE1E-495F-A75B-7AA93AB5A731}" dt="2026-03-20T15:04:48.956" v="113" actId="552"/>
          <ac:spMkLst>
            <pc:docMk/>
            <pc:sldMk cId="2423498336" sldId="276"/>
            <ac:spMk id="2" creationId="{600A7BAE-4D25-3114-F1B7-3EF7CB349631}"/>
          </ac:spMkLst>
        </pc:spChg>
        <pc:spChg chg="mod">
          <ac:chgData name="McHarg, Catherine" userId="88b8f76c-9ae3-4745-88eb-fe0667a22af5" providerId="ADAL" clId="{CA6F3431-AE1E-495F-A75B-7AA93AB5A731}" dt="2026-03-20T15:04:48.956" v="113" actId="552"/>
          <ac:spMkLst>
            <pc:docMk/>
            <pc:sldMk cId="2423498336" sldId="276"/>
            <ac:spMk id="4" creationId="{38AF7CC6-CCB3-E1E1-7D47-C54B83F527C6}"/>
          </ac:spMkLst>
        </pc:spChg>
        <pc:spChg chg="mod">
          <ac:chgData name="McHarg, Catherine" userId="88b8f76c-9ae3-4745-88eb-fe0667a22af5" providerId="ADAL" clId="{CA6F3431-AE1E-495F-A75B-7AA93AB5A731}" dt="2026-03-20T15:04:52.203" v="114" actId="465"/>
          <ac:spMkLst>
            <pc:docMk/>
            <pc:sldMk cId="2423498336" sldId="276"/>
            <ac:spMk id="7" creationId="{305E106A-20B2-039B-F584-A285390F9E4B}"/>
          </ac:spMkLst>
        </pc:spChg>
      </pc:sldChg>
      <pc:sldChg chg="modSp mod">
        <pc:chgData name="McHarg, Catherine" userId="88b8f76c-9ae3-4745-88eb-fe0667a22af5" providerId="ADAL" clId="{CA6F3431-AE1E-495F-A75B-7AA93AB5A731}" dt="2026-03-20T15:05:43.566" v="122" actId="465"/>
        <pc:sldMkLst>
          <pc:docMk/>
          <pc:sldMk cId="2191578853" sldId="277"/>
        </pc:sldMkLst>
        <pc:spChg chg="mod">
          <ac:chgData name="McHarg, Catherine" userId="88b8f76c-9ae3-4745-88eb-fe0667a22af5" providerId="ADAL" clId="{CA6F3431-AE1E-495F-A75B-7AA93AB5A731}" dt="2026-03-20T15:05:43.566" v="122" actId="465"/>
          <ac:spMkLst>
            <pc:docMk/>
            <pc:sldMk cId="2191578853" sldId="277"/>
            <ac:spMk id="2" creationId="{9657E79F-4491-610A-9A75-7178375DDD8B}"/>
          </ac:spMkLst>
        </pc:spChg>
        <pc:spChg chg="mod">
          <ac:chgData name="McHarg, Catherine" userId="88b8f76c-9ae3-4745-88eb-fe0667a22af5" providerId="ADAL" clId="{CA6F3431-AE1E-495F-A75B-7AA93AB5A731}" dt="2026-03-20T15:05:43.566" v="122" actId="465"/>
          <ac:spMkLst>
            <pc:docMk/>
            <pc:sldMk cId="2191578853" sldId="277"/>
            <ac:spMk id="4" creationId="{E7259C2E-0F73-1AB8-5855-E713BFEE58E2}"/>
          </ac:spMkLst>
        </pc:spChg>
        <pc:spChg chg="mod">
          <ac:chgData name="McHarg, Catherine" userId="88b8f76c-9ae3-4745-88eb-fe0667a22af5" providerId="ADAL" clId="{CA6F3431-AE1E-495F-A75B-7AA93AB5A731}" dt="2026-03-20T15:05:00.706" v="115" actId="255"/>
          <ac:spMkLst>
            <pc:docMk/>
            <pc:sldMk cId="2191578853" sldId="277"/>
            <ac:spMk id="7" creationId="{EC16C8AA-847B-650B-3603-627F28199746}"/>
          </ac:spMkLst>
        </pc:spChg>
        <pc:spChg chg="mod">
          <ac:chgData name="McHarg, Catherine" userId="88b8f76c-9ae3-4745-88eb-fe0667a22af5" providerId="ADAL" clId="{CA6F3431-AE1E-495F-A75B-7AA93AB5A731}" dt="2026-03-20T15:05:37.116" v="121" actId="1076"/>
          <ac:spMkLst>
            <pc:docMk/>
            <pc:sldMk cId="2191578853" sldId="277"/>
            <ac:spMk id="8" creationId="{E6BCE8ED-A28E-2668-4992-EFCB666912E5}"/>
          </ac:spMkLst>
        </pc:spChg>
      </pc:sldChg>
      <pc:sldChg chg="modSp mod">
        <pc:chgData name="McHarg, Catherine" userId="88b8f76c-9ae3-4745-88eb-fe0667a22af5" providerId="ADAL" clId="{CA6F3431-AE1E-495F-A75B-7AA93AB5A731}" dt="2026-03-20T15:06:15.497" v="126" actId="465"/>
        <pc:sldMkLst>
          <pc:docMk/>
          <pc:sldMk cId="2581731894" sldId="278"/>
        </pc:sldMkLst>
        <pc:spChg chg="mod">
          <ac:chgData name="McHarg, Catherine" userId="88b8f76c-9ae3-4745-88eb-fe0667a22af5" providerId="ADAL" clId="{CA6F3431-AE1E-495F-A75B-7AA93AB5A731}" dt="2026-03-20T15:05:51.300" v="123" actId="255"/>
          <ac:spMkLst>
            <pc:docMk/>
            <pc:sldMk cId="2581731894" sldId="278"/>
            <ac:spMk id="4" creationId="{803CE9C2-7613-54B4-BFA5-A1F5670222EE}"/>
          </ac:spMkLst>
        </pc:spChg>
        <pc:spChg chg="mod">
          <ac:chgData name="McHarg, Catherine" userId="88b8f76c-9ae3-4745-88eb-fe0667a22af5" providerId="ADAL" clId="{CA6F3431-AE1E-495F-A75B-7AA93AB5A731}" dt="2026-03-20T15:06:15.497" v="126" actId="465"/>
          <ac:spMkLst>
            <pc:docMk/>
            <pc:sldMk cId="2581731894" sldId="278"/>
            <ac:spMk id="5" creationId="{C1FD6AED-765A-0E7E-B75A-17DE55E2BA3F}"/>
          </ac:spMkLst>
        </pc:spChg>
        <pc:spChg chg="mod">
          <ac:chgData name="McHarg, Catherine" userId="88b8f76c-9ae3-4745-88eb-fe0667a22af5" providerId="ADAL" clId="{CA6F3431-AE1E-495F-A75B-7AA93AB5A731}" dt="2026-03-20T15:06:04.026" v="125" actId="255"/>
          <ac:spMkLst>
            <pc:docMk/>
            <pc:sldMk cId="2581731894" sldId="278"/>
            <ac:spMk id="10" creationId="{A0BEC63F-7BBD-20D6-84BD-5AA6FC0D06CF}"/>
          </ac:spMkLst>
        </pc:spChg>
      </pc:sldChg>
      <pc:sldChg chg="modSp mod">
        <pc:chgData name="McHarg, Catherine" userId="88b8f76c-9ae3-4745-88eb-fe0667a22af5" providerId="ADAL" clId="{CA6F3431-AE1E-495F-A75B-7AA93AB5A731}" dt="2026-03-20T15:06:51.715" v="132" actId="465"/>
        <pc:sldMkLst>
          <pc:docMk/>
          <pc:sldMk cId="1898388117" sldId="279"/>
        </pc:sldMkLst>
        <pc:spChg chg="mod">
          <ac:chgData name="McHarg, Catherine" userId="88b8f76c-9ae3-4745-88eb-fe0667a22af5" providerId="ADAL" clId="{CA6F3431-AE1E-495F-A75B-7AA93AB5A731}" dt="2026-03-20T15:06:23.389" v="127" actId="255"/>
          <ac:spMkLst>
            <pc:docMk/>
            <pc:sldMk cId="1898388117" sldId="279"/>
            <ac:spMk id="4" creationId="{D4C38C0F-B2DD-32AB-BDFB-AC830BE44E70}"/>
          </ac:spMkLst>
        </pc:spChg>
        <pc:spChg chg="mod">
          <ac:chgData name="McHarg, Catherine" userId="88b8f76c-9ae3-4745-88eb-fe0667a22af5" providerId="ADAL" clId="{CA6F3431-AE1E-495F-A75B-7AA93AB5A731}" dt="2026-03-20T15:06:51.715" v="132" actId="465"/>
          <ac:spMkLst>
            <pc:docMk/>
            <pc:sldMk cId="1898388117" sldId="279"/>
            <ac:spMk id="5" creationId="{45F713DF-4B04-B5B7-0C5F-65E90B096328}"/>
          </ac:spMkLst>
        </pc:spChg>
        <pc:spChg chg="mod">
          <ac:chgData name="McHarg, Catherine" userId="88b8f76c-9ae3-4745-88eb-fe0667a22af5" providerId="ADAL" clId="{CA6F3431-AE1E-495F-A75B-7AA93AB5A731}" dt="2026-03-20T15:06:42.565" v="131" actId="1076"/>
          <ac:spMkLst>
            <pc:docMk/>
            <pc:sldMk cId="1898388117" sldId="279"/>
            <ac:spMk id="10" creationId="{92245A39-0F89-1753-96AD-84A8A07E87A9}"/>
          </ac:spMkLst>
        </pc:spChg>
      </pc:sldChg>
      <pc:sldChg chg="modSp mod">
        <pc:chgData name="McHarg, Catherine" userId="88b8f76c-9ae3-4745-88eb-fe0667a22af5" providerId="ADAL" clId="{CA6F3431-AE1E-495F-A75B-7AA93AB5A731}" dt="2026-03-20T15:07:35.371" v="140" actId="465"/>
        <pc:sldMkLst>
          <pc:docMk/>
          <pc:sldMk cId="3188658212" sldId="280"/>
        </pc:sldMkLst>
        <pc:spChg chg="mod">
          <ac:chgData name="McHarg, Catherine" userId="88b8f76c-9ae3-4745-88eb-fe0667a22af5" providerId="ADAL" clId="{CA6F3431-AE1E-495F-A75B-7AA93AB5A731}" dt="2026-03-20T15:07:12.915" v="136" actId="14100"/>
          <ac:spMkLst>
            <pc:docMk/>
            <pc:sldMk cId="3188658212" sldId="280"/>
            <ac:spMk id="4" creationId="{1029EB08-FC3C-F62F-1F8E-F44DE5475F6F}"/>
          </ac:spMkLst>
        </pc:spChg>
        <pc:spChg chg="mod">
          <ac:chgData name="McHarg, Catherine" userId="88b8f76c-9ae3-4745-88eb-fe0667a22af5" providerId="ADAL" clId="{CA6F3431-AE1E-495F-A75B-7AA93AB5A731}" dt="2026-03-20T15:07:35.371" v="140" actId="465"/>
          <ac:spMkLst>
            <pc:docMk/>
            <pc:sldMk cId="3188658212" sldId="280"/>
            <ac:spMk id="5" creationId="{050355BD-3C97-B1EE-2500-B7BD5C284CA4}"/>
          </ac:spMkLst>
        </pc:spChg>
        <pc:spChg chg="mod">
          <ac:chgData name="McHarg, Catherine" userId="88b8f76c-9ae3-4745-88eb-fe0667a22af5" providerId="ADAL" clId="{CA6F3431-AE1E-495F-A75B-7AA93AB5A731}" dt="2026-03-20T15:07:27.585" v="139" actId="1076"/>
          <ac:spMkLst>
            <pc:docMk/>
            <pc:sldMk cId="3188658212" sldId="280"/>
            <ac:spMk id="10" creationId="{5D637C71-935E-FE0A-1BA2-87B2339FDB7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E35248-FE51-E54E-B3DF-A104F95077C5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A9C89F-BC79-EA45-8B75-0CCB6AC67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371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375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E860BB-4A35-EBD7-175C-3E00A61842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C981FB-2143-C7AB-8CCE-A09DBD74AF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5ADE8A-8025-E820-CAEE-AD31852D5D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708148-0456-345D-5DB7-AB62E703A2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2371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FC10CF-EA6F-1716-C806-DF82A0960E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B8EAE2-F6E2-6CE8-04BC-9D52EFF8FF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38A8583-431D-8B67-EB63-F30E7E1A95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A5CE27-FC84-479F-223A-09C48FA31F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115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F8D956-B619-6211-F0C2-D886B97E6C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63ACBD3-AC8E-60FD-A33E-226AF5B443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BEBEFE1-72EC-CE97-1AEA-004AF8E5A6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F2EB10-5A8E-065E-5AEB-1297270DB3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7663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98D93D-7735-4AE6-E749-1CC301761B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9E396CC-2C8E-9B17-3BE0-850F55C49F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599B5B3-C4C7-995E-216B-71F844E7D0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452853-936C-AA4F-DE17-24BBEDAD20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9757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70E765-9A2B-CC85-DC51-8223364880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36EEACD-7027-ABB7-54AD-418805FC9C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A6094C1-A934-2E51-5DE0-98D1290A23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2D3E05-2C05-2BD9-84C5-90C2CABAF1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6293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24A456-93F0-B9DD-9488-5061513E9C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9C10169-8C65-933A-7DF7-F3F4929AF3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5166308-2DE1-82F1-8CE8-D125FB7100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4E60D9-9B6C-4ADD-CD19-E76DCEA5E3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3553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5D9B13-78A7-5DA3-E990-4F47F76E9C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0DC4CC8-6491-9E77-D731-FF202B0635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75423F-EA40-D3EF-99DB-585D2C38C4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448551-38C4-6B30-20FB-3102DA52D2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6369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292B5E-1CC2-9847-DFD4-FA5D75AC70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AF1831-A7FD-5CBA-D302-682F15C648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26935C-D0D9-75DA-9E54-7B7839560C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36E3D1-486B-4092-455B-1C9F683E5D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5948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CBB75-CCEB-2D7C-DFCC-052B9A2CF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6AAA94-FACB-97E9-4E0A-D4999E52E3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4BF5C38-9E37-553A-4114-355F587468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9B668A-7590-CEA2-ADD0-F7B8591D93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7098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3721AB-33AC-63C4-366C-0319831EE8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E5AE71-7710-8528-DA15-38AB4F4E4A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DAA1C7-1742-A8FC-76F3-333C6A65F7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AAAA62-4F73-8594-D2BD-6DB82A2977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2743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1051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7EF36-B936-0857-52A9-CE6854C85F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BBE7439-4F53-F9B6-E1F3-D549A0DB57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9A71682-26D2-526D-AFE6-6391521599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544173-5762-5BC8-B311-BADB713ED0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6668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5032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25DD36-7134-7180-628D-7CF2800FC8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2AC939-07D6-878A-8C5D-4E66180828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59A7599-F15D-11E4-F6CC-CE0041455E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D9EA12-D9C7-AAB2-117F-8EA43F5D30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9808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005BCB-22DD-5941-9D5D-9D400947BD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F5C89B-EC4E-0F96-0E18-DB26C5FBB0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60CE73-9074-A1F1-ACB4-76BE31A8D3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AED3FE-75EB-5FBC-27FA-D650E4073D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4332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37ED35-BC3D-718F-D75F-7381A57814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EFD8BB-1297-B19F-4F94-E39600021B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5E389D-EBFA-1C97-B7BC-51D71CF236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9D24B8-B90E-FFB0-C410-7553E67B32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2164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C0801C-917F-38C8-9DE9-695957093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BCB413-FE80-F6C1-F797-EA52203385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D36BC2-99A0-8727-F285-714D101545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3C0F4D-FC8E-4C03-D603-703A78AB4D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9582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F947C6-46AA-0FF5-F282-7EA04224EB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7037BDD-E608-AD40-FE89-EDDBA360D2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6C5681-A4A9-8A43-A51A-917B064130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5D999-7EA8-563C-5E9F-F8BCFD4923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5876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04E927-1619-BB24-518B-72F79319AF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87569F0-A527-02D7-09BC-DA9162871B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10D687-D390-03FB-B79B-5906574361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F173B-A8B0-82B5-FC46-2083D525FA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60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989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185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998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629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985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243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95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335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251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292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030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54B77-1417-F34E-8223-2E34440D6935}" type="datetimeFigureOut">
              <a:rPr lang="en-US" smtClean="0"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7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7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2.pn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7.pn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30.jpe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7.pn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7.png"/><Relationship Id="rId4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Title">
            <a:extLst>
              <a:ext uri="{FF2B5EF4-FFF2-40B4-BE49-F238E27FC236}">
                <a16:creationId xmlns:a16="http://schemas.microsoft.com/office/drawing/2014/main" id="{2194AE11-2C64-8324-9652-0B4ED2B5D1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508761"/>
            <a:ext cx="9144000" cy="1269683"/>
          </a:xfrm>
        </p:spPr>
        <p:txBody>
          <a:bodyPr/>
          <a:lstStyle/>
          <a:p>
            <a:r>
              <a:rPr lang="en-US" dirty="0"/>
              <a:t>Medieval Lincoln</a:t>
            </a:r>
          </a:p>
        </p:txBody>
      </p:sp>
      <p:pic>
        <p:nvPicPr>
          <p:cNvPr id="9" name="Title" descr="Medieval Lincoln">
            <a:extLst>
              <a:ext uri="{FF2B5EF4-FFF2-40B4-BE49-F238E27FC236}">
                <a16:creationId xmlns:a16="http://schemas.microsoft.com/office/drawing/2014/main" id="{010DC867-87C8-E427-DD50-9C1E5568531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441"/>
            <a:ext cx="12191999" cy="6856558"/>
          </a:xfrm>
          <a:prstGeom prst="rect">
            <a:avLst/>
          </a:prstGeom>
        </p:spPr>
      </p:pic>
      <p:sp>
        <p:nvSpPr>
          <p:cNvPr id="4" name="Question top">
            <a:extLst>
              <a:ext uri="{FF2B5EF4-FFF2-40B4-BE49-F238E27FC236}">
                <a16:creationId xmlns:a16="http://schemas.microsoft.com/office/drawing/2014/main" id="{FA5BD8B5-5874-4293-E08C-C99A94CAA81F}"/>
              </a:ext>
            </a:extLst>
          </p:cNvPr>
          <p:cNvSpPr txBox="1"/>
          <p:nvPr/>
        </p:nvSpPr>
        <p:spPr>
          <a:xfrm>
            <a:off x="0" y="185492"/>
            <a:ext cx="12192000" cy="401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2420"/>
              </a:lnSpc>
            </a:pPr>
            <a:r>
              <a:rPr lang="en-GB" sz="2600" dirty="0">
                <a:solidFill>
                  <a:schemeClr val="bg1"/>
                </a:solidFill>
                <a:effectLst>
                  <a:glow rad="119471">
                    <a:schemeClr val="tx1">
                      <a:alpha val="56000"/>
                    </a:schemeClr>
                  </a:glow>
                </a:effectLst>
                <a:latin typeface="Superclarendon Rg" panose="02000505080000020003" pitchFamily="2" charset="77"/>
              </a:rPr>
              <a:t>Why was Lincoln such an important city in the Middle Ages?</a:t>
            </a:r>
          </a:p>
        </p:txBody>
      </p:sp>
      <p:pic>
        <p:nvPicPr>
          <p:cNvPr id="2" name="Logo">
            <a:extLst>
              <a:ext uri="{FF2B5EF4-FFF2-40B4-BE49-F238E27FC236}">
                <a16:creationId xmlns:a16="http://schemas.microsoft.com/office/drawing/2014/main" id="{4D44C2D9-BF24-C287-69A3-9644F139F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68000" y="5474208"/>
            <a:ext cx="1523999" cy="138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588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5BEA0F-FDEC-20DF-903D-E7B4BE0D1C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53671AD9-0420-E9B2-B730-D33FC7B198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>
            <a:normAutofit/>
          </a:bodyPr>
          <a:lstStyle/>
          <a:p>
            <a:r>
              <a:rPr lang="en-US" dirty="0"/>
              <a:t>Lincoln Cloth</a:t>
            </a:r>
          </a:p>
        </p:txBody>
      </p:sp>
      <p:sp>
        <p:nvSpPr>
          <p:cNvPr id="17" name="Slide Question">
            <a:extLst>
              <a:ext uri="{FF2B5EF4-FFF2-40B4-BE49-F238E27FC236}">
                <a16:creationId xmlns:a16="http://schemas.microsoft.com/office/drawing/2014/main" id="{A7CFC04B-DB74-CA70-B321-4E55D4CF82AE}"/>
              </a:ext>
            </a:extLst>
          </p:cNvPr>
          <p:cNvSpPr txBox="1"/>
          <p:nvPr/>
        </p:nvSpPr>
        <p:spPr>
          <a:xfrm>
            <a:off x="0" y="-93726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kern="1500" spc="50" dirty="0">
                <a:solidFill>
                  <a:schemeClr val="bg1"/>
                </a:solidFill>
                <a:effectLst>
                  <a:glow rad="129736">
                    <a:schemeClr val="tx1">
                      <a:alpha val="53807"/>
                    </a:schemeClr>
                  </a:glow>
                </a:effectLst>
                <a:latin typeface="Superclarendon Rg" panose="02000505080000020003" pitchFamily="2" charset="77"/>
              </a:rPr>
              <a:t>How did Lincoln become one of the wealthiest towns in England?</a:t>
            </a:r>
          </a:p>
        </p:txBody>
      </p:sp>
      <p:sp>
        <p:nvSpPr>
          <p:cNvPr id="18" name="Title">
            <a:extLst>
              <a:ext uri="{FF2B5EF4-FFF2-40B4-BE49-F238E27FC236}">
                <a16:creationId xmlns:a16="http://schemas.microsoft.com/office/drawing/2014/main" id="{F613196A-023A-0FC5-93B9-226A601D2559}"/>
              </a:ext>
            </a:extLst>
          </p:cNvPr>
          <p:cNvSpPr txBox="1">
            <a:spLocks/>
          </p:cNvSpPr>
          <p:nvPr/>
        </p:nvSpPr>
        <p:spPr>
          <a:xfrm>
            <a:off x="636938" y="649256"/>
            <a:ext cx="536441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500" dirty="0">
                <a:ln w="12700">
                  <a:noFill/>
                </a:ln>
                <a:latin typeface="Superclarendon Rg" panose="02060605060000020003" pitchFamily="18" charset="77"/>
              </a:rPr>
              <a:t>Lincoln Cloth</a:t>
            </a:r>
          </a:p>
        </p:txBody>
      </p:sp>
      <p:sp>
        <p:nvSpPr>
          <p:cNvPr id="19" name="Text ">
            <a:extLst>
              <a:ext uri="{FF2B5EF4-FFF2-40B4-BE49-F238E27FC236}">
                <a16:creationId xmlns:a16="http://schemas.microsoft.com/office/drawing/2014/main" id="{0D672B65-C780-A008-96B7-38B2860260DE}"/>
              </a:ext>
            </a:extLst>
          </p:cNvPr>
          <p:cNvSpPr txBox="1"/>
          <p:nvPr/>
        </p:nvSpPr>
        <p:spPr>
          <a:xfrm>
            <a:off x="636939" y="1527298"/>
            <a:ext cx="5726154" cy="70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By 1291, Lincoln had become a staple town – a place allowed to trade wool abroad. </a:t>
            </a:r>
          </a:p>
        </p:txBody>
      </p:sp>
      <p:sp>
        <p:nvSpPr>
          <p:cNvPr id="21" name="Text ">
            <a:extLst>
              <a:ext uri="{FF2B5EF4-FFF2-40B4-BE49-F238E27FC236}">
                <a16:creationId xmlns:a16="http://schemas.microsoft.com/office/drawing/2014/main" id="{A16295D4-2948-9EC9-5378-8A4C2828CC06}"/>
              </a:ext>
            </a:extLst>
          </p:cNvPr>
          <p:cNvSpPr txBox="1"/>
          <p:nvPr/>
        </p:nvSpPr>
        <p:spPr>
          <a:xfrm>
            <a:off x="636938" y="2343681"/>
            <a:ext cx="6085640" cy="70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The city had strong links with Europe, and foreign merchants often visited.</a:t>
            </a:r>
          </a:p>
        </p:txBody>
      </p:sp>
      <p:sp>
        <p:nvSpPr>
          <p:cNvPr id="22" name="Text ">
            <a:extLst>
              <a:ext uri="{FF2B5EF4-FFF2-40B4-BE49-F238E27FC236}">
                <a16:creationId xmlns:a16="http://schemas.microsoft.com/office/drawing/2014/main" id="{DCCD7EE3-A21D-7D1B-0C91-95A40E442094}"/>
              </a:ext>
            </a:extLst>
          </p:cNvPr>
          <p:cNvSpPr txBox="1"/>
          <p:nvPr/>
        </p:nvSpPr>
        <p:spPr>
          <a:xfrm>
            <a:off x="636938" y="3160064"/>
            <a:ext cx="6085641" cy="70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The cloth trade made Lincoln one of the top three cities in England, and nearby Boston became the country’s busiest wool port.</a:t>
            </a:r>
          </a:p>
        </p:txBody>
      </p:sp>
      <p:pic>
        <p:nvPicPr>
          <p:cNvPr id="13" name="Picture 12" descr="An illustration of a scarlet cushion. ">
            <a:extLst>
              <a:ext uri="{FF2B5EF4-FFF2-40B4-BE49-F238E27FC236}">
                <a16:creationId xmlns:a16="http://schemas.microsoft.com/office/drawing/2014/main" id="{36C3FB0A-8C5F-A576-B2AB-440456A18B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72509">
            <a:off x="1211367" y="3975229"/>
            <a:ext cx="2425975" cy="2234451"/>
          </a:xfrm>
          <a:prstGeom prst="rect">
            <a:avLst/>
          </a:prstGeom>
        </p:spPr>
      </p:pic>
      <p:grpSp>
        <p:nvGrpSpPr>
          <p:cNvPr id="7" name="Group 6" descr="Lincoln wool used in the Houses of Parliament.&#10;">
            <a:extLst>
              <a:ext uri="{FF2B5EF4-FFF2-40B4-BE49-F238E27FC236}">
                <a16:creationId xmlns:a16="http://schemas.microsoft.com/office/drawing/2014/main" id="{C9F71A86-FBB1-A073-13CB-F34805FA25B9}"/>
              </a:ext>
            </a:extLst>
          </p:cNvPr>
          <p:cNvGrpSpPr/>
          <p:nvPr/>
        </p:nvGrpSpPr>
        <p:grpSpPr>
          <a:xfrm>
            <a:off x="3573087" y="4255555"/>
            <a:ext cx="3053958" cy="667490"/>
            <a:chOff x="8035530" y="5498444"/>
            <a:chExt cx="3053958" cy="667490"/>
          </a:xfrm>
        </p:grpSpPr>
        <p:sp>
          <p:nvSpPr>
            <p:cNvPr id="4" name="Text ">
              <a:extLst>
                <a:ext uri="{FF2B5EF4-FFF2-40B4-BE49-F238E27FC236}">
                  <a16:creationId xmlns:a16="http://schemas.microsoft.com/office/drawing/2014/main" id="{9FDFD2DD-0D09-7C80-3802-F3D587651FC5}"/>
                </a:ext>
              </a:extLst>
            </p:cNvPr>
            <p:cNvSpPr txBox="1"/>
            <p:nvPr/>
          </p:nvSpPr>
          <p:spPr>
            <a:xfrm>
              <a:off x="8035530" y="5498444"/>
              <a:ext cx="3053958" cy="6674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300" dirty="0">
                  <a:latin typeface="Comic Sans MS" panose="030F0702030302020204" pitchFamily="66" charset="0"/>
                </a:rPr>
                <a:t>Lincoln wool used in the Houses of Parliament.</a:t>
              </a: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1ECF056-FBA8-AF0C-129F-F2212FD93E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67108" y="5567138"/>
              <a:ext cx="350267" cy="248874"/>
            </a:xfrm>
            <a:prstGeom prst="rect">
              <a:avLst/>
            </a:prstGeom>
          </p:spPr>
        </p:pic>
      </p:grpSp>
      <p:grpSp>
        <p:nvGrpSpPr>
          <p:cNvPr id="20" name="Group 19" descr="A modern day colour photograph of the inside of the Houses of Parliament. It shows the use of the scarlet Lincoln wool.">
            <a:extLst>
              <a:ext uri="{FF2B5EF4-FFF2-40B4-BE49-F238E27FC236}">
                <a16:creationId xmlns:a16="http://schemas.microsoft.com/office/drawing/2014/main" id="{BE77C2DD-8A57-259F-140F-158B0FA3DAEA}"/>
              </a:ext>
            </a:extLst>
          </p:cNvPr>
          <p:cNvGrpSpPr/>
          <p:nvPr/>
        </p:nvGrpSpPr>
        <p:grpSpPr>
          <a:xfrm>
            <a:off x="6725055" y="498913"/>
            <a:ext cx="4935902" cy="5924679"/>
            <a:chOff x="6753336" y="498913"/>
            <a:chExt cx="4935902" cy="5924679"/>
          </a:xfrm>
        </p:grpSpPr>
        <p:pic>
          <p:nvPicPr>
            <p:cNvPr id="10" name="Picture 9" descr="A room with a red couch&#10;&#10;AI-generated content may be incorrect.">
              <a:extLst>
                <a:ext uri="{FF2B5EF4-FFF2-40B4-BE49-F238E27FC236}">
                  <a16:creationId xmlns:a16="http://schemas.microsoft.com/office/drawing/2014/main" id="{331F0CA3-C2B7-E008-D8D5-4760952DD3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815580" y="498913"/>
              <a:ext cx="4873658" cy="5896193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16" name="Text ">
              <a:extLst>
                <a:ext uri="{FF2B5EF4-FFF2-40B4-BE49-F238E27FC236}">
                  <a16:creationId xmlns:a16="http://schemas.microsoft.com/office/drawing/2014/main" id="{5F0304D7-FE95-4460-2C27-372F6EADE57D}"/>
                </a:ext>
              </a:extLst>
            </p:cNvPr>
            <p:cNvSpPr txBox="1"/>
            <p:nvPr/>
          </p:nvSpPr>
          <p:spPr>
            <a:xfrm>
              <a:off x="6753336" y="6165636"/>
              <a:ext cx="2553216" cy="2579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1">
                      <a:lumMod val="75000"/>
                    </a:schemeClr>
                  </a:solidFill>
                </a:rPr>
                <a:t>© </a:t>
              </a:r>
              <a:r>
                <a:rPr lang="en-GB" sz="800" dirty="0" err="1">
                  <a:solidFill>
                    <a:schemeClr val="bg1">
                      <a:lumMod val="75000"/>
                    </a:schemeClr>
                  </a:solidFill>
                </a:rPr>
                <a:t>Alamy</a:t>
              </a:r>
              <a:r>
                <a:rPr lang="en-GB" sz="800" dirty="0">
                  <a:solidFill>
                    <a:schemeClr val="bg1">
                      <a:lumMod val="75000"/>
                    </a:schemeClr>
                  </a:solidFill>
                </a:rPr>
                <a:t> ref: A0XN6W</a:t>
              </a:r>
            </a:p>
          </p:txBody>
        </p:sp>
      </p:grpSp>
      <p:pic>
        <p:nvPicPr>
          <p:cNvPr id="15" name="Logo">
            <a:extLst>
              <a:ext uri="{FF2B5EF4-FFF2-40B4-BE49-F238E27FC236}">
                <a16:creationId xmlns:a16="http://schemas.microsoft.com/office/drawing/2014/main" id="{98BEE83D-7BC5-A490-5D24-20D0AD9EF0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68000" y="5474208"/>
            <a:ext cx="1523999" cy="138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070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42A6CC-1332-7F23-8EAD-2E7B99E2E2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47B4552C-80CC-598A-288A-1110B644F6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>
            <a:normAutofit/>
          </a:bodyPr>
          <a:lstStyle/>
          <a:p>
            <a:r>
              <a:rPr lang="en-US" dirty="0"/>
              <a:t>Trade and Fairs</a:t>
            </a:r>
          </a:p>
        </p:txBody>
      </p:sp>
      <p:sp>
        <p:nvSpPr>
          <p:cNvPr id="17" name="Slide Question">
            <a:extLst>
              <a:ext uri="{FF2B5EF4-FFF2-40B4-BE49-F238E27FC236}">
                <a16:creationId xmlns:a16="http://schemas.microsoft.com/office/drawing/2014/main" id="{3BA600D1-3942-6F79-1468-7BA67FDD6409}"/>
              </a:ext>
            </a:extLst>
          </p:cNvPr>
          <p:cNvSpPr txBox="1"/>
          <p:nvPr/>
        </p:nvSpPr>
        <p:spPr>
          <a:xfrm>
            <a:off x="0" y="-93726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kern="1500" spc="50" dirty="0">
                <a:solidFill>
                  <a:schemeClr val="bg1"/>
                </a:solidFill>
                <a:effectLst>
                  <a:glow rad="129736">
                    <a:schemeClr val="tx1">
                      <a:alpha val="53807"/>
                    </a:schemeClr>
                  </a:glow>
                </a:effectLst>
                <a:latin typeface="Superclarendon Rg" panose="02000505080000020003" pitchFamily="2" charset="77"/>
              </a:rPr>
              <a:t>How did Lincoln become one of the wealthiest towns in England?</a:t>
            </a:r>
          </a:p>
        </p:txBody>
      </p:sp>
      <p:sp>
        <p:nvSpPr>
          <p:cNvPr id="18" name="Title">
            <a:extLst>
              <a:ext uri="{FF2B5EF4-FFF2-40B4-BE49-F238E27FC236}">
                <a16:creationId xmlns:a16="http://schemas.microsoft.com/office/drawing/2014/main" id="{6B4A40C0-7BBB-3E15-AA16-0EAD3EEF5C8D}"/>
              </a:ext>
            </a:extLst>
          </p:cNvPr>
          <p:cNvSpPr txBox="1">
            <a:spLocks/>
          </p:cNvSpPr>
          <p:nvPr/>
        </p:nvSpPr>
        <p:spPr>
          <a:xfrm>
            <a:off x="636939" y="623581"/>
            <a:ext cx="6085640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500" dirty="0">
                <a:ln w="12700">
                  <a:noFill/>
                </a:ln>
                <a:latin typeface="Superclarendon Rg" panose="02060605060000020003" pitchFamily="18" charset="77"/>
              </a:rPr>
              <a:t>Trade and Fairs</a:t>
            </a:r>
          </a:p>
        </p:txBody>
      </p:sp>
      <p:grpSp>
        <p:nvGrpSpPr>
          <p:cNvPr id="8" name="Group 7" descr="A drawing showing a busy medieval market. ">
            <a:extLst>
              <a:ext uri="{FF2B5EF4-FFF2-40B4-BE49-F238E27FC236}">
                <a16:creationId xmlns:a16="http://schemas.microsoft.com/office/drawing/2014/main" id="{E6F5F96A-79BC-8542-484A-E8510C135400}"/>
              </a:ext>
            </a:extLst>
          </p:cNvPr>
          <p:cNvGrpSpPr/>
          <p:nvPr/>
        </p:nvGrpSpPr>
        <p:grpSpPr>
          <a:xfrm>
            <a:off x="559925" y="1475454"/>
            <a:ext cx="6736420" cy="4637894"/>
            <a:chOff x="559925" y="1484881"/>
            <a:chExt cx="6736420" cy="4637894"/>
          </a:xfrm>
        </p:grpSpPr>
        <p:pic>
          <p:nvPicPr>
            <p:cNvPr id="2" name="Picture 1" descr="A group of people in a street&#10;&#10;AI-generated content may be incorrect.">
              <a:extLst>
                <a:ext uri="{FF2B5EF4-FFF2-40B4-BE49-F238E27FC236}">
                  <a16:creationId xmlns:a16="http://schemas.microsoft.com/office/drawing/2014/main" id="{DABDF909-F0A6-86CF-7EE1-484B900933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7582" y="1484881"/>
              <a:ext cx="6648763" cy="4434156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6" name="Text ">
              <a:extLst>
                <a:ext uri="{FF2B5EF4-FFF2-40B4-BE49-F238E27FC236}">
                  <a16:creationId xmlns:a16="http://schemas.microsoft.com/office/drawing/2014/main" id="{5FE684E6-CE7C-3CE0-8ADD-81044EB1243D}"/>
                </a:ext>
              </a:extLst>
            </p:cNvPr>
            <p:cNvSpPr txBox="1"/>
            <p:nvPr/>
          </p:nvSpPr>
          <p:spPr>
            <a:xfrm>
              <a:off x="559925" y="5864819"/>
              <a:ext cx="2553216" cy="2579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1">
                      <a:lumMod val="75000"/>
                    </a:schemeClr>
                  </a:solidFill>
                </a:rPr>
                <a:t>© </a:t>
              </a:r>
              <a:r>
                <a:rPr lang="en-GB" sz="800" dirty="0" err="1">
                  <a:solidFill>
                    <a:schemeClr val="bg1">
                      <a:lumMod val="75000"/>
                    </a:schemeClr>
                  </a:solidFill>
                </a:rPr>
                <a:t>Alamy</a:t>
              </a:r>
              <a:r>
                <a:rPr lang="en-GB" sz="800" dirty="0">
                  <a:solidFill>
                    <a:schemeClr val="bg1">
                      <a:lumMod val="75000"/>
                    </a:schemeClr>
                  </a:solidFill>
                </a:rPr>
                <a:t> ref: 2CWBNA6</a:t>
              </a:r>
            </a:p>
          </p:txBody>
        </p:sp>
      </p:grpSp>
      <p:sp>
        <p:nvSpPr>
          <p:cNvPr id="19" name="Text ">
            <a:extLst>
              <a:ext uri="{FF2B5EF4-FFF2-40B4-BE49-F238E27FC236}">
                <a16:creationId xmlns:a16="http://schemas.microsoft.com/office/drawing/2014/main" id="{42B14BDC-21BD-50BB-17F0-74CC0A5C2222}"/>
              </a:ext>
            </a:extLst>
          </p:cNvPr>
          <p:cNvSpPr txBox="1"/>
          <p:nvPr/>
        </p:nvSpPr>
        <p:spPr>
          <a:xfrm>
            <a:off x="7482156" y="1908074"/>
            <a:ext cx="1987415" cy="19956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Lincoln had markets every week and yearly fairs where people came from all over Europe to buy and sell goods. </a:t>
            </a:r>
          </a:p>
        </p:txBody>
      </p:sp>
      <p:pic>
        <p:nvPicPr>
          <p:cNvPr id="3" name="Picture 2" descr="An illustration of Lincoln Scarlet and Lincoln green pieces of cloth. ">
            <a:extLst>
              <a:ext uri="{FF2B5EF4-FFF2-40B4-BE49-F238E27FC236}">
                <a16:creationId xmlns:a16="http://schemas.microsoft.com/office/drawing/2014/main" id="{91300D28-0B59-C6EB-5397-D42D9084E90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4987" y="-231823"/>
            <a:ext cx="2174225" cy="4455820"/>
          </a:xfrm>
          <a:prstGeom prst="rect">
            <a:avLst/>
          </a:prstGeom>
        </p:spPr>
      </p:pic>
      <p:sp>
        <p:nvSpPr>
          <p:cNvPr id="21" name="Text ">
            <a:extLst>
              <a:ext uri="{FF2B5EF4-FFF2-40B4-BE49-F238E27FC236}">
                <a16:creationId xmlns:a16="http://schemas.microsoft.com/office/drawing/2014/main" id="{EA58511E-551C-4537-FF53-18DA2A513BEB}"/>
              </a:ext>
            </a:extLst>
          </p:cNvPr>
          <p:cNvSpPr txBox="1"/>
          <p:nvPr/>
        </p:nvSpPr>
        <p:spPr>
          <a:xfrm>
            <a:off x="7482156" y="4223997"/>
            <a:ext cx="3836393" cy="1672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With busy markets, new roads </a:t>
            </a:r>
          </a:p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and canals, and the protection of its castle and cathedral, Lincoln was a very important centre for trade and business in medieval England.</a:t>
            </a:r>
          </a:p>
        </p:txBody>
      </p:sp>
      <p:pic>
        <p:nvPicPr>
          <p:cNvPr id="15" name="Logo">
            <a:extLst>
              <a:ext uri="{FF2B5EF4-FFF2-40B4-BE49-F238E27FC236}">
                <a16:creationId xmlns:a16="http://schemas.microsoft.com/office/drawing/2014/main" id="{9C55125C-3AE4-5024-A5A9-6CA07F08B0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68000" y="5474208"/>
            <a:ext cx="1523999" cy="138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5142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DD43A4-E020-A204-8492-FB467D0267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A55F209F-FDEF-FF58-C1AE-9F3BE91E1B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>
            <a:normAutofit/>
          </a:bodyPr>
          <a:lstStyle/>
          <a:p>
            <a:r>
              <a:rPr lang="en-US" dirty="0"/>
              <a:t>Power and Religion</a:t>
            </a:r>
          </a:p>
        </p:txBody>
      </p:sp>
      <p:sp>
        <p:nvSpPr>
          <p:cNvPr id="17" name="Slide Question">
            <a:extLst>
              <a:ext uri="{FF2B5EF4-FFF2-40B4-BE49-F238E27FC236}">
                <a16:creationId xmlns:a16="http://schemas.microsoft.com/office/drawing/2014/main" id="{C8E30D50-5780-2AA5-A362-EF0AE618C15C}"/>
              </a:ext>
            </a:extLst>
          </p:cNvPr>
          <p:cNvSpPr txBox="1"/>
          <p:nvPr/>
        </p:nvSpPr>
        <p:spPr>
          <a:xfrm>
            <a:off x="0" y="-93726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kern="1500" spc="50" dirty="0">
                <a:solidFill>
                  <a:schemeClr val="bg1"/>
                </a:solidFill>
                <a:effectLst>
                  <a:glow rad="129736">
                    <a:schemeClr val="tx1">
                      <a:alpha val="53807"/>
                    </a:schemeClr>
                  </a:glow>
                </a:effectLst>
                <a:latin typeface="Superclarendon Rg" panose="02000505080000020003" pitchFamily="2" charset="77"/>
              </a:rPr>
              <a:t>How did Lincoln become one of the wealthiest towns in England?</a:t>
            </a:r>
          </a:p>
        </p:txBody>
      </p:sp>
      <p:sp>
        <p:nvSpPr>
          <p:cNvPr id="18" name="Title">
            <a:extLst>
              <a:ext uri="{FF2B5EF4-FFF2-40B4-BE49-F238E27FC236}">
                <a16:creationId xmlns:a16="http://schemas.microsoft.com/office/drawing/2014/main" id="{657400D5-3ECF-400F-F818-8D7FFB8EC778}"/>
              </a:ext>
            </a:extLst>
          </p:cNvPr>
          <p:cNvSpPr txBox="1">
            <a:spLocks/>
          </p:cNvSpPr>
          <p:nvPr/>
        </p:nvSpPr>
        <p:spPr>
          <a:xfrm>
            <a:off x="496374" y="588110"/>
            <a:ext cx="673922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500" dirty="0">
                <a:ln w="12700">
                  <a:noFill/>
                </a:ln>
                <a:latin typeface="Superclarendon Rg" panose="02060605060000020003" pitchFamily="18" charset="77"/>
              </a:rPr>
              <a:t>Power and Religion</a:t>
            </a:r>
          </a:p>
        </p:txBody>
      </p:sp>
      <p:sp>
        <p:nvSpPr>
          <p:cNvPr id="19" name="Text ">
            <a:extLst>
              <a:ext uri="{FF2B5EF4-FFF2-40B4-BE49-F238E27FC236}">
                <a16:creationId xmlns:a16="http://schemas.microsoft.com/office/drawing/2014/main" id="{F936907E-61E9-A795-406F-6CB23D2BB32A}"/>
              </a:ext>
            </a:extLst>
          </p:cNvPr>
          <p:cNvSpPr txBox="1"/>
          <p:nvPr/>
        </p:nvSpPr>
        <p:spPr>
          <a:xfrm>
            <a:off x="496374" y="1437340"/>
            <a:ext cx="3685482" cy="70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Lincoln’s bishops were some of the most powerful men in the country. </a:t>
            </a:r>
          </a:p>
        </p:txBody>
      </p:sp>
      <p:sp>
        <p:nvSpPr>
          <p:cNvPr id="21" name="Text ">
            <a:extLst>
              <a:ext uri="{FF2B5EF4-FFF2-40B4-BE49-F238E27FC236}">
                <a16:creationId xmlns:a16="http://schemas.microsoft.com/office/drawing/2014/main" id="{AC34A912-0534-4D75-966B-20A6533AEB32}"/>
              </a:ext>
            </a:extLst>
          </p:cNvPr>
          <p:cNvSpPr txBox="1"/>
          <p:nvPr/>
        </p:nvSpPr>
        <p:spPr>
          <a:xfrm>
            <a:off x="496374" y="2266654"/>
            <a:ext cx="4258506" cy="70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The Bishop’s Palace was large and grand, with gardens and even a vineyard.</a:t>
            </a:r>
          </a:p>
        </p:txBody>
      </p:sp>
      <p:sp>
        <p:nvSpPr>
          <p:cNvPr id="4" name="Text ">
            <a:extLst>
              <a:ext uri="{FF2B5EF4-FFF2-40B4-BE49-F238E27FC236}">
                <a16:creationId xmlns:a16="http://schemas.microsoft.com/office/drawing/2014/main" id="{61A12329-0D21-BD98-3F68-9DDBF6B39F12}"/>
              </a:ext>
            </a:extLst>
          </p:cNvPr>
          <p:cNvSpPr txBox="1"/>
          <p:nvPr/>
        </p:nvSpPr>
        <p:spPr>
          <a:xfrm>
            <a:off x="496375" y="3095968"/>
            <a:ext cx="3685482" cy="70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Many bishops helped rule the country or advised kings. </a:t>
            </a:r>
          </a:p>
        </p:txBody>
      </p:sp>
      <p:sp>
        <p:nvSpPr>
          <p:cNvPr id="5" name="Text ">
            <a:extLst>
              <a:ext uri="{FF2B5EF4-FFF2-40B4-BE49-F238E27FC236}">
                <a16:creationId xmlns:a16="http://schemas.microsoft.com/office/drawing/2014/main" id="{5D114113-8782-A704-CE12-7B7FE7C34E93}"/>
              </a:ext>
            </a:extLst>
          </p:cNvPr>
          <p:cNvSpPr txBox="1"/>
          <p:nvPr/>
        </p:nvSpPr>
        <p:spPr>
          <a:xfrm>
            <a:off x="493229" y="3925282"/>
            <a:ext cx="4386168" cy="102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One of the most famous was Hugh of Avalon, who helped build the cathedral and cared for the people of Lincoln.</a:t>
            </a:r>
          </a:p>
        </p:txBody>
      </p:sp>
      <p:sp>
        <p:nvSpPr>
          <p:cNvPr id="9" name="Text burgundy">
            <a:extLst>
              <a:ext uri="{FF2B5EF4-FFF2-40B4-BE49-F238E27FC236}">
                <a16:creationId xmlns:a16="http://schemas.microsoft.com/office/drawing/2014/main" id="{F28DCD19-AA09-EBFB-0520-180017370255}"/>
              </a:ext>
            </a:extLst>
          </p:cNvPr>
          <p:cNvSpPr txBox="1"/>
          <p:nvPr/>
        </p:nvSpPr>
        <p:spPr>
          <a:xfrm>
            <a:off x="493229" y="5054679"/>
            <a:ext cx="501692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B65379"/>
                </a:solidFill>
                <a:latin typeface="Superclarendon Rg" panose="02000505080000020003" pitchFamily="2" charset="77"/>
              </a:rPr>
              <a:t>What is Hugh</a:t>
            </a:r>
            <a:br>
              <a:rPr lang="en-GB" sz="2800" dirty="0">
                <a:solidFill>
                  <a:srgbClr val="B65379"/>
                </a:solidFill>
                <a:latin typeface="Superclarendon Rg" panose="02000505080000020003" pitchFamily="2" charset="77"/>
              </a:rPr>
            </a:br>
            <a:r>
              <a:rPr lang="en-GB" sz="2800" dirty="0">
                <a:solidFill>
                  <a:srgbClr val="B65379"/>
                </a:solidFill>
                <a:latin typeface="Superclarendon Rg" panose="02000505080000020003" pitchFamily="2" charset="77"/>
              </a:rPr>
              <a:t>holding in this picture?</a:t>
            </a:r>
          </a:p>
        </p:txBody>
      </p:sp>
      <p:pic>
        <p:nvPicPr>
          <p:cNvPr id="10" name="Picture 9" descr="A painting of St Huge of Avalon. He wears robes and holds a long ornate staff. ">
            <a:extLst>
              <a:ext uri="{FF2B5EF4-FFF2-40B4-BE49-F238E27FC236}">
                <a16:creationId xmlns:a16="http://schemas.microsoft.com/office/drawing/2014/main" id="{47AA01CA-C9B1-0D11-CE99-93504A25A6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79396" y="1521444"/>
            <a:ext cx="3615961" cy="379072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grpSp>
        <p:nvGrpSpPr>
          <p:cNvPr id="13" name="Group 12" descr="St Hugh of Avalon&#10;">
            <a:extLst>
              <a:ext uri="{FF2B5EF4-FFF2-40B4-BE49-F238E27FC236}">
                <a16:creationId xmlns:a16="http://schemas.microsoft.com/office/drawing/2014/main" id="{02990B50-82F0-2670-6961-6038B3017AB8}"/>
              </a:ext>
            </a:extLst>
          </p:cNvPr>
          <p:cNvGrpSpPr/>
          <p:nvPr/>
        </p:nvGrpSpPr>
        <p:grpSpPr>
          <a:xfrm>
            <a:off x="6596743" y="6042499"/>
            <a:ext cx="1928377" cy="367408"/>
            <a:chOff x="6684081" y="5797975"/>
            <a:chExt cx="1928377" cy="367408"/>
          </a:xfrm>
        </p:grpSpPr>
        <p:sp>
          <p:nvSpPr>
            <p:cNvPr id="11" name="Text ">
              <a:extLst>
                <a:ext uri="{FF2B5EF4-FFF2-40B4-BE49-F238E27FC236}">
                  <a16:creationId xmlns:a16="http://schemas.microsoft.com/office/drawing/2014/main" id="{CA38C4AD-737A-A08C-B563-8CAE67F79BAE}"/>
                </a:ext>
              </a:extLst>
            </p:cNvPr>
            <p:cNvSpPr txBox="1"/>
            <p:nvPr/>
          </p:nvSpPr>
          <p:spPr>
            <a:xfrm>
              <a:off x="6684081" y="5797975"/>
              <a:ext cx="1680191" cy="3674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300" dirty="0">
                  <a:latin typeface="Comic Sans MS" panose="030F0702030302020204" pitchFamily="66" charset="0"/>
                </a:rPr>
                <a:t>Hugh of Avalon</a:t>
              </a: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3D8F5282-4DB3-7F29-44D7-B2865B1866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62191" y="5867205"/>
              <a:ext cx="350267" cy="248874"/>
            </a:xfrm>
            <a:prstGeom prst="rect">
              <a:avLst/>
            </a:prstGeom>
          </p:spPr>
        </p:pic>
      </p:grpSp>
      <p:grpSp>
        <p:nvGrpSpPr>
          <p:cNvPr id="20" name="Group 19" descr="A painting of St Huge of Avalon. He wears robes and holds a long ornate staff. ">
            <a:extLst>
              <a:ext uri="{FF2B5EF4-FFF2-40B4-BE49-F238E27FC236}">
                <a16:creationId xmlns:a16="http://schemas.microsoft.com/office/drawing/2014/main" id="{6A613A2F-46E7-3C9B-3FCA-A8A5A407AB4B}"/>
              </a:ext>
            </a:extLst>
          </p:cNvPr>
          <p:cNvGrpSpPr/>
          <p:nvPr/>
        </p:nvGrpSpPr>
        <p:grpSpPr>
          <a:xfrm>
            <a:off x="8694927" y="446442"/>
            <a:ext cx="2903163" cy="5965115"/>
            <a:chOff x="8792463" y="446442"/>
            <a:chExt cx="2903163" cy="5965115"/>
          </a:xfrm>
        </p:grpSpPr>
        <p:pic>
          <p:nvPicPr>
            <p:cNvPr id="7" name="Picture 6" descr="A person holding a castle&#10;&#10;AI-generated content may be incorrect.">
              <a:extLst>
                <a:ext uri="{FF2B5EF4-FFF2-40B4-BE49-F238E27FC236}">
                  <a16:creationId xmlns:a16="http://schemas.microsoft.com/office/drawing/2014/main" id="{3AB3C23A-6898-2814-0616-41565292955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11317" y="446442"/>
              <a:ext cx="2884309" cy="5965115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16" name="Text ">
              <a:extLst>
                <a:ext uri="{FF2B5EF4-FFF2-40B4-BE49-F238E27FC236}">
                  <a16:creationId xmlns:a16="http://schemas.microsoft.com/office/drawing/2014/main" id="{68CCB41F-7641-B6D5-BBC0-40D4F226EDDB}"/>
                </a:ext>
              </a:extLst>
            </p:cNvPr>
            <p:cNvSpPr txBox="1"/>
            <p:nvPr/>
          </p:nvSpPr>
          <p:spPr>
            <a:xfrm>
              <a:off x="8792463" y="6097225"/>
              <a:ext cx="2553216" cy="2579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1"/>
                  </a:solidFill>
                </a:rPr>
                <a:t>© </a:t>
              </a:r>
              <a:r>
                <a:rPr lang="en-GB" sz="800" dirty="0" err="1">
                  <a:solidFill>
                    <a:schemeClr val="bg1"/>
                  </a:solidFill>
                </a:rPr>
                <a:t>Alamy</a:t>
              </a:r>
              <a:r>
                <a:rPr lang="en-GB" sz="800" dirty="0">
                  <a:solidFill>
                    <a:schemeClr val="bg1"/>
                  </a:solidFill>
                </a:rPr>
                <a:t> ref: WBDMFP</a:t>
              </a:r>
            </a:p>
          </p:txBody>
        </p:sp>
      </p:grpSp>
      <p:pic>
        <p:nvPicPr>
          <p:cNvPr id="15" name="Logo">
            <a:extLst>
              <a:ext uri="{FF2B5EF4-FFF2-40B4-BE49-F238E27FC236}">
                <a16:creationId xmlns:a16="http://schemas.microsoft.com/office/drawing/2014/main" id="{C5A11044-5308-5F29-4C94-BC7D1EF00E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68000" y="5474208"/>
            <a:ext cx="1523999" cy="138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1679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  <p:bldP spid="4" grpId="0"/>
      <p:bldP spid="5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6A323ED-72C7-5461-778C-6F85BB0D1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3E3DC159-1E02-F014-A21D-4F5A8841D5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>
            <a:normAutofit/>
          </a:bodyPr>
          <a:lstStyle/>
          <a:p>
            <a:r>
              <a:rPr lang="en-US" dirty="0"/>
              <a:t>Pilgrimage and St Hugh</a:t>
            </a:r>
          </a:p>
        </p:txBody>
      </p:sp>
      <p:sp>
        <p:nvSpPr>
          <p:cNvPr id="17" name="Slide Question">
            <a:extLst>
              <a:ext uri="{FF2B5EF4-FFF2-40B4-BE49-F238E27FC236}">
                <a16:creationId xmlns:a16="http://schemas.microsoft.com/office/drawing/2014/main" id="{D1A39045-A471-7B21-D7AA-D7F52E623B7A}"/>
              </a:ext>
            </a:extLst>
          </p:cNvPr>
          <p:cNvSpPr txBox="1"/>
          <p:nvPr/>
        </p:nvSpPr>
        <p:spPr>
          <a:xfrm>
            <a:off x="0" y="-93726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kern="1500" spc="50" dirty="0">
                <a:solidFill>
                  <a:schemeClr val="bg1"/>
                </a:solidFill>
                <a:effectLst>
                  <a:glow rad="129736">
                    <a:schemeClr val="tx1">
                      <a:alpha val="53807"/>
                    </a:schemeClr>
                  </a:glow>
                </a:effectLst>
                <a:latin typeface="Superclarendon Rg" panose="02000505080000020003" pitchFamily="2" charset="77"/>
              </a:rPr>
              <a:t>How did Lincoln become one of the wealthiest towns in England?</a:t>
            </a:r>
          </a:p>
        </p:txBody>
      </p:sp>
      <p:sp>
        <p:nvSpPr>
          <p:cNvPr id="18" name="Title">
            <a:extLst>
              <a:ext uri="{FF2B5EF4-FFF2-40B4-BE49-F238E27FC236}">
                <a16:creationId xmlns:a16="http://schemas.microsoft.com/office/drawing/2014/main" id="{60F46FB6-EDF2-6739-8DFA-4182866ADF6D}"/>
              </a:ext>
            </a:extLst>
          </p:cNvPr>
          <p:cNvSpPr txBox="1">
            <a:spLocks/>
          </p:cNvSpPr>
          <p:nvPr/>
        </p:nvSpPr>
        <p:spPr>
          <a:xfrm>
            <a:off x="496374" y="509571"/>
            <a:ext cx="8686800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800" dirty="0">
                <a:ln w="12700">
                  <a:noFill/>
                </a:ln>
                <a:latin typeface="Superclarendon Rg" panose="02060605060000020003" pitchFamily="18" charset="77"/>
              </a:rPr>
              <a:t>Pilgrimage and St Hugh</a:t>
            </a:r>
          </a:p>
        </p:txBody>
      </p:sp>
      <p:grpSp>
        <p:nvGrpSpPr>
          <p:cNvPr id="24" name="Group 23" descr="A modern day colour photograph of the tom of St Huge of Avalon. ">
            <a:extLst>
              <a:ext uri="{FF2B5EF4-FFF2-40B4-BE49-F238E27FC236}">
                <a16:creationId xmlns:a16="http://schemas.microsoft.com/office/drawing/2014/main" id="{0DACD1E3-0E41-E552-95F2-8CDA46BA29F7}"/>
              </a:ext>
            </a:extLst>
          </p:cNvPr>
          <p:cNvGrpSpPr/>
          <p:nvPr/>
        </p:nvGrpSpPr>
        <p:grpSpPr>
          <a:xfrm>
            <a:off x="564446" y="1502984"/>
            <a:ext cx="6580066" cy="4402507"/>
            <a:chOff x="564446" y="1502984"/>
            <a:chExt cx="6580066" cy="4402507"/>
          </a:xfrm>
        </p:grpSpPr>
        <p:pic>
          <p:nvPicPr>
            <p:cNvPr id="2" name="Picture 1" descr="A stone wall with blue and red shields&#10;&#10;AI-generated content may be incorrect.">
              <a:extLst>
                <a:ext uri="{FF2B5EF4-FFF2-40B4-BE49-F238E27FC236}">
                  <a16:creationId xmlns:a16="http://schemas.microsoft.com/office/drawing/2014/main" id="{A5D68110-DBB2-4752-62D2-F4A82FF5ED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28244" y="1561310"/>
              <a:ext cx="6516268" cy="4344181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23" name="Text ">
              <a:extLst>
                <a:ext uri="{FF2B5EF4-FFF2-40B4-BE49-F238E27FC236}">
                  <a16:creationId xmlns:a16="http://schemas.microsoft.com/office/drawing/2014/main" id="{650C222F-8777-2494-05E9-22D1EB686D2C}"/>
                </a:ext>
              </a:extLst>
            </p:cNvPr>
            <p:cNvSpPr txBox="1"/>
            <p:nvPr/>
          </p:nvSpPr>
          <p:spPr>
            <a:xfrm>
              <a:off x="564446" y="1502984"/>
              <a:ext cx="2553216" cy="2579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1">
                      <a:lumMod val="65000"/>
                    </a:schemeClr>
                  </a:solidFill>
                </a:rPr>
                <a:t>© </a:t>
              </a:r>
              <a:r>
                <a:rPr lang="en-GB" sz="800" dirty="0" err="1">
                  <a:solidFill>
                    <a:schemeClr val="bg1">
                      <a:lumMod val="65000"/>
                    </a:schemeClr>
                  </a:solidFill>
                </a:rPr>
                <a:t>Alamy</a:t>
              </a:r>
              <a:r>
                <a:rPr lang="en-GB" sz="800" dirty="0">
                  <a:solidFill>
                    <a:schemeClr val="bg1">
                      <a:lumMod val="65000"/>
                    </a:schemeClr>
                  </a:solidFill>
                </a:rPr>
                <a:t> ref: 2YY0XDA</a:t>
              </a:r>
            </a:p>
          </p:txBody>
        </p:sp>
      </p:grpSp>
      <p:grpSp>
        <p:nvGrpSpPr>
          <p:cNvPr id="26" name="Group 25" descr="A modern day colour photograph of the famous Lincoln Imp carved in stone, overlooking St Hug's tomb. ">
            <a:extLst>
              <a:ext uri="{FF2B5EF4-FFF2-40B4-BE49-F238E27FC236}">
                <a16:creationId xmlns:a16="http://schemas.microsoft.com/office/drawing/2014/main" id="{7E4E2B2D-B8A8-4E5A-573E-7A24CB467E5F}"/>
              </a:ext>
            </a:extLst>
          </p:cNvPr>
          <p:cNvGrpSpPr/>
          <p:nvPr/>
        </p:nvGrpSpPr>
        <p:grpSpPr>
          <a:xfrm>
            <a:off x="564446" y="1500194"/>
            <a:ext cx="6580066" cy="4405095"/>
            <a:chOff x="564446" y="1500395"/>
            <a:chExt cx="6580066" cy="4405095"/>
          </a:xfrm>
        </p:grpSpPr>
        <p:pic>
          <p:nvPicPr>
            <p:cNvPr id="6" name="Picture 5" descr="A stone carving of a creature&#10;&#10;AI-generated content may be incorrect.">
              <a:extLst>
                <a:ext uri="{FF2B5EF4-FFF2-40B4-BE49-F238E27FC236}">
                  <a16:creationId xmlns:a16="http://schemas.microsoft.com/office/drawing/2014/main" id="{DCDBD9CD-F3D0-AA57-78C5-1F8E5CD44CF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8244" y="1561310"/>
              <a:ext cx="6516268" cy="4344180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25" name="Text ">
              <a:extLst>
                <a:ext uri="{FF2B5EF4-FFF2-40B4-BE49-F238E27FC236}">
                  <a16:creationId xmlns:a16="http://schemas.microsoft.com/office/drawing/2014/main" id="{9F5DCF34-5EFF-77B6-3C17-A2FF498A3390}"/>
                </a:ext>
              </a:extLst>
            </p:cNvPr>
            <p:cNvSpPr txBox="1"/>
            <p:nvPr/>
          </p:nvSpPr>
          <p:spPr>
            <a:xfrm>
              <a:off x="564446" y="1500395"/>
              <a:ext cx="2553216" cy="2579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1"/>
                  </a:solidFill>
                </a:rPr>
                <a:t>© </a:t>
              </a:r>
              <a:r>
                <a:rPr lang="en-GB" sz="800" dirty="0" err="1">
                  <a:solidFill>
                    <a:schemeClr val="bg1"/>
                  </a:solidFill>
                </a:rPr>
                <a:t>Alamy</a:t>
              </a:r>
              <a:r>
                <a:rPr lang="en-GB" sz="800" dirty="0">
                  <a:solidFill>
                    <a:schemeClr val="bg1"/>
                  </a:solidFill>
                </a:rPr>
                <a:t> ref: AXHY1G</a:t>
              </a:r>
            </a:p>
          </p:txBody>
        </p:sp>
      </p:grpSp>
      <p:sp>
        <p:nvSpPr>
          <p:cNvPr id="19" name="Text ">
            <a:extLst>
              <a:ext uri="{FF2B5EF4-FFF2-40B4-BE49-F238E27FC236}">
                <a16:creationId xmlns:a16="http://schemas.microsoft.com/office/drawing/2014/main" id="{4BF7C2CD-34A8-A09C-34E6-58A4EB2CF35B}"/>
              </a:ext>
            </a:extLst>
          </p:cNvPr>
          <p:cNvSpPr txBox="1"/>
          <p:nvPr/>
        </p:nvSpPr>
        <p:spPr>
          <a:xfrm>
            <a:off x="7314540" y="1465147"/>
            <a:ext cx="4185354" cy="70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After his death in 1200, Hugh was made a saint and became St Hugh of Avalon. </a:t>
            </a:r>
          </a:p>
        </p:txBody>
      </p:sp>
      <p:sp>
        <p:nvSpPr>
          <p:cNvPr id="21" name="Text ">
            <a:extLst>
              <a:ext uri="{FF2B5EF4-FFF2-40B4-BE49-F238E27FC236}">
                <a16:creationId xmlns:a16="http://schemas.microsoft.com/office/drawing/2014/main" id="{E64B7287-6785-2318-BC9B-6B56F259977A}"/>
              </a:ext>
            </a:extLst>
          </p:cNvPr>
          <p:cNvSpPr txBox="1"/>
          <p:nvPr/>
        </p:nvSpPr>
        <p:spPr>
          <a:xfrm>
            <a:off x="7314540" y="2294461"/>
            <a:ext cx="4276438" cy="102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People came from across England and Europe to visit his shrine at Lincoln Cathedral, hoping to be healed or blessed. </a:t>
            </a:r>
          </a:p>
        </p:txBody>
      </p:sp>
      <p:sp>
        <p:nvSpPr>
          <p:cNvPr id="5" name="Text ">
            <a:extLst>
              <a:ext uri="{FF2B5EF4-FFF2-40B4-BE49-F238E27FC236}">
                <a16:creationId xmlns:a16="http://schemas.microsoft.com/office/drawing/2014/main" id="{80325CDA-820F-6259-BD62-7679DE05FAAA}"/>
              </a:ext>
            </a:extLst>
          </p:cNvPr>
          <p:cNvSpPr txBox="1"/>
          <p:nvPr/>
        </p:nvSpPr>
        <p:spPr>
          <a:xfrm>
            <a:off x="7311395" y="3423858"/>
            <a:ext cx="4188499" cy="102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These visitors brought gifts and money, which helped make the city even richer. St Hugh’s tomb was a major reason for Lincoln’s fame.</a:t>
            </a:r>
          </a:p>
        </p:txBody>
      </p:sp>
      <p:grpSp>
        <p:nvGrpSpPr>
          <p:cNvPr id="27" name="Group 26" descr="Tomb of St Hugh of Avalon&#10;">
            <a:extLst>
              <a:ext uri="{FF2B5EF4-FFF2-40B4-BE49-F238E27FC236}">
                <a16:creationId xmlns:a16="http://schemas.microsoft.com/office/drawing/2014/main" id="{6CD0B931-B27D-3228-86F3-34A0BCABCA51}"/>
              </a:ext>
            </a:extLst>
          </p:cNvPr>
          <p:cNvGrpSpPr/>
          <p:nvPr/>
        </p:nvGrpSpPr>
        <p:grpSpPr>
          <a:xfrm>
            <a:off x="7412231" y="4863970"/>
            <a:ext cx="4538766" cy="367408"/>
            <a:chOff x="7412231" y="4863970"/>
            <a:chExt cx="4538766" cy="367408"/>
          </a:xfrm>
        </p:grpSpPr>
        <p:sp>
          <p:nvSpPr>
            <p:cNvPr id="3" name="Text " descr="Tomb of St Hugh of Avalon&#10;">
              <a:extLst>
                <a:ext uri="{FF2B5EF4-FFF2-40B4-BE49-F238E27FC236}">
                  <a16:creationId xmlns:a16="http://schemas.microsoft.com/office/drawing/2014/main" id="{0FED1645-3C0E-F036-0E15-F61852B7FD0C}"/>
                </a:ext>
              </a:extLst>
            </p:cNvPr>
            <p:cNvSpPr txBox="1"/>
            <p:nvPr/>
          </p:nvSpPr>
          <p:spPr>
            <a:xfrm>
              <a:off x="7762498" y="4863970"/>
              <a:ext cx="4188499" cy="3674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300" dirty="0">
                  <a:latin typeface="Comic Sans MS" panose="030F0702030302020204" pitchFamily="66" charset="0"/>
                </a:rPr>
                <a:t>Tomb of St Hugh of Avalon</a:t>
              </a: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CB1775B5-6635-01E8-D1BB-C08E77873F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7412231" y="4927840"/>
              <a:ext cx="350267" cy="248874"/>
            </a:xfrm>
            <a:prstGeom prst="rect">
              <a:avLst/>
            </a:prstGeom>
          </p:spPr>
        </p:pic>
      </p:grpSp>
      <p:sp>
        <p:nvSpPr>
          <p:cNvPr id="8" name="Text ">
            <a:extLst>
              <a:ext uri="{FF2B5EF4-FFF2-40B4-BE49-F238E27FC236}">
                <a16:creationId xmlns:a16="http://schemas.microsoft.com/office/drawing/2014/main" id="{1CEBD195-B2E7-4718-9EA7-CD6F2F3F43C3}"/>
              </a:ext>
            </a:extLst>
          </p:cNvPr>
          <p:cNvSpPr txBox="1"/>
          <p:nvPr/>
        </p:nvSpPr>
        <p:spPr>
          <a:xfrm>
            <a:off x="7314541" y="5388983"/>
            <a:ext cx="3147900" cy="70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The famous Lincoln Imp overlooks his tomb.</a:t>
            </a:r>
          </a:p>
        </p:txBody>
      </p:sp>
      <p:pic>
        <p:nvPicPr>
          <p:cNvPr id="15" name="Logo">
            <a:extLst>
              <a:ext uri="{FF2B5EF4-FFF2-40B4-BE49-F238E27FC236}">
                <a16:creationId xmlns:a16="http://schemas.microsoft.com/office/drawing/2014/main" id="{64FF96B6-1952-8EE9-6306-B9A50AA2CE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68000" y="5474208"/>
            <a:ext cx="1523999" cy="138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217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  <p:bldP spid="5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8DA5E1-C5DA-D196-EE12-2B1BB15FA5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A389DFF6-6C45-6A8C-2A7D-110C70FB8C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>
            <a:normAutofit/>
          </a:bodyPr>
          <a:lstStyle/>
          <a:p>
            <a:r>
              <a:rPr lang="en-US" dirty="0"/>
              <a:t>The Jewish Community</a:t>
            </a:r>
          </a:p>
        </p:txBody>
      </p:sp>
      <p:sp>
        <p:nvSpPr>
          <p:cNvPr id="17" name="Slide Question">
            <a:extLst>
              <a:ext uri="{FF2B5EF4-FFF2-40B4-BE49-F238E27FC236}">
                <a16:creationId xmlns:a16="http://schemas.microsoft.com/office/drawing/2014/main" id="{90B515ED-B189-730A-B097-05934C78CA8A}"/>
              </a:ext>
            </a:extLst>
          </p:cNvPr>
          <p:cNvSpPr txBox="1"/>
          <p:nvPr/>
        </p:nvSpPr>
        <p:spPr>
          <a:xfrm>
            <a:off x="0" y="-93726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kern="1500" spc="50" dirty="0">
                <a:solidFill>
                  <a:schemeClr val="bg1"/>
                </a:solidFill>
                <a:effectLst>
                  <a:glow rad="129736">
                    <a:schemeClr val="tx1">
                      <a:alpha val="53807"/>
                    </a:schemeClr>
                  </a:glow>
                </a:effectLst>
                <a:latin typeface="Superclarendon Rg" panose="02000505080000020003" pitchFamily="2" charset="77"/>
              </a:rPr>
              <a:t>How did Lincoln become one of the wealthiest towns in England?</a:t>
            </a:r>
          </a:p>
        </p:txBody>
      </p:sp>
      <p:sp>
        <p:nvSpPr>
          <p:cNvPr id="18" name="Title">
            <a:extLst>
              <a:ext uri="{FF2B5EF4-FFF2-40B4-BE49-F238E27FC236}">
                <a16:creationId xmlns:a16="http://schemas.microsoft.com/office/drawing/2014/main" id="{46492798-AC10-028F-5A5F-7D5E82D80224}"/>
              </a:ext>
            </a:extLst>
          </p:cNvPr>
          <p:cNvSpPr txBox="1">
            <a:spLocks/>
          </p:cNvSpPr>
          <p:nvPr/>
        </p:nvSpPr>
        <p:spPr>
          <a:xfrm>
            <a:off x="487665" y="490886"/>
            <a:ext cx="8686800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800" dirty="0">
                <a:ln w="12700">
                  <a:noFill/>
                </a:ln>
                <a:latin typeface="Superclarendon Rg" panose="02060605060000020003" pitchFamily="18" charset="77"/>
              </a:rPr>
              <a:t>The Jewish Community</a:t>
            </a:r>
          </a:p>
        </p:txBody>
      </p:sp>
      <p:sp>
        <p:nvSpPr>
          <p:cNvPr id="4" name="Text ">
            <a:extLst>
              <a:ext uri="{FF2B5EF4-FFF2-40B4-BE49-F238E27FC236}">
                <a16:creationId xmlns:a16="http://schemas.microsoft.com/office/drawing/2014/main" id="{CAEA8377-A0AC-1A55-C3EC-8E7817F85A6C}"/>
              </a:ext>
            </a:extLst>
          </p:cNvPr>
          <p:cNvSpPr txBox="1"/>
          <p:nvPr/>
        </p:nvSpPr>
        <p:spPr>
          <a:xfrm>
            <a:off x="574457" y="1714678"/>
            <a:ext cx="3971638" cy="70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Lincoln was home to one of England’s most important Jewish communities. </a:t>
            </a:r>
          </a:p>
        </p:txBody>
      </p:sp>
      <p:sp>
        <p:nvSpPr>
          <p:cNvPr id="7" name="Text ">
            <a:extLst>
              <a:ext uri="{FF2B5EF4-FFF2-40B4-BE49-F238E27FC236}">
                <a16:creationId xmlns:a16="http://schemas.microsoft.com/office/drawing/2014/main" id="{261E7EA2-CD1F-D33C-B25A-95A783ADDA77}"/>
              </a:ext>
            </a:extLst>
          </p:cNvPr>
          <p:cNvSpPr txBox="1"/>
          <p:nvPr/>
        </p:nvSpPr>
        <p:spPr>
          <a:xfrm>
            <a:off x="574457" y="2788637"/>
            <a:ext cx="3405775" cy="102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Jews worked as moneylenders, which Christians were not allowed to do, and helped the local economy grow.</a:t>
            </a:r>
          </a:p>
        </p:txBody>
      </p:sp>
      <p:sp>
        <p:nvSpPr>
          <p:cNvPr id="9" name="Text ">
            <a:extLst>
              <a:ext uri="{FF2B5EF4-FFF2-40B4-BE49-F238E27FC236}">
                <a16:creationId xmlns:a16="http://schemas.microsoft.com/office/drawing/2014/main" id="{CB9884EF-8C97-29FC-8E8F-CC8618BE9FED}"/>
              </a:ext>
            </a:extLst>
          </p:cNvPr>
          <p:cNvSpPr txBox="1"/>
          <p:nvPr/>
        </p:nvSpPr>
        <p:spPr>
          <a:xfrm>
            <a:off x="574457" y="4185762"/>
            <a:ext cx="3554631" cy="102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Many lived in stone houses on Steep Hill. Some of these, like Jew’s House and Aaron’s House, still survive today.</a:t>
            </a:r>
          </a:p>
        </p:txBody>
      </p:sp>
      <p:grpSp>
        <p:nvGrpSpPr>
          <p:cNvPr id="13" name="Group 12" descr="Jew’s House, Steep Hill&#10;">
            <a:extLst>
              <a:ext uri="{FF2B5EF4-FFF2-40B4-BE49-F238E27FC236}">
                <a16:creationId xmlns:a16="http://schemas.microsoft.com/office/drawing/2014/main" id="{2F1467E5-E2D8-3084-39DE-D720C9704A93}"/>
              </a:ext>
            </a:extLst>
          </p:cNvPr>
          <p:cNvGrpSpPr/>
          <p:nvPr/>
        </p:nvGrpSpPr>
        <p:grpSpPr>
          <a:xfrm>
            <a:off x="1718471" y="5545314"/>
            <a:ext cx="2660886" cy="367408"/>
            <a:chOff x="1148926" y="5874344"/>
            <a:chExt cx="2660886" cy="367408"/>
          </a:xfrm>
        </p:grpSpPr>
        <p:sp>
          <p:nvSpPr>
            <p:cNvPr id="11" name="Text ">
              <a:extLst>
                <a:ext uri="{FF2B5EF4-FFF2-40B4-BE49-F238E27FC236}">
                  <a16:creationId xmlns:a16="http://schemas.microsoft.com/office/drawing/2014/main" id="{1B5328F7-3F01-D98B-765C-A09CDCC85255}"/>
                </a:ext>
              </a:extLst>
            </p:cNvPr>
            <p:cNvSpPr txBox="1"/>
            <p:nvPr/>
          </p:nvSpPr>
          <p:spPr>
            <a:xfrm>
              <a:off x="1148926" y="5874344"/>
              <a:ext cx="2363784" cy="3674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300" dirty="0">
                  <a:latin typeface="Comic Sans MS" panose="030F0702030302020204" pitchFamily="66" charset="0"/>
                </a:rPr>
                <a:t>Jew’s House, Steep Hill</a:t>
              </a: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85223AB-A12A-5AEA-81A9-701BD23DB1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59545" y="5944244"/>
              <a:ext cx="350267" cy="248874"/>
            </a:xfrm>
            <a:prstGeom prst="rect">
              <a:avLst/>
            </a:prstGeom>
          </p:spPr>
        </p:pic>
      </p:grpSp>
      <p:grpSp>
        <p:nvGrpSpPr>
          <p:cNvPr id="20" name="Group 19" descr="A modern day colour photograph of Jew's House on Steep Hill. ">
            <a:extLst>
              <a:ext uri="{FF2B5EF4-FFF2-40B4-BE49-F238E27FC236}">
                <a16:creationId xmlns:a16="http://schemas.microsoft.com/office/drawing/2014/main" id="{F1D1AF81-CB24-D565-0147-B2E59CA93F6B}"/>
              </a:ext>
            </a:extLst>
          </p:cNvPr>
          <p:cNvGrpSpPr/>
          <p:nvPr/>
        </p:nvGrpSpPr>
        <p:grpSpPr>
          <a:xfrm>
            <a:off x="4522085" y="1439652"/>
            <a:ext cx="6965018" cy="4793125"/>
            <a:chOff x="4550661" y="1453940"/>
            <a:chExt cx="6965018" cy="4793125"/>
          </a:xfrm>
        </p:grpSpPr>
        <p:pic>
          <p:nvPicPr>
            <p:cNvPr id="10" name="Picture 9" descr="A stone building with a red roof&#10;&#10;AI-generated content may be incorrect.">
              <a:extLst>
                <a:ext uri="{FF2B5EF4-FFF2-40B4-BE49-F238E27FC236}">
                  <a16:creationId xmlns:a16="http://schemas.microsoft.com/office/drawing/2014/main" id="{9E4E0A86-D41B-D3FF-8703-DAB7802224C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625970" y="1520619"/>
              <a:ext cx="6889709" cy="4726446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16" name="Text ">
              <a:extLst>
                <a:ext uri="{FF2B5EF4-FFF2-40B4-BE49-F238E27FC236}">
                  <a16:creationId xmlns:a16="http://schemas.microsoft.com/office/drawing/2014/main" id="{F8A275AB-68E5-3628-0E4D-218C69CB5FCF}"/>
                </a:ext>
              </a:extLst>
            </p:cNvPr>
            <p:cNvSpPr txBox="1"/>
            <p:nvPr/>
          </p:nvSpPr>
          <p:spPr>
            <a:xfrm>
              <a:off x="4550661" y="1453940"/>
              <a:ext cx="2553216" cy="2579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1"/>
                  </a:solidFill>
                </a:rPr>
                <a:t>© Historic England ref:DP393389</a:t>
              </a:r>
            </a:p>
          </p:txBody>
        </p:sp>
      </p:grpSp>
      <p:pic>
        <p:nvPicPr>
          <p:cNvPr id="15" name="Logo">
            <a:extLst>
              <a:ext uri="{FF2B5EF4-FFF2-40B4-BE49-F238E27FC236}">
                <a16:creationId xmlns:a16="http://schemas.microsoft.com/office/drawing/2014/main" id="{2F405A6F-6F9C-3187-DD71-551A83F144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68000" y="5474208"/>
            <a:ext cx="1523999" cy="138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894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" grpId="0"/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B9FA0B-4491-E7CF-99AD-23804B091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F0FD872B-A5A5-69AA-CE2D-FE91E77A15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>
            <a:normAutofit/>
          </a:bodyPr>
          <a:lstStyle/>
          <a:p>
            <a:r>
              <a:rPr lang="en-US" dirty="0"/>
              <a:t>Difficult Times</a:t>
            </a:r>
          </a:p>
        </p:txBody>
      </p:sp>
      <p:sp>
        <p:nvSpPr>
          <p:cNvPr id="17" name="Slide Question">
            <a:extLst>
              <a:ext uri="{FF2B5EF4-FFF2-40B4-BE49-F238E27FC236}">
                <a16:creationId xmlns:a16="http://schemas.microsoft.com/office/drawing/2014/main" id="{83F76CD7-C2FB-159F-3059-9A6AC256C72B}"/>
              </a:ext>
            </a:extLst>
          </p:cNvPr>
          <p:cNvSpPr txBox="1"/>
          <p:nvPr/>
        </p:nvSpPr>
        <p:spPr>
          <a:xfrm>
            <a:off x="0" y="-93726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kern="1500" spc="50" dirty="0">
                <a:solidFill>
                  <a:schemeClr val="bg1"/>
                </a:solidFill>
                <a:effectLst>
                  <a:glow rad="129736">
                    <a:schemeClr val="tx1">
                      <a:alpha val="53807"/>
                    </a:schemeClr>
                  </a:glow>
                </a:effectLst>
                <a:latin typeface="Superclarendon Rg" panose="02000505080000020003" pitchFamily="2" charset="77"/>
              </a:rPr>
              <a:t>What difficulties did Lincoln face during the Middle Ages?</a:t>
            </a:r>
          </a:p>
        </p:txBody>
      </p:sp>
      <p:sp>
        <p:nvSpPr>
          <p:cNvPr id="18" name="Title">
            <a:extLst>
              <a:ext uri="{FF2B5EF4-FFF2-40B4-BE49-F238E27FC236}">
                <a16:creationId xmlns:a16="http://schemas.microsoft.com/office/drawing/2014/main" id="{9DD13627-AFD6-C5EE-7E4A-EF958B9DA153}"/>
              </a:ext>
            </a:extLst>
          </p:cNvPr>
          <p:cNvSpPr txBox="1">
            <a:spLocks/>
          </p:cNvSpPr>
          <p:nvPr/>
        </p:nvSpPr>
        <p:spPr>
          <a:xfrm>
            <a:off x="645233" y="611667"/>
            <a:ext cx="8686800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800" dirty="0">
                <a:ln w="12700">
                  <a:noFill/>
                </a:ln>
                <a:latin typeface="Superclarendon Rg" panose="02060605060000020003" pitchFamily="18" charset="77"/>
              </a:rPr>
              <a:t>Difficult Times</a:t>
            </a:r>
          </a:p>
        </p:txBody>
      </p:sp>
      <p:grpSp>
        <p:nvGrpSpPr>
          <p:cNvPr id="6" name="Group 5" descr="A photograph of 13th century manuscript showing jews being persecuted in medieval England. ">
            <a:extLst>
              <a:ext uri="{FF2B5EF4-FFF2-40B4-BE49-F238E27FC236}">
                <a16:creationId xmlns:a16="http://schemas.microsoft.com/office/drawing/2014/main" id="{D48436C4-34F0-EB08-D936-22E04E3AB88B}"/>
              </a:ext>
            </a:extLst>
          </p:cNvPr>
          <p:cNvGrpSpPr/>
          <p:nvPr/>
        </p:nvGrpSpPr>
        <p:grpSpPr>
          <a:xfrm>
            <a:off x="633525" y="1775506"/>
            <a:ext cx="6363137" cy="4173831"/>
            <a:chOff x="633525" y="1743607"/>
            <a:chExt cx="6363137" cy="4173831"/>
          </a:xfrm>
        </p:grpSpPr>
        <p:pic>
          <p:nvPicPr>
            <p:cNvPr id="3" name="Picture 2" descr="A group of women dancing&#10;&#10;AI-generated content may be incorrect.">
              <a:extLst>
                <a:ext uri="{FF2B5EF4-FFF2-40B4-BE49-F238E27FC236}">
                  <a16:creationId xmlns:a16="http://schemas.microsoft.com/office/drawing/2014/main" id="{FCC1C492-F36B-53CB-8744-7F9E66304B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04602" y="1743607"/>
              <a:ext cx="6292060" cy="3969173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5" name="Text ">
              <a:extLst>
                <a:ext uri="{FF2B5EF4-FFF2-40B4-BE49-F238E27FC236}">
                  <a16:creationId xmlns:a16="http://schemas.microsoft.com/office/drawing/2014/main" id="{621F075A-68BE-E954-3FD4-773F143254F1}"/>
                </a:ext>
              </a:extLst>
            </p:cNvPr>
            <p:cNvSpPr txBox="1"/>
            <p:nvPr/>
          </p:nvSpPr>
          <p:spPr>
            <a:xfrm>
              <a:off x="633525" y="5659482"/>
              <a:ext cx="2553216" cy="2579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1">
                      <a:lumMod val="75000"/>
                    </a:schemeClr>
                  </a:solidFill>
                </a:rPr>
                <a:t>© British Library, via Wikimedia Commons</a:t>
              </a:r>
            </a:p>
          </p:txBody>
        </p:sp>
      </p:grpSp>
      <p:sp>
        <p:nvSpPr>
          <p:cNvPr id="4" name="Text ">
            <a:extLst>
              <a:ext uri="{FF2B5EF4-FFF2-40B4-BE49-F238E27FC236}">
                <a16:creationId xmlns:a16="http://schemas.microsoft.com/office/drawing/2014/main" id="{FF1FC49D-06C7-01E9-FFD6-BE1E52BCBD07}"/>
              </a:ext>
            </a:extLst>
          </p:cNvPr>
          <p:cNvSpPr txBox="1"/>
          <p:nvPr/>
        </p:nvSpPr>
        <p:spPr>
          <a:xfrm>
            <a:off x="7346214" y="858897"/>
            <a:ext cx="3971638" cy="379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Lincoln faced many problems over time</a:t>
            </a:r>
            <a:r>
              <a:rPr lang="en-GB" sz="1300" dirty="0">
                <a:latin typeface="Comic Sans MS" panose="030F0702030302020204" pitchFamily="66" charset="0"/>
              </a:rPr>
              <a:t>. </a:t>
            </a:r>
          </a:p>
        </p:txBody>
      </p:sp>
      <p:sp>
        <p:nvSpPr>
          <p:cNvPr id="7" name="Text ">
            <a:extLst>
              <a:ext uri="{FF2B5EF4-FFF2-40B4-BE49-F238E27FC236}">
                <a16:creationId xmlns:a16="http://schemas.microsoft.com/office/drawing/2014/main" id="{90C88291-DC44-D96C-5DAF-2FE83DBE30EB}"/>
              </a:ext>
            </a:extLst>
          </p:cNvPr>
          <p:cNvSpPr txBox="1"/>
          <p:nvPr/>
        </p:nvSpPr>
        <p:spPr>
          <a:xfrm>
            <a:off x="7346214" y="1591620"/>
            <a:ext cx="4141184" cy="70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There were fires, earthquakes, and attacks during civil wars in 1141 and 1216.</a:t>
            </a:r>
          </a:p>
        </p:txBody>
      </p:sp>
      <p:sp>
        <p:nvSpPr>
          <p:cNvPr id="9" name="Text ">
            <a:extLst>
              <a:ext uri="{FF2B5EF4-FFF2-40B4-BE49-F238E27FC236}">
                <a16:creationId xmlns:a16="http://schemas.microsoft.com/office/drawing/2014/main" id="{913BD978-3503-5E08-D4C9-95EB71A2F50C}"/>
              </a:ext>
            </a:extLst>
          </p:cNvPr>
          <p:cNvSpPr txBox="1"/>
          <p:nvPr/>
        </p:nvSpPr>
        <p:spPr>
          <a:xfrm>
            <a:off x="7346214" y="2647508"/>
            <a:ext cx="3971638" cy="102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In 1190, anti-Jewish riots reached Lincoln, and in 1255 many Jews were wrongly accused of murder and killed.</a:t>
            </a:r>
          </a:p>
        </p:txBody>
      </p:sp>
      <p:sp>
        <p:nvSpPr>
          <p:cNvPr id="2" name="Text ">
            <a:extLst>
              <a:ext uri="{FF2B5EF4-FFF2-40B4-BE49-F238E27FC236}">
                <a16:creationId xmlns:a16="http://schemas.microsoft.com/office/drawing/2014/main" id="{C77314D0-E0D4-6B73-B0CB-38D467FA44BC}"/>
              </a:ext>
            </a:extLst>
          </p:cNvPr>
          <p:cNvSpPr txBox="1"/>
          <p:nvPr/>
        </p:nvSpPr>
        <p:spPr>
          <a:xfrm>
            <a:off x="7346213" y="4026563"/>
            <a:ext cx="4141185" cy="70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In 1290, all Jews were expelled from England, and Lincoln lost part of what made it strong.</a:t>
            </a:r>
          </a:p>
        </p:txBody>
      </p:sp>
      <p:grpSp>
        <p:nvGrpSpPr>
          <p:cNvPr id="13" name="Group 12" descr="Jews being persecuted in Medieval England from a 13th century manuscript.&#10;">
            <a:extLst>
              <a:ext uri="{FF2B5EF4-FFF2-40B4-BE49-F238E27FC236}">
                <a16:creationId xmlns:a16="http://schemas.microsoft.com/office/drawing/2014/main" id="{7DBB55B9-9036-D674-B960-BA0AAAB4B3EB}"/>
              </a:ext>
            </a:extLst>
          </p:cNvPr>
          <p:cNvGrpSpPr/>
          <p:nvPr/>
        </p:nvGrpSpPr>
        <p:grpSpPr>
          <a:xfrm>
            <a:off x="7388599" y="5078294"/>
            <a:ext cx="3321003" cy="967573"/>
            <a:chOff x="312241" y="5365944"/>
            <a:chExt cx="3321003" cy="967573"/>
          </a:xfrm>
        </p:grpSpPr>
        <p:sp>
          <p:nvSpPr>
            <p:cNvPr id="11" name="Text ">
              <a:extLst>
                <a:ext uri="{FF2B5EF4-FFF2-40B4-BE49-F238E27FC236}">
                  <a16:creationId xmlns:a16="http://schemas.microsoft.com/office/drawing/2014/main" id="{20122124-D124-7C5B-C54D-EFAE0C723DDD}"/>
                </a:ext>
              </a:extLst>
            </p:cNvPr>
            <p:cNvSpPr txBox="1"/>
            <p:nvPr/>
          </p:nvSpPr>
          <p:spPr>
            <a:xfrm>
              <a:off x="657961" y="5365944"/>
              <a:ext cx="2975283" cy="9675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300" dirty="0">
                  <a:latin typeface="Comic Sans MS" panose="030F0702030302020204" pitchFamily="66" charset="0"/>
                </a:rPr>
                <a:t>Jews being persecuted in Medieval England from a 13th century manuscript.</a:t>
              </a: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35F326C0-9D08-94C1-E507-72C56F5BEC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312241" y="5419138"/>
              <a:ext cx="350267" cy="248874"/>
            </a:xfrm>
            <a:prstGeom prst="rect">
              <a:avLst/>
            </a:prstGeom>
          </p:spPr>
        </p:pic>
      </p:grpSp>
      <p:pic>
        <p:nvPicPr>
          <p:cNvPr id="15" name="Logo">
            <a:extLst>
              <a:ext uri="{FF2B5EF4-FFF2-40B4-BE49-F238E27FC236}">
                <a16:creationId xmlns:a16="http://schemas.microsoft.com/office/drawing/2014/main" id="{EE3B0373-6728-0634-D97C-D9A88C9D8A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68000" y="5474208"/>
            <a:ext cx="1523999" cy="138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4348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" grpId="0"/>
      <p:bldP spid="7" grpId="0"/>
      <p:bldP spid="9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1A7EA5A-C368-41DA-220C-CC09728FAF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5C0101B6-843B-4C5D-83BC-BB928DB83A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>
            <a:normAutofit/>
          </a:bodyPr>
          <a:lstStyle/>
          <a:p>
            <a:r>
              <a:rPr lang="en-US" dirty="0"/>
              <a:t>War in the Streets</a:t>
            </a:r>
          </a:p>
        </p:txBody>
      </p:sp>
      <p:sp>
        <p:nvSpPr>
          <p:cNvPr id="17" name="Slide Question">
            <a:extLst>
              <a:ext uri="{FF2B5EF4-FFF2-40B4-BE49-F238E27FC236}">
                <a16:creationId xmlns:a16="http://schemas.microsoft.com/office/drawing/2014/main" id="{D5A9FD37-A26F-D338-2650-ED9A03AA5305}"/>
              </a:ext>
            </a:extLst>
          </p:cNvPr>
          <p:cNvSpPr txBox="1"/>
          <p:nvPr/>
        </p:nvSpPr>
        <p:spPr>
          <a:xfrm>
            <a:off x="0" y="-93726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kern="1500" spc="50" dirty="0">
                <a:solidFill>
                  <a:schemeClr val="bg1"/>
                </a:solidFill>
                <a:effectLst>
                  <a:glow rad="129736">
                    <a:schemeClr val="tx1">
                      <a:alpha val="53807"/>
                    </a:schemeClr>
                  </a:glow>
                </a:effectLst>
                <a:latin typeface="Superclarendon Rg" panose="02000505080000020003" pitchFamily="2" charset="77"/>
              </a:rPr>
              <a:t>What difficulties did Lincoln face during the Middle Ages?</a:t>
            </a:r>
          </a:p>
        </p:txBody>
      </p:sp>
      <p:sp>
        <p:nvSpPr>
          <p:cNvPr id="18" name="Title">
            <a:extLst>
              <a:ext uri="{FF2B5EF4-FFF2-40B4-BE49-F238E27FC236}">
                <a16:creationId xmlns:a16="http://schemas.microsoft.com/office/drawing/2014/main" id="{DE6043A6-7AE2-9C58-7F74-CDCDA2A9EF31}"/>
              </a:ext>
            </a:extLst>
          </p:cNvPr>
          <p:cNvSpPr txBox="1">
            <a:spLocks/>
          </p:cNvSpPr>
          <p:nvPr/>
        </p:nvSpPr>
        <p:spPr>
          <a:xfrm>
            <a:off x="548766" y="624367"/>
            <a:ext cx="8686800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5400" dirty="0">
                <a:ln w="12700">
                  <a:noFill/>
                </a:ln>
                <a:latin typeface="Superclarendon Rg" panose="02060605060000020003" pitchFamily="18" charset="77"/>
              </a:rPr>
              <a:t>War in the Streets</a:t>
            </a:r>
          </a:p>
        </p:txBody>
      </p:sp>
      <p:sp>
        <p:nvSpPr>
          <p:cNvPr id="4" name="Text ">
            <a:extLst>
              <a:ext uri="{FF2B5EF4-FFF2-40B4-BE49-F238E27FC236}">
                <a16:creationId xmlns:a16="http://schemas.microsoft.com/office/drawing/2014/main" id="{38AF7CC6-CCB3-E1E1-7D47-C54B83F527C6}"/>
              </a:ext>
            </a:extLst>
          </p:cNvPr>
          <p:cNvSpPr txBox="1"/>
          <p:nvPr/>
        </p:nvSpPr>
        <p:spPr>
          <a:xfrm>
            <a:off x="622917" y="1671210"/>
            <a:ext cx="3184731" cy="102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During these wars between kings and their barons, there was fighting in the streets of Lincoln. </a:t>
            </a:r>
          </a:p>
        </p:txBody>
      </p:sp>
      <p:sp>
        <p:nvSpPr>
          <p:cNvPr id="7" name="Text ">
            <a:extLst>
              <a:ext uri="{FF2B5EF4-FFF2-40B4-BE49-F238E27FC236}">
                <a16:creationId xmlns:a16="http://schemas.microsoft.com/office/drawing/2014/main" id="{305E106A-20B2-039B-F584-A285390F9E4B}"/>
              </a:ext>
            </a:extLst>
          </p:cNvPr>
          <p:cNvSpPr txBox="1"/>
          <p:nvPr/>
        </p:nvSpPr>
        <p:spPr>
          <a:xfrm>
            <a:off x="622917" y="3145633"/>
            <a:ext cx="3405775" cy="102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In 1217, the Second Battle of Lincoln saw French and rebel forces defeated by the king’s army.</a:t>
            </a:r>
          </a:p>
        </p:txBody>
      </p:sp>
      <p:sp>
        <p:nvSpPr>
          <p:cNvPr id="2" name="Text ">
            <a:extLst>
              <a:ext uri="{FF2B5EF4-FFF2-40B4-BE49-F238E27FC236}">
                <a16:creationId xmlns:a16="http://schemas.microsoft.com/office/drawing/2014/main" id="{600A7BAE-4D25-3114-F1B7-3EF7CB349631}"/>
              </a:ext>
            </a:extLst>
          </p:cNvPr>
          <p:cNvSpPr txBox="1"/>
          <p:nvPr/>
        </p:nvSpPr>
        <p:spPr>
          <a:xfrm>
            <a:off x="622917" y="4620055"/>
            <a:ext cx="3512290" cy="102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Houses were destroyed, and many townspeople suffered. Yet each time, Lincoln managed to recover and rebuild.</a:t>
            </a:r>
          </a:p>
        </p:txBody>
      </p:sp>
      <p:pic>
        <p:nvPicPr>
          <p:cNvPr id="10" name="Picture 9" descr="An illustration of a bow and arrow.">
            <a:extLst>
              <a:ext uri="{FF2B5EF4-FFF2-40B4-BE49-F238E27FC236}">
                <a16:creationId xmlns:a16="http://schemas.microsoft.com/office/drawing/2014/main" id="{ABA28547-1725-0345-7D7F-C51F7A79FAE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197913">
            <a:off x="9281823" y="-167684"/>
            <a:ext cx="1906946" cy="3244803"/>
          </a:xfrm>
          <a:prstGeom prst="rect">
            <a:avLst/>
          </a:prstGeom>
        </p:spPr>
      </p:pic>
      <p:grpSp>
        <p:nvGrpSpPr>
          <p:cNvPr id="19" name="Group 18" descr="A medical illustration depicting the fighting, it shows archers and soldiers feeling on horseback. ">
            <a:extLst>
              <a:ext uri="{FF2B5EF4-FFF2-40B4-BE49-F238E27FC236}">
                <a16:creationId xmlns:a16="http://schemas.microsoft.com/office/drawing/2014/main" id="{3E3FDC5F-4FA1-8EF1-2956-7B792F52B04E}"/>
              </a:ext>
            </a:extLst>
          </p:cNvPr>
          <p:cNvGrpSpPr/>
          <p:nvPr/>
        </p:nvGrpSpPr>
        <p:grpSpPr>
          <a:xfrm>
            <a:off x="4152903" y="1774979"/>
            <a:ext cx="7132669" cy="4355923"/>
            <a:chOff x="4152903" y="1774979"/>
            <a:chExt cx="7132669" cy="4355923"/>
          </a:xfrm>
        </p:grpSpPr>
        <p:pic>
          <p:nvPicPr>
            <p:cNvPr id="5" name="Picture 4" descr="A close-up of a manuscript&#10;&#10;AI-generated content may be incorrect.">
              <a:extLst>
                <a:ext uri="{FF2B5EF4-FFF2-40B4-BE49-F238E27FC236}">
                  <a16:creationId xmlns:a16="http://schemas.microsoft.com/office/drawing/2014/main" id="{DDEC1C92-7FE7-ACD4-C112-0F45FF8A182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32040" y="1774979"/>
              <a:ext cx="7053532" cy="4147355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16" name="Text ">
              <a:extLst>
                <a:ext uri="{FF2B5EF4-FFF2-40B4-BE49-F238E27FC236}">
                  <a16:creationId xmlns:a16="http://schemas.microsoft.com/office/drawing/2014/main" id="{F507A731-CDE6-1008-621B-5D6AAE6840CA}"/>
                </a:ext>
              </a:extLst>
            </p:cNvPr>
            <p:cNvSpPr txBox="1"/>
            <p:nvPr/>
          </p:nvSpPr>
          <p:spPr>
            <a:xfrm>
              <a:off x="4152903" y="5872946"/>
              <a:ext cx="2553216" cy="2579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1">
                      <a:lumMod val="75000"/>
                    </a:schemeClr>
                  </a:solidFill>
                </a:rPr>
                <a:t>© </a:t>
              </a:r>
              <a:r>
                <a:rPr lang="en-GB" sz="800" dirty="0" err="1">
                  <a:solidFill>
                    <a:schemeClr val="bg1">
                      <a:lumMod val="75000"/>
                    </a:schemeClr>
                  </a:solidFill>
                </a:rPr>
                <a:t>Alamy</a:t>
              </a:r>
              <a:r>
                <a:rPr lang="en-GB" sz="800" dirty="0">
                  <a:solidFill>
                    <a:schemeClr val="bg1">
                      <a:lumMod val="75000"/>
                    </a:schemeClr>
                  </a:solidFill>
                </a:rPr>
                <a:t> Ref: MMRJ2B</a:t>
              </a:r>
            </a:p>
          </p:txBody>
        </p:sp>
      </p:grpSp>
      <p:pic>
        <p:nvPicPr>
          <p:cNvPr id="15" name="Logo">
            <a:extLst>
              <a:ext uri="{FF2B5EF4-FFF2-40B4-BE49-F238E27FC236}">
                <a16:creationId xmlns:a16="http://schemas.microsoft.com/office/drawing/2014/main" id="{BAE6FC0C-637E-775B-CB10-09B9BDA4A1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68000" y="5474208"/>
            <a:ext cx="1523999" cy="138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4983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" grpId="0"/>
      <p:bldP spid="7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6348A0A-8FD0-A1E5-C709-1AFEC39013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9CCE6FBE-5A55-FC60-C080-FF8CBD0721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>
            <a:normAutofit/>
          </a:bodyPr>
          <a:lstStyle/>
          <a:p>
            <a:r>
              <a:rPr lang="en-US" dirty="0"/>
              <a:t>Plague, Fire and Earthquake</a:t>
            </a:r>
          </a:p>
        </p:txBody>
      </p:sp>
      <p:sp>
        <p:nvSpPr>
          <p:cNvPr id="17" name="Slide Question">
            <a:extLst>
              <a:ext uri="{FF2B5EF4-FFF2-40B4-BE49-F238E27FC236}">
                <a16:creationId xmlns:a16="http://schemas.microsoft.com/office/drawing/2014/main" id="{962B3801-4A02-00EB-B337-B0E5A1B43431}"/>
              </a:ext>
            </a:extLst>
          </p:cNvPr>
          <p:cNvSpPr txBox="1"/>
          <p:nvPr/>
        </p:nvSpPr>
        <p:spPr>
          <a:xfrm>
            <a:off x="0" y="-93726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kern="1500" spc="50" dirty="0">
                <a:solidFill>
                  <a:schemeClr val="bg1"/>
                </a:solidFill>
                <a:effectLst>
                  <a:glow rad="129736">
                    <a:schemeClr val="tx1">
                      <a:alpha val="53807"/>
                    </a:schemeClr>
                  </a:glow>
                </a:effectLst>
                <a:latin typeface="Superclarendon Rg" panose="02000505080000020003" pitchFamily="2" charset="77"/>
              </a:rPr>
              <a:t>What difficulties did Lincoln face during the Middle Ages?</a:t>
            </a:r>
          </a:p>
        </p:txBody>
      </p:sp>
      <p:sp>
        <p:nvSpPr>
          <p:cNvPr id="18" name="Title">
            <a:extLst>
              <a:ext uri="{FF2B5EF4-FFF2-40B4-BE49-F238E27FC236}">
                <a16:creationId xmlns:a16="http://schemas.microsoft.com/office/drawing/2014/main" id="{59F2F99D-4F9F-6989-A62E-F0C3F7F136EE}"/>
              </a:ext>
            </a:extLst>
          </p:cNvPr>
          <p:cNvSpPr txBox="1">
            <a:spLocks/>
          </p:cNvSpPr>
          <p:nvPr/>
        </p:nvSpPr>
        <p:spPr>
          <a:xfrm>
            <a:off x="502389" y="671925"/>
            <a:ext cx="10863816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500" dirty="0">
                <a:ln w="12700">
                  <a:noFill/>
                </a:ln>
                <a:latin typeface="Superclarendon Rg" panose="02060605060000020003" pitchFamily="18" charset="77"/>
              </a:rPr>
              <a:t>Plague, Fire and Earthquake</a:t>
            </a:r>
          </a:p>
        </p:txBody>
      </p:sp>
      <p:grpSp>
        <p:nvGrpSpPr>
          <p:cNvPr id="13" name="Group 12" descr="A painting showing a group of people suffering through the plague. ">
            <a:extLst>
              <a:ext uri="{FF2B5EF4-FFF2-40B4-BE49-F238E27FC236}">
                <a16:creationId xmlns:a16="http://schemas.microsoft.com/office/drawing/2014/main" id="{22BDAB45-2BB1-C5F2-5573-100752160437}"/>
              </a:ext>
            </a:extLst>
          </p:cNvPr>
          <p:cNvGrpSpPr/>
          <p:nvPr/>
        </p:nvGrpSpPr>
        <p:grpSpPr>
          <a:xfrm>
            <a:off x="502389" y="1404592"/>
            <a:ext cx="7058947" cy="4191573"/>
            <a:chOff x="661879" y="1372693"/>
            <a:chExt cx="7058947" cy="4191573"/>
          </a:xfrm>
        </p:grpSpPr>
        <p:pic>
          <p:nvPicPr>
            <p:cNvPr id="6" name="Picture 5" descr="A close-up of a painting&#10;&#10;AI-generated content may be incorrect.">
              <a:extLst>
                <a:ext uri="{FF2B5EF4-FFF2-40B4-BE49-F238E27FC236}">
                  <a16:creationId xmlns:a16="http://schemas.microsoft.com/office/drawing/2014/main" id="{BF038A61-0E6B-3D7C-7450-639E5FD0A7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57575" y="1620672"/>
              <a:ext cx="6963251" cy="3943594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12" name="Text ">
              <a:extLst>
                <a:ext uri="{FF2B5EF4-FFF2-40B4-BE49-F238E27FC236}">
                  <a16:creationId xmlns:a16="http://schemas.microsoft.com/office/drawing/2014/main" id="{72D02E71-9968-D1D9-B55E-00E89158A644}"/>
                </a:ext>
              </a:extLst>
            </p:cNvPr>
            <p:cNvSpPr txBox="1"/>
            <p:nvPr/>
          </p:nvSpPr>
          <p:spPr>
            <a:xfrm>
              <a:off x="661879" y="1372693"/>
              <a:ext cx="2553216" cy="2579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1">
                      <a:lumMod val="75000"/>
                    </a:schemeClr>
                  </a:solidFill>
                </a:rPr>
                <a:t>© </a:t>
              </a:r>
              <a:r>
                <a:rPr lang="en-GB" sz="800" dirty="0" err="1">
                  <a:solidFill>
                    <a:schemeClr val="bg1">
                      <a:lumMod val="75000"/>
                    </a:schemeClr>
                  </a:solidFill>
                </a:rPr>
                <a:t>Alamy</a:t>
              </a:r>
              <a:r>
                <a:rPr lang="en-GB" sz="800" dirty="0">
                  <a:solidFill>
                    <a:schemeClr val="bg1">
                      <a:lumMod val="75000"/>
                    </a:schemeClr>
                  </a:solidFill>
                </a:rPr>
                <a:t> Ref: J7MK93 </a:t>
              </a:r>
            </a:p>
          </p:txBody>
        </p:sp>
      </p:grpSp>
      <p:grpSp>
        <p:nvGrpSpPr>
          <p:cNvPr id="11" name="Group 10" descr="The plague known as The Black Death.&#10;">
            <a:extLst>
              <a:ext uri="{FF2B5EF4-FFF2-40B4-BE49-F238E27FC236}">
                <a16:creationId xmlns:a16="http://schemas.microsoft.com/office/drawing/2014/main" id="{D2C61C63-F0CB-DA54-1F13-23B674FEB00A}"/>
              </a:ext>
            </a:extLst>
          </p:cNvPr>
          <p:cNvGrpSpPr/>
          <p:nvPr/>
        </p:nvGrpSpPr>
        <p:grpSpPr>
          <a:xfrm>
            <a:off x="1996497" y="5674968"/>
            <a:ext cx="4278898" cy="367408"/>
            <a:chOff x="2033347" y="5567807"/>
            <a:chExt cx="4278898" cy="367408"/>
          </a:xfrm>
        </p:grpSpPr>
        <p:sp>
          <p:nvSpPr>
            <p:cNvPr id="3" name="Text ">
              <a:extLst>
                <a:ext uri="{FF2B5EF4-FFF2-40B4-BE49-F238E27FC236}">
                  <a16:creationId xmlns:a16="http://schemas.microsoft.com/office/drawing/2014/main" id="{D16DC59D-AE90-595A-D379-8839D75E9C81}"/>
                </a:ext>
              </a:extLst>
            </p:cNvPr>
            <p:cNvSpPr txBox="1"/>
            <p:nvPr/>
          </p:nvSpPr>
          <p:spPr>
            <a:xfrm>
              <a:off x="2238108" y="5567807"/>
              <a:ext cx="4074137" cy="3674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300" dirty="0">
                  <a:latin typeface="Comic Sans MS" panose="030F0702030302020204" pitchFamily="66" charset="0"/>
                </a:rPr>
                <a:t>The plague known as The Black Death.</a:t>
              </a: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D51A799-79F5-A96A-D908-5B4DE079CF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982650" y="5629136"/>
              <a:ext cx="350267" cy="248874"/>
            </a:xfrm>
            <a:prstGeom prst="rect">
              <a:avLst/>
            </a:prstGeom>
          </p:spPr>
        </p:pic>
      </p:grpSp>
      <p:sp>
        <p:nvSpPr>
          <p:cNvPr id="4" name="Text ">
            <a:extLst>
              <a:ext uri="{FF2B5EF4-FFF2-40B4-BE49-F238E27FC236}">
                <a16:creationId xmlns:a16="http://schemas.microsoft.com/office/drawing/2014/main" id="{E7259C2E-0F73-1AB8-5855-E713BFEE58E2}"/>
              </a:ext>
            </a:extLst>
          </p:cNvPr>
          <p:cNvSpPr txBox="1"/>
          <p:nvPr/>
        </p:nvSpPr>
        <p:spPr>
          <a:xfrm>
            <a:off x="7707207" y="2604138"/>
            <a:ext cx="3075919" cy="70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In 1185, an earthquake badly damaged the cathedral.</a:t>
            </a:r>
          </a:p>
        </p:txBody>
      </p:sp>
      <p:sp>
        <p:nvSpPr>
          <p:cNvPr id="7" name="Text ">
            <a:extLst>
              <a:ext uri="{FF2B5EF4-FFF2-40B4-BE49-F238E27FC236}">
                <a16:creationId xmlns:a16="http://schemas.microsoft.com/office/drawing/2014/main" id="{EC16C8AA-847B-650B-3603-627F28199746}"/>
              </a:ext>
            </a:extLst>
          </p:cNvPr>
          <p:cNvSpPr txBox="1"/>
          <p:nvPr/>
        </p:nvSpPr>
        <p:spPr>
          <a:xfrm>
            <a:off x="7707206" y="1649393"/>
            <a:ext cx="3075920" cy="70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In 1123, a great fire swept through the town.</a:t>
            </a:r>
          </a:p>
        </p:txBody>
      </p:sp>
      <p:sp>
        <p:nvSpPr>
          <p:cNvPr id="2" name="Text ">
            <a:extLst>
              <a:ext uri="{FF2B5EF4-FFF2-40B4-BE49-F238E27FC236}">
                <a16:creationId xmlns:a16="http://schemas.microsoft.com/office/drawing/2014/main" id="{9657E79F-4491-610A-9A75-7178375DDD8B}"/>
              </a:ext>
            </a:extLst>
          </p:cNvPr>
          <p:cNvSpPr txBox="1"/>
          <p:nvPr/>
        </p:nvSpPr>
        <p:spPr>
          <a:xfrm>
            <a:off x="7707208" y="3558883"/>
            <a:ext cx="2509562" cy="102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In 1349, the Black Death arrived, killing a third of the population. </a:t>
            </a:r>
          </a:p>
        </p:txBody>
      </p:sp>
      <p:sp>
        <p:nvSpPr>
          <p:cNvPr id="8" name="Text ">
            <a:extLst>
              <a:ext uri="{FF2B5EF4-FFF2-40B4-BE49-F238E27FC236}">
                <a16:creationId xmlns:a16="http://schemas.microsoft.com/office/drawing/2014/main" id="{E6BCE8ED-A28E-2668-4992-EFCB666912E5}"/>
              </a:ext>
            </a:extLst>
          </p:cNvPr>
          <p:cNvSpPr txBox="1"/>
          <p:nvPr/>
        </p:nvSpPr>
        <p:spPr>
          <a:xfrm>
            <a:off x="7707208" y="4836795"/>
            <a:ext cx="2509562" cy="1349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These disasters caused great pain and slowed down Lincoln’s growth, but the city continued to survive.</a:t>
            </a:r>
          </a:p>
        </p:txBody>
      </p:sp>
      <p:pic>
        <p:nvPicPr>
          <p:cNvPr id="19" name="Picture 18" descr="An illustration of a medieval women looking sad. ">
            <a:extLst>
              <a:ext uri="{FF2B5EF4-FFF2-40B4-BE49-F238E27FC236}">
                <a16:creationId xmlns:a16="http://schemas.microsoft.com/office/drawing/2014/main" id="{C929DDE0-771D-A99A-9FE7-4343F08BDA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6769" y="1783289"/>
            <a:ext cx="2007130" cy="4626766"/>
          </a:xfrm>
          <a:prstGeom prst="rect">
            <a:avLst/>
          </a:prstGeom>
        </p:spPr>
      </p:pic>
      <p:pic>
        <p:nvPicPr>
          <p:cNvPr id="15" name="Logo">
            <a:extLst>
              <a:ext uri="{FF2B5EF4-FFF2-40B4-BE49-F238E27FC236}">
                <a16:creationId xmlns:a16="http://schemas.microsoft.com/office/drawing/2014/main" id="{458F6B89-7C6B-2D4E-C375-A366609D4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68000" y="5474208"/>
            <a:ext cx="1523999" cy="138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5788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2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1819471-DAEA-F94B-8DF1-B97F2612D2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39CD2A1E-99DB-34D1-F406-F9E700B9A6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>
            <a:normAutofit/>
          </a:bodyPr>
          <a:lstStyle/>
          <a:p>
            <a:r>
              <a:rPr lang="en-US" dirty="0"/>
              <a:t>Changes in Trade</a:t>
            </a:r>
          </a:p>
        </p:txBody>
      </p:sp>
      <p:sp>
        <p:nvSpPr>
          <p:cNvPr id="17" name="Slide Question">
            <a:extLst>
              <a:ext uri="{FF2B5EF4-FFF2-40B4-BE49-F238E27FC236}">
                <a16:creationId xmlns:a16="http://schemas.microsoft.com/office/drawing/2014/main" id="{84D893E7-FD0E-4622-AB9D-178E58A2690E}"/>
              </a:ext>
            </a:extLst>
          </p:cNvPr>
          <p:cNvSpPr txBox="1"/>
          <p:nvPr/>
        </p:nvSpPr>
        <p:spPr>
          <a:xfrm>
            <a:off x="0" y="-93726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kern="1500" spc="50" dirty="0">
                <a:solidFill>
                  <a:schemeClr val="bg1"/>
                </a:solidFill>
                <a:effectLst>
                  <a:glow rad="129736">
                    <a:schemeClr val="tx1">
                      <a:alpha val="53807"/>
                    </a:schemeClr>
                  </a:glow>
                </a:effectLst>
                <a:latin typeface="Superclarendon Rg" panose="02000505080000020003" pitchFamily="2" charset="77"/>
              </a:rPr>
              <a:t>What difficulties did Lincoln face during the Middle Ages?</a:t>
            </a:r>
          </a:p>
        </p:txBody>
      </p:sp>
      <p:sp>
        <p:nvSpPr>
          <p:cNvPr id="18" name="Title">
            <a:extLst>
              <a:ext uri="{FF2B5EF4-FFF2-40B4-BE49-F238E27FC236}">
                <a16:creationId xmlns:a16="http://schemas.microsoft.com/office/drawing/2014/main" id="{25F7983B-EC95-FE79-F7AE-C3910676499B}"/>
              </a:ext>
            </a:extLst>
          </p:cNvPr>
          <p:cNvSpPr txBox="1">
            <a:spLocks/>
          </p:cNvSpPr>
          <p:nvPr/>
        </p:nvSpPr>
        <p:spPr>
          <a:xfrm>
            <a:off x="596522" y="1281031"/>
            <a:ext cx="4005814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500" dirty="0">
                <a:ln w="12700">
                  <a:noFill/>
                </a:ln>
                <a:latin typeface="Superclarendon Rg" panose="02060605060000020003" pitchFamily="18" charset="77"/>
              </a:rPr>
              <a:t>Changes in Trade</a:t>
            </a:r>
          </a:p>
        </p:txBody>
      </p:sp>
      <p:sp>
        <p:nvSpPr>
          <p:cNvPr id="4" name="Text ">
            <a:extLst>
              <a:ext uri="{FF2B5EF4-FFF2-40B4-BE49-F238E27FC236}">
                <a16:creationId xmlns:a16="http://schemas.microsoft.com/office/drawing/2014/main" id="{803CE9C2-7613-54B4-BFA5-A1F5670222EE}"/>
              </a:ext>
            </a:extLst>
          </p:cNvPr>
          <p:cNvSpPr txBox="1"/>
          <p:nvPr/>
        </p:nvSpPr>
        <p:spPr>
          <a:xfrm>
            <a:off x="596522" y="2171435"/>
            <a:ext cx="4005814" cy="379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From the late 1300s, trade began to change. </a:t>
            </a:r>
          </a:p>
        </p:txBody>
      </p:sp>
      <p:sp>
        <p:nvSpPr>
          <p:cNvPr id="5" name="Text ">
            <a:extLst>
              <a:ext uri="{FF2B5EF4-FFF2-40B4-BE49-F238E27FC236}">
                <a16:creationId xmlns:a16="http://schemas.microsoft.com/office/drawing/2014/main" id="{C1FD6AED-765A-0E7E-B75A-17DE55E2BA3F}"/>
              </a:ext>
            </a:extLst>
          </p:cNvPr>
          <p:cNvSpPr txBox="1"/>
          <p:nvPr/>
        </p:nvSpPr>
        <p:spPr>
          <a:xfrm>
            <a:off x="596522" y="2955299"/>
            <a:ext cx="4005814" cy="1349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The wool trade moved to other towns like Boston and Hull. Routes to the north moved away from Lincoln. The </a:t>
            </a:r>
            <a:r>
              <a:rPr lang="en-GB" sz="1400" dirty="0" err="1">
                <a:latin typeface="Comic Sans MS" panose="030F0702030302020204" pitchFamily="66" charset="0"/>
              </a:rPr>
              <a:t>Fossdyke</a:t>
            </a:r>
            <a:r>
              <a:rPr lang="en-GB" sz="1400" dirty="0">
                <a:latin typeface="Comic Sans MS" panose="030F0702030302020204" pitchFamily="66" charset="0"/>
              </a:rPr>
              <a:t> became blocked, and the Witham river silted up. </a:t>
            </a:r>
          </a:p>
        </p:txBody>
      </p:sp>
      <p:sp>
        <p:nvSpPr>
          <p:cNvPr id="10" name="Text ">
            <a:extLst>
              <a:ext uri="{FF2B5EF4-FFF2-40B4-BE49-F238E27FC236}">
                <a16:creationId xmlns:a16="http://schemas.microsoft.com/office/drawing/2014/main" id="{A0BEC63F-7BBD-20D6-84BD-5AA6FC0D06CF}"/>
              </a:ext>
            </a:extLst>
          </p:cNvPr>
          <p:cNvSpPr txBox="1"/>
          <p:nvPr/>
        </p:nvSpPr>
        <p:spPr>
          <a:xfrm>
            <a:off x="596522" y="4708660"/>
            <a:ext cx="4005814" cy="102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Lincoln’s trade fell, and the city began to shrink in power and wealth. It was still in a poor state hundreds of years later. </a:t>
            </a:r>
          </a:p>
        </p:txBody>
      </p:sp>
      <p:grpSp>
        <p:nvGrpSpPr>
          <p:cNvPr id="21" name="Group 20" descr="An old illustration showing the Newport Gate at Lincoln. ">
            <a:extLst>
              <a:ext uri="{FF2B5EF4-FFF2-40B4-BE49-F238E27FC236}">
                <a16:creationId xmlns:a16="http://schemas.microsoft.com/office/drawing/2014/main" id="{044A15D8-85D4-AE9C-464F-E0BDA0B25198}"/>
              </a:ext>
            </a:extLst>
          </p:cNvPr>
          <p:cNvGrpSpPr/>
          <p:nvPr/>
        </p:nvGrpSpPr>
        <p:grpSpPr>
          <a:xfrm>
            <a:off x="4976035" y="347558"/>
            <a:ext cx="6798467" cy="6076438"/>
            <a:chOff x="4997301" y="347558"/>
            <a:chExt cx="6798467" cy="6076438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55439608-936E-B857-2745-DD9CC5914F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97301" y="425302"/>
              <a:ext cx="6734669" cy="5998694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20" name="Text ">
              <a:extLst>
                <a:ext uri="{FF2B5EF4-FFF2-40B4-BE49-F238E27FC236}">
                  <a16:creationId xmlns:a16="http://schemas.microsoft.com/office/drawing/2014/main" id="{F45E2635-47C9-13AF-5944-201A9A8AEB50}"/>
                </a:ext>
              </a:extLst>
            </p:cNvPr>
            <p:cNvSpPr txBox="1"/>
            <p:nvPr/>
          </p:nvSpPr>
          <p:spPr>
            <a:xfrm>
              <a:off x="10653137" y="347558"/>
              <a:ext cx="1142631" cy="2579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1">
                      <a:lumMod val="50000"/>
                    </a:schemeClr>
                  </a:solidFill>
                </a:rPr>
                <a:t>© </a:t>
              </a:r>
              <a:r>
                <a:rPr lang="en-GB" sz="800" dirty="0" err="1">
                  <a:solidFill>
                    <a:schemeClr val="bg1">
                      <a:lumMod val="50000"/>
                    </a:schemeClr>
                  </a:solidFill>
                </a:rPr>
                <a:t>Alamy</a:t>
              </a:r>
              <a:r>
                <a:rPr lang="en-GB" sz="800" dirty="0">
                  <a:solidFill>
                    <a:schemeClr val="bg1">
                      <a:lumMod val="50000"/>
                    </a:schemeClr>
                  </a:solidFill>
                </a:rPr>
                <a:t> Ref: 2E9HBK3</a:t>
              </a:r>
            </a:p>
          </p:txBody>
        </p:sp>
      </p:grpSp>
      <p:pic>
        <p:nvPicPr>
          <p:cNvPr id="15" name="Logo">
            <a:extLst>
              <a:ext uri="{FF2B5EF4-FFF2-40B4-BE49-F238E27FC236}">
                <a16:creationId xmlns:a16="http://schemas.microsoft.com/office/drawing/2014/main" id="{150F1B7E-B9FA-B604-53A5-D7A24CE1F0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68000" y="5474208"/>
            <a:ext cx="1523999" cy="138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7318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" grpId="0"/>
      <p:bldP spid="5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74E481-2573-8705-4959-483DCE329F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10D38656-7E1D-EA5D-6005-E23424D5E5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>
            <a:normAutofit fontScale="90000"/>
          </a:bodyPr>
          <a:lstStyle/>
          <a:p>
            <a:r>
              <a:rPr lang="en-US" dirty="0"/>
              <a:t>Lincoln’s Most Famous Features</a:t>
            </a:r>
          </a:p>
        </p:txBody>
      </p:sp>
      <p:sp>
        <p:nvSpPr>
          <p:cNvPr id="17" name="Slide Question">
            <a:extLst>
              <a:ext uri="{FF2B5EF4-FFF2-40B4-BE49-F238E27FC236}">
                <a16:creationId xmlns:a16="http://schemas.microsoft.com/office/drawing/2014/main" id="{E9A097E3-F533-63B4-D267-5C661B2179B9}"/>
              </a:ext>
            </a:extLst>
          </p:cNvPr>
          <p:cNvSpPr txBox="1"/>
          <p:nvPr/>
        </p:nvSpPr>
        <p:spPr>
          <a:xfrm>
            <a:off x="0" y="-93726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kern="1500" spc="50" dirty="0">
                <a:solidFill>
                  <a:schemeClr val="bg1"/>
                </a:solidFill>
                <a:effectLst>
                  <a:glow rad="129736">
                    <a:schemeClr val="tx1">
                      <a:alpha val="53807"/>
                    </a:schemeClr>
                  </a:glow>
                </a:effectLst>
                <a:latin typeface="Superclarendon Rg" panose="02000505080000020003" pitchFamily="2" charset="77"/>
              </a:rPr>
              <a:t>What is the most significant feature of Medieval Lincoln we can still see today?</a:t>
            </a:r>
          </a:p>
        </p:txBody>
      </p:sp>
      <p:sp>
        <p:nvSpPr>
          <p:cNvPr id="18" name="Title">
            <a:extLst>
              <a:ext uri="{FF2B5EF4-FFF2-40B4-BE49-F238E27FC236}">
                <a16:creationId xmlns:a16="http://schemas.microsoft.com/office/drawing/2014/main" id="{15DC6459-A07D-92A9-DA99-DE3517CC9872}"/>
              </a:ext>
            </a:extLst>
          </p:cNvPr>
          <p:cNvSpPr txBox="1">
            <a:spLocks/>
          </p:cNvSpPr>
          <p:nvPr/>
        </p:nvSpPr>
        <p:spPr>
          <a:xfrm>
            <a:off x="630058" y="624472"/>
            <a:ext cx="10995682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500" dirty="0">
                <a:ln w="12700">
                  <a:noFill/>
                </a:ln>
                <a:latin typeface="Superclarendon Rg" panose="02060605060000020003" pitchFamily="18" charset="77"/>
              </a:rPr>
              <a:t>Lincoln’s Most Famous Features</a:t>
            </a:r>
          </a:p>
        </p:txBody>
      </p:sp>
      <p:sp>
        <p:nvSpPr>
          <p:cNvPr id="4" name="Text ">
            <a:extLst>
              <a:ext uri="{FF2B5EF4-FFF2-40B4-BE49-F238E27FC236}">
                <a16:creationId xmlns:a16="http://schemas.microsoft.com/office/drawing/2014/main" id="{D4C38C0F-B2DD-32AB-BDFB-AC830BE44E70}"/>
              </a:ext>
            </a:extLst>
          </p:cNvPr>
          <p:cNvSpPr txBox="1"/>
          <p:nvPr/>
        </p:nvSpPr>
        <p:spPr>
          <a:xfrm>
            <a:off x="640613" y="1560073"/>
            <a:ext cx="2761807" cy="70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Today, we can still see many medieval buildings in Lincoln. </a:t>
            </a:r>
          </a:p>
        </p:txBody>
      </p:sp>
      <p:sp>
        <p:nvSpPr>
          <p:cNvPr id="5" name="Text ">
            <a:extLst>
              <a:ext uri="{FF2B5EF4-FFF2-40B4-BE49-F238E27FC236}">
                <a16:creationId xmlns:a16="http://schemas.microsoft.com/office/drawing/2014/main" id="{45F713DF-4B04-B5B7-0C5F-65E90B096328}"/>
              </a:ext>
            </a:extLst>
          </p:cNvPr>
          <p:cNvSpPr txBox="1"/>
          <p:nvPr/>
        </p:nvSpPr>
        <p:spPr>
          <a:xfrm>
            <a:off x="640613" y="2615012"/>
            <a:ext cx="2761807" cy="70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The castle and cathedral are the most famous. </a:t>
            </a:r>
          </a:p>
        </p:txBody>
      </p:sp>
      <p:sp>
        <p:nvSpPr>
          <p:cNvPr id="10" name="Text ">
            <a:extLst>
              <a:ext uri="{FF2B5EF4-FFF2-40B4-BE49-F238E27FC236}">
                <a16:creationId xmlns:a16="http://schemas.microsoft.com/office/drawing/2014/main" id="{92245A39-0F89-1753-96AD-84A8A07E87A9}"/>
              </a:ext>
            </a:extLst>
          </p:cNvPr>
          <p:cNvSpPr txBox="1"/>
          <p:nvPr/>
        </p:nvSpPr>
        <p:spPr>
          <a:xfrm>
            <a:off x="640613" y="3669952"/>
            <a:ext cx="2942705" cy="16724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Inside the castle, you can see one of only four copies of Magna Carta from 1215 – a document that changed the world by saying no king is above the law.</a:t>
            </a:r>
          </a:p>
        </p:txBody>
      </p:sp>
      <p:grpSp>
        <p:nvGrpSpPr>
          <p:cNvPr id="3" name="Group 2" descr="Lincoln Castle&#10;">
            <a:extLst>
              <a:ext uri="{FF2B5EF4-FFF2-40B4-BE49-F238E27FC236}">
                <a16:creationId xmlns:a16="http://schemas.microsoft.com/office/drawing/2014/main" id="{86206B90-3632-C7DE-CCC6-A856852FD7D1}"/>
              </a:ext>
            </a:extLst>
          </p:cNvPr>
          <p:cNvGrpSpPr/>
          <p:nvPr/>
        </p:nvGrpSpPr>
        <p:grpSpPr>
          <a:xfrm>
            <a:off x="1717085" y="5525060"/>
            <a:ext cx="1866233" cy="367408"/>
            <a:chOff x="2238108" y="5567807"/>
            <a:chExt cx="1866233" cy="367408"/>
          </a:xfrm>
        </p:grpSpPr>
        <p:sp>
          <p:nvSpPr>
            <p:cNvPr id="6" name="Text ">
              <a:extLst>
                <a:ext uri="{FF2B5EF4-FFF2-40B4-BE49-F238E27FC236}">
                  <a16:creationId xmlns:a16="http://schemas.microsoft.com/office/drawing/2014/main" id="{4049E9A1-694C-F589-EAE5-F62B6FAC0590}"/>
                </a:ext>
              </a:extLst>
            </p:cNvPr>
            <p:cNvSpPr txBox="1"/>
            <p:nvPr/>
          </p:nvSpPr>
          <p:spPr>
            <a:xfrm>
              <a:off x="2238108" y="5567807"/>
              <a:ext cx="1557585" cy="3674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300" dirty="0">
                  <a:latin typeface="Comic Sans MS" panose="030F0702030302020204" pitchFamily="66" charset="0"/>
                </a:rPr>
                <a:t>Lincoln Castle</a:t>
              </a: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A4B4810-BDC0-99B9-3E16-62C0D202A1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54074" y="5650402"/>
              <a:ext cx="350267" cy="248874"/>
            </a:xfrm>
            <a:prstGeom prst="rect">
              <a:avLst/>
            </a:prstGeom>
          </p:spPr>
        </p:pic>
      </p:grpSp>
      <p:grpSp>
        <p:nvGrpSpPr>
          <p:cNvPr id="9" name="Group 8" descr="A modern day colour photograph of Lincoln Castle from above. ">
            <a:extLst>
              <a:ext uri="{FF2B5EF4-FFF2-40B4-BE49-F238E27FC236}">
                <a16:creationId xmlns:a16="http://schemas.microsoft.com/office/drawing/2014/main" id="{927F8A5C-0415-986B-BE83-B5337E721F89}"/>
              </a:ext>
            </a:extLst>
          </p:cNvPr>
          <p:cNvGrpSpPr/>
          <p:nvPr/>
        </p:nvGrpSpPr>
        <p:grpSpPr>
          <a:xfrm>
            <a:off x="3661434" y="1581337"/>
            <a:ext cx="6941285" cy="4558453"/>
            <a:chOff x="4240618" y="1677034"/>
            <a:chExt cx="6941285" cy="4558453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5DB1AE76-C548-9AC8-657B-A32B1F6BCA2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343400" y="1677034"/>
              <a:ext cx="6838503" cy="4362257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8" name="Text ">
              <a:extLst>
                <a:ext uri="{FF2B5EF4-FFF2-40B4-BE49-F238E27FC236}">
                  <a16:creationId xmlns:a16="http://schemas.microsoft.com/office/drawing/2014/main" id="{DEA17281-67DE-3EC8-BAA4-A43FA63B4163}"/>
                </a:ext>
              </a:extLst>
            </p:cNvPr>
            <p:cNvSpPr txBox="1"/>
            <p:nvPr/>
          </p:nvSpPr>
          <p:spPr>
            <a:xfrm>
              <a:off x="4240618" y="5977531"/>
              <a:ext cx="2014870" cy="2579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1">
                      <a:lumMod val="75000"/>
                    </a:schemeClr>
                  </a:solidFill>
                </a:rPr>
                <a:t>© Public Domain from Wikimedia Commons</a:t>
              </a:r>
            </a:p>
          </p:txBody>
        </p:sp>
      </p:grpSp>
      <p:pic>
        <p:nvPicPr>
          <p:cNvPr id="11" name="Picture 10" descr="An illustration of a medieval woman, she wears a blue headscarf and a green dress. ">
            <a:extLst>
              <a:ext uri="{FF2B5EF4-FFF2-40B4-BE49-F238E27FC236}">
                <a16:creationId xmlns:a16="http://schemas.microsoft.com/office/drawing/2014/main" id="{9E7CD38C-FEEC-B4CC-6FB9-DACC4683EBF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3144" y="1917342"/>
            <a:ext cx="2105160" cy="4594073"/>
          </a:xfrm>
          <a:prstGeom prst="rect">
            <a:avLst/>
          </a:prstGeom>
        </p:spPr>
      </p:pic>
      <p:pic>
        <p:nvPicPr>
          <p:cNvPr id="15" name="Logo">
            <a:extLst>
              <a:ext uri="{FF2B5EF4-FFF2-40B4-BE49-F238E27FC236}">
                <a16:creationId xmlns:a16="http://schemas.microsoft.com/office/drawing/2014/main" id="{0787D791-FD29-9D67-DE8F-B3021CC4C0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68000" y="5474208"/>
            <a:ext cx="1523999" cy="138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3881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" grpId="0"/>
      <p:bldP spid="5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3741ECD7-FB9C-1404-7BD6-0E019CBC8D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65352"/>
            <a:ext cx="9144000" cy="1077218"/>
          </a:xfrm>
        </p:spPr>
        <p:txBody>
          <a:bodyPr/>
          <a:lstStyle/>
          <a:p>
            <a:r>
              <a:rPr lang="en-US" dirty="0"/>
              <a:t>Questions</a:t>
            </a:r>
          </a:p>
        </p:txBody>
      </p:sp>
      <p:grpSp>
        <p:nvGrpSpPr>
          <p:cNvPr id="14" name="box 1" descr="How did Lincoln change after 1066?&#10;">
            <a:extLst>
              <a:ext uri="{FF2B5EF4-FFF2-40B4-BE49-F238E27FC236}">
                <a16:creationId xmlns:a16="http://schemas.microsoft.com/office/drawing/2014/main" id="{3C43F312-02CC-27A8-DFE8-1D77AC34AEA0}"/>
              </a:ext>
            </a:extLst>
          </p:cNvPr>
          <p:cNvGrpSpPr/>
          <p:nvPr/>
        </p:nvGrpSpPr>
        <p:grpSpPr>
          <a:xfrm>
            <a:off x="518175" y="454349"/>
            <a:ext cx="5498354" cy="2123658"/>
            <a:chOff x="518175" y="454349"/>
            <a:chExt cx="5498354" cy="2123658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5238704-0898-A9B0-08A6-1E8C55711F12}"/>
                </a:ext>
              </a:extLst>
            </p:cNvPr>
            <p:cNvSpPr/>
            <p:nvPr/>
          </p:nvSpPr>
          <p:spPr>
            <a:xfrm>
              <a:off x="518175" y="454349"/>
              <a:ext cx="5498354" cy="21236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glow rad="38927">
                <a:schemeClr val="tx1">
                  <a:alpha val="34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29D932F-C3B1-0326-BE7B-8610BF323246}"/>
                </a:ext>
              </a:extLst>
            </p:cNvPr>
            <p:cNvSpPr txBox="1"/>
            <p:nvPr/>
          </p:nvSpPr>
          <p:spPr>
            <a:xfrm>
              <a:off x="993512" y="1065296"/>
              <a:ext cx="4547679" cy="89255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2600" dirty="0">
                  <a:latin typeface="Superclarendon Rg" panose="02000505080000020003" pitchFamily="2" charset="77"/>
                </a:rPr>
                <a:t>How did Lincoln change after 1066?</a:t>
              </a:r>
            </a:p>
          </p:txBody>
        </p:sp>
      </p:grpSp>
      <p:grpSp>
        <p:nvGrpSpPr>
          <p:cNvPr id="17" name="box 2" descr="How did Lincoln become one of the wealthiest towns in England?&#10;">
            <a:extLst>
              <a:ext uri="{FF2B5EF4-FFF2-40B4-BE49-F238E27FC236}">
                <a16:creationId xmlns:a16="http://schemas.microsoft.com/office/drawing/2014/main" id="{BB0FF705-DCA4-D69D-7529-B87E64C26D5B}"/>
              </a:ext>
            </a:extLst>
          </p:cNvPr>
          <p:cNvGrpSpPr/>
          <p:nvPr/>
        </p:nvGrpSpPr>
        <p:grpSpPr>
          <a:xfrm>
            <a:off x="6164879" y="454349"/>
            <a:ext cx="5498354" cy="2123658"/>
            <a:chOff x="6164879" y="454349"/>
            <a:chExt cx="5498354" cy="2123658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D144DDC-312D-AB5D-CA8F-D2DE4708FE8B}"/>
                </a:ext>
              </a:extLst>
            </p:cNvPr>
            <p:cNvSpPr/>
            <p:nvPr/>
          </p:nvSpPr>
          <p:spPr>
            <a:xfrm>
              <a:off x="6164879" y="454349"/>
              <a:ext cx="5498354" cy="21236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glow rad="38927">
                <a:schemeClr val="tx1">
                  <a:alpha val="34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D5A7856-FA7B-07BE-9968-EF291D5E4E6D}"/>
                </a:ext>
              </a:extLst>
            </p:cNvPr>
            <p:cNvSpPr txBox="1"/>
            <p:nvPr/>
          </p:nvSpPr>
          <p:spPr>
            <a:xfrm>
              <a:off x="6503213" y="865241"/>
              <a:ext cx="4821682" cy="129266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2600" dirty="0">
                  <a:latin typeface="Superclarendon Rg" panose="02000505080000020003" pitchFamily="2" charset="77"/>
                </a:rPr>
                <a:t>How did Lincoln become one of the wealthiest towns in England?</a:t>
              </a:r>
            </a:p>
          </p:txBody>
        </p:sp>
      </p:grpSp>
      <p:sp>
        <p:nvSpPr>
          <p:cNvPr id="11" name="Main question">
            <a:extLst>
              <a:ext uri="{FF2B5EF4-FFF2-40B4-BE49-F238E27FC236}">
                <a16:creationId xmlns:a16="http://schemas.microsoft.com/office/drawing/2014/main" id="{C9DE474D-C648-979F-EEEB-3C7D530F59E7}"/>
              </a:ext>
            </a:extLst>
          </p:cNvPr>
          <p:cNvSpPr txBox="1"/>
          <p:nvPr/>
        </p:nvSpPr>
        <p:spPr>
          <a:xfrm>
            <a:off x="445847" y="2753413"/>
            <a:ext cx="1121738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200" dirty="0">
                <a:solidFill>
                  <a:srgbClr val="B64B76"/>
                </a:solidFill>
                <a:latin typeface="Superclarendon Rg" panose="02000505080000020003" pitchFamily="2" charset="77"/>
              </a:rPr>
              <a:t>Why was Lincoln such an important </a:t>
            </a:r>
          </a:p>
          <a:p>
            <a:pPr algn="ctr"/>
            <a:r>
              <a:rPr lang="en-GB" sz="3200" dirty="0">
                <a:solidFill>
                  <a:srgbClr val="B64B76"/>
                </a:solidFill>
                <a:latin typeface="Superclarendon Rg" panose="02000505080000020003" pitchFamily="2" charset="77"/>
              </a:rPr>
              <a:t>city in the Middle Ages?</a:t>
            </a:r>
          </a:p>
        </p:txBody>
      </p:sp>
      <p:grpSp>
        <p:nvGrpSpPr>
          <p:cNvPr id="20" name="box 3" descr="What difficulties did Lincoln face during the Middle Ages?&#10;">
            <a:extLst>
              <a:ext uri="{FF2B5EF4-FFF2-40B4-BE49-F238E27FC236}">
                <a16:creationId xmlns:a16="http://schemas.microsoft.com/office/drawing/2014/main" id="{F80AF3A3-C3BB-1C0C-8704-87D2D7A22C53}"/>
              </a:ext>
            </a:extLst>
          </p:cNvPr>
          <p:cNvGrpSpPr/>
          <p:nvPr/>
        </p:nvGrpSpPr>
        <p:grpSpPr>
          <a:xfrm>
            <a:off x="518175" y="4038379"/>
            <a:ext cx="5498354" cy="2123658"/>
            <a:chOff x="518175" y="4038379"/>
            <a:chExt cx="5498354" cy="2123658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26A88B4-D442-9F33-5546-F2E7D4AC3C22}"/>
                </a:ext>
              </a:extLst>
            </p:cNvPr>
            <p:cNvSpPr/>
            <p:nvPr/>
          </p:nvSpPr>
          <p:spPr>
            <a:xfrm>
              <a:off x="518175" y="4038379"/>
              <a:ext cx="5498354" cy="21236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glow rad="38927">
                <a:schemeClr val="tx1">
                  <a:alpha val="34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E5EF4A7-564C-1CBB-1B83-6B35573A35B4}"/>
                </a:ext>
              </a:extLst>
            </p:cNvPr>
            <p:cNvSpPr txBox="1"/>
            <p:nvPr/>
          </p:nvSpPr>
          <p:spPr>
            <a:xfrm>
              <a:off x="648701" y="4500042"/>
              <a:ext cx="5237299" cy="129266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2600" dirty="0">
                  <a:latin typeface="Superclarendon Rg" panose="02000505080000020003" pitchFamily="2" charset="77"/>
                </a:rPr>
                <a:t>What difficulties did Lincoln face during the Middle Ages?</a:t>
              </a:r>
            </a:p>
          </p:txBody>
        </p:sp>
      </p:grpSp>
      <p:grpSp>
        <p:nvGrpSpPr>
          <p:cNvPr id="23" name="box 4" descr="What is the most significant feature of Medieval Lincoln we can still see today?&#10;">
            <a:extLst>
              <a:ext uri="{FF2B5EF4-FFF2-40B4-BE49-F238E27FC236}">
                <a16:creationId xmlns:a16="http://schemas.microsoft.com/office/drawing/2014/main" id="{686C2EA7-9588-EB4D-FC36-8470617E13E3}"/>
              </a:ext>
            </a:extLst>
          </p:cNvPr>
          <p:cNvGrpSpPr/>
          <p:nvPr/>
        </p:nvGrpSpPr>
        <p:grpSpPr>
          <a:xfrm>
            <a:off x="6164879" y="4038379"/>
            <a:ext cx="5498354" cy="2123658"/>
            <a:chOff x="6164879" y="4038379"/>
            <a:chExt cx="5498354" cy="2123658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9F35246-0B9A-82BC-C675-89CDAA1DBB51}"/>
                </a:ext>
              </a:extLst>
            </p:cNvPr>
            <p:cNvSpPr/>
            <p:nvPr/>
          </p:nvSpPr>
          <p:spPr>
            <a:xfrm>
              <a:off x="6164879" y="4038379"/>
              <a:ext cx="5498354" cy="212365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glow rad="38927">
                <a:schemeClr val="tx1">
                  <a:alpha val="34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42127DB-E600-D7E0-5A94-1FF7F7902DCB}"/>
                </a:ext>
              </a:extLst>
            </p:cNvPr>
            <p:cNvSpPr txBox="1"/>
            <p:nvPr/>
          </p:nvSpPr>
          <p:spPr>
            <a:xfrm>
              <a:off x="6640215" y="4253064"/>
              <a:ext cx="4547679" cy="1692771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2600" dirty="0">
                  <a:latin typeface="Superclarendon Rg" panose="02000505080000020003" pitchFamily="2" charset="77"/>
                </a:rPr>
                <a:t>What is the most significant feature of Medieval Lincoln we can still see today?</a:t>
              </a:r>
            </a:p>
          </p:txBody>
        </p:sp>
      </p:grpSp>
      <p:pic>
        <p:nvPicPr>
          <p:cNvPr id="3" name="Logo">
            <a:extLst>
              <a:ext uri="{FF2B5EF4-FFF2-40B4-BE49-F238E27FC236}">
                <a16:creationId xmlns:a16="http://schemas.microsoft.com/office/drawing/2014/main" id="{59BC6838-C616-3852-3CC0-3C94E1243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68000" y="5474208"/>
            <a:ext cx="1523999" cy="138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8268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5E918C-42E7-8F04-D071-A369EFB83E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345BC29A-8009-CFBD-A510-8AC37E2B84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>
            <a:normAutofit fontScale="90000"/>
          </a:bodyPr>
          <a:lstStyle/>
          <a:p>
            <a:r>
              <a:rPr lang="en-US" dirty="0"/>
              <a:t>What Can We Still See Today?</a:t>
            </a:r>
          </a:p>
        </p:txBody>
      </p:sp>
      <p:sp>
        <p:nvSpPr>
          <p:cNvPr id="17" name="Slide Question">
            <a:extLst>
              <a:ext uri="{FF2B5EF4-FFF2-40B4-BE49-F238E27FC236}">
                <a16:creationId xmlns:a16="http://schemas.microsoft.com/office/drawing/2014/main" id="{08489C8A-0141-1425-2B63-E40071EB48C9}"/>
              </a:ext>
            </a:extLst>
          </p:cNvPr>
          <p:cNvSpPr txBox="1"/>
          <p:nvPr/>
        </p:nvSpPr>
        <p:spPr>
          <a:xfrm>
            <a:off x="0" y="-93726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kern="1500" spc="50" dirty="0">
                <a:solidFill>
                  <a:schemeClr val="bg1"/>
                </a:solidFill>
                <a:effectLst>
                  <a:glow rad="129736">
                    <a:schemeClr val="tx1">
                      <a:alpha val="53807"/>
                    </a:schemeClr>
                  </a:glow>
                </a:effectLst>
                <a:latin typeface="Superclarendon Rg" panose="02000505080000020003" pitchFamily="2" charset="77"/>
              </a:rPr>
              <a:t>What is the most significant feature of Medieval Lincoln we can still see today?</a:t>
            </a:r>
          </a:p>
        </p:txBody>
      </p:sp>
      <p:sp>
        <p:nvSpPr>
          <p:cNvPr id="18" name="Title">
            <a:extLst>
              <a:ext uri="{FF2B5EF4-FFF2-40B4-BE49-F238E27FC236}">
                <a16:creationId xmlns:a16="http://schemas.microsoft.com/office/drawing/2014/main" id="{8CE7A86A-63B6-B5BA-2B28-1936E238517E}"/>
              </a:ext>
            </a:extLst>
          </p:cNvPr>
          <p:cNvSpPr txBox="1">
            <a:spLocks/>
          </p:cNvSpPr>
          <p:nvPr/>
        </p:nvSpPr>
        <p:spPr>
          <a:xfrm>
            <a:off x="476386" y="546765"/>
            <a:ext cx="10995682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400" dirty="0">
                <a:ln w="12700">
                  <a:noFill/>
                </a:ln>
                <a:latin typeface="Superclarendon Rg" panose="02060605060000020003" pitchFamily="18" charset="77"/>
              </a:rPr>
              <a:t>What Can We Still See Today?</a:t>
            </a:r>
          </a:p>
        </p:txBody>
      </p:sp>
      <p:grpSp>
        <p:nvGrpSpPr>
          <p:cNvPr id="16" name="Group 15" descr="A modern day colour photograph of Lincoln Cathedral. ">
            <a:extLst>
              <a:ext uri="{FF2B5EF4-FFF2-40B4-BE49-F238E27FC236}">
                <a16:creationId xmlns:a16="http://schemas.microsoft.com/office/drawing/2014/main" id="{1C1FBC8F-184B-94AC-C88B-517D398AB208}"/>
              </a:ext>
            </a:extLst>
          </p:cNvPr>
          <p:cNvGrpSpPr/>
          <p:nvPr/>
        </p:nvGrpSpPr>
        <p:grpSpPr>
          <a:xfrm>
            <a:off x="575031" y="1317043"/>
            <a:ext cx="6240548" cy="4704977"/>
            <a:chOff x="575031" y="1338309"/>
            <a:chExt cx="6240548" cy="4704977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A9B75DD-B39F-BD9E-DFED-AA6377D5D58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9461" y="1418697"/>
              <a:ext cx="6166118" cy="4624589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13" name="Text ">
              <a:extLst>
                <a:ext uri="{FF2B5EF4-FFF2-40B4-BE49-F238E27FC236}">
                  <a16:creationId xmlns:a16="http://schemas.microsoft.com/office/drawing/2014/main" id="{29D1E52F-5F0E-44FD-55F9-B5BB63BD684E}"/>
                </a:ext>
              </a:extLst>
            </p:cNvPr>
            <p:cNvSpPr txBox="1"/>
            <p:nvPr/>
          </p:nvSpPr>
          <p:spPr>
            <a:xfrm>
              <a:off x="575031" y="1338309"/>
              <a:ext cx="2014870" cy="2579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1"/>
                  </a:solidFill>
                </a:rPr>
                <a:t>© Public Domain from Wikimedia Commons</a:t>
              </a:r>
            </a:p>
          </p:txBody>
        </p:sp>
      </p:grpSp>
      <p:sp>
        <p:nvSpPr>
          <p:cNvPr id="4" name="Text ">
            <a:extLst>
              <a:ext uri="{FF2B5EF4-FFF2-40B4-BE49-F238E27FC236}">
                <a16:creationId xmlns:a16="http://schemas.microsoft.com/office/drawing/2014/main" id="{1029EB08-FC3C-F62F-1F8E-F44DE5475F6F}"/>
              </a:ext>
            </a:extLst>
          </p:cNvPr>
          <p:cNvSpPr txBox="1"/>
          <p:nvPr/>
        </p:nvSpPr>
        <p:spPr>
          <a:xfrm>
            <a:off x="7047037" y="1397431"/>
            <a:ext cx="3427822" cy="102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Lincoln’s steep streets still follow the shape of the medieval city. The Jew’s House and Aaron’s House still stand. </a:t>
            </a:r>
          </a:p>
        </p:txBody>
      </p:sp>
      <p:sp>
        <p:nvSpPr>
          <p:cNvPr id="5" name="Text ">
            <a:extLst>
              <a:ext uri="{FF2B5EF4-FFF2-40B4-BE49-F238E27FC236}">
                <a16:creationId xmlns:a16="http://schemas.microsoft.com/office/drawing/2014/main" id="{050355BD-3C97-B1EE-2500-B7BD5C284CA4}"/>
              </a:ext>
            </a:extLst>
          </p:cNvPr>
          <p:cNvSpPr txBox="1"/>
          <p:nvPr/>
        </p:nvSpPr>
        <p:spPr>
          <a:xfrm>
            <a:off x="7047038" y="2797949"/>
            <a:ext cx="2947567" cy="102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So does the cathedral, where you can visit the shrine of St Hugh and see the Lincoln Imp.</a:t>
            </a:r>
          </a:p>
        </p:txBody>
      </p:sp>
      <p:sp>
        <p:nvSpPr>
          <p:cNvPr id="10" name="Text ">
            <a:extLst>
              <a:ext uri="{FF2B5EF4-FFF2-40B4-BE49-F238E27FC236}">
                <a16:creationId xmlns:a16="http://schemas.microsoft.com/office/drawing/2014/main" id="{5D637C71-935E-FE0A-1BA2-87B2339FDB74}"/>
              </a:ext>
            </a:extLst>
          </p:cNvPr>
          <p:cNvSpPr txBox="1"/>
          <p:nvPr/>
        </p:nvSpPr>
        <p:spPr>
          <a:xfrm>
            <a:off x="7047037" y="4198467"/>
            <a:ext cx="3032628" cy="1349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These buildings remind us just how important Lincoln was in the Middle Ages – and why we should be proud of its history today.</a:t>
            </a:r>
          </a:p>
        </p:txBody>
      </p:sp>
      <p:grpSp>
        <p:nvGrpSpPr>
          <p:cNvPr id="3" name="Group 2" descr="Lincoln Cathedral&#10;">
            <a:extLst>
              <a:ext uri="{FF2B5EF4-FFF2-40B4-BE49-F238E27FC236}">
                <a16:creationId xmlns:a16="http://schemas.microsoft.com/office/drawing/2014/main" id="{E0A0D551-9EA2-F406-0C0D-80DB884ECCE3}"/>
              </a:ext>
            </a:extLst>
          </p:cNvPr>
          <p:cNvGrpSpPr/>
          <p:nvPr/>
        </p:nvGrpSpPr>
        <p:grpSpPr>
          <a:xfrm>
            <a:off x="7134698" y="5737341"/>
            <a:ext cx="2359586" cy="367408"/>
            <a:chOff x="1898474" y="5584741"/>
            <a:chExt cx="2359586" cy="367408"/>
          </a:xfrm>
        </p:grpSpPr>
        <p:sp>
          <p:nvSpPr>
            <p:cNvPr id="6" name="Text ">
              <a:extLst>
                <a:ext uri="{FF2B5EF4-FFF2-40B4-BE49-F238E27FC236}">
                  <a16:creationId xmlns:a16="http://schemas.microsoft.com/office/drawing/2014/main" id="{C71E6FE7-603F-D790-E319-6DB27E5F45B7}"/>
                </a:ext>
              </a:extLst>
            </p:cNvPr>
            <p:cNvSpPr txBox="1"/>
            <p:nvPr/>
          </p:nvSpPr>
          <p:spPr>
            <a:xfrm>
              <a:off x="2238108" y="5584741"/>
              <a:ext cx="2019952" cy="3674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300" dirty="0">
                  <a:latin typeface="Comic Sans MS" panose="030F0702030302020204" pitchFamily="66" charset="0"/>
                </a:rPr>
                <a:t>Lincoln Cathedral</a:t>
              </a: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B24AEE8-6902-CA68-F73D-D87FD36C65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1898474" y="5648340"/>
              <a:ext cx="350267" cy="248874"/>
            </a:xfrm>
            <a:prstGeom prst="rect">
              <a:avLst/>
            </a:prstGeom>
          </p:spPr>
        </p:pic>
      </p:grpSp>
      <p:pic>
        <p:nvPicPr>
          <p:cNvPr id="19" name="Picture 18" descr="An illustration of a medieval woman, she wears a blue headscarf and a green dress. ">
            <a:extLst>
              <a:ext uri="{FF2B5EF4-FFF2-40B4-BE49-F238E27FC236}">
                <a16:creationId xmlns:a16="http://schemas.microsoft.com/office/drawing/2014/main" id="{B562E79C-1889-6DBE-859F-2F85A925440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3144" y="1917342"/>
            <a:ext cx="2105160" cy="4594073"/>
          </a:xfrm>
          <a:prstGeom prst="rect">
            <a:avLst/>
          </a:prstGeom>
        </p:spPr>
      </p:pic>
      <p:pic>
        <p:nvPicPr>
          <p:cNvPr id="15" name="Logo">
            <a:extLst>
              <a:ext uri="{FF2B5EF4-FFF2-40B4-BE49-F238E27FC236}">
                <a16:creationId xmlns:a16="http://schemas.microsoft.com/office/drawing/2014/main" id="{9AF00761-BD4D-8745-ABC8-A2FF0D7904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68000" y="5474208"/>
            <a:ext cx="1523999" cy="138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6582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" grpId="0"/>
      <p:bldP spid="5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E9B954C7-F048-05C0-B5E4-75709F0D56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>
            <a:normAutofit/>
          </a:bodyPr>
          <a:lstStyle/>
          <a:p>
            <a:r>
              <a:rPr lang="en-US" dirty="0"/>
              <a:t>Before the Normans </a:t>
            </a:r>
          </a:p>
        </p:txBody>
      </p:sp>
      <p:sp>
        <p:nvSpPr>
          <p:cNvPr id="17" name="Slide Question">
            <a:extLst>
              <a:ext uri="{FF2B5EF4-FFF2-40B4-BE49-F238E27FC236}">
                <a16:creationId xmlns:a16="http://schemas.microsoft.com/office/drawing/2014/main" id="{C28F5F75-9126-4946-1B5A-B5CB6BAD952F}"/>
              </a:ext>
            </a:extLst>
          </p:cNvPr>
          <p:cNvSpPr txBox="1"/>
          <p:nvPr/>
        </p:nvSpPr>
        <p:spPr>
          <a:xfrm>
            <a:off x="0" y="-93726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kern="1500" spc="50" dirty="0">
                <a:solidFill>
                  <a:schemeClr val="bg1"/>
                </a:solidFill>
                <a:effectLst>
                  <a:glow rad="129736">
                    <a:schemeClr val="tx1">
                      <a:alpha val="53807"/>
                    </a:schemeClr>
                  </a:glow>
                </a:effectLst>
                <a:latin typeface="Superclarendon Rg" panose="02000505080000020003" pitchFamily="2" charset="77"/>
              </a:rPr>
              <a:t>How did Lincoln change after 1066?</a:t>
            </a:r>
          </a:p>
        </p:txBody>
      </p:sp>
      <p:sp>
        <p:nvSpPr>
          <p:cNvPr id="18" name="Title">
            <a:extLst>
              <a:ext uri="{FF2B5EF4-FFF2-40B4-BE49-F238E27FC236}">
                <a16:creationId xmlns:a16="http://schemas.microsoft.com/office/drawing/2014/main" id="{76E812D0-F2D6-D9FE-976D-C6523DBBC540}"/>
              </a:ext>
            </a:extLst>
          </p:cNvPr>
          <p:cNvSpPr txBox="1">
            <a:spLocks/>
          </p:cNvSpPr>
          <p:nvPr/>
        </p:nvSpPr>
        <p:spPr>
          <a:xfrm>
            <a:off x="494269" y="512534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500" dirty="0">
                <a:ln w="12700">
                  <a:noFill/>
                </a:ln>
                <a:latin typeface="Superclarendon Rg" panose="02060605060000020003" pitchFamily="18" charset="77"/>
              </a:rPr>
              <a:t>Before the Normans </a:t>
            </a:r>
          </a:p>
        </p:txBody>
      </p:sp>
      <p:sp>
        <p:nvSpPr>
          <p:cNvPr id="19" name="Text ">
            <a:extLst>
              <a:ext uri="{FF2B5EF4-FFF2-40B4-BE49-F238E27FC236}">
                <a16:creationId xmlns:a16="http://schemas.microsoft.com/office/drawing/2014/main" id="{C96CB93F-DB27-EF29-0E49-E422D3901091}"/>
              </a:ext>
            </a:extLst>
          </p:cNvPr>
          <p:cNvSpPr txBox="1"/>
          <p:nvPr/>
        </p:nvSpPr>
        <p:spPr>
          <a:xfrm>
            <a:off x="494269" y="1419027"/>
            <a:ext cx="4492402" cy="70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Before 1066, Lincoln was already a wealthy and busy town. </a:t>
            </a:r>
          </a:p>
        </p:txBody>
      </p:sp>
      <p:sp>
        <p:nvSpPr>
          <p:cNvPr id="20" name="Text ">
            <a:extLst>
              <a:ext uri="{FF2B5EF4-FFF2-40B4-BE49-F238E27FC236}">
                <a16:creationId xmlns:a16="http://schemas.microsoft.com/office/drawing/2014/main" id="{C4E0A335-6F73-D431-A747-23C08BF70BA0}"/>
              </a:ext>
            </a:extLst>
          </p:cNvPr>
          <p:cNvSpPr txBox="1"/>
          <p:nvPr/>
        </p:nvSpPr>
        <p:spPr>
          <a:xfrm>
            <a:off x="494269" y="2229995"/>
            <a:ext cx="4492402" cy="102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The Vikings had turned it into a strong trading centre, protected by walls and full of skilled workers and churches. </a:t>
            </a:r>
          </a:p>
        </p:txBody>
      </p:sp>
      <p:sp>
        <p:nvSpPr>
          <p:cNvPr id="21" name="Text ">
            <a:extLst>
              <a:ext uri="{FF2B5EF4-FFF2-40B4-BE49-F238E27FC236}">
                <a16:creationId xmlns:a16="http://schemas.microsoft.com/office/drawing/2014/main" id="{3A9F7820-9085-09D8-439E-1A9B9D6BC2F7}"/>
              </a:ext>
            </a:extLst>
          </p:cNvPr>
          <p:cNvSpPr txBox="1"/>
          <p:nvPr/>
        </p:nvSpPr>
        <p:spPr>
          <a:xfrm>
            <a:off x="494268" y="3364129"/>
            <a:ext cx="4677028" cy="70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The town sat on important Roman roads like Ermine Street, and rivers that helped goods travel in and out. </a:t>
            </a:r>
          </a:p>
        </p:txBody>
      </p:sp>
      <p:sp>
        <p:nvSpPr>
          <p:cNvPr id="22" name="Text ">
            <a:extLst>
              <a:ext uri="{FF2B5EF4-FFF2-40B4-BE49-F238E27FC236}">
                <a16:creationId xmlns:a16="http://schemas.microsoft.com/office/drawing/2014/main" id="{5FA21FE1-0F46-6AEA-9CE9-4BF42536D50C}"/>
              </a:ext>
            </a:extLst>
          </p:cNvPr>
          <p:cNvSpPr txBox="1"/>
          <p:nvPr/>
        </p:nvSpPr>
        <p:spPr>
          <a:xfrm>
            <a:off x="494268" y="4175098"/>
            <a:ext cx="4492402" cy="102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When King Harold passed through Lincoln on his way to the Battle of Hastings, the people must have known that big changes were coming.</a:t>
            </a:r>
          </a:p>
        </p:txBody>
      </p:sp>
      <p:grpSp>
        <p:nvGrpSpPr>
          <p:cNvPr id="30" name="Group 29" descr="A colour photograph of the Battle of Hastings on the Bayeaux Tapestry. ">
            <a:extLst>
              <a:ext uri="{FF2B5EF4-FFF2-40B4-BE49-F238E27FC236}">
                <a16:creationId xmlns:a16="http://schemas.microsoft.com/office/drawing/2014/main" id="{8EDB5862-D7B3-DE28-C9D5-2FDF1C7C9303}"/>
              </a:ext>
            </a:extLst>
          </p:cNvPr>
          <p:cNvGrpSpPr/>
          <p:nvPr/>
        </p:nvGrpSpPr>
        <p:grpSpPr>
          <a:xfrm>
            <a:off x="5171296" y="1183025"/>
            <a:ext cx="6258703" cy="3504108"/>
            <a:chOff x="5171296" y="1463248"/>
            <a:chExt cx="6258703" cy="3504108"/>
          </a:xfrm>
        </p:grpSpPr>
        <p:pic>
          <p:nvPicPr>
            <p:cNvPr id="24" name="Picture 23" descr="A close-up of a tapestry&#10;&#10;AI-generated content may be incorrect.">
              <a:extLst>
                <a:ext uri="{FF2B5EF4-FFF2-40B4-BE49-F238E27FC236}">
                  <a16:creationId xmlns:a16="http://schemas.microsoft.com/office/drawing/2014/main" id="{2FA36795-95F1-2BFC-D775-ED39C3BA07D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259376" y="1699250"/>
              <a:ext cx="6170623" cy="3268106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29" name="Text ">
              <a:extLst>
                <a:ext uri="{FF2B5EF4-FFF2-40B4-BE49-F238E27FC236}">
                  <a16:creationId xmlns:a16="http://schemas.microsoft.com/office/drawing/2014/main" id="{2F4E3C95-6E6B-C3BE-2458-11EBC938521E}"/>
                </a:ext>
              </a:extLst>
            </p:cNvPr>
            <p:cNvSpPr txBox="1"/>
            <p:nvPr/>
          </p:nvSpPr>
          <p:spPr>
            <a:xfrm>
              <a:off x="5171296" y="1463248"/>
              <a:ext cx="2096532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1">
                      <a:lumMod val="75000"/>
                    </a:schemeClr>
                  </a:solidFill>
                </a:rPr>
                <a:t>© Public Domain from Wikimedia Commons</a:t>
              </a:r>
            </a:p>
          </p:txBody>
        </p:sp>
      </p:grpSp>
      <p:grpSp>
        <p:nvGrpSpPr>
          <p:cNvPr id="34" name="Group 33" descr="The Battle of Hastings on the Bayeaux Tapestry.&#10;">
            <a:extLst>
              <a:ext uri="{FF2B5EF4-FFF2-40B4-BE49-F238E27FC236}">
                <a16:creationId xmlns:a16="http://schemas.microsoft.com/office/drawing/2014/main" id="{67C0D3D3-65E8-E266-E891-462EB1D2249B}"/>
              </a:ext>
            </a:extLst>
          </p:cNvPr>
          <p:cNvGrpSpPr/>
          <p:nvPr/>
        </p:nvGrpSpPr>
        <p:grpSpPr>
          <a:xfrm>
            <a:off x="5259376" y="4773724"/>
            <a:ext cx="5312310" cy="367408"/>
            <a:chOff x="5762018" y="5507871"/>
            <a:chExt cx="5312310" cy="367408"/>
          </a:xfrm>
        </p:grpSpPr>
        <p:sp>
          <p:nvSpPr>
            <p:cNvPr id="35" name="Text ">
              <a:extLst>
                <a:ext uri="{FF2B5EF4-FFF2-40B4-BE49-F238E27FC236}">
                  <a16:creationId xmlns:a16="http://schemas.microsoft.com/office/drawing/2014/main" id="{C0EFEEF8-ADA9-DBDB-7F48-C843B0B62772}"/>
                </a:ext>
              </a:extLst>
            </p:cNvPr>
            <p:cNvSpPr txBox="1"/>
            <p:nvPr/>
          </p:nvSpPr>
          <p:spPr>
            <a:xfrm>
              <a:off x="5944788" y="5507871"/>
              <a:ext cx="5129540" cy="3674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300" dirty="0">
                  <a:latin typeface="Comic Sans MS" panose="030F0702030302020204" pitchFamily="66" charset="0"/>
                </a:rPr>
                <a:t>The Battle of Hastings on the Bayeaux Tapestry.</a:t>
              </a:r>
            </a:p>
          </p:txBody>
        </p: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452E7E14-644C-5A61-0929-6F53C2194C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5711321" y="5567121"/>
              <a:ext cx="350267" cy="248874"/>
            </a:xfrm>
            <a:prstGeom prst="rect">
              <a:avLst/>
            </a:prstGeom>
          </p:spPr>
        </p:pic>
      </p:grpSp>
      <p:pic>
        <p:nvPicPr>
          <p:cNvPr id="28" name="Picture 27" descr="An illustration of a viking soldier. He wears a metal helmet, armour and has an axe tucked into his belt. ">
            <a:extLst>
              <a:ext uri="{FF2B5EF4-FFF2-40B4-BE49-F238E27FC236}">
                <a16:creationId xmlns:a16="http://schemas.microsoft.com/office/drawing/2014/main" id="{A6E6BF3F-42D3-0389-C092-77BD557C9EB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120428" y="1359367"/>
            <a:ext cx="1679236" cy="4983828"/>
          </a:xfrm>
          <a:prstGeom prst="rect">
            <a:avLst/>
          </a:prstGeom>
        </p:spPr>
      </p:pic>
      <p:pic>
        <p:nvPicPr>
          <p:cNvPr id="26" name="Picture 25" descr="Early Medieval timeline (AD 410 to AD 1066)">
            <a:extLst>
              <a:ext uri="{FF2B5EF4-FFF2-40B4-BE49-F238E27FC236}">
                <a16:creationId xmlns:a16="http://schemas.microsoft.com/office/drawing/2014/main" id="{26569F66-0354-1343-F841-7A12B13AE81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" y="5141132"/>
            <a:ext cx="12191996" cy="1716868"/>
          </a:xfrm>
          <a:prstGeom prst="rect">
            <a:avLst/>
          </a:prstGeom>
        </p:spPr>
      </p:pic>
      <p:pic>
        <p:nvPicPr>
          <p:cNvPr id="15" name="Logo">
            <a:extLst>
              <a:ext uri="{FF2B5EF4-FFF2-40B4-BE49-F238E27FC236}">
                <a16:creationId xmlns:a16="http://schemas.microsoft.com/office/drawing/2014/main" id="{C38F6340-8D4A-D91E-E4CD-369CCC4B54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68000" y="5474208"/>
            <a:ext cx="1523999" cy="138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3848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79E00AB-F022-3A1B-3B21-66AFF64788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7B08C7C4-56BC-EB53-95AE-31223E63CF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>
            <a:normAutofit fontScale="90000"/>
          </a:bodyPr>
          <a:lstStyle/>
          <a:p>
            <a:r>
              <a:rPr lang="en-US" dirty="0"/>
              <a:t>1066 and the Norman Conquest</a:t>
            </a:r>
          </a:p>
        </p:txBody>
      </p:sp>
      <p:sp>
        <p:nvSpPr>
          <p:cNvPr id="17" name="Slide Question">
            <a:extLst>
              <a:ext uri="{FF2B5EF4-FFF2-40B4-BE49-F238E27FC236}">
                <a16:creationId xmlns:a16="http://schemas.microsoft.com/office/drawing/2014/main" id="{5EB5DD59-2FA6-EB6F-4622-CC917A9F2BC7}"/>
              </a:ext>
            </a:extLst>
          </p:cNvPr>
          <p:cNvSpPr txBox="1"/>
          <p:nvPr/>
        </p:nvSpPr>
        <p:spPr>
          <a:xfrm>
            <a:off x="0" y="-93726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kern="1500" spc="50" dirty="0">
                <a:solidFill>
                  <a:schemeClr val="bg1"/>
                </a:solidFill>
                <a:effectLst>
                  <a:glow rad="129736">
                    <a:schemeClr val="tx1">
                      <a:alpha val="53807"/>
                    </a:schemeClr>
                  </a:glow>
                </a:effectLst>
                <a:latin typeface="Superclarendon Rg" panose="02000505080000020003" pitchFamily="2" charset="77"/>
              </a:rPr>
              <a:t>How did Lincoln change after 1066?</a:t>
            </a:r>
          </a:p>
        </p:txBody>
      </p:sp>
      <p:sp>
        <p:nvSpPr>
          <p:cNvPr id="18" name="Title">
            <a:extLst>
              <a:ext uri="{FF2B5EF4-FFF2-40B4-BE49-F238E27FC236}">
                <a16:creationId xmlns:a16="http://schemas.microsoft.com/office/drawing/2014/main" id="{793E2BDA-85D5-21A0-2226-F097826DDB35}"/>
              </a:ext>
            </a:extLst>
          </p:cNvPr>
          <p:cNvSpPr txBox="1">
            <a:spLocks/>
          </p:cNvSpPr>
          <p:nvPr/>
        </p:nvSpPr>
        <p:spPr>
          <a:xfrm>
            <a:off x="494269" y="1089975"/>
            <a:ext cx="6735587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500" dirty="0">
                <a:ln w="12700">
                  <a:noFill/>
                </a:ln>
                <a:latin typeface="Superclarendon Rg" panose="02060605060000020003" pitchFamily="18" charset="77"/>
              </a:rPr>
              <a:t>1066 and the Norman Conquest</a:t>
            </a:r>
          </a:p>
        </p:txBody>
      </p:sp>
      <p:sp>
        <p:nvSpPr>
          <p:cNvPr id="19" name="Text ">
            <a:extLst>
              <a:ext uri="{FF2B5EF4-FFF2-40B4-BE49-F238E27FC236}">
                <a16:creationId xmlns:a16="http://schemas.microsoft.com/office/drawing/2014/main" id="{BA39B6C9-7056-EE16-B037-8D069493F479}"/>
              </a:ext>
            </a:extLst>
          </p:cNvPr>
          <p:cNvSpPr txBox="1"/>
          <p:nvPr/>
        </p:nvSpPr>
        <p:spPr>
          <a:xfrm>
            <a:off x="494268" y="1954054"/>
            <a:ext cx="5357891" cy="70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The period of time after the Battle of Hastings is known as the Medieval period or the Middle Ages.</a:t>
            </a:r>
          </a:p>
        </p:txBody>
      </p:sp>
      <p:sp>
        <p:nvSpPr>
          <p:cNvPr id="20" name="Text ">
            <a:extLst>
              <a:ext uri="{FF2B5EF4-FFF2-40B4-BE49-F238E27FC236}">
                <a16:creationId xmlns:a16="http://schemas.microsoft.com/office/drawing/2014/main" id="{4F3C8D61-FA06-A00B-72BB-18EFD69FC83E}"/>
              </a:ext>
            </a:extLst>
          </p:cNvPr>
          <p:cNvSpPr txBox="1"/>
          <p:nvPr/>
        </p:nvSpPr>
        <p:spPr>
          <a:xfrm>
            <a:off x="494268" y="2762339"/>
            <a:ext cx="6260100" cy="70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After William of Normandy won the Battle of Hastings, he had to take control of the whole country. </a:t>
            </a:r>
          </a:p>
        </p:txBody>
      </p:sp>
      <p:sp>
        <p:nvSpPr>
          <p:cNvPr id="21" name="Text ">
            <a:extLst>
              <a:ext uri="{FF2B5EF4-FFF2-40B4-BE49-F238E27FC236}">
                <a16:creationId xmlns:a16="http://schemas.microsoft.com/office/drawing/2014/main" id="{68001E32-D481-4D7F-1F34-9C40DFD7B119}"/>
              </a:ext>
            </a:extLst>
          </p:cNvPr>
          <p:cNvSpPr txBox="1"/>
          <p:nvPr/>
        </p:nvSpPr>
        <p:spPr>
          <a:xfrm>
            <a:off x="494268" y="3570624"/>
            <a:ext cx="7192577" cy="102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In 1068, he ordered a large castle to be built in Lincoln, right where the Romans had once lived. The castle stood on a hill, overlooking the roads and rivers, to remind people who was in charge.</a:t>
            </a:r>
          </a:p>
        </p:txBody>
      </p:sp>
      <p:sp>
        <p:nvSpPr>
          <p:cNvPr id="22" name="Text ">
            <a:extLst>
              <a:ext uri="{FF2B5EF4-FFF2-40B4-BE49-F238E27FC236}">
                <a16:creationId xmlns:a16="http://schemas.microsoft.com/office/drawing/2014/main" id="{1E270E26-1D69-01DA-0818-14B30B195EF1}"/>
              </a:ext>
            </a:extLst>
          </p:cNvPr>
          <p:cNvSpPr txBox="1"/>
          <p:nvPr/>
        </p:nvSpPr>
        <p:spPr>
          <a:xfrm>
            <a:off x="494268" y="4702074"/>
            <a:ext cx="5845572" cy="70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To build it, 166 houses had to be destroyed, and many people were forced to live further down the hill.</a:t>
            </a:r>
          </a:p>
        </p:txBody>
      </p:sp>
      <p:pic>
        <p:nvPicPr>
          <p:cNvPr id="5" name="Picture 4" descr="An illustration of a castle on a hill surrounded by wooden fence posts. Below it sits a small village with houses, a church and farm animals. ">
            <a:extLst>
              <a:ext uri="{FF2B5EF4-FFF2-40B4-BE49-F238E27FC236}">
                <a16:creationId xmlns:a16="http://schemas.microsoft.com/office/drawing/2014/main" id="{EA785DA8-F87D-8931-C3F3-628EF364FB3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5149" y="593661"/>
            <a:ext cx="3535680" cy="4971836"/>
          </a:xfrm>
          <a:prstGeom prst="rect">
            <a:avLst/>
          </a:prstGeom>
        </p:spPr>
      </p:pic>
      <p:pic>
        <p:nvPicPr>
          <p:cNvPr id="3" name="Picture 2" descr="Medieval timeline (AD 1066 - AD 1540)">
            <a:extLst>
              <a:ext uri="{FF2B5EF4-FFF2-40B4-BE49-F238E27FC236}">
                <a16:creationId xmlns:a16="http://schemas.microsoft.com/office/drawing/2014/main" id="{115BC0D4-671B-3751-38A5-07813D5D6D5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142810"/>
            <a:ext cx="12191999" cy="1542773"/>
          </a:xfrm>
          <a:prstGeom prst="rect">
            <a:avLst/>
          </a:prstGeom>
        </p:spPr>
      </p:pic>
      <p:pic>
        <p:nvPicPr>
          <p:cNvPr id="15" name="Logo">
            <a:extLst>
              <a:ext uri="{FF2B5EF4-FFF2-40B4-BE49-F238E27FC236}">
                <a16:creationId xmlns:a16="http://schemas.microsoft.com/office/drawing/2014/main" id="{3B4A4F0D-270D-1FCF-9454-E121990268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68000" y="5474208"/>
            <a:ext cx="1523999" cy="138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2116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9BA66B-88F7-1C99-15BF-263CD610EA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9CFAEF34-BADE-187A-F7DA-FC2D6F7844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>
            <a:normAutofit/>
          </a:bodyPr>
          <a:lstStyle/>
          <a:p>
            <a:r>
              <a:rPr lang="en-US" dirty="0"/>
              <a:t>Building the Castle</a:t>
            </a:r>
          </a:p>
        </p:txBody>
      </p:sp>
      <p:sp>
        <p:nvSpPr>
          <p:cNvPr id="17" name="Slide Question">
            <a:extLst>
              <a:ext uri="{FF2B5EF4-FFF2-40B4-BE49-F238E27FC236}">
                <a16:creationId xmlns:a16="http://schemas.microsoft.com/office/drawing/2014/main" id="{7B201AF8-77F1-8DA0-EA54-FF05FABCE9CF}"/>
              </a:ext>
            </a:extLst>
          </p:cNvPr>
          <p:cNvSpPr txBox="1"/>
          <p:nvPr/>
        </p:nvSpPr>
        <p:spPr>
          <a:xfrm>
            <a:off x="0" y="-93726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kern="1500" spc="50" dirty="0">
                <a:solidFill>
                  <a:schemeClr val="bg1"/>
                </a:solidFill>
                <a:effectLst>
                  <a:glow rad="129736">
                    <a:schemeClr val="tx1">
                      <a:alpha val="53807"/>
                    </a:schemeClr>
                  </a:glow>
                </a:effectLst>
                <a:latin typeface="Superclarendon Rg" panose="02000505080000020003" pitchFamily="2" charset="77"/>
              </a:rPr>
              <a:t>How did Lincoln change after 1066?</a:t>
            </a:r>
          </a:p>
        </p:txBody>
      </p:sp>
      <p:sp>
        <p:nvSpPr>
          <p:cNvPr id="18" name="Title">
            <a:extLst>
              <a:ext uri="{FF2B5EF4-FFF2-40B4-BE49-F238E27FC236}">
                <a16:creationId xmlns:a16="http://schemas.microsoft.com/office/drawing/2014/main" id="{4C6BD68E-04B1-2FB4-6356-F6F4B493DED5}"/>
              </a:ext>
            </a:extLst>
          </p:cNvPr>
          <p:cNvSpPr txBox="1">
            <a:spLocks/>
          </p:cNvSpPr>
          <p:nvPr/>
        </p:nvSpPr>
        <p:spPr>
          <a:xfrm>
            <a:off x="494269" y="500731"/>
            <a:ext cx="6735587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500" dirty="0">
                <a:ln w="12700">
                  <a:noFill/>
                </a:ln>
                <a:latin typeface="Superclarendon Rg" panose="02060605060000020003" pitchFamily="18" charset="77"/>
              </a:rPr>
              <a:t>Building the Castle</a:t>
            </a:r>
          </a:p>
        </p:txBody>
      </p:sp>
      <p:grpSp>
        <p:nvGrpSpPr>
          <p:cNvPr id="8" name="Group 7" descr="A modern day colour photograph of Lucy Tower on top of a grassy mound. ">
            <a:extLst>
              <a:ext uri="{FF2B5EF4-FFF2-40B4-BE49-F238E27FC236}">
                <a16:creationId xmlns:a16="http://schemas.microsoft.com/office/drawing/2014/main" id="{3466E4ED-AFDD-1667-9B81-FE80D130DA31}"/>
              </a:ext>
            </a:extLst>
          </p:cNvPr>
          <p:cNvGrpSpPr/>
          <p:nvPr/>
        </p:nvGrpSpPr>
        <p:grpSpPr>
          <a:xfrm>
            <a:off x="587880" y="1402764"/>
            <a:ext cx="7200822" cy="4790493"/>
            <a:chOff x="587880" y="1336775"/>
            <a:chExt cx="7200822" cy="4790493"/>
          </a:xfrm>
        </p:grpSpPr>
        <p:pic>
          <p:nvPicPr>
            <p:cNvPr id="2" name="Picture 1" descr="A stone wall with a hill and grass&#10;&#10;AI-generated content may be incorrect.">
              <a:extLst>
                <a:ext uri="{FF2B5EF4-FFF2-40B4-BE49-F238E27FC236}">
                  <a16:creationId xmlns:a16="http://schemas.microsoft.com/office/drawing/2014/main" id="{5F1D1DBF-5E32-54AD-D703-E53989C288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7880" y="1336775"/>
              <a:ext cx="7111198" cy="4764292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7" name="Text ">
              <a:extLst>
                <a:ext uri="{FF2B5EF4-FFF2-40B4-BE49-F238E27FC236}">
                  <a16:creationId xmlns:a16="http://schemas.microsoft.com/office/drawing/2014/main" id="{0A338831-D994-2295-5A95-4ADD884645DF}"/>
                </a:ext>
              </a:extLst>
            </p:cNvPr>
            <p:cNvSpPr txBox="1"/>
            <p:nvPr/>
          </p:nvSpPr>
          <p:spPr>
            <a:xfrm>
              <a:off x="6264703" y="5869312"/>
              <a:ext cx="1523999" cy="2579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1"/>
                  </a:solidFill>
                </a:rPr>
                <a:t>© Historic England: Julie Potton</a:t>
              </a:r>
            </a:p>
          </p:txBody>
        </p:sp>
      </p:grpSp>
      <p:pic>
        <p:nvPicPr>
          <p:cNvPr id="6" name="Picture 5" descr="An illustration of a Norman soldier. He wears metal armour, a helmet and holds a large brown and bronze shield and a long sword. ">
            <a:extLst>
              <a:ext uri="{FF2B5EF4-FFF2-40B4-BE49-F238E27FC236}">
                <a16:creationId xmlns:a16="http://schemas.microsoft.com/office/drawing/2014/main" id="{CF5ADB55-4413-E73F-B7AC-C7770778D8A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544" y="1441893"/>
            <a:ext cx="2290457" cy="5273179"/>
          </a:xfrm>
          <a:prstGeom prst="rect">
            <a:avLst/>
          </a:prstGeom>
        </p:spPr>
      </p:pic>
      <p:sp>
        <p:nvSpPr>
          <p:cNvPr id="19" name="Text ">
            <a:extLst>
              <a:ext uri="{FF2B5EF4-FFF2-40B4-BE49-F238E27FC236}">
                <a16:creationId xmlns:a16="http://schemas.microsoft.com/office/drawing/2014/main" id="{8F02F9EB-C747-D42D-9D6C-C05838FF99DA}"/>
              </a:ext>
            </a:extLst>
          </p:cNvPr>
          <p:cNvSpPr txBox="1"/>
          <p:nvPr/>
        </p:nvSpPr>
        <p:spPr>
          <a:xfrm>
            <a:off x="7877414" y="1458155"/>
            <a:ext cx="3732781" cy="70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The first castle was made of wood, but it was soon rebuilt in stone. </a:t>
            </a:r>
          </a:p>
        </p:txBody>
      </p:sp>
      <p:sp>
        <p:nvSpPr>
          <p:cNvPr id="20" name="Text ">
            <a:extLst>
              <a:ext uri="{FF2B5EF4-FFF2-40B4-BE49-F238E27FC236}">
                <a16:creationId xmlns:a16="http://schemas.microsoft.com/office/drawing/2014/main" id="{2462FCB1-8ECB-420C-A7CF-0350782749B2}"/>
              </a:ext>
            </a:extLst>
          </p:cNvPr>
          <p:cNvSpPr txBox="1"/>
          <p:nvPr/>
        </p:nvSpPr>
        <p:spPr>
          <a:xfrm>
            <a:off x="7877414" y="2459853"/>
            <a:ext cx="3445860" cy="70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Lucy Tower, on top of the mound, replaced the wooden keep.</a:t>
            </a:r>
          </a:p>
        </p:txBody>
      </p:sp>
      <p:sp>
        <p:nvSpPr>
          <p:cNvPr id="21" name="Text ">
            <a:extLst>
              <a:ext uri="{FF2B5EF4-FFF2-40B4-BE49-F238E27FC236}">
                <a16:creationId xmlns:a16="http://schemas.microsoft.com/office/drawing/2014/main" id="{96EA826A-BDC5-56A9-6C03-BE5D9FB330BE}"/>
              </a:ext>
            </a:extLst>
          </p:cNvPr>
          <p:cNvSpPr txBox="1"/>
          <p:nvPr/>
        </p:nvSpPr>
        <p:spPr>
          <a:xfrm>
            <a:off x="7877414" y="3461551"/>
            <a:ext cx="3445859" cy="70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The Normans used the remains of the Roman walls to protect the castle.</a:t>
            </a:r>
          </a:p>
        </p:txBody>
      </p:sp>
      <p:sp>
        <p:nvSpPr>
          <p:cNvPr id="22" name="Text ">
            <a:extLst>
              <a:ext uri="{FF2B5EF4-FFF2-40B4-BE49-F238E27FC236}">
                <a16:creationId xmlns:a16="http://schemas.microsoft.com/office/drawing/2014/main" id="{04A1DC36-78E8-02BF-8DB2-079C2279A109}"/>
              </a:ext>
            </a:extLst>
          </p:cNvPr>
          <p:cNvSpPr txBox="1"/>
          <p:nvPr/>
        </p:nvSpPr>
        <p:spPr>
          <a:xfrm>
            <a:off x="7877414" y="4463248"/>
            <a:ext cx="3257600" cy="102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It was not just a home for soldiers – it was a warning to the people that the Normans now ruled Lincoln.</a:t>
            </a:r>
          </a:p>
        </p:txBody>
      </p:sp>
      <p:pic>
        <p:nvPicPr>
          <p:cNvPr id="15" name="Logo">
            <a:extLst>
              <a:ext uri="{FF2B5EF4-FFF2-40B4-BE49-F238E27FC236}">
                <a16:creationId xmlns:a16="http://schemas.microsoft.com/office/drawing/2014/main" id="{646B5446-85ED-A3D0-4C92-33581E429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68000" y="5474208"/>
            <a:ext cx="1523999" cy="138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9245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5117DA-3B2A-F18E-1A7C-82E5E13BC4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D783DA27-1355-20A5-C0E7-AF815A7254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>
            <a:normAutofit/>
          </a:bodyPr>
          <a:lstStyle/>
          <a:p>
            <a:r>
              <a:rPr lang="en-US" dirty="0"/>
              <a:t>A New Cathedral</a:t>
            </a:r>
          </a:p>
        </p:txBody>
      </p:sp>
      <p:sp>
        <p:nvSpPr>
          <p:cNvPr id="17" name="Slide Question">
            <a:extLst>
              <a:ext uri="{FF2B5EF4-FFF2-40B4-BE49-F238E27FC236}">
                <a16:creationId xmlns:a16="http://schemas.microsoft.com/office/drawing/2014/main" id="{5FC432CF-2259-3E96-5ECA-3CE99F20AED1}"/>
              </a:ext>
            </a:extLst>
          </p:cNvPr>
          <p:cNvSpPr txBox="1"/>
          <p:nvPr/>
        </p:nvSpPr>
        <p:spPr>
          <a:xfrm>
            <a:off x="0" y="-93726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kern="1500" spc="50" dirty="0">
                <a:solidFill>
                  <a:schemeClr val="bg1"/>
                </a:solidFill>
                <a:effectLst>
                  <a:glow rad="129736">
                    <a:schemeClr val="tx1">
                      <a:alpha val="53807"/>
                    </a:schemeClr>
                  </a:glow>
                </a:effectLst>
                <a:latin typeface="Superclarendon Rg" panose="02000505080000020003" pitchFamily="2" charset="77"/>
              </a:rPr>
              <a:t>How did Lincoln change after 1066?</a:t>
            </a:r>
          </a:p>
        </p:txBody>
      </p:sp>
      <p:sp>
        <p:nvSpPr>
          <p:cNvPr id="18" name="Title">
            <a:extLst>
              <a:ext uri="{FF2B5EF4-FFF2-40B4-BE49-F238E27FC236}">
                <a16:creationId xmlns:a16="http://schemas.microsoft.com/office/drawing/2014/main" id="{C739F1C2-C131-5F29-9DB8-450D08F9558E}"/>
              </a:ext>
            </a:extLst>
          </p:cNvPr>
          <p:cNvSpPr txBox="1">
            <a:spLocks/>
          </p:cNvSpPr>
          <p:nvPr/>
        </p:nvSpPr>
        <p:spPr>
          <a:xfrm>
            <a:off x="607390" y="628411"/>
            <a:ext cx="6735587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500" dirty="0">
                <a:ln w="12700">
                  <a:noFill/>
                </a:ln>
                <a:latin typeface="Superclarendon Rg" panose="02060605060000020003" pitchFamily="18" charset="77"/>
              </a:rPr>
              <a:t>A New Cathedral</a:t>
            </a:r>
          </a:p>
        </p:txBody>
      </p:sp>
      <p:sp>
        <p:nvSpPr>
          <p:cNvPr id="19" name="Text ">
            <a:extLst>
              <a:ext uri="{FF2B5EF4-FFF2-40B4-BE49-F238E27FC236}">
                <a16:creationId xmlns:a16="http://schemas.microsoft.com/office/drawing/2014/main" id="{A57CCF74-ACCB-8482-2540-754A7882D8CC}"/>
              </a:ext>
            </a:extLst>
          </p:cNvPr>
          <p:cNvSpPr txBox="1"/>
          <p:nvPr/>
        </p:nvSpPr>
        <p:spPr>
          <a:xfrm>
            <a:off x="607390" y="1478470"/>
            <a:ext cx="5228641" cy="70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In 1072, Lincoln became the main home of a powerful bishop. He started building a huge cathedral near the castle.</a:t>
            </a:r>
          </a:p>
        </p:txBody>
      </p:sp>
      <p:sp>
        <p:nvSpPr>
          <p:cNvPr id="21" name="Text ">
            <a:extLst>
              <a:ext uri="{FF2B5EF4-FFF2-40B4-BE49-F238E27FC236}">
                <a16:creationId xmlns:a16="http://schemas.microsoft.com/office/drawing/2014/main" id="{72BA5E8C-BB33-CCF1-722D-EEBACEA35F22}"/>
              </a:ext>
            </a:extLst>
          </p:cNvPr>
          <p:cNvSpPr txBox="1"/>
          <p:nvPr/>
        </p:nvSpPr>
        <p:spPr>
          <a:xfrm>
            <a:off x="607390" y="2408668"/>
            <a:ext cx="4803595" cy="70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The first cathedral was finished in 1092, but it suffered fires and even an earthquake in 1185. </a:t>
            </a:r>
          </a:p>
        </p:txBody>
      </p:sp>
      <p:sp>
        <p:nvSpPr>
          <p:cNvPr id="22" name="Text ">
            <a:extLst>
              <a:ext uri="{FF2B5EF4-FFF2-40B4-BE49-F238E27FC236}">
                <a16:creationId xmlns:a16="http://schemas.microsoft.com/office/drawing/2014/main" id="{5D4E524E-A1A7-D6B1-3244-BF0D5166A753}"/>
              </a:ext>
            </a:extLst>
          </p:cNvPr>
          <p:cNvSpPr txBox="1"/>
          <p:nvPr/>
        </p:nvSpPr>
        <p:spPr>
          <a:xfrm>
            <a:off x="628282" y="3338866"/>
            <a:ext cx="2871100" cy="102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It was rebuilt many times, with the tallest tower completed in 1311. </a:t>
            </a:r>
          </a:p>
        </p:txBody>
      </p:sp>
      <p:sp>
        <p:nvSpPr>
          <p:cNvPr id="3" name="Text ">
            <a:extLst>
              <a:ext uri="{FF2B5EF4-FFF2-40B4-BE49-F238E27FC236}">
                <a16:creationId xmlns:a16="http://schemas.microsoft.com/office/drawing/2014/main" id="{25675D65-8B88-F1F9-FFE1-C669DACA0BAF}"/>
              </a:ext>
            </a:extLst>
          </p:cNvPr>
          <p:cNvSpPr txBox="1"/>
          <p:nvPr/>
        </p:nvSpPr>
        <p:spPr>
          <a:xfrm>
            <a:off x="628282" y="4592231"/>
            <a:ext cx="2501417" cy="1349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At one point, it was the tallest building in the world, even taller than the pyramids of Egypt.</a:t>
            </a:r>
          </a:p>
        </p:txBody>
      </p:sp>
      <p:pic>
        <p:nvPicPr>
          <p:cNvPr id="9" name="Picture 8" descr="An illustration of an Egyptian pyramid. ">
            <a:extLst>
              <a:ext uri="{FF2B5EF4-FFF2-40B4-BE49-F238E27FC236}">
                <a16:creationId xmlns:a16="http://schemas.microsoft.com/office/drawing/2014/main" id="{BCC7D332-0BF9-8281-A5B5-813978E8E98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2604">
            <a:off x="3430704" y="3749443"/>
            <a:ext cx="2881755" cy="2193336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50800" dist="50800" dir="5400000" sx="97623" sy="97623" algn="ctr" rotWithShape="0">
              <a:srgbClr val="000000">
                <a:alpha val="43137"/>
              </a:srgbClr>
            </a:outerShdw>
          </a:effectLst>
        </p:spPr>
      </p:pic>
      <p:grpSp>
        <p:nvGrpSpPr>
          <p:cNvPr id="11" name="Group 10" descr="A colour photograph of a model of the cathedral. ">
            <a:extLst>
              <a:ext uri="{FF2B5EF4-FFF2-40B4-BE49-F238E27FC236}">
                <a16:creationId xmlns:a16="http://schemas.microsoft.com/office/drawing/2014/main" id="{4832C91E-123D-C9DB-7C59-A8605E6EC19E}"/>
              </a:ext>
            </a:extLst>
          </p:cNvPr>
          <p:cNvGrpSpPr/>
          <p:nvPr/>
        </p:nvGrpSpPr>
        <p:grpSpPr>
          <a:xfrm>
            <a:off x="5976004" y="1399715"/>
            <a:ext cx="5293739" cy="4791573"/>
            <a:chOff x="5976004" y="1399715"/>
            <a:chExt cx="5293739" cy="4791573"/>
          </a:xfrm>
        </p:grpSpPr>
        <p:pic>
          <p:nvPicPr>
            <p:cNvPr id="4" name="Content Placeholder 4">
              <a:extLst>
                <a:ext uri="{FF2B5EF4-FFF2-40B4-BE49-F238E27FC236}">
                  <a16:creationId xmlns:a16="http://schemas.microsoft.com/office/drawing/2014/main" id="{0832AF73-51F9-6831-1FC3-B62E96F0C24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041102" y="1478470"/>
              <a:ext cx="5228641" cy="4712818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10" name="Text ">
              <a:extLst>
                <a:ext uri="{FF2B5EF4-FFF2-40B4-BE49-F238E27FC236}">
                  <a16:creationId xmlns:a16="http://schemas.microsoft.com/office/drawing/2014/main" id="{0B4CBF05-DB92-9D52-A1C4-542A3A5DFDE3}"/>
                </a:ext>
              </a:extLst>
            </p:cNvPr>
            <p:cNvSpPr txBox="1"/>
            <p:nvPr/>
          </p:nvSpPr>
          <p:spPr>
            <a:xfrm>
              <a:off x="5976004" y="1399715"/>
              <a:ext cx="2018356" cy="2579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© Public Domain from Wikimedia Commons</a:t>
              </a:r>
            </a:p>
          </p:txBody>
        </p:sp>
      </p:grpSp>
      <p:pic>
        <p:nvPicPr>
          <p:cNvPr id="15" name="Logo">
            <a:extLst>
              <a:ext uri="{FF2B5EF4-FFF2-40B4-BE49-F238E27FC236}">
                <a16:creationId xmlns:a16="http://schemas.microsoft.com/office/drawing/2014/main" id="{4F4B0CFD-8F1A-4E69-5483-A7EAC8DF34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68000" y="5474208"/>
            <a:ext cx="1523999" cy="138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642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  <p:bldP spid="2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4D0DA4-0EF8-1D25-7594-BAF9125EF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AEBEF22F-9151-4DDA-8DAF-5587B7F178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>
            <a:normAutofit/>
          </a:bodyPr>
          <a:lstStyle/>
          <a:p>
            <a:r>
              <a:rPr lang="en-US" dirty="0"/>
              <a:t>A Town Transformed</a:t>
            </a:r>
          </a:p>
        </p:txBody>
      </p:sp>
      <p:sp>
        <p:nvSpPr>
          <p:cNvPr id="17" name="Slide Question">
            <a:extLst>
              <a:ext uri="{FF2B5EF4-FFF2-40B4-BE49-F238E27FC236}">
                <a16:creationId xmlns:a16="http://schemas.microsoft.com/office/drawing/2014/main" id="{9B40D20F-78BD-AA20-AB7A-B4CC67F258ED}"/>
              </a:ext>
            </a:extLst>
          </p:cNvPr>
          <p:cNvSpPr txBox="1"/>
          <p:nvPr/>
        </p:nvSpPr>
        <p:spPr>
          <a:xfrm>
            <a:off x="0" y="-93726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kern="1500" spc="50" dirty="0">
                <a:solidFill>
                  <a:schemeClr val="bg1"/>
                </a:solidFill>
                <a:effectLst>
                  <a:glow rad="129736">
                    <a:schemeClr val="tx1">
                      <a:alpha val="53807"/>
                    </a:schemeClr>
                  </a:glow>
                </a:effectLst>
                <a:latin typeface="Superclarendon Rg" panose="02000505080000020003" pitchFamily="2" charset="77"/>
              </a:rPr>
              <a:t>How did Lincoln change after 1066?</a:t>
            </a:r>
          </a:p>
        </p:txBody>
      </p:sp>
      <p:sp>
        <p:nvSpPr>
          <p:cNvPr id="18" name="Title">
            <a:extLst>
              <a:ext uri="{FF2B5EF4-FFF2-40B4-BE49-F238E27FC236}">
                <a16:creationId xmlns:a16="http://schemas.microsoft.com/office/drawing/2014/main" id="{49576DD7-FC2B-9946-C402-F6EF9FA898B8}"/>
              </a:ext>
            </a:extLst>
          </p:cNvPr>
          <p:cNvSpPr txBox="1">
            <a:spLocks/>
          </p:cNvSpPr>
          <p:nvPr/>
        </p:nvSpPr>
        <p:spPr>
          <a:xfrm>
            <a:off x="607390" y="513407"/>
            <a:ext cx="7479938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400" dirty="0">
                <a:ln w="12700">
                  <a:noFill/>
                </a:ln>
                <a:latin typeface="Superclarendon Rg" panose="02060605060000020003" pitchFamily="18" charset="77"/>
              </a:rPr>
              <a:t>A Town Transformed</a:t>
            </a:r>
          </a:p>
        </p:txBody>
      </p:sp>
      <p:sp>
        <p:nvSpPr>
          <p:cNvPr id="19" name="Text ">
            <a:extLst>
              <a:ext uri="{FF2B5EF4-FFF2-40B4-BE49-F238E27FC236}">
                <a16:creationId xmlns:a16="http://schemas.microsoft.com/office/drawing/2014/main" id="{164ABD46-1E3A-10C1-4A4C-EFCDBADF8E0C}"/>
              </a:ext>
            </a:extLst>
          </p:cNvPr>
          <p:cNvSpPr txBox="1"/>
          <p:nvPr/>
        </p:nvSpPr>
        <p:spPr>
          <a:xfrm>
            <a:off x="607390" y="1385942"/>
            <a:ext cx="4377945" cy="70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Even though the town lost people after the Norman Conquest, it started to grow again. </a:t>
            </a:r>
          </a:p>
        </p:txBody>
      </p:sp>
      <p:sp>
        <p:nvSpPr>
          <p:cNvPr id="21" name="Text ">
            <a:extLst>
              <a:ext uri="{FF2B5EF4-FFF2-40B4-BE49-F238E27FC236}">
                <a16:creationId xmlns:a16="http://schemas.microsoft.com/office/drawing/2014/main" id="{E8A1B97C-1992-6DA9-0292-41242F8A72CF}"/>
              </a:ext>
            </a:extLst>
          </p:cNvPr>
          <p:cNvSpPr txBox="1"/>
          <p:nvPr/>
        </p:nvSpPr>
        <p:spPr>
          <a:xfrm>
            <a:off x="607390" y="2239554"/>
            <a:ext cx="3858284" cy="102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New homes, churches and even whole new areas were built, such as </a:t>
            </a:r>
            <a:r>
              <a:rPr lang="en-GB" sz="1400" dirty="0" err="1">
                <a:latin typeface="Comic Sans MS" panose="030F0702030302020204" pitchFamily="66" charset="0"/>
              </a:rPr>
              <a:t>Wigford</a:t>
            </a:r>
            <a:r>
              <a:rPr lang="en-GB" sz="1400" dirty="0">
                <a:latin typeface="Comic Sans MS" panose="030F0702030302020204" pitchFamily="66" charset="0"/>
              </a:rPr>
              <a:t> and Newport.</a:t>
            </a:r>
          </a:p>
        </p:txBody>
      </p:sp>
      <p:sp>
        <p:nvSpPr>
          <p:cNvPr id="22" name="Text ">
            <a:extLst>
              <a:ext uri="{FF2B5EF4-FFF2-40B4-BE49-F238E27FC236}">
                <a16:creationId xmlns:a16="http://schemas.microsoft.com/office/drawing/2014/main" id="{D7EDB0D2-2ACF-C31F-5571-87518F9761F0}"/>
              </a:ext>
            </a:extLst>
          </p:cNvPr>
          <p:cNvSpPr txBox="1"/>
          <p:nvPr/>
        </p:nvSpPr>
        <p:spPr>
          <a:xfrm>
            <a:off x="600110" y="3416331"/>
            <a:ext cx="3858283" cy="102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Lincoln spread downhill and across the river. When the </a:t>
            </a:r>
            <a:r>
              <a:rPr lang="en-GB" sz="1400" dirty="0" err="1">
                <a:latin typeface="Comic Sans MS" panose="030F0702030302020204" pitchFamily="66" charset="0"/>
              </a:rPr>
              <a:t>Fossdyke</a:t>
            </a:r>
            <a:r>
              <a:rPr lang="en-GB" sz="1400" dirty="0">
                <a:latin typeface="Comic Sans MS" panose="030F0702030302020204" pitchFamily="66" charset="0"/>
              </a:rPr>
              <a:t> canal was reopened after 1100, trade began to boom once more.</a:t>
            </a:r>
          </a:p>
        </p:txBody>
      </p:sp>
      <p:pic>
        <p:nvPicPr>
          <p:cNvPr id="20" name="Picture 19" descr="An illustration of an Ariel new of part of a canal. ">
            <a:extLst>
              <a:ext uri="{FF2B5EF4-FFF2-40B4-BE49-F238E27FC236}">
                <a16:creationId xmlns:a16="http://schemas.microsoft.com/office/drawing/2014/main" id="{F3858907-6261-D62E-4102-6BDC8B6D8B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97711">
            <a:off x="270269" y="4258161"/>
            <a:ext cx="4940695" cy="2516682"/>
          </a:xfrm>
          <a:prstGeom prst="rect">
            <a:avLst/>
          </a:prstGeom>
        </p:spPr>
      </p:pic>
      <p:pic>
        <p:nvPicPr>
          <p:cNvPr id="11" name="Picture 10" descr="A close up image of the photograph of the map. It shows the new suburb of Newport at the top.">
            <a:extLst>
              <a:ext uri="{FF2B5EF4-FFF2-40B4-BE49-F238E27FC236}">
                <a16:creationId xmlns:a16="http://schemas.microsoft.com/office/drawing/2014/main" id="{A6D6F831-BE26-EDB6-02EB-466C035D2A5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18836" y="2940316"/>
            <a:ext cx="3061675" cy="338043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grpSp>
        <p:nvGrpSpPr>
          <p:cNvPr id="6" name="Group 5" descr="A photograph of an old black and white map of Lincoln. ">
            <a:extLst>
              <a:ext uri="{FF2B5EF4-FFF2-40B4-BE49-F238E27FC236}">
                <a16:creationId xmlns:a16="http://schemas.microsoft.com/office/drawing/2014/main" id="{B9E152A7-D9AB-484D-4F6E-7FAC3FEDA358}"/>
              </a:ext>
            </a:extLst>
          </p:cNvPr>
          <p:cNvGrpSpPr/>
          <p:nvPr/>
        </p:nvGrpSpPr>
        <p:grpSpPr>
          <a:xfrm>
            <a:off x="7789733" y="597593"/>
            <a:ext cx="3937040" cy="5567790"/>
            <a:chOff x="7521669" y="418340"/>
            <a:chExt cx="4205104" cy="5946888"/>
          </a:xfrm>
        </p:grpSpPr>
        <p:pic>
          <p:nvPicPr>
            <p:cNvPr id="2" name="Picture 1" descr="A map of a city&#10;&#10;AI-generated content may be incorrect.">
              <a:extLst>
                <a:ext uri="{FF2B5EF4-FFF2-40B4-BE49-F238E27FC236}">
                  <a16:creationId xmlns:a16="http://schemas.microsoft.com/office/drawing/2014/main" id="{F03A7CE3-3364-8205-9ECA-5236B810257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21669" y="492771"/>
              <a:ext cx="4141306" cy="5872457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5" name="Text ">
              <a:extLst>
                <a:ext uri="{FF2B5EF4-FFF2-40B4-BE49-F238E27FC236}">
                  <a16:creationId xmlns:a16="http://schemas.microsoft.com/office/drawing/2014/main" id="{3EF2EE84-E0FC-31BB-7C77-41D101466168}"/>
                </a:ext>
              </a:extLst>
            </p:cNvPr>
            <p:cNvSpPr txBox="1"/>
            <p:nvPr/>
          </p:nvSpPr>
          <p:spPr>
            <a:xfrm>
              <a:off x="10537783" y="418340"/>
              <a:ext cx="1188990" cy="2579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GB" sz="8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© </a:t>
              </a:r>
              <a:r>
                <a:rPr lang="en-GB" sz="8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Alamy</a:t>
              </a:r>
              <a:r>
                <a:rPr lang="en-GB" sz="8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ref: 2E9HBKJ</a:t>
              </a:r>
            </a:p>
          </p:txBody>
        </p:sp>
      </p:grpSp>
      <p:grpSp>
        <p:nvGrpSpPr>
          <p:cNvPr id="23" name="Group 22" descr="A text box that reads -&#10;&#10;The new suburb of Newport. Port is an old word for market or town.&#10;">
            <a:extLst>
              <a:ext uri="{FF2B5EF4-FFF2-40B4-BE49-F238E27FC236}">
                <a16:creationId xmlns:a16="http://schemas.microsoft.com/office/drawing/2014/main" id="{D591D58B-FA0E-61D0-F074-A42D815DFF57}"/>
              </a:ext>
            </a:extLst>
          </p:cNvPr>
          <p:cNvGrpSpPr/>
          <p:nvPr/>
        </p:nvGrpSpPr>
        <p:grpSpPr>
          <a:xfrm>
            <a:off x="5127325" y="1420630"/>
            <a:ext cx="3747267" cy="1323529"/>
            <a:chOff x="5201753" y="1650176"/>
            <a:chExt cx="3747267" cy="1323529"/>
          </a:xfrm>
        </p:grpSpPr>
        <p:sp>
          <p:nvSpPr>
            <p:cNvPr id="10" name="Right Arrow 9">
              <a:extLst>
                <a:ext uri="{FF2B5EF4-FFF2-40B4-BE49-F238E27FC236}">
                  <a16:creationId xmlns:a16="http://schemas.microsoft.com/office/drawing/2014/main" id="{69781234-12ED-CA62-4B5A-18768FF43544}"/>
                </a:ext>
              </a:extLst>
            </p:cNvPr>
            <p:cNvSpPr/>
            <p:nvPr/>
          </p:nvSpPr>
          <p:spPr>
            <a:xfrm rot="157116">
              <a:off x="7075719" y="2178092"/>
              <a:ext cx="1873301" cy="267697"/>
            </a:xfrm>
            <a:prstGeom prst="rightArrow">
              <a:avLst/>
            </a:prstGeom>
            <a:solidFill>
              <a:srgbClr val="B64B76"/>
            </a:solidFill>
            <a:ln w="1905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 box" descr="&#10;">
              <a:extLst>
                <a:ext uri="{FF2B5EF4-FFF2-40B4-BE49-F238E27FC236}">
                  <a16:creationId xmlns:a16="http://schemas.microsoft.com/office/drawing/2014/main" id="{BF317A29-2FE0-4CF5-1FC3-07033D986668}"/>
                </a:ext>
              </a:extLst>
            </p:cNvPr>
            <p:cNvSpPr/>
            <p:nvPr/>
          </p:nvSpPr>
          <p:spPr>
            <a:xfrm>
              <a:off x="5201753" y="1650176"/>
              <a:ext cx="2371561" cy="132352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6000" tIns="36000" rIns="72000" bIns="72000" rtlCol="0" anchor="ctr"/>
            <a:lstStyle/>
            <a:p>
              <a:pPr>
                <a:lnSpc>
                  <a:spcPct val="150000"/>
                </a:lnSpc>
              </a:pPr>
              <a:r>
                <a:rPr lang="en-GB" sz="1300" dirty="0">
                  <a:solidFill>
                    <a:schemeClr val="tx1"/>
                  </a:solidFill>
                  <a:latin typeface="Comic Sans MS" panose="030F0702030302020204" pitchFamily="66" charset="0"/>
                </a:rPr>
                <a:t>The new suburb of Newport. Port is an old word for market or town.</a:t>
              </a:r>
            </a:p>
          </p:txBody>
        </p:sp>
      </p:grpSp>
      <p:pic>
        <p:nvPicPr>
          <p:cNvPr id="15" name="Logo">
            <a:extLst>
              <a:ext uri="{FF2B5EF4-FFF2-40B4-BE49-F238E27FC236}">
                <a16:creationId xmlns:a16="http://schemas.microsoft.com/office/drawing/2014/main" id="{1C8C9D8F-588B-1295-E9A1-C15B84E80A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68000" y="5474208"/>
            <a:ext cx="1523999" cy="138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2051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6946C1-F4D9-E33F-CD4B-234AD27E28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AD9B3BB5-D294-5244-1354-6980125B58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>
            <a:normAutofit/>
          </a:bodyPr>
          <a:lstStyle/>
          <a:p>
            <a:r>
              <a:rPr lang="en-US" dirty="0"/>
              <a:t>Life in Norman Lincoln</a:t>
            </a:r>
          </a:p>
        </p:txBody>
      </p:sp>
      <p:sp>
        <p:nvSpPr>
          <p:cNvPr id="17" name="Slide Question">
            <a:extLst>
              <a:ext uri="{FF2B5EF4-FFF2-40B4-BE49-F238E27FC236}">
                <a16:creationId xmlns:a16="http://schemas.microsoft.com/office/drawing/2014/main" id="{90A465AF-2C00-7174-1D25-1112B8F8E8FC}"/>
              </a:ext>
            </a:extLst>
          </p:cNvPr>
          <p:cNvSpPr txBox="1"/>
          <p:nvPr/>
        </p:nvSpPr>
        <p:spPr>
          <a:xfrm>
            <a:off x="0" y="-93726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kern="1500" spc="50" dirty="0">
                <a:solidFill>
                  <a:schemeClr val="bg1"/>
                </a:solidFill>
                <a:effectLst>
                  <a:glow rad="129736">
                    <a:schemeClr val="tx1">
                      <a:alpha val="53807"/>
                    </a:schemeClr>
                  </a:glow>
                </a:effectLst>
                <a:latin typeface="Superclarendon Rg" panose="02000505080000020003" pitchFamily="2" charset="77"/>
              </a:rPr>
              <a:t>How did Lincoln become one of the wealthiest towns in England? </a:t>
            </a:r>
          </a:p>
        </p:txBody>
      </p:sp>
      <p:sp>
        <p:nvSpPr>
          <p:cNvPr id="18" name="Title">
            <a:extLst>
              <a:ext uri="{FF2B5EF4-FFF2-40B4-BE49-F238E27FC236}">
                <a16:creationId xmlns:a16="http://schemas.microsoft.com/office/drawing/2014/main" id="{CAFF9395-421C-0515-278C-6749F38BD803}"/>
              </a:ext>
            </a:extLst>
          </p:cNvPr>
          <p:cNvSpPr txBox="1">
            <a:spLocks/>
          </p:cNvSpPr>
          <p:nvPr/>
        </p:nvSpPr>
        <p:spPr>
          <a:xfrm>
            <a:off x="634995" y="1276479"/>
            <a:ext cx="5483854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500" dirty="0">
                <a:ln w="12700">
                  <a:noFill/>
                </a:ln>
                <a:latin typeface="Superclarendon Rg" panose="02060605060000020003" pitchFamily="18" charset="77"/>
              </a:rPr>
              <a:t>Life in </a:t>
            </a:r>
          </a:p>
          <a:p>
            <a:pPr algn="l"/>
            <a:r>
              <a:rPr lang="en-GB" sz="4500" dirty="0">
                <a:ln w="12700">
                  <a:noFill/>
                </a:ln>
                <a:latin typeface="Superclarendon Rg" panose="02060605060000020003" pitchFamily="18" charset="77"/>
              </a:rPr>
              <a:t>Norman Lincoln</a:t>
            </a:r>
          </a:p>
        </p:txBody>
      </p:sp>
      <p:sp>
        <p:nvSpPr>
          <p:cNvPr id="19" name="Text ">
            <a:extLst>
              <a:ext uri="{FF2B5EF4-FFF2-40B4-BE49-F238E27FC236}">
                <a16:creationId xmlns:a16="http://schemas.microsoft.com/office/drawing/2014/main" id="{237CA5D7-B970-A2B3-9303-77149439CDD4}"/>
              </a:ext>
            </a:extLst>
          </p:cNvPr>
          <p:cNvSpPr txBox="1"/>
          <p:nvPr/>
        </p:nvSpPr>
        <p:spPr>
          <a:xfrm>
            <a:off x="686800" y="2125172"/>
            <a:ext cx="5600878" cy="70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By the 12th century, Lincoln was a busy and wealthy town. It had more than 20 churches, a growing population and lots of trade. </a:t>
            </a:r>
          </a:p>
        </p:txBody>
      </p:sp>
      <p:sp>
        <p:nvSpPr>
          <p:cNvPr id="21" name="Text ">
            <a:extLst>
              <a:ext uri="{FF2B5EF4-FFF2-40B4-BE49-F238E27FC236}">
                <a16:creationId xmlns:a16="http://schemas.microsoft.com/office/drawing/2014/main" id="{E1D6D535-BBB6-F175-B5BF-8B24B471857E}"/>
              </a:ext>
            </a:extLst>
          </p:cNvPr>
          <p:cNvSpPr txBox="1"/>
          <p:nvPr/>
        </p:nvSpPr>
        <p:spPr>
          <a:xfrm>
            <a:off x="686799" y="3150269"/>
            <a:ext cx="5600879" cy="70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Many craftsmen lived and worked in the city, including bakers, brewers, blacksmiths and potters. </a:t>
            </a:r>
          </a:p>
        </p:txBody>
      </p:sp>
      <p:sp>
        <p:nvSpPr>
          <p:cNvPr id="22" name="Text ">
            <a:extLst>
              <a:ext uri="{FF2B5EF4-FFF2-40B4-BE49-F238E27FC236}">
                <a16:creationId xmlns:a16="http://schemas.microsoft.com/office/drawing/2014/main" id="{0FDA70A4-8247-CDD0-B528-AF80FFC25A4E}"/>
              </a:ext>
            </a:extLst>
          </p:cNvPr>
          <p:cNvSpPr txBox="1"/>
          <p:nvPr/>
        </p:nvSpPr>
        <p:spPr>
          <a:xfrm>
            <a:off x="686799" y="4175366"/>
            <a:ext cx="5025938" cy="70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Lincoln had its own council and mayor, and kings like Henry III, Edward I and Edward II even held Parliament here.</a:t>
            </a:r>
          </a:p>
        </p:txBody>
      </p:sp>
      <p:sp>
        <p:nvSpPr>
          <p:cNvPr id="3" name="Text ">
            <a:extLst>
              <a:ext uri="{FF2B5EF4-FFF2-40B4-BE49-F238E27FC236}">
                <a16:creationId xmlns:a16="http://schemas.microsoft.com/office/drawing/2014/main" id="{B66370E2-B091-D5C8-ECB2-BF9E54E8174D}"/>
              </a:ext>
            </a:extLst>
          </p:cNvPr>
          <p:cNvSpPr txBox="1"/>
          <p:nvPr/>
        </p:nvSpPr>
        <p:spPr>
          <a:xfrm>
            <a:off x="686798" y="5200464"/>
            <a:ext cx="5129540" cy="70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This is remembered in the stained glass windows of the Cathedral chapter house where they met.</a:t>
            </a:r>
          </a:p>
        </p:txBody>
      </p:sp>
      <p:pic>
        <p:nvPicPr>
          <p:cNvPr id="16" name="Picture 15" descr="An illustration of a medieval king. He wears a crown, blue robes and a red cloak. ">
            <a:extLst>
              <a:ext uri="{FF2B5EF4-FFF2-40B4-BE49-F238E27FC236}">
                <a16:creationId xmlns:a16="http://schemas.microsoft.com/office/drawing/2014/main" id="{AB47D03D-DF4B-80AE-7DB9-58573F4B983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9550" y="1201478"/>
            <a:ext cx="2051492" cy="5592097"/>
          </a:xfrm>
          <a:prstGeom prst="rect">
            <a:avLst/>
          </a:prstGeom>
        </p:spPr>
      </p:pic>
      <p:grpSp>
        <p:nvGrpSpPr>
          <p:cNvPr id="24" name="Group 23" descr="A modern day colour photograph of a stained glass window in the Cathedral chapter house.">
            <a:extLst>
              <a:ext uri="{FF2B5EF4-FFF2-40B4-BE49-F238E27FC236}">
                <a16:creationId xmlns:a16="http://schemas.microsoft.com/office/drawing/2014/main" id="{339F9731-E4B7-DE69-73FF-6ED13BF44253}"/>
              </a:ext>
            </a:extLst>
          </p:cNvPr>
          <p:cNvGrpSpPr/>
          <p:nvPr/>
        </p:nvGrpSpPr>
        <p:grpSpPr>
          <a:xfrm>
            <a:off x="7800849" y="479986"/>
            <a:ext cx="3629150" cy="5914472"/>
            <a:chOff x="7800849" y="479986"/>
            <a:chExt cx="3629150" cy="5914472"/>
          </a:xfrm>
        </p:grpSpPr>
        <p:pic>
          <p:nvPicPr>
            <p:cNvPr id="4" name="Picture 3" descr="A">
              <a:extLst>
                <a:ext uri="{FF2B5EF4-FFF2-40B4-BE49-F238E27FC236}">
                  <a16:creationId xmlns:a16="http://schemas.microsoft.com/office/drawing/2014/main" id="{D8F3263B-913D-BBF8-66B1-1B5D2421AC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6676271" y="1624286"/>
              <a:ext cx="5898028" cy="3609428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23" name="Text ">
              <a:extLst>
                <a:ext uri="{FF2B5EF4-FFF2-40B4-BE49-F238E27FC236}">
                  <a16:creationId xmlns:a16="http://schemas.microsoft.com/office/drawing/2014/main" id="{CE76FC6F-BD08-D8E9-44E1-0D6D36554057}"/>
                </a:ext>
              </a:extLst>
            </p:cNvPr>
            <p:cNvSpPr txBox="1"/>
            <p:nvPr/>
          </p:nvSpPr>
          <p:spPr>
            <a:xfrm>
              <a:off x="7800849" y="6136502"/>
              <a:ext cx="1321883" cy="2579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© Copyright</a:t>
              </a:r>
            </a:p>
          </p:txBody>
        </p:sp>
      </p:grpSp>
      <p:pic>
        <p:nvPicPr>
          <p:cNvPr id="15" name="Logo">
            <a:extLst>
              <a:ext uri="{FF2B5EF4-FFF2-40B4-BE49-F238E27FC236}">
                <a16:creationId xmlns:a16="http://schemas.microsoft.com/office/drawing/2014/main" id="{F6CA2988-35CF-8D58-E3F5-8C4D273560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68000" y="5474208"/>
            <a:ext cx="1523999" cy="138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8429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  <p:bldP spid="2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EC05CE-9F77-A253-0D44-0D3BF6AF00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Title">
            <a:extLst>
              <a:ext uri="{FF2B5EF4-FFF2-40B4-BE49-F238E27FC236}">
                <a16:creationId xmlns:a16="http://schemas.microsoft.com/office/drawing/2014/main" id="{385D908B-86CC-8BC5-0C97-620B2A33A6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280448"/>
            <a:ext cx="9144000" cy="921925"/>
          </a:xfrm>
        </p:spPr>
        <p:txBody>
          <a:bodyPr>
            <a:normAutofit/>
          </a:bodyPr>
          <a:lstStyle/>
          <a:p>
            <a:r>
              <a:rPr lang="en-US" dirty="0"/>
              <a:t>The Wealth of Wool</a:t>
            </a:r>
          </a:p>
        </p:txBody>
      </p:sp>
      <p:sp>
        <p:nvSpPr>
          <p:cNvPr id="17" name="Slide Question">
            <a:extLst>
              <a:ext uri="{FF2B5EF4-FFF2-40B4-BE49-F238E27FC236}">
                <a16:creationId xmlns:a16="http://schemas.microsoft.com/office/drawing/2014/main" id="{3C20ACCC-83E6-693D-215E-9CE790F45B08}"/>
              </a:ext>
            </a:extLst>
          </p:cNvPr>
          <p:cNvSpPr txBox="1"/>
          <p:nvPr/>
        </p:nvSpPr>
        <p:spPr>
          <a:xfrm>
            <a:off x="0" y="-93726"/>
            <a:ext cx="8686800" cy="356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20"/>
              </a:lnSpc>
            </a:pPr>
            <a:r>
              <a:rPr lang="en-GB" sz="1100" kern="1500" spc="50" dirty="0">
                <a:solidFill>
                  <a:schemeClr val="bg1"/>
                </a:solidFill>
                <a:effectLst>
                  <a:glow rad="129736">
                    <a:schemeClr val="tx1">
                      <a:alpha val="53807"/>
                    </a:schemeClr>
                  </a:glow>
                </a:effectLst>
                <a:latin typeface="Superclarendon Rg" panose="02000505080000020003" pitchFamily="2" charset="77"/>
              </a:rPr>
              <a:t>How did Lincoln become one of the wealthiest towns in England?</a:t>
            </a:r>
          </a:p>
        </p:txBody>
      </p:sp>
      <p:grpSp>
        <p:nvGrpSpPr>
          <p:cNvPr id="9" name="Group 8" descr="A drawing showing medieval dyers using long poles to store cloth in a dye bath. ">
            <a:extLst>
              <a:ext uri="{FF2B5EF4-FFF2-40B4-BE49-F238E27FC236}">
                <a16:creationId xmlns:a16="http://schemas.microsoft.com/office/drawing/2014/main" id="{EC69CD3B-1918-C413-EAD7-4C6C3EFE26F5}"/>
              </a:ext>
            </a:extLst>
          </p:cNvPr>
          <p:cNvGrpSpPr/>
          <p:nvPr/>
        </p:nvGrpSpPr>
        <p:grpSpPr>
          <a:xfrm>
            <a:off x="472788" y="527194"/>
            <a:ext cx="4852644" cy="5460476"/>
            <a:chOff x="472788" y="527194"/>
            <a:chExt cx="4852644" cy="5460476"/>
          </a:xfrm>
        </p:grpSpPr>
        <p:pic>
          <p:nvPicPr>
            <p:cNvPr id="2" name="Content Placeholder 4">
              <a:extLst>
                <a:ext uri="{FF2B5EF4-FFF2-40B4-BE49-F238E27FC236}">
                  <a16:creationId xmlns:a16="http://schemas.microsoft.com/office/drawing/2014/main" id="{79E2CCFB-9840-D2F5-4B5C-9DA7061627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5742" y="766422"/>
              <a:ext cx="4759690" cy="5221248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8" name="Text ">
              <a:extLst>
                <a:ext uri="{FF2B5EF4-FFF2-40B4-BE49-F238E27FC236}">
                  <a16:creationId xmlns:a16="http://schemas.microsoft.com/office/drawing/2014/main" id="{4E19CC00-0626-5944-83FF-537EFC58C061}"/>
                </a:ext>
              </a:extLst>
            </p:cNvPr>
            <p:cNvSpPr txBox="1"/>
            <p:nvPr/>
          </p:nvSpPr>
          <p:spPr>
            <a:xfrm>
              <a:off x="472788" y="527194"/>
              <a:ext cx="2553216" cy="2579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800" dirty="0">
                  <a:solidFill>
                    <a:schemeClr val="bg1">
                      <a:lumMod val="75000"/>
                    </a:schemeClr>
                  </a:solidFill>
                </a:rPr>
                <a:t>© Public Domain from Wikimedia Commons</a:t>
              </a:r>
            </a:p>
          </p:txBody>
        </p:sp>
      </p:grpSp>
      <p:sp>
        <p:nvSpPr>
          <p:cNvPr id="18" name="Title">
            <a:extLst>
              <a:ext uri="{FF2B5EF4-FFF2-40B4-BE49-F238E27FC236}">
                <a16:creationId xmlns:a16="http://schemas.microsoft.com/office/drawing/2014/main" id="{E8297C44-C44A-5FA0-088B-3EDB457E5A2B}"/>
              </a:ext>
            </a:extLst>
          </p:cNvPr>
          <p:cNvSpPr txBox="1">
            <a:spLocks/>
          </p:cNvSpPr>
          <p:nvPr/>
        </p:nvSpPr>
        <p:spPr>
          <a:xfrm>
            <a:off x="5532975" y="1242989"/>
            <a:ext cx="4532429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500" dirty="0">
                <a:ln w="12700">
                  <a:noFill/>
                </a:ln>
                <a:latin typeface="Superclarendon Rg" panose="02060605060000020003" pitchFamily="18" charset="77"/>
              </a:rPr>
              <a:t>The Wealth of Wool</a:t>
            </a:r>
          </a:p>
        </p:txBody>
      </p:sp>
      <p:sp>
        <p:nvSpPr>
          <p:cNvPr id="19" name="Text ">
            <a:extLst>
              <a:ext uri="{FF2B5EF4-FFF2-40B4-BE49-F238E27FC236}">
                <a16:creationId xmlns:a16="http://schemas.microsoft.com/office/drawing/2014/main" id="{989EA4F2-737D-E298-994C-99150300A642}"/>
              </a:ext>
            </a:extLst>
          </p:cNvPr>
          <p:cNvSpPr txBox="1"/>
          <p:nvPr/>
        </p:nvSpPr>
        <p:spPr>
          <a:xfrm>
            <a:off x="5607404" y="2013473"/>
            <a:ext cx="3389194" cy="102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Lincoln’s great wealth came from wool. Raw wool was sent to Flanders, while cloth was woven and dyed in Lincoln. </a:t>
            </a:r>
          </a:p>
        </p:txBody>
      </p:sp>
      <p:sp>
        <p:nvSpPr>
          <p:cNvPr id="21" name="Text ">
            <a:extLst>
              <a:ext uri="{FF2B5EF4-FFF2-40B4-BE49-F238E27FC236}">
                <a16:creationId xmlns:a16="http://schemas.microsoft.com/office/drawing/2014/main" id="{FE17EC25-979F-1130-6727-2C57AB8797EB}"/>
              </a:ext>
            </a:extLst>
          </p:cNvPr>
          <p:cNvSpPr txBox="1"/>
          <p:nvPr/>
        </p:nvSpPr>
        <p:spPr>
          <a:xfrm>
            <a:off x="5607403" y="3228793"/>
            <a:ext cx="4324248" cy="70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The most expensive cloth was called Lincoln Scarlet, made from very fine red wool.</a:t>
            </a:r>
          </a:p>
        </p:txBody>
      </p:sp>
      <p:pic>
        <p:nvPicPr>
          <p:cNvPr id="6" name="Picture 5" descr="An illustration of Lincoln Scarlet and Lincoln green pieces of cloth. ">
            <a:extLst>
              <a:ext uri="{FF2B5EF4-FFF2-40B4-BE49-F238E27FC236}">
                <a16:creationId xmlns:a16="http://schemas.microsoft.com/office/drawing/2014/main" id="{8B8E0782-E3EA-3980-56F2-7B170AAA946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4987" y="-231823"/>
            <a:ext cx="2174225" cy="4455820"/>
          </a:xfrm>
          <a:prstGeom prst="rect">
            <a:avLst/>
          </a:prstGeom>
        </p:spPr>
      </p:pic>
      <p:sp>
        <p:nvSpPr>
          <p:cNvPr id="22" name="Text ">
            <a:extLst>
              <a:ext uri="{FF2B5EF4-FFF2-40B4-BE49-F238E27FC236}">
                <a16:creationId xmlns:a16="http://schemas.microsoft.com/office/drawing/2014/main" id="{94C9FD8C-6AE2-6911-7D87-D444B9AF56DC}"/>
              </a:ext>
            </a:extLst>
          </p:cNvPr>
          <p:cNvSpPr txBox="1"/>
          <p:nvPr/>
        </p:nvSpPr>
        <p:spPr>
          <a:xfrm>
            <a:off x="5618036" y="4120947"/>
            <a:ext cx="6032763" cy="379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Lincoln Green became famous in stories of Robin Hood. </a:t>
            </a:r>
          </a:p>
        </p:txBody>
      </p:sp>
      <p:sp>
        <p:nvSpPr>
          <p:cNvPr id="3" name="Text ">
            <a:extLst>
              <a:ext uri="{FF2B5EF4-FFF2-40B4-BE49-F238E27FC236}">
                <a16:creationId xmlns:a16="http://schemas.microsoft.com/office/drawing/2014/main" id="{ECCB9162-DF20-BE46-010A-4AAE22AA013D}"/>
              </a:ext>
            </a:extLst>
          </p:cNvPr>
          <p:cNvSpPr txBox="1"/>
          <p:nvPr/>
        </p:nvSpPr>
        <p:spPr>
          <a:xfrm>
            <a:off x="5607402" y="4689936"/>
            <a:ext cx="5966557" cy="702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Comic Sans MS" panose="030F0702030302020204" pitchFamily="66" charset="0"/>
              </a:rPr>
              <a:t>Wool was so important to the wealth of the country that it is still used as a symbol of power in Parliament today.</a:t>
            </a:r>
          </a:p>
        </p:txBody>
      </p:sp>
      <p:grpSp>
        <p:nvGrpSpPr>
          <p:cNvPr id="7" name="Group 6" descr="Medieval dyers use long poles to stir cloth in the dye bath to produce red cloth.&#10;">
            <a:extLst>
              <a:ext uri="{FF2B5EF4-FFF2-40B4-BE49-F238E27FC236}">
                <a16:creationId xmlns:a16="http://schemas.microsoft.com/office/drawing/2014/main" id="{15D2A856-5CAA-F100-C88F-B05DCAFB2C8C}"/>
              </a:ext>
            </a:extLst>
          </p:cNvPr>
          <p:cNvGrpSpPr/>
          <p:nvPr/>
        </p:nvGrpSpPr>
        <p:grpSpPr>
          <a:xfrm>
            <a:off x="5636890" y="5489017"/>
            <a:ext cx="5437438" cy="667490"/>
            <a:chOff x="5636890" y="5507871"/>
            <a:chExt cx="5437438" cy="667490"/>
          </a:xfrm>
        </p:grpSpPr>
        <p:sp>
          <p:nvSpPr>
            <p:cNvPr id="4" name="Text ">
              <a:extLst>
                <a:ext uri="{FF2B5EF4-FFF2-40B4-BE49-F238E27FC236}">
                  <a16:creationId xmlns:a16="http://schemas.microsoft.com/office/drawing/2014/main" id="{E0AC1C7C-F088-6E47-9794-F15E03E394EA}"/>
                </a:ext>
              </a:extLst>
            </p:cNvPr>
            <p:cNvSpPr txBox="1"/>
            <p:nvPr/>
          </p:nvSpPr>
          <p:spPr>
            <a:xfrm>
              <a:off x="5944788" y="5507871"/>
              <a:ext cx="5129540" cy="6674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300" dirty="0">
                  <a:latin typeface="Comic Sans MS" panose="030F0702030302020204" pitchFamily="66" charset="0"/>
                </a:rPr>
                <a:t>Medieval dyers use long poles to stir cloth in the dye bath to produce red cloth.</a:t>
              </a: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6E270D2-84FD-4867-0155-132F79C521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5636890" y="5556488"/>
              <a:ext cx="350267" cy="248874"/>
            </a:xfrm>
            <a:prstGeom prst="rect">
              <a:avLst/>
            </a:prstGeom>
          </p:spPr>
        </p:pic>
      </p:grpSp>
      <p:pic>
        <p:nvPicPr>
          <p:cNvPr id="15" name="Logo">
            <a:extLst>
              <a:ext uri="{FF2B5EF4-FFF2-40B4-BE49-F238E27FC236}">
                <a16:creationId xmlns:a16="http://schemas.microsoft.com/office/drawing/2014/main" id="{3C700355-EF50-5C05-77E7-B55006F3B4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68000" y="5474208"/>
            <a:ext cx="1523999" cy="138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5853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build="allAtOnce"/>
      <p:bldP spid="21" grpId="0" build="allAtOnce"/>
      <p:bldP spid="2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470</TotalTime>
  <Words>1819</Words>
  <Application>Microsoft Office PowerPoint</Application>
  <PresentationFormat>Widescreen</PresentationFormat>
  <Paragraphs>178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Comic Sans MS</vt:lpstr>
      <vt:lpstr>Calibri Light</vt:lpstr>
      <vt:lpstr>Superclarendon Rg</vt:lpstr>
      <vt:lpstr>Aptos</vt:lpstr>
      <vt:lpstr>Arial</vt:lpstr>
      <vt:lpstr>Calibri</vt:lpstr>
      <vt:lpstr>Office Theme</vt:lpstr>
      <vt:lpstr>Medieval Lincoln</vt:lpstr>
      <vt:lpstr>Questions</vt:lpstr>
      <vt:lpstr>Before the Normans </vt:lpstr>
      <vt:lpstr>1066 and the Norman Conquest</vt:lpstr>
      <vt:lpstr>Building the Castle</vt:lpstr>
      <vt:lpstr>A New Cathedral</vt:lpstr>
      <vt:lpstr>A Town Transformed</vt:lpstr>
      <vt:lpstr>Life in Norman Lincoln</vt:lpstr>
      <vt:lpstr>The Wealth of Wool</vt:lpstr>
      <vt:lpstr>Lincoln Cloth</vt:lpstr>
      <vt:lpstr>Trade and Fairs</vt:lpstr>
      <vt:lpstr>Power and Religion</vt:lpstr>
      <vt:lpstr>Pilgrimage and St Hugh</vt:lpstr>
      <vt:lpstr>The Jewish Community</vt:lpstr>
      <vt:lpstr>Difficult Times</vt:lpstr>
      <vt:lpstr>War in the Streets</vt:lpstr>
      <vt:lpstr>Plague, Fire and Earthquake</vt:lpstr>
      <vt:lpstr>Changes in Trade</vt:lpstr>
      <vt:lpstr>Lincoln’s Most Famous Features</vt:lpstr>
      <vt:lpstr>What Can We Still See Today?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Johnson</dc:creator>
  <cp:lastModifiedBy>McHarg, Catherine</cp:lastModifiedBy>
  <cp:revision>72</cp:revision>
  <dcterms:created xsi:type="dcterms:W3CDTF">2022-12-09T08:02:53Z</dcterms:created>
  <dcterms:modified xsi:type="dcterms:W3CDTF">2026-03-20T15:07:37Z</dcterms:modified>
</cp:coreProperties>
</file>