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62" r:id="rId5"/>
    <p:sldId id="363" r:id="rId6"/>
    <p:sldId id="364" r:id="rId7"/>
    <p:sldId id="365" r:id="rId8"/>
    <p:sldId id="366" r:id="rId9"/>
    <p:sldId id="369" r:id="rId10"/>
    <p:sldId id="373" r:id="rId11"/>
    <p:sldId id="375" r:id="rId12"/>
    <p:sldId id="376" r:id="rId13"/>
    <p:sldId id="380" r:id="rId14"/>
    <p:sldId id="379" r:id="rId15"/>
    <p:sldId id="3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244"/>
    <a:srgbClr val="FAC3C1"/>
    <a:srgbClr val="F9A8A1"/>
    <a:srgbClr val="F2B8AE"/>
    <a:srgbClr val="BBEBA0"/>
    <a:srgbClr val="4884EE"/>
    <a:srgbClr val="CFA6EC"/>
    <a:srgbClr val="65DCB3"/>
    <a:srgbClr val="B6E8F9"/>
    <a:srgbClr val="F9BB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EDFF5-E7D3-479B-A187-5AA5A2E6C9ED}" v="271" dt="2025-10-09T13:05:06.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438"/>
  </p:normalViewPr>
  <p:slideViewPr>
    <p:cSldViewPr snapToGrid="0">
      <p:cViewPr varScale="1">
        <p:scale>
          <a:sx n="95" d="100"/>
          <a:sy n="95" d="100"/>
        </p:scale>
        <p:origin x="396" y="12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023EDFF5-E7D3-479B-A187-5AA5A2E6C9ED}"/>
    <pc:docChg chg="undo custSel addSld delSld modSld sldOrd">
      <pc:chgData name="McHarg, Catherine" userId="88b8f76c-9ae3-4745-88eb-fe0667a22af5" providerId="ADAL" clId="{023EDFF5-E7D3-479B-A187-5AA5A2E6C9ED}" dt="2025-10-09T13:05:06.638" v="3810" actId="20577"/>
      <pc:docMkLst>
        <pc:docMk/>
      </pc:docMkLst>
      <pc:sldChg chg="del">
        <pc:chgData name="McHarg, Catherine" userId="88b8f76c-9ae3-4745-88eb-fe0667a22af5" providerId="ADAL" clId="{023EDFF5-E7D3-479B-A187-5AA5A2E6C9ED}" dt="2025-10-09T10:44:37.957" v="3013" actId="47"/>
        <pc:sldMkLst>
          <pc:docMk/>
          <pc:sldMk cId="602609153" sldId="283"/>
        </pc:sldMkLst>
      </pc:sldChg>
      <pc:sldChg chg="del">
        <pc:chgData name="McHarg, Catherine" userId="88b8f76c-9ae3-4745-88eb-fe0667a22af5" providerId="ADAL" clId="{023EDFF5-E7D3-479B-A187-5AA5A2E6C9ED}" dt="2025-10-09T10:44:37.957" v="3013" actId="47"/>
        <pc:sldMkLst>
          <pc:docMk/>
          <pc:sldMk cId="2353640299" sldId="285"/>
        </pc:sldMkLst>
      </pc:sldChg>
      <pc:sldChg chg="del">
        <pc:chgData name="McHarg, Catherine" userId="88b8f76c-9ae3-4745-88eb-fe0667a22af5" providerId="ADAL" clId="{023EDFF5-E7D3-479B-A187-5AA5A2E6C9ED}" dt="2025-10-09T10:44:37.957" v="3013" actId="47"/>
        <pc:sldMkLst>
          <pc:docMk/>
          <pc:sldMk cId="333057673" sldId="286"/>
        </pc:sldMkLst>
      </pc:sldChg>
      <pc:sldChg chg="del">
        <pc:chgData name="McHarg, Catherine" userId="88b8f76c-9ae3-4745-88eb-fe0667a22af5" providerId="ADAL" clId="{023EDFF5-E7D3-479B-A187-5AA5A2E6C9ED}" dt="2025-10-09T10:44:37.957" v="3013" actId="47"/>
        <pc:sldMkLst>
          <pc:docMk/>
          <pc:sldMk cId="708060320" sldId="287"/>
        </pc:sldMkLst>
      </pc:sldChg>
      <pc:sldChg chg="del">
        <pc:chgData name="McHarg, Catherine" userId="88b8f76c-9ae3-4745-88eb-fe0667a22af5" providerId="ADAL" clId="{023EDFF5-E7D3-479B-A187-5AA5A2E6C9ED}" dt="2025-10-09T10:44:37.957" v="3013" actId="47"/>
        <pc:sldMkLst>
          <pc:docMk/>
          <pc:sldMk cId="359891337" sldId="289"/>
        </pc:sldMkLst>
      </pc:sldChg>
      <pc:sldChg chg="del">
        <pc:chgData name="McHarg, Catherine" userId="88b8f76c-9ae3-4745-88eb-fe0667a22af5" providerId="ADAL" clId="{023EDFF5-E7D3-479B-A187-5AA5A2E6C9ED}" dt="2025-10-09T10:44:37.957" v="3013" actId="47"/>
        <pc:sldMkLst>
          <pc:docMk/>
          <pc:sldMk cId="1958285999" sldId="291"/>
        </pc:sldMkLst>
      </pc:sldChg>
      <pc:sldChg chg="del">
        <pc:chgData name="McHarg, Catherine" userId="88b8f76c-9ae3-4745-88eb-fe0667a22af5" providerId="ADAL" clId="{023EDFF5-E7D3-479B-A187-5AA5A2E6C9ED}" dt="2025-10-09T10:44:37.957" v="3013" actId="47"/>
        <pc:sldMkLst>
          <pc:docMk/>
          <pc:sldMk cId="2076478782" sldId="292"/>
        </pc:sldMkLst>
      </pc:sldChg>
      <pc:sldChg chg="del">
        <pc:chgData name="McHarg, Catherine" userId="88b8f76c-9ae3-4745-88eb-fe0667a22af5" providerId="ADAL" clId="{023EDFF5-E7D3-479B-A187-5AA5A2E6C9ED}" dt="2025-10-09T10:44:37.957" v="3013" actId="47"/>
        <pc:sldMkLst>
          <pc:docMk/>
          <pc:sldMk cId="1668708215" sldId="309"/>
        </pc:sldMkLst>
      </pc:sldChg>
      <pc:sldChg chg="del">
        <pc:chgData name="McHarg, Catherine" userId="88b8f76c-9ae3-4745-88eb-fe0667a22af5" providerId="ADAL" clId="{023EDFF5-E7D3-479B-A187-5AA5A2E6C9ED}" dt="2025-10-09T10:44:37.957" v="3013" actId="47"/>
        <pc:sldMkLst>
          <pc:docMk/>
          <pc:sldMk cId="2605245185" sldId="310"/>
        </pc:sldMkLst>
      </pc:sldChg>
      <pc:sldChg chg="del">
        <pc:chgData name="McHarg, Catherine" userId="88b8f76c-9ae3-4745-88eb-fe0667a22af5" providerId="ADAL" clId="{023EDFF5-E7D3-479B-A187-5AA5A2E6C9ED}" dt="2025-10-09T10:44:37.957" v="3013" actId="47"/>
        <pc:sldMkLst>
          <pc:docMk/>
          <pc:sldMk cId="2739499449" sldId="343"/>
        </pc:sldMkLst>
      </pc:sldChg>
      <pc:sldChg chg="del">
        <pc:chgData name="McHarg, Catherine" userId="88b8f76c-9ae3-4745-88eb-fe0667a22af5" providerId="ADAL" clId="{023EDFF5-E7D3-479B-A187-5AA5A2E6C9ED}" dt="2025-10-09T10:44:37.957" v="3013" actId="47"/>
        <pc:sldMkLst>
          <pc:docMk/>
          <pc:sldMk cId="659483176" sldId="356"/>
        </pc:sldMkLst>
      </pc:sldChg>
      <pc:sldChg chg="del">
        <pc:chgData name="McHarg, Catherine" userId="88b8f76c-9ae3-4745-88eb-fe0667a22af5" providerId="ADAL" clId="{023EDFF5-E7D3-479B-A187-5AA5A2E6C9ED}" dt="2025-10-09T10:44:37.957" v="3013" actId="47"/>
        <pc:sldMkLst>
          <pc:docMk/>
          <pc:sldMk cId="1693127398" sldId="358"/>
        </pc:sldMkLst>
      </pc:sldChg>
      <pc:sldChg chg="del">
        <pc:chgData name="McHarg, Catherine" userId="88b8f76c-9ae3-4745-88eb-fe0667a22af5" providerId="ADAL" clId="{023EDFF5-E7D3-479B-A187-5AA5A2E6C9ED}" dt="2025-10-09T10:44:37.957" v="3013" actId="47"/>
        <pc:sldMkLst>
          <pc:docMk/>
          <pc:sldMk cId="3850329531" sldId="360"/>
        </pc:sldMkLst>
      </pc:sldChg>
      <pc:sldChg chg="del">
        <pc:chgData name="McHarg, Catherine" userId="88b8f76c-9ae3-4745-88eb-fe0667a22af5" providerId="ADAL" clId="{023EDFF5-E7D3-479B-A187-5AA5A2E6C9ED}" dt="2025-10-09T10:44:37.957" v="3013" actId="47"/>
        <pc:sldMkLst>
          <pc:docMk/>
          <pc:sldMk cId="825104220" sldId="361"/>
        </pc:sldMkLst>
      </pc:sldChg>
      <pc:sldChg chg="modSp mod modNotesTx">
        <pc:chgData name="McHarg, Catherine" userId="88b8f76c-9ae3-4745-88eb-fe0667a22af5" providerId="ADAL" clId="{023EDFF5-E7D3-479B-A187-5AA5A2E6C9ED}" dt="2025-10-09T10:45:20.028" v="3021" actId="962"/>
        <pc:sldMkLst>
          <pc:docMk/>
          <pc:sldMk cId="127751015" sldId="362"/>
        </pc:sldMkLst>
        <pc:spChg chg="mod">
          <ac:chgData name="McHarg, Catherine" userId="88b8f76c-9ae3-4745-88eb-fe0667a22af5" providerId="ADAL" clId="{023EDFF5-E7D3-479B-A187-5AA5A2E6C9ED}" dt="2025-10-09T08:06:59.938" v="209" actId="6549"/>
          <ac:spMkLst>
            <pc:docMk/>
            <pc:sldMk cId="127751015" sldId="362"/>
            <ac:spMk id="2" creationId="{6B23EE56-9234-0793-244E-07AD8BE1C846}"/>
          </ac:spMkLst>
        </pc:spChg>
        <pc:spChg chg="mod">
          <ac:chgData name="McHarg, Catherine" userId="88b8f76c-9ae3-4745-88eb-fe0667a22af5" providerId="ADAL" clId="{023EDFF5-E7D3-479B-A187-5AA5A2E6C9ED}" dt="2025-10-09T08:06:32.896" v="203"/>
          <ac:spMkLst>
            <pc:docMk/>
            <pc:sldMk cId="127751015" sldId="362"/>
            <ac:spMk id="3" creationId="{613CE65E-4092-6CF9-AC1F-B831E9C53FB5}"/>
          </ac:spMkLst>
        </pc:spChg>
        <pc:picChg chg="mod">
          <ac:chgData name="McHarg, Catherine" userId="88b8f76c-9ae3-4745-88eb-fe0667a22af5" providerId="ADAL" clId="{023EDFF5-E7D3-479B-A187-5AA5A2E6C9ED}" dt="2025-10-09T10:45:20.028" v="3021" actId="962"/>
          <ac:picMkLst>
            <pc:docMk/>
            <pc:sldMk cId="127751015" sldId="362"/>
            <ac:picMk id="8" creationId="{569BC94F-39B3-98DC-FB7B-63A24A54AE54}"/>
          </ac:picMkLst>
        </pc:picChg>
      </pc:sldChg>
      <pc:sldChg chg="modSp mod">
        <pc:chgData name="McHarg, Catherine" userId="88b8f76c-9ae3-4745-88eb-fe0667a22af5" providerId="ADAL" clId="{023EDFF5-E7D3-479B-A187-5AA5A2E6C9ED}" dt="2025-10-09T12:00:07.242" v="3256" actId="20577"/>
        <pc:sldMkLst>
          <pc:docMk/>
          <pc:sldMk cId="3530090927" sldId="363"/>
        </pc:sldMkLst>
        <pc:spChg chg="mod">
          <ac:chgData name="McHarg, Catherine" userId="88b8f76c-9ae3-4745-88eb-fe0667a22af5" providerId="ADAL" clId="{023EDFF5-E7D3-479B-A187-5AA5A2E6C9ED}" dt="2025-10-09T07:54:14.314" v="54" actId="20577"/>
          <ac:spMkLst>
            <pc:docMk/>
            <pc:sldMk cId="3530090927" sldId="363"/>
            <ac:spMk id="2" creationId="{D08C4F67-CD93-C88F-E5E5-862999F9D2F2}"/>
          </ac:spMkLst>
        </pc:spChg>
        <pc:spChg chg="mod">
          <ac:chgData name="McHarg, Catherine" userId="88b8f76c-9ae3-4745-88eb-fe0667a22af5" providerId="ADAL" clId="{023EDFF5-E7D3-479B-A187-5AA5A2E6C9ED}" dt="2025-10-09T12:00:07.242" v="3256" actId="20577"/>
          <ac:spMkLst>
            <pc:docMk/>
            <pc:sldMk cId="3530090927" sldId="363"/>
            <ac:spMk id="4" creationId="{8694BF32-0337-B3EA-FAF9-4CE94299BDF4}"/>
          </ac:spMkLst>
        </pc:spChg>
      </pc:sldChg>
      <pc:sldChg chg="modSp mod">
        <pc:chgData name="McHarg, Catherine" userId="88b8f76c-9ae3-4745-88eb-fe0667a22af5" providerId="ADAL" clId="{023EDFF5-E7D3-479B-A187-5AA5A2E6C9ED}" dt="2025-10-09T08:06:12.108" v="200" actId="20577"/>
        <pc:sldMkLst>
          <pc:docMk/>
          <pc:sldMk cId="3413376345" sldId="364"/>
        </pc:sldMkLst>
        <pc:spChg chg="mod">
          <ac:chgData name="McHarg, Catherine" userId="88b8f76c-9ae3-4745-88eb-fe0667a22af5" providerId="ADAL" clId="{023EDFF5-E7D3-479B-A187-5AA5A2E6C9ED}" dt="2025-10-09T08:06:12.108" v="200" actId="20577"/>
          <ac:spMkLst>
            <pc:docMk/>
            <pc:sldMk cId="3413376345" sldId="364"/>
            <ac:spMk id="2" creationId="{AE7A31FB-3EB1-6082-CF71-FF3358BF2287}"/>
          </ac:spMkLst>
        </pc:spChg>
        <pc:spChg chg="mod">
          <ac:chgData name="McHarg, Catherine" userId="88b8f76c-9ae3-4745-88eb-fe0667a22af5" providerId="ADAL" clId="{023EDFF5-E7D3-479B-A187-5AA5A2E6C9ED}" dt="2025-10-09T08:02:28.797" v="171" actId="27636"/>
          <ac:spMkLst>
            <pc:docMk/>
            <pc:sldMk cId="3413376345" sldId="364"/>
            <ac:spMk id="8" creationId="{CE7DAB37-5BCF-67DB-B955-6379C45C72B4}"/>
          </ac:spMkLst>
        </pc:spChg>
        <pc:grpChg chg="mod">
          <ac:chgData name="McHarg, Catherine" userId="88b8f76c-9ae3-4745-88eb-fe0667a22af5" providerId="ADAL" clId="{023EDFF5-E7D3-479B-A187-5AA5A2E6C9ED}" dt="2025-10-09T08:06:00.480" v="198" actId="962"/>
          <ac:grpSpMkLst>
            <pc:docMk/>
            <pc:sldMk cId="3413376345" sldId="364"/>
            <ac:grpSpMk id="6" creationId="{2D973E59-8D63-6F46-9CC8-6FC7A7913216}"/>
          </ac:grpSpMkLst>
        </pc:grpChg>
      </pc:sldChg>
      <pc:sldChg chg="addSp delSp modSp mod modAnim modNotesTx">
        <pc:chgData name="McHarg, Catherine" userId="88b8f76c-9ae3-4745-88eb-fe0667a22af5" providerId="ADAL" clId="{023EDFF5-E7D3-479B-A187-5AA5A2E6C9ED}" dt="2025-10-09T10:56:43.630" v="3228"/>
        <pc:sldMkLst>
          <pc:docMk/>
          <pc:sldMk cId="3556341174" sldId="365"/>
        </pc:sldMkLst>
        <pc:spChg chg="mod">
          <ac:chgData name="McHarg, Catherine" userId="88b8f76c-9ae3-4745-88eb-fe0667a22af5" providerId="ADAL" clId="{023EDFF5-E7D3-479B-A187-5AA5A2E6C9ED}" dt="2025-10-09T08:04:25.143" v="185"/>
          <ac:spMkLst>
            <pc:docMk/>
            <pc:sldMk cId="3556341174" sldId="365"/>
            <ac:spMk id="4" creationId="{BCC7E2D5-751A-1B11-7E54-7ED9F27C3C92}"/>
          </ac:spMkLst>
        </pc:spChg>
        <pc:spChg chg="mod">
          <ac:chgData name="McHarg, Catherine" userId="88b8f76c-9ae3-4745-88eb-fe0667a22af5" providerId="ADAL" clId="{023EDFF5-E7D3-479B-A187-5AA5A2E6C9ED}" dt="2025-10-09T08:44:35.837" v="1002" actId="164"/>
          <ac:spMkLst>
            <pc:docMk/>
            <pc:sldMk cId="3556341174" sldId="365"/>
            <ac:spMk id="5" creationId="{0FBA6EAB-A1E1-B550-2064-9AFCA9DE6540}"/>
          </ac:spMkLst>
        </pc:spChg>
        <pc:spChg chg="mod">
          <ac:chgData name="McHarg, Catherine" userId="88b8f76c-9ae3-4745-88eb-fe0667a22af5" providerId="ADAL" clId="{023EDFF5-E7D3-479B-A187-5AA5A2E6C9ED}" dt="2025-10-09T08:44:41.419" v="1003" actId="164"/>
          <ac:spMkLst>
            <pc:docMk/>
            <pc:sldMk cId="3556341174" sldId="365"/>
            <ac:spMk id="6" creationId="{BA6AD390-8F20-6917-9C12-B75C93D74C9F}"/>
          </ac:spMkLst>
        </pc:spChg>
        <pc:spChg chg="mod">
          <ac:chgData name="McHarg, Catherine" userId="88b8f76c-9ae3-4745-88eb-fe0667a22af5" providerId="ADAL" clId="{023EDFF5-E7D3-479B-A187-5AA5A2E6C9ED}" dt="2025-10-09T08:44:55.641" v="1005" actId="164"/>
          <ac:spMkLst>
            <pc:docMk/>
            <pc:sldMk cId="3556341174" sldId="365"/>
            <ac:spMk id="7" creationId="{E155C599-444E-5A98-E221-DB4C5B3AED47}"/>
          </ac:spMkLst>
        </pc:spChg>
        <pc:spChg chg="mod">
          <ac:chgData name="McHarg, Catherine" userId="88b8f76c-9ae3-4745-88eb-fe0667a22af5" providerId="ADAL" clId="{023EDFF5-E7D3-479B-A187-5AA5A2E6C9ED}" dt="2025-10-09T08:04:50.806" v="191" actId="255"/>
          <ac:spMkLst>
            <pc:docMk/>
            <pc:sldMk cId="3556341174" sldId="365"/>
            <ac:spMk id="14" creationId="{C73001A4-CA80-5855-21D2-9CC04CCC5A6B}"/>
          </ac:spMkLst>
        </pc:spChg>
        <pc:spChg chg="mod">
          <ac:chgData name="McHarg, Catherine" userId="88b8f76c-9ae3-4745-88eb-fe0667a22af5" providerId="ADAL" clId="{023EDFF5-E7D3-479B-A187-5AA5A2E6C9ED}" dt="2025-10-09T08:05:10.961" v="194" actId="255"/>
          <ac:spMkLst>
            <pc:docMk/>
            <pc:sldMk cId="3556341174" sldId="365"/>
            <ac:spMk id="18" creationId="{1D9E0E31-22C1-7348-8B51-4BF8F977F4CC}"/>
          </ac:spMkLst>
        </pc:spChg>
        <pc:spChg chg="mod">
          <ac:chgData name="McHarg, Catherine" userId="88b8f76c-9ae3-4745-88eb-fe0667a22af5" providerId="ADAL" clId="{023EDFF5-E7D3-479B-A187-5AA5A2E6C9ED}" dt="2025-10-09T08:05:02.024" v="193" actId="255"/>
          <ac:spMkLst>
            <pc:docMk/>
            <pc:sldMk cId="3556341174" sldId="365"/>
            <ac:spMk id="20" creationId="{EC640D20-C332-2081-F456-A3B62A3D2583}"/>
          </ac:spMkLst>
        </pc:spChg>
        <pc:spChg chg="add mod">
          <ac:chgData name="McHarg, Catherine" userId="88b8f76c-9ae3-4745-88eb-fe0667a22af5" providerId="ADAL" clId="{023EDFF5-E7D3-479B-A187-5AA5A2E6C9ED}" dt="2025-10-09T10:56:43.630" v="3228"/>
          <ac:spMkLst>
            <pc:docMk/>
            <pc:sldMk cId="3556341174" sldId="365"/>
            <ac:spMk id="26" creationId="{F3DA079B-09B4-BE97-B92F-5E30419E85A9}"/>
          </ac:spMkLst>
        </pc:spChg>
        <pc:grpChg chg="add mod">
          <ac:chgData name="McHarg, Catherine" userId="88b8f76c-9ae3-4745-88eb-fe0667a22af5" providerId="ADAL" clId="{023EDFF5-E7D3-479B-A187-5AA5A2E6C9ED}" dt="2025-10-09T08:44:41.419" v="1003" actId="164"/>
          <ac:grpSpMkLst>
            <pc:docMk/>
            <pc:sldMk cId="3556341174" sldId="365"/>
            <ac:grpSpMk id="3" creationId="{610A5E4D-D220-24FB-D5CD-1224675EEA2C}"/>
          </ac:grpSpMkLst>
        </pc:grpChg>
        <pc:grpChg chg="del mod">
          <ac:chgData name="McHarg, Catherine" userId="88b8f76c-9ae3-4745-88eb-fe0667a22af5" providerId="ADAL" clId="{023EDFF5-E7D3-479B-A187-5AA5A2E6C9ED}" dt="2025-10-09T08:04:24.293" v="184" actId="478"/>
          <ac:grpSpMkLst>
            <pc:docMk/>
            <pc:sldMk cId="3556341174" sldId="365"/>
            <ac:grpSpMk id="8" creationId="{8BA38EC2-9519-2AC6-DBB1-9E8B45F61D95}"/>
          </ac:grpSpMkLst>
        </pc:grpChg>
        <pc:grpChg chg="mod">
          <ac:chgData name="McHarg, Catherine" userId="88b8f76c-9ae3-4745-88eb-fe0667a22af5" providerId="ADAL" clId="{023EDFF5-E7D3-479B-A187-5AA5A2E6C9ED}" dt="2025-10-09T08:44:35.837" v="1002" actId="164"/>
          <ac:grpSpMkLst>
            <pc:docMk/>
            <pc:sldMk cId="3556341174" sldId="365"/>
            <ac:grpSpMk id="12" creationId="{23CD225F-86AF-A5FA-0753-AF9CCDD182EB}"/>
          </ac:grpSpMkLst>
        </pc:grpChg>
        <pc:grpChg chg="mod">
          <ac:chgData name="McHarg, Catherine" userId="88b8f76c-9ae3-4745-88eb-fe0667a22af5" providerId="ADAL" clId="{023EDFF5-E7D3-479B-A187-5AA5A2E6C9ED}" dt="2025-10-09T08:44:55.641" v="1005" actId="164"/>
          <ac:grpSpMkLst>
            <pc:docMk/>
            <pc:sldMk cId="3556341174" sldId="365"/>
            <ac:grpSpMk id="16" creationId="{4EA3362B-52A4-350B-8CB7-B3110F35AFC6}"/>
          </ac:grpSpMkLst>
        </pc:grpChg>
        <pc:grpChg chg="add mod">
          <ac:chgData name="McHarg, Catherine" userId="88b8f76c-9ae3-4745-88eb-fe0667a22af5" providerId="ADAL" clId="{023EDFF5-E7D3-479B-A187-5AA5A2E6C9ED}" dt="2025-10-09T10:47:22.519" v="3026" actId="962"/>
          <ac:grpSpMkLst>
            <pc:docMk/>
            <pc:sldMk cId="3556341174" sldId="365"/>
            <ac:grpSpMk id="23" creationId="{0D137E8D-F8A6-4C65-9A9F-A7181B76AFC7}"/>
          </ac:grpSpMkLst>
        </pc:grpChg>
        <pc:grpChg chg="add mod">
          <ac:chgData name="McHarg, Catherine" userId="88b8f76c-9ae3-4745-88eb-fe0667a22af5" providerId="ADAL" clId="{023EDFF5-E7D3-479B-A187-5AA5A2E6C9ED}" dt="2025-10-09T10:49:03.209" v="3196" actId="962"/>
          <ac:grpSpMkLst>
            <pc:docMk/>
            <pc:sldMk cId="3556341174" sldId="365"/>
            <ac:grpSpMk id="24" creationId="{ADA1232A-288E-F2F5-C48C-9A74E61B6E42}"/>
          </ac:grpSpMkLst>
        </pc:grpChg>
        <pc:grpChg chg="add mod">
          <ac:chgData name="McHarg, Catherine" userId="88b8f76c-9ae3-4745-88eb-fe0667a22af5" providerId="ADAL" clId="{023EDFF5-E7D3-479B-A187-5AA5A2E6C9ED}" dt="2025-10-09T10:48:29.437" v="3194" actId="962"/>
          <ac:grpSpMkLst>
            <pc:docMk/>
            <pc:sldMk cId="3556341174" sldId="365"/>
            <ac:grpSpMk id="25" creationId="{438019BE-F6E7-8B8F-109E-405780E61F35}"/>
          </ac:grpSpMkLst>
        </pc:grpChg>
        <pc:picChg chg="mod">
          <ac:chgData name="McHarg, Catherine" userId="88b8f76c-9ae3-4745-88eb-fe0667a22af5" providerId="ADAL" clId="{023EDFF5-E7D3-479B-A187-5AA5A2E6C9ED}" dt="2025-10-09T10:46:31.541" v="3022" actId="962"/>
          <ac:picMkLst>
            <pc:docMk/>
            <pc:sldMk cId="3556341174" sldId="365"/>
            <ac:picMk id="15" creationId="{8E0F42BC-1493-2E61-4D06-8A386F26DF75}"/>
          </ac:picMkLst>
        </pc:picChg>
        <pc:picChg chg="mod">
          <ac:chgData name="McHarg, Catherine" userId="88b8f76c-9ae3-4745-88eb-fe0667a22af5" providerId="ADAL" clId="{023EDFF5-E7D3-479B-A187-5AA5A2E6C9ED}" dt="2025-10-09T10:46:40.414" v="3024" actId="962"/>
          <ac:picMkLst>
            <pc:docMk/>
            <pc:sldMk cId="3556341174" sldId="365"/>
            <ac:picMk id="19" creationId="{C36C1A1C-BA49-A103-A611-FC775652B56A}"/>
          </ac:picMkLst>
        </pc:picChg>
        <pc:picChg chg="add del mod">
          <ac:chgData name="McHarg, Catherine" userId="88b8f76c-9ae3-4745-88eb-fe0667a22af5" providerId="ADAL" clId="{023EDFF5-E7D3-479B-A187-5AA5A2E6C9ED}" dt="2025-10-09T08:21:32.625" v="465" actId="962"/>
          <ac:picMkLst>
            <pc:docMk/>
            <pc:sldMk cId="3556341174" sldId="365"/>
            <ac:picMk id="21" creationId="{F3CC71FB-731B-6C43-A9F2-6C294B0A446C}"/>
          </ac:picMkLst>
        </pc:picChg>
        <pc:picChg chg="mod">
          <ac:chgData name="McHarg, Catherine" userId="88b8f76c-9ae3-4745-88eb-fe0667a22af5" providerId="ADAL" clId="{023EDFF5-E7D3-479B-A187-5AA5A2E6C9ED}" dt="2025-10-09T10:46:35.546" v="3023" actId="962"/>
          <ac:picMkLst>
            <pc:docMk/>
            <pc:sldMk cId="3556341174" sldId="365"/>
            <ac:picMk id="22" creationId="{426AD414-3E4F-FBD2-32CE-5D9A0920914F}"/>
          </ac:picMkLst>
        </pc:picChg>
      </pc:sldChg>
      <pc:sldChg chg="addSp delSp modSp mod modAnim modNotesTx">
        <pc:chgData name="McHarg, Catherine" userId="88b8f76c-9ae3-4745-88eb-fe0667a22af5" providerId="ADAL" clId="{023EDFF5-E7D3-479B-A187-5AA5A2E6C9ED}" dt="2025-10-09T10:50:39.722" v="3207" actId="20577"/>
        <pc:sldMkLst>
          <pc:docMk/>
          <pc:sldMk cId="3043726821" sldId="366"/>
        </pc:sldMkLst>
        <pc:spChg chg="mod">
          <ac:chgData name="McHarg, Catherine" userId="88b8f76c-9ae3-4745-88eb-fe0667a22af5" providerId="ADAL" clId="{023EDFF5-E7D3-479B-A187-5AA5A2E6C9ED}" dt="2025-10-09T10:50:39.722" v="3207" actId="20577"/>
          <ac:spMkLst>
            <pc:docMk/>
            <pc:sldMk cId="3043726821" sldId="366"/>
            <ac:spMk id="4" creationId="{5560024A-DD2F-2E90-1941-C1FA5A025828}"/>
          </ac:spMkLst>
        </pc:spChg>
        <pc:spChg chg="add del mod">
          <ac:chgData name="McHarg, Catherine" userId="88b8f76c-9ae3-4745-88eb-fe0667a22af5" providerId="ADAL" clId="{023EDFF5-E7D3-479B-A187-5AA5A2E6C9ED}" dt="2025-10-09T07:59:14.566" v="76" actId="931"/>
          <ac:spMkLst>
            <pc:docMk/>
            <pc:sldMk cId="3043726821" sldId="366"/>
            <ac:spMk id="5" creationId="{39B315CE-8BC4-AADE-EE42-D6D3E56271DB}"/>
          </ac:spMkLst>
        </pc:spChg>
        <pc:spChg chg="mod">
          <ac:chgData name="McHarg, Catherine" userId="88b8f76c-9ae3-4745-88eb-fe0667a22af5" providerId="ADAL" clId="{023EDFF5-E7D3-479B-A187-5AA5A2E6C9ED}" dt="2025-10-09T08:24:43.066" v="469" actId="255"/>
          <ac:spMkLst>
            <pc:docMk/>
            <pc:sldMk cId="3043726821" sldId="366"/>
            <ac:spMk id="9" creationId="{6A6A3B41-B531-ACBD-AED4-49F4DAA79843}"/>
          </ac:spMkLst>
        </pc:spChg>
        <pc:spChg chg="mod">
          <ac:chgData name="McHarg, Catherine" userId="88b8f76c-9ae3-4745-88eb-fe0667a22af5" providerId="ADAL" clId="{023EDFF5-E7D3-479B-A187-5AA5A2E6C9ED}" dt="2025-10-09T08:25:49.199" v="478" actId="1076"/>
          <ac:spMkLst>
            <pc:docMk/>
            <pc:sldMk cId="3043726821" sldId="366"/>
            <ac:spMk id="11" creationId="{A0E60A8E-3193-BF56-742B-45E1FF7879E9}"/>
          </ac:spMkLst>
        </pc:spChg>
        <pc:spChg chg="mod">
          <ac:chgData name="McHarg, Catherine" userId="88b8f76c-9ae3-4745-88eb-fe0667a22af5" providerId="ADAL" clId="{023EDFF5-E7D3-479B-A187-5AA5A2E6C9ED}" dt="2025-10-09T08:25:25.807" v="475"/>
          <ac:spMkLst>
            <pc:docMk/>
            <pc:sldMk cId="3043726821" sldId="366"/>
            <ac:spMk id="15" creationId="{266F8EA3-C690-7FA6-7A35-38A0EE1A6B43}"/>
          </ac:spMkLst>
        </pc:spChg>
        <pc:spChg chg="mod">
          <ac:chgData name="McHarg, Catherine" userId="88b8f76c-9ae3-4745-88eb-fe0667a22af5" providerId="ADAL" clId="{023EDFF5-E7D3-479B-A187-5AA5A2E6C9ED}" dt="2025-10-09T08:25:25.807" v="475"/>
          <ac:spMkLst>
            <pc:docMk/>
            <pc:sldMk cId="3043726821" sldId="366"/>
            <ac:spMk id="16" creationId="{81FB502A-D13D-3020-597B-3A4A55EF2A3A}"/>
          </ac:spMkLst>
        </pc:spChg>
        <pc:grpChg chg="del mod">
          <ac:chgData name="McHarg, Catherine" userId="88b8f76c-9ae3-4745-88eb-fe0667a22af5" providerId="ADAL" clId="{023EDFF5-E7D3-479B-A187-5AA5A2E6C9ED}" dt="2025-10-09T08:25:02.724" v="471" actId="478"/>
          <ac:grpSpMkLst>
            <pc:docMk/>
            <pc:sldMk cId="3043726821" sldId="366"/>
            <ac:grpSpMk id="7" creationId="{7BAA0BCF-9CBD-8119-5B85-E4066E472F84}"/>
          </ac:grpSpMkLst>
        </pc:grpChg>
        <pc:grpChg chg="add mod">
          <ac:chgData name="McHarg, Catherine" userId="88b8f76c-9ae3-4745-88eb-fe0667a22af5" providerId="ADAL" clId="{023EDFF5-E7D3-479B-A187-5AA5A2E6C9ED}" dt="2025-10-09T08:25:37.972" v="476" actId="1076"/>
          <ac:grpSpMkLst>
            <pc:docMk/>
            <pc:sldMk cId="3043726821" sldId="366"/>
            <ac:grpSpMk id="14" creationId="{A2A8C8E9-FA0B-148A-C2F9-9C5338B01C96}"/>
          </ac:grpSpMkLst>
        </pc:grpChg>
        <pc:picChg chg="del mod modCrop">
          <ac:chgData name="McHarg, Catherine" userId="88b8f76c-9ae3-4745-88eb-fe0667a22af5" providerId="ADAL" clId="{023EDFF5-E7D3-479B-A187-5AA5A2E6C9ED}" dt="2025-10-09T07:59:07.058" v="75" actId="478"/>
          <ac:picMkLst>
            <pc:docMk/>
            <pc:sldMk cId="3043726821" sldId="366"/>
            <ac:picMk id="6" creationId="{4612620B-C4BA-266E-C520-15B9BAC81204}"/>
          </ac:picMkLst>
        </pc:picChg>
        <pc:picChg chg="add mod ord modCrop">
          <ac:chgData name="McHarg, Catherine" userId="88b8f76c-9ae3-4745-88eb-fe0667a22af5" providerId="ADAL" clId="{023EDFF5-E7D3-479B-A187-5AA5A2E6C9ED}" dt="2025-10-09T10:49:19.560" v="3197" actId="13244"/>
          <ac:picMkLst>
            <pc:docMk/>
            <pc:sldMk cId="3043726821" sldId="366"/>
            <ac:picMk id="13" creationId="{B5FC919F-5EF4-27E3-138C-49BF0AAE447A}"/>
          </ac:picMkLst>
        </pc:picChg>
        <pc:picChg chg="mod">
          <ac:chgData name="McHarg, Catherine" userId="88b8f76c-9ae3-4745-88eb-fe0667a22af5" providerId="ADAL" clId="{023EDFF5-E7D3-479B-A187-5AA5A2E6C9ED}" dt="2025-10-09T08:25:25.807" v="475"/>
          <ac:picMkLst>
            <pc:docMk/>
            <pc:sldMk cId="3043726821" sldId="366"/>
            <ac:picMk id="17" creationId="{A8846654-4E70-2B82-B53D-DB34205A84BD}"/>
          </ac:picMkLst>
        </pc:picChg>
      </pc:sldChg>
      <pc:sldChg chg="delSp del mod">
        <pc:chgData name="McHarg, Catherine" userId="88b8f76c-9ae3-4745-88eb-fe0667a22af5" providerId="ADAL" clId="{023EDFF5-E7D3-479B-A187-5AA5A2E6C9ED}" dt="2025-10-09T08:37:53.849" v="897" actId="2696"/>
        <pc:sldMkLst>
          <pc:docMk/>
          <pc:sldMk cId="3998517635" sldId="367"/>
        </pc:sldMkLst>
        <pc:spChg chg="del">
          <ac:chgData name="McHarg, Catherine" userId="88b8f76c-9ae3-4745-88eb-fe0667a22af5" providerId="ADAL" clId="{023EDFF5-E7D3-479B-A187-5AA5A2E6C9ED}" dt="2025-10-09T07:51:41.428" v="18" actId="478"/>
          <ac:spMkLst>
            <pc:docMk/>
            <pc:sldMk cId="3998517635" sldId="367"/>
            <ac:spMk id="18" creationId="{69C8C8FA-0EF6-8341-D3CB-33BFF34D66C8}"/>
          </ac:spMkLst>
        </pc:spChg>
      </pc:sldChg>
      <pc:sldChg chg="delSp modSp mod modAnim modNotesTx">
        <pc:chgData name="McHarg, Catherine" userId="88b8f76c-9ae3-4745-88eb-fe0667a22af5" providerId="ADAL" clId="{023EDFF5-E7D3-479B-A187-5AA5A2E6C9ED}" dt="2025-10-09T10:51:07.210" v="3213" actId="113"/>
        <pc:sldMkLst>
          <pc:docMk/>
          <pc:sldMk cId="1374312430" sldId="369"/>
        </pc:sldMkLst>
        <pc:spChg chg="mod">
          <ac:chgData name="McHarg, Catherine" userId="88b8f76c-9ae3-4745-88eb-fe0667a22af5" providerId="ADAL" clId="{023EDFF5-E7D3-479B-A187-5AA5A2E6C9ED}" dt="2025-10-09T08:28:51.472" v="535" actId="20577"/>
          <ac:spMkLst>
            <pc:docMk/>
            <pc:sldMk cId="1374312430" sldId="369"/>
            <ac:spMk id="6" creationId="{3A430488-48BF-EF5A-E4D5-092F289D9271}"/>
          </ac:spMkLst>
        </pc:spChg>
        <pc:spChg chg="del">
          <ac:chgData name="McHarg, Catherine" userId="88b8f76c-9ae3-4745-88eb-fe0667a22af5" providerId="ADAL" clId="{023EDFF5-E7D3-479B-A187-5AA5A2E6C9ED}" dt="2025-10-09T08:26:03.053" v="480" actId="478"/>
          <ac:spMkLst>
            <pc:docMk/>
            <pc:sldMk cId="1374312430" sldId="369"/>
            <ac:spMk id="9" creationId="{F09515AC-BE34-9EEA-39EF-020E2D5F3EC1}"/>
          </ac:spMkLst>
        </pc:spChg>
        <pc:spChg chg="mod">
          <ac:chgData name="McHarg, Catherine" userId="88b8f76c-9ae3-4745-88eb-fe0667a22af5" providerId="ADAL" clId="{023EDFF5-E7D3-479B-A187-5AA5A2E6C9ED}" dt="2025-10-09T10:51:07.210" v="3213" actId="113"/>
          <ac:spMkLst>
            <pc:docMk/>
            <pc:sldMk cId="1374312430" sldId="369"/>
            <ac:spMk id="10" creationId="{F4DF73F1-DA53-E4D8-36D2-625697F50C54}"/>
          </ac:spMkLst>
        </pc:spChg>
        <pc:picChg chg="mod modCrop">
          <ac:chgData name="McHarg, Catherine" userId="88b8f76c-9ae3-4745-88eb-fe0667a22af5" providerId="ADAL" clId="{023EDFF5-E7D3-479B-A187-5AA5A2E6C9ED}" dt="2025-10-09T08:28:06.536" v="530" actId="18131"/>
          <ac:picMkLst>
            <pc:docMk/>
            <pc:sldMk cId="1374312430" sldId="369"/>
            <ac:picMk id="8" creationId="{E4715BFD-B0DE-90DC-4A9C-D056A304EAC2}"/>
          </ac:picMkLst>
        </pc:picChg>
      </pc:sldChg>
      <pc:sldChg chg="del">
        <pc:chgData name="McHarg, Catherine" userId="88b8f76c-9ae3-4745-88eb-fe0667a22af5" providerId="ADAL" clId="{023EDFF5-E7D3-479B-A187-5AA5A2E6C9ED}" dt="2025-10-09T09:10:06.878" v="1173" actId="2696"/>
        <pc:sldMkLst>
          <pc:docMk/>
          <pc:sldMk cId="4274048259" sldId="370"/>
        </pc:sldMkLst>
      </pc:sldChg>
      <pc:sldChg chg="del">
        <pc:chgData name="McHarg, Catherine" userId="88b8f76c-9ae3-4745-88eb-fe0667a22af5" providerId="ADAL" clId="{023EDFF5-E7D3-479B-A187-5AA5A2E6C9ED}" dt="2025-10-09T09:51:12.790" v="1832" actId="47"/>
        <pc:sldMkLst>
          <pc:docMk/>
          <pc:sldMk cId="3193122400" sldId="371"/>
        </pc:sldMkLst>
      </pc:sldChg>
      <pc:sldChg chg="del">
        <pc:chgData name="McHarg, Catherine" userId="88b8f76c-9ae3-4745-88eb-fe0667a22af5" providerId="ADAL" clId="{023EDFF5-E7D3-479B-A187-5AA5A2E6C9ED}" dt="2025-10-09T08:43:49.867" v="1000" actId="2696"/>
        <pc:sldMkLst>
          <pc:docMk/>
          <pc:sldMk cId="2896022603" sldId="372"/>
        </pc:sldMkLst>
      </pc:sldChg>
      <pc:sldChg chg="addSp delSp modSp mod modAnim modNotesTx">
        <pc:chgData name="McHarg, Catherine" userId="88b8f76c-9ae3-4745-88eb-fe0667a22af5" providerId="ADAL" clId="{023EDFF5-E7D3-479B-A187-5AA5A2E6C9ED}" dt="2025-10-09T10:57:27.110" v="3234" actId="20577"/>
        <pc:sldMkLst>
          <pc:docMk/>
          <pc:sldMk cId="3520276183" sldId="373"/>
        </pc:sldMkLst>
        <pc:spChg chg="mod">
          <ac:chgData name="McHarg, Catherine" userId="88b8f76c-9ae3-4745-88eb-fe0667a22af5" providerId="ADAL" clId="{023EDFF5-E7D3-479B-A187-5AA5A2E6C9ED}" dt="2025-10-09T08:37:42.199" v="896" actId="20577"/>
          <ac:spMkLst>
            <pc:docMk/>
            <pc:sldMk cId="3520276183" sldId="373"/>
            <ac:spMk id="2" creationId="{68AC264A-2557-07EB-7F55-10047B6B1DAD}"/>
          </ac:spMkLst>
        </pc:spChg>
        <pc:spChg chg="del mod">
          <ac:chgData name="McHarg, Catherine" userId="88b8f76c-9ae3-4745-88eb-fe0667a22af5" providerId="ADAL" clId="{023EDFF5-E7D3-479B-A187-5AA5A2E6C9ED}" dt="2025-10-09T08:32:17.404" v="574" actId="931"/>
          <ac:spMkLst>
            <pc:docMk/>
            <pc:sldMk cId="3520276183" sldId="373"/>
            <ac:spMk id="3" creationId="{2BFE5328-7B15-024F-1021-4FFC04E89F63}"/>
          </ac:spMkLst>
        </pc:spChg>
        <pc:spChg chg="del mod">
          <ac:chgData name="McHarg, Catherine" userId="88b8f76c-9ae3-4745-88eb-fe0667a22af5" providerId="ADAL" clId="{023EDFF5-E7D3-479B-A187-5AA5A2E6C9ED}" dt="2025-10-09T08:34:12.766" v="682" actId="931"/>
          <ac:spMkLst>
            <pc:docMk/>
            <pc:sldMk cId="3520276183" sldId="373"/>
            <ac:spMk id="4" creationId="{06C40329-CF49-B001-D0FA-19FE131353B1}"/>
          </ac:spMkLst>
        </pc:spChg>
        <pc:spChg chg="mod">
          <ac:chgData name="McHarg, Catherine" userId="88b8f76c-9ae3-4745-88eb-fe0667a22af5" providerId="ADAL" clId="{023EDFF5-E7D3-479B-A187-5AA5A2E6C9ED}" dt="2025-10-09T08:34:39.474" v="686" actId="1076"/>
          <ac:spMkLst>
            <pc:docMk/>
            <pc:sldMk cId="3520276183" sldId="373"/>
            <ac:spMk id="5" creationId="{205DF463-01FE-DF1F-5CDF-32121271796C}"/>
          </ac:spMkLst>
        </pc:spChg>
        <pc:spChg chg="mod">
          <ac:chgData name="McHarg, Catherine" userId="88b8f76c-9ae3-4745-88eb-fe0667a22af5" providerId="ADAL" clId="{023EDFF5-E7D3-479B-A187-5AA5A2E6C9ED}" dt="2025-10-09T08:41:59.515" v="959" actId="20577"/>
          <ac:spMkLst>
            <pc:docMk/>
            <pc:sldMk cId="3520276183" sldId="373"/>
            <ac:spMk id="6" creationId="{715540ED-5385-D164-55FD-5EB04DAEB6C3}"/>
          </ac:spMkLst>
        </pc:spChg>
        <pc:spChg chg="add del mod">
          <ac:chgData name="McHarg, Catherine" userId="88b8f76c-9ae3-4745-88eb-fe0667a22af5" providerId="ADAL" clId="{023EDFF5-E7D3-479B-A187-5AA5A2E6C9ED}" dt="2025-10-09T07:51:35.967" v="17"/>
          <ac:spMkLst>
            <pc:docMk/>
            <pc:sldMk cId="3520276183" sldId="373"/>
            <ac:spMk id="7" creationId="{24D529AC-F1C3-E543-574C-C7115A334CF2}"/>
          </ac:spMkLst>
        </pc:spChg>
        <pc:spChg chg="add mod">
          <ac:chgData name="McHarg, Catherine" userId="88b8f76c-9ae3-4745-88eb-fe0667a22af5" providerId="ADAL" clId="{023EDFF5-E7D3-479B-A187-5AA5A2E6C9ED}" dt="2025-10-09T10:57:27.110" v="3234" actId="20577"/>
          <ac:spMkLst>
            <pc:docMk/>
            <pc:sldMk cId="3520276183" sldId="373"/>
            <ac:spMk id="8" creationId="{A50B7F97-0AC0-4D02-0168-42381F4B9F52}"/>
          </ac:spMkLst>
        </pc:spChg>
        <pc:spChg chg="add del">
          <ac:chgData name="McHarg, Catherine" userId="88b8f76c-9ae3-4745-88eb-fe0667a22af5" providerId="ADAL" clId="{023EDFF5-E7D3-479B-A187-5AA5A2E6C9ED}" dt="2025-10-09T08:38:54.465" v="899" actId="478"/>
          <ac:spMkLst>
            <pc:docMk/>
            <pc:sldMk cId="3520276183" sldId="373"/>
            <ac:spMk id="13" creationId="{82064BF1-23EE-75D8-9636-C47B2421CCAD}"/>
          </ac:spMkLst>
        </pc:spChg>
        <pc:spChg chg="add del">
          <ac:chgData name="McHarg, Catherine" userId="88b8f76c-9ae3-4745-88eb-fe0667a22af5" providerId="ADAL" clId="{023EDFF5-E7D3-479B-A187-5AA5A2E6C9ED}" dt="2025-10-09T08:39:06.898" v="901" actId="478"/>
          <ac:spMkLst>
            <pc:docMk/>
            <pc:sldMk cId="3520276183" sldId="373"/>
            <ac:spMk id="14" creationId="{D1CA1175-5A9E-2958-3CD3-C2185F20E01D}"/>
          </ac:spMkLst>
        </pc:spChg>
        <pc:spChg chg="add del">
          <ac:chgData name="McHarg, Catherine" userId="88b8f76c-9ae3-4745-88eb-fe0667a22af5" providerId="ADAL" clId="{023EDFF5-E7D3-479B-A187-5AA5A2E6C9ED}" dt="2025-10-09T08:39:31.639" v="903" actId="478"/>
          <ac:spMkLst>
            <pc:docMk/>
            <pc:sldMk cId="3520276183" sldId="373"/>
            <ac:spMk id="15" creationId="{98F4F26C-062A-E548-9DCF-61F99C3A53CF}"/>
          </ac:spMkLst>
        </pc:spChg>
        <pc:spChg chg="add mod">
          <ac:chgData name="McHarg, Catherine" userId="88b8f76c-9ae3-4745-88eb-fe0667a22af5" providerId="ADAL" clId="{023EDFF5-E7D3-479B-A187-5AA5A2E6C9ED}" dt="2025-10-09T08:41:23.871" v="947" actId="164"/>
          <ac:spMkLst>
            <pc:docMk/>
            <pc:sldMk cId="3520276183" sldId="373"/>
            <ac:spMk id="16" creationId="{3E6F15E2-AA87-33D3-628E-B9A507401B5E}"/>
          </ac:spMkLst>
        </pc:spChg>
        <pc:spChg chg="add mod">
          <ac:chgData name="McHarg, Catherine" userId="88b8f76c-9ae3-4745-88eb-fe0667a22af5" providerId="ADAL" clId="{023EDFF5-E7D3-479B-A187-5AA5A2E6C9ED}" dt="2025-10-09T08:41:23.871" v="947" actId="164"/>
          <ac:spMkLst>
            <pc:docMk/>
            <pc:sldMk cId="3520276183" sldId="373"/>
            <ac:spMk id="17" creationId="{AA2C2E68-852B-B146-F4D7-E7DB7EBF7C2B}"/>
          </ac:spMkLst>
        </pc:spChg>
        <pc:spChg chg="add mod">
          <ac:chgData name="McHarg, Catherine" userId="88b8f76c-9ae3-4745-88eb-fe0667a22af5" providerId="ADAL" clId="{023EDFF5-E7D3-479B-A187-5AA5A2E6C9ED}" dt="2025-10-09T08:43:23.011" v="996" actId="164"/>
          <ac:spMkLst>
            <pc:docMk/>
            <pc:sldMk cId="3520276183" sldId="373"/>
            <ac:spMk id="19" creationId="{F5CCB31C-A4F6-095F-8DFC-16CA2D793603}"/>
          </ac:spMkLst>
        </pc:spChg>
        <pc:spChg chg="add mod">
          <ac:chgData name="McHarg, Catherine" userId="88b8f76c-9ae3-4745-88eb-fe0667a22af5" providerId="ADAL" clId="{023EDFF5-E7D3-479B-A187-5AA5A2E6C9ED}" dt="2025-10-09T08:43:23.011" v="996" actId="164"/>
          <ac:spMkLst>
            <pc:docMk/>
            <pc:sldMk cId="3520276183" sldId="373"/>
            <ac:spMk id="20" creationId="{6215C601-3DEA-8D5C-95B1-882B9F129EEC}"/>
          </ac:spMkLst>
        </pc:spChg>
        <pc:grpChg chg="add mod">
          <ac:chgData name="McHarg, Catherine" userId="88b8f76c-9ae3-4745-88eb-fe0667a22af5" providerId="ADAL" clId="{023EDFF5-E7D3-479B-A187-5AA5A2E6C9ED}" dt="2025-10-09T10:50:06.472" v="3199" actId="962"/>
          <ac:grpSpMkLst>
            <pc:docMk/>
            <pc:sldMk cId="3520276183" sldId="373"/>
            <ac:grpSpMk id="18" creationId="{1E0CE4AB-EDC0-63A1-07C7-02AF1B549A87}"/>
          </ac:grpSpMkLst>
        </pc:grpChg>
        <pc:grpChg chg="add mod">
          <ac:chgData name="McHarg, Catherine" userId="88b8f76c-9ae3-4745-88eb-fe0667a22af5" providerId="ADAL" clId="{023EDFF5-E7D3-479B-A187-5AA5A2E6C9ED}" dt="2025-10-09T10:50:25.864" v="3201" actId="962"/>
          <ac:grpSpMkLst>
            <pc:docMk/>
            <pc:sldMk cId="3520276183" sldId="373"/>
            <ac:grpSpMk id="21" creationId="{7B23892C-4740-E1C4-2528-2444414A559A}"/>
          </ac:grpSpMkLst>
        </pc:grpChg>
        <pc:picChg chg="add mod">
          <ac:chgData name="McHarg, Catherine" userId="88b8f76c-9ae3-4745-88eb-fe0667a22af5" providerId="ADAL" clId="{023EDFF5-E7D3-479B-A187-5AA5A2E6C9ED}" dt="2025-10-09T08:33:02.658" v="681" actId="962"/>
          <ac:picMkLst>
            <pc:docMk/>
            <pc:sldMk cId="3520276183" sldId="373"/>
            <ac:picMk id="10" creationId="{5CC26E51-37CA-3EAA-525F-D90BB3908A47}"/>
          </ac:picMkLst>
        </pc:picChg>
        <pc:picChg chg="add mod">
          <ac:chgData name="McHarg, Catherine" userId="88b8f76c-9ae3-4745-88eb-fe0667a22af5" providerId="ADAL" clId="{023EDFF5-E7D3-479B-A187-5AA5A2E6C9ED}" dt="2025-10-09T10:45:10.538" v="3019" actId="962"/>
          <ac:picMkLst>
            <pc:docMk/>
            <pc:sldMk cId="3520276183" sldId="373"/>
            <ac:picMk id="12" creationId="{B2B3EF06-EF0A-E166-5203-0F0F1B571C61}"/>
          </ac:picMkLst>
        </pc:picChg>
      </pc:sldChg>
      <pc:sldChg chg="addSp modSp new del mod">
        <pc:chgData name="McHarg, Catherine" userId="88b8f76c-9ae3-4745-88eb-fe0667a22af5" providerId="ADAL" clId="{023EDFF5-E7D3-479B-A187-5AA5A2E6C9ED}" dt="2025-10-09T08:43:44.365" v="999" actId="2696"/>
        <pc:sldMkLst>
          <pc:docMk/>
          <pc:sldMk cId="1754016773" sldId="374"/>
        </pc:sldMkLst>
        <pc:picChg chg="add mod">
          <ac:chgData name="McHarg, Catherine" userId="88b8f76c-9ae3-4745-88eb-fe0667a22af5" providerId="ADAL" clId="{023EDFF5-E7D3-479B-A187-5AA5A2E6C9ED}" dt="2025-10-09T08:29:32.926" v="538" actId="962"/>
          <ac:picMkLst>
            <pc:docMk/>
            <pc:sldMk cId="1754016773" sldId="374"/>
            <ac:picMk id="4" creationId="{95E3E39F-CCE5-738A-EE3F-0D3C8ADF02ED}"/>
          </ac:picMkLst>
        </pc:picChg>
      </pc:sldChg>
      <pc:sldChg chg="add del">
        <pc:chgData name="McHarg, Catherine" userId="88b8f76c-9ae3-4745-88eb-fe0667a22af5" providerId="ADAL" clId="{023EDFF5-E7D3-479B-A187-5AA5A2E6C9ED}" dt="2025-10-09T09:10:03.192" v="1172" actId="2696"/>
        <pc:sldMkLst>
          <pc:docMk/>
          <pc:sldMk cId="1962937791" sldId="374"/>
        </pc:sldMkLst>
      </pc:sldChg>
      <pc:sldChg chg="addSp delSp modSp add mod ord modAnim modNotesTx">
        <pc:chgData name="McHarg, Catherine" userId="88b8f76c-9ae3-4745-88eb-fe0667a22af5" providerId="ADAL" clId="{023EDFF5-E7D3-479B-A187-5AA5A2E6C9ED}" dt="2025-10-09T10:52:07.978" v="3217" actId="962"/>
        <pc:sldMkLst>
          <pc:docMk/>
          <pc:sldMk cId="2019399647" sldId="375"/>
        </pc:sldMkLst>
        <pc:spChg chg="mod">
          <ac:chgData name="McHarg, Catherine" userId="88b8f76c-9ae3-4745-88eb-fe0667a22af5" providerId="ADAL" clId="{023EDFF5-E7D3-479B-A187-5AA5A2E6C9ED}" dt="2025-10-09T08:59:03.836" v="1035" actId="20577"/>
          <ac:spMkLst>
            <pc:docMk/>
            <pc:sldMk cId="2019399647" sldId="375"/>
            <ac:spMk id="2" creationId="{428E7702-8670-666E-DC2E-83F498AAE9A6}"/>
          </ac:spMkLst>
        </pc:spChg>
        <pc:spChg chg="mod">
          <ac:chgData name="McHarg, Catherine" userId="88b8f76c-9ae3-4745-88eb-fe0667a22af5" providerId="ADAL" clId="{023EDFF5-E7D3-479B-A187-5AA5A2E6C9ED}" dt="2025-10-09T08:47:57.425" v="1025" actId="1076"/>
          <ac:spMkLst>
            <pc:docMk/>
            <pc:sldMk cId="2019399647" sldId="375"/>
            <ac:spMk id="5" creationId="{4AF8C634-9C01-FE9C-604F-C67239E4D823}"/>
          </ac:spMkLst>
        </pc:spChg>
        <pc:spChg chg="mod">
          <ac:chgData name="McHarg, Catherine" userId="88b8f76c-9ae3-4745-88eb-fe0667a22af5" providerId="ADAL" clId="{023EDFF5-E7D3-479B-A187-5AA5A2E6C9ED}" dt="2025-10-09T09:06:56.061" v="1084" actId="20577"/>
          <ac:spMkLst>
            <pc:docMk/>
            <pc:sldMk cId="2019399647" sldId="375"/>
            <ac:spMk id="6" creationId="{2A4D6E5A-F343-9B40-463A-A8B1AA8D2B96}"/>
          </ac:spMkLst>
        </pc:spChg>
        <pc:spChg chg="add mod">
          <ac:chgData name="McHarg, Catherine" userId="88b8f76c-9ae3-4745-88eb-fe0667a22af5" providerId="ADAL" clId="{023EDFF5-E7D3-479B-A187-5AA5A2E6C9ED}" dt="2025-10-09T09:09:44.455" v="1170" actId="20577"/>
          <ac:spMkLst>
            <pc:docMk/>
            <pc:sldMk cId="2019399647" sldId="375"/>
            <ac:spMk id="7" creationId="{3045B025-CB98-05DC-408B-0E29D26FAEDC}"/>
          </ac:spMkLst>
        </pc:spChg>
        <pc:spChg chg="mod">
          <ac:chgData name="McHarg, Catherine" userId="88b8f76c-9ae3-4745-88eb-fe0667a22af5" providerId="ADAL" clId="{023EDFF5-E7D3-479B-A187-5AA5A2E6C9ED}" dt="2025-10-09T08:48:40.413" v="1032" actId="1076"/>
          <ac:spMkLst>
            <pc:docMk/>
            <pc:sldMk cId="2019399647" sldId="375"/>
            <ac:spMk id="8" creationId="{A9016582-B0B4-1004-8DA8-5D02609EEB61}"/>
          </ac:spMkLst>
        </pc:spChg>
        <pc:spChg chg="mod topLvl">
          <ac:chgData name="McHarg, Catherine" userId="88b8f76c-9ae3-4745-88eb-fe0667a22af5" providerId="ADAL" clId="{023EDFF5-E7D3-479B-A187-5AA5A2E6C9ED}" dt="2025-10-09T09:03:32.677" v="1060" actId="164"/>
          <ac:spMkLst>
            <pc:docMk/>
            <pc:sldMk cId="2019399647" sldId="375"/>
            <ac:spMk id="16" creationId="{6A720AC7-872D-B0D6-BCE4-7E7F04CFC16F}"/>
          </ac:spMkLst>
        </pc:spChg>
        <pc:spChg chg="mod topLvl">
          <ac:chgData name="McHarg, Catherine" userId="88b8f76c-9ae3-4745-88eb-fe0667a22af5" providerId="ADAL" clId="{023EDFF5-E7D3-479B-A187-5AA5A2E6C9ED}" dt="2025-10-09T09:03:32.677" v="1060" actId="164"/>
          <ac:spMkLst>
            <pc:docMk/>
            <pc:sldMk cId="2019399647" sldId="375"/>
            <ac:spMk id="17" creationId="{54DC73E3-4D81-18A1-3434-E4A676A87840}"/>
          </ac:spMkLst>
        </pc:spChg>
        <pc:spChg chg="mod topLvl">
          <ac:chgData name="McHarg, Catherine" userId="88b8f76c-9ae3-4745-88eb-fe0667a22af5" providerId="ADAL" clId="{023EDFF5-E7D3-479B-A187-5AA5A2E6C9ED}" dt="2025-10-09T09:02:29.228" v="1044" actId="338"/>
          <ac:spMkLst>
            <pc:docMk/>
            <pc:sldMk cId="2019399647" sldId="375"/>
            <ac:spMk id="19" creationId="{0C03F0EC-2000-B463-0A8C-0FC827252FD1}"/>
          </ac:spMkLst>
        </pc:spChg>
        <pc:spChg chg="mod topLvl">
          <ac:chgData name="McHarg, Catherine" userId="88b8f76c-9ae3-4745-88eb-fe0667a22af5" providerId="ADAL" clId="{023EDFF5-E7D3-479B-A187-5AA5A2E6C9ED}" dt="2025-10-09T09:02:29.228" v="1044" actId="338"/>
          <ac:spMkLst>
            <pc:docMk/>
            <pc:sldMk cId="2019399647" sldId="375"/>
            <ac:spMk id="20" creationId="{F81BFACB-3299-6C95-0D2D-022DB7938337}"/>
          </ac:spMkLst>
        </pc:spChg>
        <pc:grpChg chg="add mod">
          <ac:chgData name="McHarg, Catherine" userId="88b8f76c-9ae3-4745-88eb-fe0667a22af5" providerId="ADAL" clId="{023EDFF5-E7D3-479B-A187-5AA5A2E6C9ED}" dt="2025-10-09T10:52:07.978" v="3217" actId="962"/>
          <ac:grpSpMkLst>
            <pc:docMk/>
            <pc:sldMk cId="2019399647" sldId="375"/>
            <ac:grpSpMk id="3" creationId="{BB660225-A6E0-5DF7-4BE9-6BB70735CC09}"/>
          </ac:grpSpMkLst>
        </pc:grpChg>
        <pc:grpChg chg="add mod">
          <ac:chgData name="McHarg, Catherine" userId="88b8f76c-9ae3-4745-88eb-fe0667a22af5" providerId="ADAL" clId="{023EDFF5-E7D3-479B-A187-5AA5A2E6C9ED}" dt="2025-10-09T10:51:45.808" v="3215" actId="962"/>
          <ac:grpSpMkLst>
            <pc:docMk/>
            <pc:sldMk cId="2019399647" sldId="375"/>
            <ac:grpSpMk id="4" creationId="{815C4332-AA74-9BA4-B8A4-E3A8EC5F6B5B}"/>
          </ac:grpSpMkLst>
        </pc:grpChg>
        <pc:grpChg chg="del">
          <ac:chgData name="McHarg, Catherine" userId="88b8f76c-9ae3-4745-88eb-fe0667a22af5" providerId="ADAL" clId="{023EDFF5-E7D3-479B-A187-5AA5A2E6C9ED}" dt="2025-10-09T09:02:39.823" v="1045" actId="165"/>
          <ac:grpSpMkLst>
            <pc:docMk/>
            <pc:sldMk cId="2019399647" sldId="375"/>
            <ac:grpSpMk id="18" creationId="{BD45BC7F-5D3C-97E1-091E-9ECB88C3C597}"/>
          </ac:grpSpMkLst>
        </pc:grpChg>
        <pc:grpChg chg="del">
          <ac:chgData name="McHarg, Catherine" userId="88b8f76c-9ae3-4745-88eb-fe0667a22af5" providerId="ADAL" clId="{023EDFF5-E7D3-479B-A187-5AA5A2E6C9ED}" dt="2025-10-09T09:01:34.126" v="1037" actId="165"/>
          <ac:grpSpMkLst>
            <pc:docMk/>
            <pc:sldMk cId="2019399647" sldId="375"/>
            <ac:grpSpMk id="21" creationId="{BB06AE79-DBDC-D4A3-67EE-104D1E2ED3F1}"/>
          </ac:grpSpMkLst>
        </pc:grpChg>
        <pc:picChg chg="mod">
          <ac:chgData name="McHarg, Catherine" userId="88b8f76c-9ae3-4745-88eb-fe0667a22af5" providerId="ADAL" clId="{023EDFF5-E7D3-479B-A187-5AA5A2E6C9ED}" dt="2025-10-09T09:11:04.230" v="1497" actId="962"/>
          <ac:picMkLst>
            <pc:docMk/>
            <pc:sldMk cId="2019399647" sldId="375"/>
            <ac:picMk id="10" creationId="{00ABE8A2-9A87-E890-B944-FC0DB4C6B272}"/>
          </ac:picMkLst>
        </pc:picChg>
        <pc:picChg chg="mod modCrop">
          <ac:chgData name="McHarg, Catherine" userId="88b8f76c-9ae3-4745-88eb-fe0667a22af5" providerId="ADAL" clId="{023EDFF5-E7D3-479B-A187-5AA5A2E6C9ED}" dt="2025-10-09T09:10:34.945" v="1305" actId="962"/>
          <ac:picMkLst>
            <pc:docMk/>
            <pc:sldMk cId="2019399647" sldId="375"/>
            <ac:picMk id="12" creationId="{33A0AA37-185F-D6BA-7E11-2C79E8572EF9}"/>
          </ac:picMkLst>
        </pc:picChg>
      </pc:sldChg>
      <pc:sldChg chg="addSp delSp modSp add mod delAnim modAnim chgLayout modNotesTx">
        <pc:chgData name="McHarg, Catherine" userId="88b8f76c-9ae3-4745-88eb-fe0667a22af5" providerId="ADAL" clId="{023EDFF5-E7D3-479B-A187-5AA5A2E6C9ED}" dt="2025-10-09T10:57:40.423" v="3240" actId="20577"/>
        <pc:sldMkLst>
          <pc:docMk/>
          <pc:sldMk cId="2542989247" sldId="376"/>
        </pc:sldMkLst>
        <pc:spChg chg="mod ord">
          <ac:chgData name="McHarg, Catherine" userId="88b8f76c-9ae3-4745-88eb-fe0667a22af5" providerId="ADAL" clId="{023EDFF5-E7D3-479B-A187-5AA5A2E6C9ED}" dt="2025-10-09T09:50:14.997" v="1820" actId="700"/>
          <ac:spMkLst>
            <pc:docMk/>
            <pc:sldMk cId="2542989247" sldId="376"/>
            <ac:spMk id="2" creationId="{34C91247-C2AB-910A-DB4F-9C16172848CD}"/>
          </ac:spMkLst>
        </pc:spChg>
        <pc:spChg chg="mod ord">
          <ac:chgData name="McHarg, Catherine" userId="88b8f76c-9ae3-4745-88eb-fe0667a22af5" providerId="ADAL" clId="{023EDFF5-E7D3-479B-A187-5AA5A2E6C9ED}" dt="2025-10-09T10:57:40.423" v="3240" actId="20577"/>
          <ac:spMkLst>
            <pc:docMk/>
            <pc:sldMk cId="2542989247" sldId="376"/>
            <ac:spMk id="3" creationId="{5BE2EE8A-5E73-078C-0C36-7E6A9C3E6CEA}"/>
          </ac:spMkLst>
        </pc:spChg>
        <pc:spChg chg="del">
          <ac:chgData name="McHarg, Catherine" userId="88b8f76c-9ae3-4745-88eb-fe0667a22af5" providerId="ADAL" clId="{023EDFF5-E7D3-479B-A187-5AA5A2E6C9ED}" dt="2025-10-09T09:50:14.997" v="1820" actId="700"/>
          <ac:spMkLst>
            <pc:docMk/>
            <pc:sldMk cId="2542989247" sldId="376"/>
            <ac:spMk id="4" creationId="{A0D995B4-2E2D-1857-E6E4-618937B7AA41}"/>
          </ac:spMkLst>
        </pc:spChg>
        <pc:spChg chg="del">
          <ac:chgData name="McHarg, Catherine" userId="88b8f76c-9ae3-4745-88eb-fe0667a22af5" providerId="ADAL" clId="{023EDFF5-E7D3-479B-A187-5AA5A2E6C9ED}" dt="2025-10-09T09:47:24.039" v="1525" actId="478"/>
          <ac:spMkLst>
            <pc:docMk/>
            <pc:sldMk cId="2542989247" sldId="376"/>
            <ac:spMk id="6" creationId="{232978A2-8B73-37DC-3B02-60A59C9EA7FA}"/>
          </ac:spMkLst>
        </pc:spChg>
        <pc:spChg chg="del">
          <ac:chgData name="McHarg, Catherine" userId="88b8f76c-9ae3-4745-88eb-fe0667a22af5" providerId="ADAL" clId="{023EDFF5-E7D3-479B-A187-5AA5A2E6C9ED}" dt="2025-10-09T09:47:23.135" v="1524" actId="478"/>
          <ac:spMkLst>
            <pc:docMk/>
            <pc:sldMk cId="2542989247" sldId="376"/>
            <ac:spMk id="7" creationId="{2798B23E-68C7-37FF-A7BA-E913CF558F1E}"/>
          </ac:spMkLst>
        </pc:spChg>
        <pc:spChg chg="del">
          <ac:chgData name="McHarg, Catherine" userId="88b8f76c-9ae3-4745-88eb-fe0667a22af5" providerId="ADAL" clId="{023EDFF5-E7D3-479B-A187-5AA5A2E6C9ED}" dt="2025-10-09T09:50:14.997" v="1820" actId="700"/>
          <ac:spMkLst>
            <pc:docMk/>
            <pc:sldMk cId="2542989247" sldId="376"/>
            <ac:spMk id="8" creationId="{7923944C-7D91-DDB3-1C0A-C4F5D6AB5A92}"/>
          </ac:spMkLst>
        </pc:spChg>
        <pc:spChg chg="add mod ord">
          <ac:chgData name="McHarg, Catherine" userId="88b8f76c-9ae3-4745-88eb-fe0667a22af5" providerId="ADAL" clId="{023EDFF5-E7D3-479B-A187-5AA5A2E6C9ED}" dt="2025-10-09T09:50:14.997" v="1820" actId="700"/>
          <ac:spMkLst>
            <pc:docMk/>
            <pc:sldMk cId="2542989247" sldId="376"/>
            <ac:spMk id="9" creationId="{439EE451-EF52-506C-40F8-DB47F63DF526}"/>
          </ac:spMkLst>
        </pc:spChg>
        <pc:spChg chg="del">
          <ac:chgData name="McHarg, Catherine" userId="88b8f76c-9ae3-4745-88eb-fe0667a22af5" providerId="ADAL" clId="{023EDFF5-E7D3-479B-A187-5AA5A2E6C9ED}" dt="2025-10-09T09:50:14.997" v="1820" actId="700"/>
          <ac:spMkLst>
            <pc:docMk/>
            <pc:sldMk cId="2542989247" sldId="376"/>
            <ac:spMk id="10" creationId="{85C64344-C5AD-9CD5-9308-620622B786F2}"/>
          </ac:spMkLst>
        </pc:spChg>
        <pc:spChg chg="mod ord">
          <ac:chgData name="McHarg, Catherine" userId="88b8f76c-9ae3-4745-88eb-fe0667a22af5" providerId="ADAL" clId="{023EDFF5-E7D3-479B-A187-5AA5A2E6C9ED}" dt="2025-10-09T09:50:14.997" v="1820" actId="700"/>
          <ac:spMkLst>
            <pc:docMk/>
            <pc:sldMk cId="2542989247" sldId="376"/>
            <ac:spMk id="11" creationId="{53322B07-9136-6621-F21C-1B4B0A84FF3E}"/>
          </ac:spMkLst>
        </pc:spChg>
        <pc:spChg chg="add del mod ord">
          <ac:chgData name="McHarg, Catherine" userId="88b8f76c-9ae3-4745-88eb-fe0667a22af5" providerId="ADAL" clId="{023EDFF5-E7D3-479B-A187-5AA5A2E6C9ED}" dt="2025-10-09T09:50:21.280" v="1822" actId="478"/>
          <ac:spMkLst>
            <pc:docMk/>
            <pc:sldMk cId="2542989247" sldId="376"/>
            <ac:spMk id="12" creationId="{EBE08B1E-95CB-DE40-0ADC-97E620432F67}"/>
          </ac:spMkLst>
        </pc:spChg>
        <pc:spChg chg="add mod ord">
          <ac:chgData name="McHarg, Catherine" userId="88b8f76c-9ae3-4745-88eb-fe0667a22af5" providerId="ADAL" clId="{023EDFF5-E7D3-479B-A187-5AA5A2E6C9ED}" dt="2025-10-09T09:50:14.997" v="1820" actId="700"/>
          <ac:spMkLst>
            <pc:docMk/>
            <pc:sldMk cId="2542989247" sldId="376"/>
            <ac:spMk id="14" creationId="{BFE6B1D8-66EC-F866-7BBA-520628A942AC}"/>
          </ac:spMkLst>
        </pc:spChg>
        <pc:spChg chg="del">
          <ac:chgData name="McHarg, Catherine" userId="88b8f76c-9ae3-4745-88eb-fe0667a22af5" providerId="ADAL" clId="{023EDFF5-E7D3-479B-A187-5AA5A2E6C9ED}" dt="2025-10-09T09:36:33.453" v="1499" actId="478"/>
          <ac:spMkLst>
            <pc:docMk/>
            <pc:sldMk cId="2542989247" sldId="376"/>
            <ac:spMk id="16" creationId="{CED5E9F9-0466-5F0C-8D5A-92217F0B6301}"/>
          </ac:spMkLst>
        </pc:spChg>
        <pc:spChg chg="add del mod ord">
          <ac:chgData name="McHarg, Catherine" userId="88b8f76c-9ae3-4745-88eb-fe0667a22af5" providerId="ADAL" clId="{023EDFF5-E7D3-479B-A187-5AA5A2E6C9ED}" dt="2025-10-09T09:50:19.404" v="1821" actId="478"/>
          <ac:spMkLst>
            <pc:docMk/>
            <pc:sldMk cId="2542989247" sldId="376"/>
            <ac:spMk id="17" creationId="{BCEA895D-050E-24B6-2FA8-49BA1E4348D9}"/>
          </ac:spMkLst>
        </pc:spChg>
        <pc:spChg chg="add del mod">
          <ac:chgData name="McHarg, Catherine" userId="88b8f76c-9ae3-4745-88eb-fe0667a22af5" providerId="ADAL" clId="{023EDFF5-E7D3-479B-A187-5AA5A2E6C9ED}" dt="2025-10-09T10:11:42.360" v="2176" actId="478"/>
          <ac:spMkLst>
            <pc:docMk/>
            <pc:sldMk cId="2542989247" sldId="376"/>
            <ac:spMk id="18" creationId="{F5ED8917-30D2-6FD3-1371-9E2860FB05F9}"/>
          </ac:spMkLst>
        </pc:spChg>
        <pc:spChg chg="add mod">
          <ac:chgData name="McHarg, Catherine" userId="88b8f76c-9ae3-4745-88eb-fe0667a22af5" providerId="ADAL" clId="{023EDFF5-E7D3-479B-A187-5AA5A2E6C9ED}" dt="2025-10-09T10:14:35.011" v="2266"/>
          <ac:spMkLst>
            <pc:docMk/>
            <pc:sldMk cId="2542989247" sldId="376"/>
            <ac:spMk id="19" creationId="{8E8E4B49-A377-0A2B-2DB8-3FF97B47356C}"/>
          </ac:spMkLst>
        </pc:spChg>
        <pc:picChg chg="mod">
          <ac:chgData name="McHarg, Catherine" userId="88b8f76c-9ae3-4745-88eb-fe0667a22af5" providerId="ADAL" clId="{023EDFF5-E7D3-479B-A187-5AA5A2E6C9ED}" dt="2025-10-09T09:47:54.782" v="1645" actId="962"/>
          <ac:picMkLst>
            <pc:docMk/>
            <pc:sldMk cId="2542989247" sldId="376"/>
            <ac:picMk id="13" creationId="{2EB4240A-5937-4442-A0AF-91719C617013}"/>
          </ac:picMkLst>
        </pc:picChg>
        <pc:picChg chg="mod modCrop">
          <ac:chgData name="McHarg, Catherine" userId="88b8f76c-9ae3-4745-88eb-fe0667a22af5" providerId="ADAL" clId="{023EDFF5-E7D3-479B-A187-5AA5A2E6C9ED}" dt="2025-10-09T09:50:35.358" v="1829" actId="18131"/>
          <ac:picMkLst>
            <pc:docMk/>
            <pc:sldMk cId="2542989247" sldId="376"/>
            <ac:picMk id="15" creationId="{48E26335-1D25-EDD1-1E41-31D8C4061843}"/>
          </ac:picMkLst>
        </pc:picChg>
      </pc:sldChg>
      <pc:sldChg chg="addSp delSp modSp new del mod modNotesTx">
        <pc:chgData name="McHarg, Catherine" userId="88b8f76c-9ae3-4745-88eb-fe0667a22af5" providerId="ADAL" clId="{023EDFF5-E7D3-479B-A187-5AA5A2E6C9ED}" dt="2025-10-09T10:42:28.539" v="3003" actId="2696"/>
        <pc:sldMkLst>
          <pc:docMk/>
          <pc:sldMk cId="948876351" sldId="377"/>
        </pc:sldMkLst>
        <pc:spChg chg="mod">
          <ac:chgData name="McHarg, Catherine" userId="88b8f76c-9ae3-4745-88eb-fe0667a22af5" providerId="ADAL" clId="{023EDFF5-E7D3-479B-A187-5AA5A2E6C9ED}" dt="2025-10-09T09:52:16.250" v="1852" actId="20577"/>
          <ac:spMkLst>
            <pc:docMk/>
            <pc:sldMk cId="948876351" sldId="377"/>
            <ac:spMk id="2" creationId="{23E7532C-C145-ED02-1237-F8587AFABDF0}"/>
          </ac:spMkLst>
        </pc:spChg>
        <pc:spChg chg="mod">
          <ac:chgData name="McHarg, Catherine" userId="88b8f76c-9ae3-4745-88eb-fe0667a22af5" providerId="ADAL" clId="{023EDFF5-E7D3-479B-A187-5AA5A2E6C9ED}" dt="2025-10-09T10:18:15.800" v="2391" actId="14100"/>
          <ac:spMkLst>
            <pc:docMk/>
            <pc:sldMk cId="948876351" sldId="377"/>
            <ac:spMk id="3" creationId="{414D449D-10FB-18C8-A26B-5FA6B0227C50}"/>
          </ac:spMkLst>
        </pc:spChg>
        <pc:spChg chg="del">
          <ac:chgData name="McHarg, Catherine" userId="88b8f76c-9ae3-4745-88eb-fe0667a22af5" providerId="ADAL" clId="{023EDFF5-E7D3-479B-A187-5AA5A2E6C9ED}" dt="2025-10-09T09:56:32.132" v="1887" actId="931"/>
          <ac:spMkLst>
            <pc:docMk/>
            <pc:sldMk cId="948876351" sldId="377"/>
            <ac:spMk id="4" creationId="{1F874E22-C8AF-9002-5CCE-4DC2386D6DA8}"/>
          </ac:spMkLst>
        </pc:spChg>
        <pc:spChg chg="del">
          <ac:chgData name="McHarg, Catherine" userId="88b8f76c-9ae3-4745-88eb-fe0667a22af5" providerId="ADAL" clId="{023EDFF5-E7D3-479B-A187-5AA5A2E6C9ED}" dt="2025-10-09T09:58:47.181" v="1927" actId="478"/>
          <ac:spMkLst>
            <pc:docMk/>
            <pc:sldMk cId="948876351" sldId="377"/>
            <ac:spMk id="5" creationId="{7C7B5340-9E25-DBBE-C1DD-17AAAC0C3313}"/>
          </ac:spMkLst>
        </pc:spChg>
        <pc:spChg chg="del mod">
          <ac:chgData name="McHarg, Catherine" userId="88b8f76c-9ae3-4745-88eb-fe0667a22af5" providerId="ADAL" clId="{023EDFF5-E7D3-479B-A187-5AA5A2E6C9ED}" dt="2025-10-09T09:58:49.494" v="1928" actId="478"/>
          <ac:spMkLst>
            <pc:docMk/>
            <pc:sldMk cId="948876351" sldId="377"/>
            <ac:spMk id="6" creationId="{6ADCF708-FF70-29D0-CFB7-95EEA4190A51}"/>
          </ac:spMkLst>
        </pc:spChg>
        <pc:spChg chg="add del mod">
          <ac:chgData name="McHarg, Catherine" userId="88b8f76c-9ae3-4745-88eb-fe0667a22af5" providerId="ADAL" clId="{023EDFF5-E7D3-479B-A187-5AA5A2E6C9ED}" dt="2025-10-09T09:57:47.544" v="1892" actId="931"/>
          <ac:spMkLst>
            <pc:docMk/>
            <pc:sldMk cId="948876351" sldId="377"/>
            <ac:spMk id="10" creationId="{7770EF00-E7A8-C41A-ABF5-589C70CE6A2A}"/>
          </ac:spMkLst>
        </pc:spChg>
        <pc:spChg chg="add del mod">
          <ac:chgData name="McHarg, Catherine" userId="88b8f76c-9ae3-4745-88eb-fe0667a22af5" providerId="ADAL" clId="{023EDFF5-E7D3-479B-A187-5AA5A2E6C9ED}" dt="2025-10-09T09:58:45.308" v="1926" actId="478"/>
          <ac:spMkLst>
            <pc:docMk/>
            <pc:sldMk cId="948876351" sldId="377"/>
            <ac:spMk id="14" creationId="{57F95A12-A5A5-6587-8C2D-667AB11D8C36}"/>
          </ac:spMkLst>
        </pc:spChg>
        <pc:spChg chg="add del mod">
          <ac:chgData name="McHarg, Catherine" userId="88b8f76c-9ae3-4745-88eb-fe0667a22af5" providerId="ADAL" clId="{023EDFF5-E7D3-479B-A187-5AA5A2E6C9ED}" dt="2025-10-09T09:58:52.026" v="1929" actId="478"/>
          <ac:spMkLst>
            <pc:docMk/>
            <pc:sldMk cId="948876351" sldId="377"/>
            <ac:spMk id="16" creationId="{AEF3CD3E-1FB4-6E1E-3264-D5BC1DEFF54A}"/>
          </ac:spMkLst>
        </pc:spChg>
        <pc:spChg chg="add mod">
          <ac:chgData name="McHarg, Catherine" userId="88b8f76c-9ae3-4745-88eb-fe0667a22af5" providerId="ADAL" clId="{023EDFF5-E7D3-479B-A187-5AA5A2E6C9ED}" dt="2025-10-09T10:21:51.992" v="2645" actId="20577"/>
          <ac:spMkLst>
            <pc:docMk/>
            <pc:sldMk cId="948876351" sldId="377"/>
            <ac:spMk id="17" creationId="{113A96BB-A33E-B568-4A9C-898690519146}"/>
          </ac:spMkLst>
        </pc:spChg>
        <pc:picChg chg="add del mod">
          <ac:chgData name="McHarg, Catherine" userId="88b8f76c-9ae3-4745-88eb-fe0667a22af5" providerId="ADAL" clId="{023EDFF5-E7D3-479B-A187-5AA5A2E6C9ED}" dt="2025-10-09T09:56:53.957" v="1891" actId="478"/>
          <ac:picMkLst>
            <pc:docMk/>
            <pc:sldMk cId="948876351" sldId="377"/>
            <ac:picMk id="8" creationId="{0647E8FE-F92A-A331-5815-6ABA186D1D79}"/>
          </ac:picMkLst>
        </pc:picChg>
        <pc:picChg chg="add del mod ord modCrop">
          <ac:chgData name="McHarg, Catherine" userId="88b8f76c-9ae3-4745-88eb-fe0667a22af5" providerId="ADAL" clId="{023EDFF5-E7D3-479B-A187-5AA5A2E6C9ED}" dt="2025-10-09T10:18:41.532" v="2497" actId="962"/>
          <ac:picMkLst>
            <pc:docMk/>
            <pc:sldMk cId="948876351" sldId="377"/>
            <ac:picMk id="12" creationId="{B639BAAD-F121-E76E-8307-631D299502E6}"/>
          </ac:picMkLst>
        </pc:picChg>
      </pc:sldChg>
      <pc:sldChg chg="modSp add del mod">
        <pc:chgData name="McHarg, Catherine" userId="88b8f76c-9ae3-4745-88eb-fe0667a22af5" providerId="ADAL" clId="{023EDFF5-E7D3-479B-A187-5AA5A2E6C9ED}" dt="2025-10-09T10:14:39.069" v="2267" actId="2696"/>
        <pc:sldMkLst>
          <pc:docMk/>
          <pc:sldMk cId="2449588993" sldId="378"/>
        </pc:sldMkLst>
        <pc:spChg chg="mod">
          <ac:chgData name="McHarg, Catherine" userId="88b8f76c-9ae3-4745-88eb-fe0667a22af5" providerId="ADAL" clId="{023EDFF5-E7D3-479B-A187-5AA5A2E6C9ED}" dt="2025-10-09T10:14:02.766" v="2265" actId="255"/>
          <ac:spMkLst>
            <pc:docMk/>
            <pc:sldMk cId="2449588993" sldId="378"/>
            <ac:spMk id="3" creationId="{D87617F2-2A0B-A2DD-348E-0FE217972BFF}"/>
          </ac:spMkLst>
        </pc:spChg>
      </pc:sldChg>
      <pc:sldChg chg="addSp delSp modSp new mod modClrScheme chgLayout modNotesTx">
        <pc:chgData name="McHarg, Catherine" userId="88b8f76c-9ae3-4745-88eb-fe0667a22af5" providerId="ADAL" clId="{023EDFF5-E7D3-479B-A187-5AA5A2E6C9ED}" dt="2025-10-09T10:53:26.842" v="3222" actId="962"/>
        <pc:sldMkLst>
          <pc:docMk/>
          <pc:sldMk cId="3624725919" sldId="378"/>
        </pc:sldMkLst>
        <pc:spChg chg="mod ord">
          <ac:chgData name="McHarg, Catherine" userId="88b8f76c-9ae3-4745-88eb-fe0667a22af5" providerId="ADAL" clId="{023EDFF5-E7D3-479B-A187-5AA5A2E6C9ED}" dt="2025-10-09T10:34:59.632" v="2891" actId="700"/>
          <ac:spMkLst>
            <pc:docMk/>
            <pc:sldMk cId="3624725919" sldId="378"/>
            <ac:spMk id="2" creationId="{EDB0179F-BBD9-176C-BC14-67D8E4351F9E}"/>
          </ac:spMkLst>
        </pc:spChg>
        <pc:spChg chg="mod">
          <ac:chgData name="McHarg, Catherine" userId="88b8f76c-9ae3-4745-88eb-fe0667a22af5" providerId="ADAL" clId="{023EDFF5-E7D3-479B-A187-5AA5A2E6C9ED}" dt="2025-10-09T10:44:24.386" v="3012" actId="20577"/>
          <ac:spMkLst>
            <pc:docMk/>
            <pc:sldMk cId="3624725919" sldId="378"/>
            <ac:spMk id="3" creationId="{210F8BBF-8835-6900-CDC4-A09A09C0A686}"/>
          </ac:spMkLst>
        </pc:spChg>
        <pc:spChg chg="add del mod ord">
          <ac:chgData name="McHarg, Catherine" userId="88b8f76c-9ae3-4745-88eb-fe0667a22af5" providerId="ADAL" clId="{023EDFF5-E7D3-479B-A187-5AA5A2E6C9ED}" dt="2025-10-09T10:34:59.632" v="2891" actId="700"/>
          <ac:spMkLst>
            <pc:docMk/>
            <pc:sldMk cId="3624725919" sldId="378"/>
            <ac:spMk id="4" creationId="{C2A0595F-40F8-A37A-C3BB-4FF5429B4F5E}"/>
          </ac:spMkLst>
        </pc:spChg>
        <pc:spChg chg="del">
          <ac:chgData name="McHarg, Catherine" userId="88b8f76c-9ae3-4745-88eb-fe0667a22af5" providerId="ADAL" clId="{023EDFF5-E7D3-479B-A187-5AA5A2E6C9ED}" dt="2025-10-09T10:34:26.613" v="2885" actId="931"/>
          <ac:spMkLst>
            <pc:docMk/>
            <pc:sldMk cId="3624725919" sldId="378"/>
            <ac:spMk id="5" creationId="{DF1A511F-F364-7184-CB03-E2F65550F538}"/>
          </ac:spMkLst>
        </pc:spChg>
        <pc:spChg chg="add del">
          <ac:chgData name="McHarg, Catherine" userId="88b8f76c-9ae3-4745-88eb-fe0667a22af5" providerId="ADAL" clId="{023EDFF5-E7D3-479B-A187-5AA5A2E6C9ED}" dt="2025-10-09T10:34:59.632" v="2891" actId="700"/>
          <ac:spMkLst>
            <pc:docMk/>
            <pc:sldMk cId="3624725919" sldId="378"/>
            <ac:spMk id="6" creationId="{A14FD04F-5921-E27B-66FB-1CC5898FECB4}"/>
          </ac:spMkLst>
        </pc:spChg>
        <pc:spChg chg="add del mod ord">
          <ac:chgData name="McHarg, Catherine" userId="88b8f76c-9ae3-4745-88eb-fe0667a22af5" providerId="ADAL" clId="{023EDFF5-E7D3-479B-A187-5AA5A2E6C9ED}" dt="2025-10-09T10:34:59.632" v="2891" actId="700"/>
          <ac:spMkLst>
            <pc:docMk/>
            <pc:sldMk cId="3624725919" sldId="378"/>
            <ac:spMk id="7" creationId="{5C11B57D-87BC-4519-84F1-677079CD1C5E}"/>
          </ac:spMkLst>
        </pc:spChg>
        <pc:spChg chg="add del">
          <ac:chgData name="McHarg, Catherine" userId="88b8f76c-9ae3-4745-88eb-fe0667a22af5" providerId="ADAL" clId="{023EDFF5-E7D3-479B-A187-5AA5A2E6C9ED}" dt="2025-10-09T10:34:49.707" v="2889" actId="700"/>
          <ac:spMkLst>
            <pc:docMk/>
            <pc:sldMk cId="3624725919" sldId="378"/>
            <ac:spMk id="8" creationId="{79C18AA2-190B-C698-94B4-BABE51A61793}"/>
          </ac:spMkLst>
        </pc:spChg>
        <pc:spChg chg="add del">
          <ac:chgData name="McHarg, Catherine" userId="88b8f76c-9ae3-4745-88eb-fe0667a22af5" providerId="ADAL" clId="{023EDFF5-E7D3-479B-A187-5AA5A2E6C9ED}" dt="2025-10-09T10:34:59.632" v="2891" actId="700"/>
          <ac:spMkLst>
            <pc:docMk/>
            <pc:sldMk cId="3624725919" sldId="378"/>
            <ac:spMk id="9" creationId="{1E8969E3-B7B2-257D-D490-7F0B9A5C52C6}"/>
          </ac:spMkLst>
        </pc:spChg>
        <pc:spChg chg="add del">
          <ac:chgData name="McHarg, Catherine" userId="88b8f76c-9ae3-4745-88eb-fe0667a22af5" providerId="ADAL" clId="{023EDFF5-E7D3-479B-A187-5AA5A2E6C9ED}" dt="2025-10-09T10:34:59.632" v="2891" actId="700"/>
          <ac:spMkLst>
            <pc:docMk/>
            <pc:sldMk cId="3624725919" sldId="378"/>
            <ac:spMk id="10" creationId="{AE73465F-43B0-8658-43EF-FF0BF2175B41}"/>
          </ac:spMkLst>
        </pc:spChg>
        <pc:spChg chg="add del">
          <ac:chgData name="McHarg, Catherine" userId="88b8f76c-9ae3-4745-88eb-fe0667a22af5" providerId="ADAL" clId="{023EDFF5-E7D3-479B-A187-5AA5A2E6C9ED}" dt="2025-10-09T10:34:59.632" v="2891" actId="700"/>
          <ac:spMkLst>
            <pc:docMk/>
            <pc:sldMk cId="3624725919" sldId="378"/>
            <ac:spMk id="11" creationId="{E71FCFC8-B9E7-0976-9B82-BB6C204B75C5}"/>
          </ac:spMkLst>
        </pc:spChg>
        <pc:spChg chg="add del mod ord">
          <ac:chgData name="McHarg, Catherine" userId="88b8f76c-9ae3-4745-88eb-fe0667a22af5" providerId="ADAL" clId="{023EDFF5-E7D3-479B-A187-5AA5A2E6C9ED}" dt="2025-10-09T10:34:49.707" v="2889" actId="700"/>
          <ac:spMkLst>
            <pc:docMk/>
            <pc:sldMk cId="3624725919" sldId="378"/>
            <ac:spMk id="14" creationId="{801D3C3F-0C77-FED3-7330-085D1CFB9C66}"/>
          </ac:spMkLst>
        </pc:spChg>
        <pc:spChg chg="add del mod ord">
          <ac:chgData name="McHarg, Catherine" userId="88b8f76c-9ae3-4745-88eb-fe0667a22af5" providerId="ADAL" clId="{023EDFF5-E7D3-479B-A187-5AA5A2E6C9ED}" dt="2025-10-09T10:34:49.707" v="2889" actId="700"/>
          <ac:spMkLst>
            <pc:docMk/>
            <pc:sldMk cId="3624725919" sldId="378"/>
            <ac:spMk id="15" creationId="{C1C00A1A-55AD-6E0A-2AB3-2C6AFCB20C2A}"/>
          </ac:spMkLst>
        </pc:spChg>
        <pc:spChg chg="add del mod ord">
          <ac:chgData name="McHarg, Catherine" userId="88b8f76c-9ae3-4745-88eb-fe0667a22af5" providerId="ADAL" clId="{023EDFF5-E7D3-479B-A187-5AA5A2E6C9ED}" dt="2025-10-09T10:34:59.632" v="2891" actId="700"/>
          <ac:spMkLst>
            <pc:docMk/>
            <pc:sldMk cId="3624725919" sldId="378"/>
            <ac:spMk id="17" creationId="{4E19CA41-5612-A9F0-03B5-52F96316E639}"/>
          </ac:spMkLst>
        </pc:spChg>
        <pc:spChg chg="add del mod ord">
          <ac:chgData name="McHarg, Catherine" userId="88b8f76c-9ae3-4745-88eb-fe0667a22af5" providerId="ADAL" clId="{023EDFF5-E7D3-479B-A187-5AA5A2E6C9ED}" dt="2025-10-09T10:35:04.783" v="2892" actId="931"/>
          <ac:spMkLst>
            <pc:docMk/>
            <pc:sldMk cId="3624725919" sldId="378"/>
            <ac:spMk id="18" creationId="{78402FDB-3233-4EBD-F98D-D57A5A554AF9}"/>
          </ac:spMkLst>
        </pc:spChg>
        <pc:spChg chg="del">
          <ac:chgData name="McHarg, Catherine" userId="88b8f76c-9ae3-4745-88eb-fe0667a22af5" providerId="ADAL" clId="{023EDFF5-E7D3-479B-A187-5AA5A2E6C9ED}" dt="2025-10-09T10:35:39.889" v="2900" actId="478"/>
          <ac:spMkLst>
            <pc:docMk/>
            <pc:sldMk cId="3624725919" sldId="378"/>
            <ac:spMk id="19" creationId="{3642B6E7-8ACA-FC16-E8F8-CD8C3B815442}"/>
          </ac:spMkLst>
        </pc:spChg>
        <pc:spChg chg="add del mod ord">
          <ac:chgData name="McHarg, Catherine" userId="88b8f76c-9ae3-4745-88eb-fe0667a22af5" providerId="ADAL" clId="{023EDFF5-E7D3-479B-A187-5AA5A2E6C9ED}" dt="2025-10-09T10:35:36.667" v="2899" actId="478"/>
          <ac:spMkLst>
            <pc:docMk/>
            <pc:sldMk cId="3624725919" sldId="378"/>
            <ac:spMk id="20" creationId="{D27602C5-31F4-D50C-1E00-C99B52BCB544}"/>
          </ac:spMkLst>
        </pc:spChg>
        <pc:picChg chg="add del mod">
          <ac:chgData name="McHarg, Catherine" userId="88b8f76c-9ae3-4745-88eb-fe0667a22af5" providerId="ADAL" clId="{023EDFF5-E7D3-479B-A187-5AA5A2E6C9ED}" dt="2025-10-09T10:34:51.603" v="2890" actId="478"/>
          <ac:picMkLst>
            <pc:docMk/>
            <pc:sldMk cId="3624725919" sldId="378"/>
            <ac:picMk id="13" creationId="{552D9A94-C951-F3F3-3F44-EDB9E9D292C4}"/>
          </ac:picMkLst>
        </pc:picChg>
        <pc:picChg chg="add mod">
          <ac:chgData name="McHarg, Catherine" userId="88b8f76c-9ae3-4745-88eb-fe0667a22af5" providerId="ADAL" clId="{023EDFF5-E7D3-479B-A187-5AA5A2E6C9ED}" dt="2025-10-09T10:53:26.842" v="3222" actId="962"/>
          <ac:picMkLst>
            <pc:docMk/>
            <pc:sldMk cId="3624725919" sldId="378"/>
            <ac:picMk id="22" creationId="{2E841708-CB2A-9BC7-4381-3AE6C26C4B3F}"/>
          </ac:picMkLst>
        </pc:picChg>
      </pc:sldChg>
      <pc:sldChg chg="addSp delSp modSp add mod modAnim">
        <pc:chgData name="McHarg, Catherine" userId="88b8f76c-9ae3-4745-88eb-fe0667a22af5" providerId="ADAL" clId="{023EDFF5-E7D3-479B-A187-5AA5A2E6C9ED}" dt="2025-10-09T10:52:40.950" v="3220"/>
        <pc:sldMkLst>
          <pc:docMk/>
          <pc:sldMk cId="3236790677" sldId="379"/>
        </pc:sldMkLst>
        <pc:spChg chg="ord">
          <ac:chgData name="McHarg, Catherine" userId="88b8f76c-9ae3-4745-88eb-fe0667a22af5" providerId="ADAL" clId="{023EDFF5-E7D3-479B-A187-5AA5A2E6C9ED}" dt="2025-10-09T10:52:18.561" v="3218" actId="13244"/>
          <ac:spMkLst>
            <pc:docMk/>
            <pc:sldMk cId="3236790677" sldId="379"/>
            <ac:spMk id="2" creationId="{6D3A2550-E449-5725-E58A-11816D6F778E}"/>
          </ac:spMkLst>
        </pc:spChg>
        <pc:spChg chg="mod ord">
          <ac:chgData name="McHarg, Catherine" userId="88b8f76c-9ae3-4745-88eb-fe0667a22af5" providerId="ADAL" clId="{023EDFF5-E7D3-479B-A187-5AA5A2E6C9ED}" dt="2025-10-09T10:52:23.443" v="3219" actId="13244"/>
          <ac:spMkLst>
            <pc:docMk/>
            <pc:sldMk cId="3236790677" sldId="379"/>
            <ac:spMk id="3" creationId="{2F5F2149-DCFA-9E13-737B-2DF44324BE78}"/>
          </ac:spMkLst>
        </pc:spChg>
        <pc:spChg chg="add mod">
          <ac:chgData name="McHarg, Catherine" userId="88b8f76c-9ae3-4745-88eb-fe0667a22af5" providerId="ADAL" clId="{023EDFF5-E7D3-479B-A187-5AA5A2E6C9ED}" dt="2025-10-09T10:42:14.092" v="3002"/>
          <ac:spMkLst>
            <pc:docMk/>
            <pc:sldMk cId="3236790677" sldId="379"/>
            <ac:spMk id="4" creationId="{B6F1FB6B-B56C-7122-D929-9678D7589BEE}"/>
          </ac:spMkLst>
        </pc:spChg>
        <pc:spChg chg="del">
          <ac:chgData name="McHarg, Catherine" userId="88b8f76c-9ae3-4745-88eb-fe0667a22af5" providerId="ADAL" clId="{023EDFF5-E7D3-479B-A187-5AA5A2E6C9ED}" dt="2025-10-09T10:40:20.511" v="2978" actId="478"/>
          <ac:spMkLst>
            <pc:docMk/>
            <pc:sldMk cId="3236790677" sldId="379"/>
            <ac:spMk id="17" creationId="{5992D3F2-9576-C780-9A3F-748035564DB4}"/>
          </ac:spMkLst>
        </pc:spChg>
        <pc:picChg chg="mod modCrop">
          <ac:chgData name="McHarg, Catherine" userId="88b8f76c-9ae3-4745-88eb-fe0667a22af5" providerId="ADAL" clId="{023EDFF5-E7D3-479B-A187-5AA5A2E6C9ED}" dt="2025-10-09T10:41:27.369" v="2995" actId="1076"/>
          <ac:picMkLst>
            <pc:docMk/>
            <pc:sldMk cId="3236790677" sldId="379"/>
            <ac:picMk id="12" creationId="{8615393A-124C-45B3-0ED5-7D01EC2253E8}"/>
          </ac:picMkLst>
        </pc:picChg>
      </pc:sldChg>
      <pc:sldChg chg="addSp delSp modSp new mod modAnim modNotesTx">
        <pc:chgData name="McHarg, Catherine" userId="88b8f76c-9ae3-4745-88eb-fe0667a22af5" providerId="ADAL" clId="{023EDFF5-E7D3-479B-A187-5AA5A2E6C9ED}" dt="2025-10-09T13:05:06.638" v="3810" actId="20577"/>
        <pc:sldMkLst>
          <pc:docMk/>
          <pc:sldMk cId="2158477304" sldId="380"/>
        </pc:sldMkLst>
        <pc:spChg chg="mod">
          <ac:chgData name="McHarg, Catherine" userId="88b8f76c-9ae3-4745-88eb-fe0667a22af5" providerId="ADAL" clId="{023EDFF5-E7D3-479B-A187-5AA5A2E6C9ED}" dt="2025-10-09T12:23:54.364" v="3750" actId="20577"/>
          <ac:spMkLst>
            <pc:docMk/>
            <pc:sldMk cId="2158477304" sldId="380"/>
            <ac:spMk id="2" creationId="{601CBC09-0CF4-0706-E31A-15CFF624C8CE}"/>
          </ac:spMkLst>
        </pc:spChg>
        <pc:spChg chg="del">
          <ac:chgData name="McHarg, Catherine" userId="88b8f76c-9ae3-4745-88eb-fe0667a22af5" providerId="ADAL" clId="{023EDFF5-E7D3-479B-A187-5AA5A2E6C9ED}" dt="2025-10-09T12:02:00.954" v="3285" actId="931"/>
          <ac:spMkLst>
            <pc:docMk/>
            <pc:sldMk cId="2158477304" sldId="380"/>
            <ac:spMk id="3" creationId="{9E5D5402-ABB1-649E-F514-C7F0598EED3F}"/>
          </ac:spMkLst>
        </pc:spChg>
        <pc:spChg chg="del">
          <ac:chgData name="McHarg, Catherine" userId="88b8f76c-9ae3-4745-88eb-fe0667a22af5" providerId="ADAL" clId="{023EDFF5-E7D3-479B-A187-5AA5A2E6C9ED}" dt="2025-10-09T12:15:59.437" v="3420" actId="931"/>
          <ac:spMkLst>
            <pc:docMk/>
            <pc:sldMk cId="2158477304" sldId="380"/>
            <ac:spMk id="5" creationId="{C6E7A335-0A26-75BA-51A4-5AFD9E8893CA}"/>
          </ac:spMkLst>
        </pc:spChg>
        <pc:spChg chg="mod">
          <ac:chgData name="McHarg, Catherine" userId="88b8f76c-9ae3-4745-88eb-fe0667a22af5" providerId="ADAL" clId="{023EDFF5-E7D3-479B-A187-5AA5A2E6C9ED}" dt="2025-10-09T12:22:17.009" v="3553" actId="20577"/>
          <ac:spMkLst>
            <pc:docMk/>
            <pc:sldMk cId="2158477304" sldId="380"/>
            <ac:spMk id="7" creationId="{2E7294B8-BB3B-E2AE-78C6-BB03B403AB6F}"/>
          </ac:spMkLst>
        </pc:spChg>
        <pc:spChg chg="del">
          <ac:chgData name="McHarg, Catherine" userId="88b8f76c-9ae3-4745-88eb-fe0667a22af5" providerId="ADAL" clId="{023EDFF5-E7D3-479B-A187-5AA5A2E6C9ED}" dt="2025-10-09T12:21:45.346" v="3486" actId="931"/>
          <ac:spMkLst>
            <pc:docMk/>
            <pc:sldMk cId="2158477304" sldId="380"/>
            <ac:spMk id="9" creationId="{CFD5A48D-9237-63B6-5BE5-66252D281AC3}"/>
          </ac:spMkLst>
        </pc:spChg>
        <pc:spChg chg="mod">
          <ac:chgData name="McHarg, Catherine" userId="88b8f76c-9ae3-4745-88eb-fe0667a22af5" providerId="ADAL" clId="{023EDFF5-E7D3-479B-A187-5AA5A2E6C9ED}" dt="2025-10-09T12:22:24.072" v="3565" actId="20577"/>
          <ac:spMkLst>
            <pc:docMk/>
            <pc:sldMk cId="2158477304" sldId="380"/>
            <ac:spMk id="11" creationId="{C81457FD-D619-36CA-6756-4793A9813C74}"/>
          </ac:spMkLst>
        </pc:spChg>
        <pc:spChg chg="add mod">
          <ac:chgData name="McHarg, Catherine" userId="88b8f76c-9ae3-4745-88eb-fe0667a22af5" providerId="ADAL" clId="{023EDFF5-E7D3-479B-A187-5AA5A2E6C9ED}" dt="2025-10-09T13:05:06.638" v="3810" actId="20577"/>
          <ac:spMkLst>
            <pc:docMk/>
            <pc:sldMk cId="2158477304" sldId="380"/>
            <ac:spMk id="14" creationId="{F6BBF889-8424-A298-3D60-A712F155F7E6}"/>
          </ac:spMkLst>
        </pc:spChg>
        <pc:picChg chg="add mod">
          <ac:chgData name="McHarg, Catherine" userId="88b8f76c-9ae3-4745-88eb-fe0667a22af5" providerId="ADAL" clId="{023EDFF5-E7D3-479B-A187-5AA5A2E6C9ED}" dt="2025-10-09T12:23:32.609" v="3745" actId="962"/>
          <ac:picMkLst>
            <pc:docMk/>
            <pc:sldMk cId="2158477304" sldId="380"/>
            <ac:picMk id="13" creationId="{2C134DEB-5E65-BCED-D27F-95E8EEBD9FDE}"/>
          </ac:picMkLst>
        </pc:picChg>
        <pc:picChg chg="add mod modCrop">
          <ac:chgData name="McHarg, Catherine" userId="88b8f76c-9ae3-4745-88eb-fe0667a22af5" providerId="ADAL" clId="{023EDFF5-E7D3-479B-A187-5AA5A2E6C9ED}" dt="2025-10-09T12:16:34.694" v="3480" actId="18131"/>
          <ac:picMkLst>
            <pc:docMk/>
            <pc:sldMk cId="2158477304" sldId="380"/>
            <ac:picMk id="16" creationId="{0F3226B4-DA19-C87B-D57C-EE1605536961}"/>
          </ac:picMkLst>
        </pc:picChg>
        <pc:picChg chg="add mod modCrop">
          <ac:chgData name="McHarg, Catherine" userId="88b8f76c-9ae3-4745-88eb-fe0667a22af5" providerId="ADAL" clId="{023EDFF5-E7D3-479B-A187-5AA5A2E6C9ED}" dt="2025-10-09T12:23:03.287" v="3651" actId="962"/>
          <ac:picMkLst>
            <pc:docMk/>
            <pc:sldMk cId="2158477304" sldId="380"/>
            <ac:picMk id="18" creationId="{5BA536CA-C552-91BA-DB30-FBCD338B53F3}"/>
          </ac:picMkLst>
        </pc:picChg>
      </pc:sldChg>
      <pc:sldMasterChg chg="delSldLayout">
        <pc:chgData name="McHarg, Catherine" userId="88b8f76c-9ae3-4745-88eb-fe0667a22af5" providerId="ADAL" clId="{023EDFF5-E7D3-479B-A187-5AA5A2E6C9ED}" dt="2025-10-09T10:44:37.957" v="3013" actId="47"/>
        <pc:sldMasterMkLst>
          <pc:docMk/>
          <pc:sldMasterMk cId="2215143578" sldId="2147483648"/>
        </pc:sldMasterMkLst>
        <pc:sldLayoutChg chg="del">
          <pc:chgData name="McHarg, Catherine" userId="88b8f76c-9ae3-4745-88eb-fe0667a22af5" providerId="ADAL" clId="{023EDFF5-E7D3-479B-A187-5AA5A2E6C9ED}" dt="2025-10-09T10:44:37.957" v="3013" actId="47"/>
          <pc:sldLayoutMkLst>
            <pc:docMk/>
            <pc:sldMasterMk cId="2215143578" sldId="2147483648"/>
            <pc:sldLayoutMk cId="142922005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10/9/2025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Elizabeth_II_greets_NASA_GSFC_employees,_May_8,_2007_edit.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mmons.wikimedia.org/wiki/File:Mary_Jane_Seacole.jpe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Awdry Family</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050738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kern="1200" dirty="0">
                <a:solidFill>
                  <a:schemeClr val="tx1"/>
                </a:solidFill>
                <a:effectLst/>
                <a:latin typeface="+mn-lt"/>
                <a:ea typeface="+mn-ea"/>
                <a:cs typeface="+mn-cs"/>
              </a:rPr>
              <a:t>© Historic England &amp; Blackbird Publishing</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62117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Awdry Family</a:t>
            </a: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44027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Google Maps 2025</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58201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Mattel 2025</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321270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Map © Crown Copyright and database right 2025. All rights reserved. Ordnance Survey Licence number AC0000815036. Historic OS Mapping: Copyright and database right Crown Copyright and Landmark Information Group Ltd (All rights reserved) License numbers 000394 and TP0024</a:t>
            </a:r>
          </a:p>
          <a:p>
            <a:r>
              <a:rPr lang="en-GB" sz="1200" b="0" i="0" u="none" strike="noStrike" kern="1200" baseline="0" dirty="0">
                <a:solidFill>
                  <a:schemeClr val="tx1"/>
                </a:solidFill>
                <a:latin typeface="+mn-lt"/>
                <a:ea typeface="+mn-ea"/>
                <a:cs typeface="+mn-cs"/>
              </a:rPr>
              <a:t>Image: </a:t>
            </a:r>
            <a:r>
              <a:rPr lang="en-GB" sz="1200" kern="1200" dirty="0">
                <a:solidFill>
                  <a:schemeClr val="tx1"/>
                </a:solidFill>
                <a:effectLst/>
                <a:latin typeface="+mn-lt"/>
                <a:ea typeface="+mn-ea"/>
                <a:cs typeface="+mn-cs"/>
              </a:rPr>
              <a:t>© Awdry Family</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734888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973C-5450-96B8-A256-2DA41F4FF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7D8A0-FE16-8FA3-B168-048F8C7CC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2A0B5-8607-6BA3-DE20-66FBC5F314C5}"/>
              </a:ext>
            </a:extLst>
          </p:cNvPr>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Map © Crown Copyright and database right 2025. All rights reserved. Ordnance Survey Licence number AC0000815036. Historic OS Mapping: Copyright and database right Crown Copyright and Landmark Information Group Ltd (All rights reserved) License numbers 000394 and TP0024</a:t>
            </a:r>
          </a:p>
          <a:p>
            <a:r>
              <a:rPr lang="en-GB" sz="1200" b="0" i="0" u="none" strike="noStrike" kern="1200" baseline="0" dirty="0">
                <a:solidFill>
                  <a:schemeClr val="tx1"/>
                </a:solidFill>
                <a:latin typeface="+mn-lt"/>
                <a:ea typeface="+mn-ea"/>
                <a:cs typeface="+mn-cs"/>
              </a:rPr>
              <a:t>Image: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Alamy</a:t>
            </a:r>
            <a:r>
              <a:rPr lang="en-GB" sz="1200" kern="1200" dirty="0">
                <a:solidFill>
                  <a:schemeClr val="tx1"/>
                </a:solidFill>
                <a:effectLst/>
                <a:latin typeface="+mn-lt"/>
                <a:ea typeface="+mn-ea"/>
                <a:cs typeface="+mn-cs"/>
              </a:rPr>
              <a:t> Ref: 2JD6EC2</a:t>
            </a:r>
            <a:endParaRPr lang="en-GB" dirty="0"/>
          </a:p>
        </p:txBody>
      </p:sp>
      <p:sp>
        <p:nvSpPr>
          <p:cNvPr id="4" name="Slide Number Placeholder 3">
            <a:extLst>
              <a:ext uri="{FF2B5EF4-FFF2-40B4-BE49-F238E27FC236}">
                <a16:creationId xmlns:a16="http://schemas.microsoft.com/office/drawing/2014/main" id="{4C5F6A3B-699F-825B-30F2-53BAEC177F28}"/>
              </a:ext>
            </a:extLst>
          </p:cNvPr>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34391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Alamy</a:t>
            </a:r>
            <a:r>
              <a:rPr lang="en-GB" sz="1200" kern="1200" dirty="0">
                <a:solidFill>
                  <a:schemeClr val="tx1"/>
                </a:solidFill>
                <a:effectLst/>
                <a:latin typeface="+mn-lt"/>
                <a:ea typeface="+mn-ea"/>
                <a:cs typeface="+mn-cs"/>
              </a:rPr>
              <a:t> Ref: </a:t>
            </a:r>
            <a:r>
              <a:rPr lang="en-GB" dirty="0"/>
              <a:t>D2R3A8</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79679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Image1: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Alamy</a:t>
            </a:r>
            <a:r>
              <a:rPr lang="en-GB" sz="1200" kern="1200" dirty="0">
                <a:solidFill>
                  <a:schemeClr val="tx1"/>
                </a:solidFill>
                <a:effectLst/>
                <a:latin typeface="+mn-lt"/>
                <a:ea typeface="+mn-ea"/>
                <a:cs typeface="+mn-cs"/>
              </a:rPr>
              <a:t> Ref: G46ACB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2: Bill Ingalls, Public domain, via Wikimedia Commons - </a:t>
            </a:r>
            <a:r>
              <a:rPr lang="en-GB" sz="1200" u="sng" kern="1200" dirty="0">
                <a:solidFill>
                  <a:schemeClr val="tx1"/>
                </a:solidFill>
                <a:effectLst/>
                <a:latin typeface="+mn-lt"/>
                <a:ea typeface="+mn-ea"/>
                <a:cs typeface="+mn-cs"/>
                <a:hlinkClick r:id="rId3"/>
              </a:rPr>
              <a:t>https://commons.wikimedia.org/wiki/File:Elizabeth_II_greets_NASA_GSFC_employees,_May_8,_2007_edit.jpg</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3: See page for author, Public domain, via Wikimedia Commons - </a:t>
            </a:r>
            <a:r>
              <a:rPr lang="en-US" sz="1200" u="sng" kern="1200" dirty="0">
                <a:solidFill>
                  <a:schemeClr val="tx1"/>
                </a:solidFill>
                <a:effectLst/>
                <a:latin typeface="+mn-lt"/>
                <a:ea typeface="+mn-ea"/>
                <a:cs typeface="+mn-cs"/>
                <a:hlinkClick r:id="rId4"/>
              </a:rPr>
              <a:t>https://commons.wikimedia.org/wiki/File:Mary_Jane_Seacole.jpeg</a:t>
            </a:r>
            <a:r>
              <a:rPr lang="en-US"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82161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D9DF-52E2-F5D9-E307-B9C3934E2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96753-19A8-E650-6B5E-9D070BE75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B72AF-25D2-4F97-637C-E43127AD2B13}"/>
              </a:ext>
            </a:extLst>
          </p:cNvPr>
          <p:cNvSpPr>
            <a:spLocks noGrp="1"/>
          </p:cNvSpPr>
          <p:nvPr>
            <p:ph type="body" idx="1"/>
          </p:nvPr>
        </p:nvSpPr>
        <p:spPr/>
        <p:txBody>
          <a:bodyPr/>
          <a:lstStyle/>
          <a:p>
            <a:r>
              <a:rPr lang="en-GB" dirty="0"/>
              <a:t>Image: </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Alamy</a:t>
            </a:r>
            <a:r>
              <a:rPr lang="en-GB" sz="1200" kern="1200" dirty="0">
                <a:solidFill>
                  <a:schemeClr val="tx1"/>
                </a:solidFill>
                <a:effectLst/>
                <a:latin typeface="+mn-lt"/>
                <a:ea typeface="+mn-ea"/>
                <a:cs typeface="+mn-cs"/>
              </a:rPr>
              <a:t> Ref: </a:t>
            </a:r>
            <a:r>
              <a:rPr lang="en-GB" dirty="0"/>
              <a:t>2YM2P32</a:t>
            </a:r>
          </a:p>
        </p:txBody>
      </p:sp>
      <p:sp>
        <p:nvSpPr>
          <p:cNvPr id="4" name="Slide Number Placeholder 3">
            <a:extLst>
              <a:ext uri="{FF2B5EF4-FFF2-40B4-BE49-F238E27FC236}">
                <a16:creationId xmlns:a16="http://schemas.microsoft.com/office/drawing/2014/main" id="{D5065764-CB10-281F-4DF1-95EDD5DC0DB5}"/>
              </a:ext>
            </a:extLst>
          </p:cNvPr>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428301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F25244"/>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F25244"/>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25244"/>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F25244"/>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25244"/>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2524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25244"/>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25244"/>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F25244"/>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F25244"/>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F25244"/>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F25244"/>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25244"/>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F25244"/>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25244"/>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25244">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25244"/>
            </a:solid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F2524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F25244"/>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30.jpe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investigating-our-local-churchyard/"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s://www.google.co.uk/map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EE56-9234-0793-244E-07AD8BE1C846}"/>
              </a:ext>
            </a:extLst>
          </p:cNvPr>
          <p:cNvSpPr>
            <a:spLocks noGrp="1"/>
          </p:cNvSpPr>
          <p:nvPr>
            <p:ph type="title"/>
          </p:nvPr>
        </p:nvSpPr>
        <p:spPr/>
        <p:txBody>
          <a:bodyPr/>
          <a:lstStyle/>
          <a:p>
            <a:r>
              <a:rPr lang="en-GB" dirty="0"/>
              <a:t>Reverend Wilbert Awdry</a:t>
            </a:r>
          </a:p>
        </p:txBody>
      </p:sp>
      <p:sp>
        <p:nvSpPr>
          <p:cNvPr id="3" name="Subtitle 2">
            <a:extLst>
              <a:ext uri="{FF2B5EF4-FFF2-40B4-BE49-F238E27FC236}">
                <a16:creationId xmlns:a16="http://schemas.microsoft.com/office/drawing/2014/main" id="{613CE65E-4092-6CF9-AC1F-B831E9C53FB5}"/>
              </a:ext>
            </a:extLst>
          </p:cNvPr>
          <p:cNvSpPr>
            <a:spLocks noGrp="1"/>
          </p:cNvSpPr>
          <p:nvPr>
            <p:ph type="subTitle" idx="1"/>
          </p:nvPr>
        </p:nvSpPr>
        <p:spPr/>
        <p:txBody>
          <a:bodyPr/>
          <a:lstStyle/>
          <a:p>
            <a:r>
              <a:rPr lang="en-GB" dirty="0"/>
              <a:t>Local Significant People:</a:t>
            </a:r>
          </a:p>
          <a:p>
            <a:r>
              <a:rPr lang="en-GB" dirty="0"/>
              <a:t>Reverend Wilbert Awdry</a:t>
            </a:r>
          </a:p>
        </p:txBody>
      </p:sp>
      <p:pic>
        <p:nvPicPr>
          <p:cNvPr id="8" name="Picture Placeholder 7" descr="A man holding a pipe and wearing a dog collar and suit sitting in a chair.">
            <a:extLst>
              <a:ext uri="{FF2B5EF4-FFF2-40B4-BE49-F238E27FC236}">
                <a16:creationId xmlns:a16="http://schemas.microsoft.com/office/drawing/2014/main" id="{569BC94F-39B3-98DC-FB7B-63A24A54AE54}"/>
              </a:ext>
            </a:extLst>
          </p:cNvPr>
          <p:cNvPicPr>
            <a:picLocks noGrp="1" noChangeAspect="1"/>
          </p:cNvPicPr>
          <p:nvPr>
            <p:ph type="pic" sz="quarter" idx="10"/>
          </p:nvPr>
        </p:nvPicPr>
        <p:blipFill>
          <a:blip r:embed="rId3"/>
          <a:srcRect l="11482" r="11482"/>
          <a:stretch>
            <a:fillRect/>
          </a:stretch>
        </p:blipFill>
        <p:spPr/>
      </p:pic>
    </p:spTree>
    <p:extLst>
      <p:ext uri="{BB962C8B-B14F-4D97-AF65-F5344CB8AC3E}">
        <p14:creationId xmlns:p14="http://schemas.microsoft.com/office/powerpoint/2010/main" val="12775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BC09-0CF4-0706-E31A-15CFF624C8CE}"/>
              </a:ext>
            </a:extLst>
          </p:cNvPr>
          <p:cNvSpPr>
            <a:spLocks noGrp="1"/>
          </p:cNvSpPr>
          <p:nvPr>
            <p:ph type="title"/>
          </p:nvPr>
        </p:nvSpPr>
        <p:spPr/>
        <p:txBody>
          <a:bodyPr/>
          <a:lstStyle/>
          <a:p>
            <a:r>
              <a:rPr lang="en-GB" dirty="0"/>
              <a:t>Comparing significant people</a:t>
            </a:r>
          </a:p>
        </p:txBody>
      </p:sp>
      <p:pic>
        <p:nvPicPr>
          <p:cNvPr id="13" name="Content Placeholder 12" descr="A man, the Reverend Awdry, holding a toy Thomas the Tank Engine train">
            <a:extLst>
              <a:ext uri="{FF2B5EF4-FFF2-40B4-BE49-F238E27FC236}">
                <a16:creationId xmlns:a16="http://schemas.microsoft.com/office/drawing/2014/main" id="{2C134DEB-5E65-BCED-D27F-95E8EEBD9FDE}"/>
              </a:ext>
            </a:extLst>
          </p:cNvPr>
          <p:cNvPicPr>
            <a:picLocks noGrp="1" noChangeAspect="1"/>
          </p:cNvPicPr>
          <p:nvPr>
            <p:ph idx="1"/>
          </p:nvPr>
        </p:nvPicPr>
        <p:blipFill>
          <a:blip r:embed="rId3"/>
          <a:stretch>
            <a:fillRect/>
          </a:stretch>
        </p:blipFill>
        <p:spPr>
          <a:xfrm>
            <a:off x="457309" y="1781175"/>
            <a:ext cx="5705257" cy="4265613"/>
          </a:xfrm>
        </p:spPr>
      </p:pic>
      <p:sp>
        <p:nvSpPr>
          <p:cNvPr id="4" name="Picture Placeholder 3">
            <a:extLst>
              <a:ext uri="{FF2B5EF4-FFF2-40B4-BE49-F238E27FC236}">
                <a16:creationId xmlns:a16="http://schemas.microsoft.com/office/drawing/2014/main" id="{8510409D-205D-96F1-172B-CFFE49ACCBD4}"/>
              </a:ext>
            </a:extLst>
          </p:cNvPr>
          <p:cNvSpPr>
            <a:spLocks noGrp="1"/>
          </p:cNvSpPr>
          <p:nvPr>
            <p:ph type="pic" sz="quarter" idx="11"/>
          </p:nvPr>
        </p:nvSpPr>
        <p:spPr/>
        <p:txBody>
          <a:bodyPr/>
          <a:lstStyle/>
          <a:p>
            <a:endParaRPr lang="en-GB"/>
          </a:p>
        </p:txBody>
      </p:sp>
      <p:pic>
        <p:nvPicPr>
          <p:cNvPr id="16" name="Picture Placeholder 15" descr="Queen Elizabeth II wearing a yellow hat and jacket">
            <a:extLst>
              <a:ext uri="{FF2B5EF4-FFF2-40B4-BE49-F238E27FC236}">
                <a16:creationId xmlns:a16="http://schemas.microsoft.com/office/drawing/2014/main" id="{0F3226B4-DA19-C87B-D57C-EE1605536961}"/>
              </a:ext>
            </a:extLst>
          </p:cNvPr>
          <p:cNvPicPr>
            <a:picLocks noGrp="1" noChangeAspect="1"/>
          </p:cNvPicPr>
          <p:nvPr>
            <p:ph type="pic" sz="quarter" idx="12"/>
          </p:nvPr>
        </p:nvPicPr>
        <p:blipFill>
          <a:blip r:embed="rId4"/>
          <a:srcRect t="3775" b="28489"/>
          <a:stretch>
            <a:fillRect/>
          </a:stretch>
        </p:blipFill>
        <p:spPr>
          <a:xfrm rot="20733588">
            <a:off x="6138793" y="244200"/>
            <a:ext cx="2945160" cy="2762675"/>
          </a:xfrm>
        </p:spPr>
      </p:pic>
      <p:sp>
        <p:nvSpPr>
          <p:cNvPr id="6" name="Picture Placeholder 5">
            <a:extLst>
              <a:ext uri="{FF2B5EF4-FFF2-40B4-BE49-F238E27FC236}">
                <a16:creationId xmlns:a16="http://schemas.microsoft.com/office/drawing/2014/main" id="{F672B07E-A436-C765-3CE5-606938CBEF7D}"/>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2E7294B8-BB3B-E2AE-78C6-BB03B403AB6F}"/>
              </a:ext>
            </a:extLst>
          </p:cNvPr>
          <p:cNvSpPr>
            <a:spLocks noGrp="1"/>
          </p:cNvSpPr>
          <p:nvPr>
            <p:ph type="body" sz="quarter" idx="23"/>
          </p:nvPr>
        </p:nvSpPr>
        <p:spPr/>
        <p:txBody>
          <a:bodyPr/>
          <a:lstStyle/>
          <a:p>
            <a:r>
              <a:rPr lang="en-GB" dirty="0"/>
              <a:t>Queen Elizabeth II</a:t>
            </a:r>
          </a:p>
        </p:txBody>
      </p:sp>
      <p:sp>
        <p:nvSpPr>
          <p:cNvPr id="8" name="Picture Placeholder 7">
            <a:extLst>
              <a:ext uri="{FF2B5EF4-FFF2-40B4-BE49-F238E27FC236}">
                <a16:creationId xmlns:a16="http://schemas.microsoft.com/office/drawing/2014/main" id="{BA5F3DB7-092C-E5A2-EDD5-852DA2FE5320}"/>
              </a:ext>
            </a:extLst>
          </p:cNvPr>
          <p:cNvSpPr>
            <a:spLocks noGrp="1"/>
          </p:cNvSpPr>
          <p:nvPr>
            <p:ph type="pic" sz="quarter" idx="13"/>
          </p:nvPr>
        </p:nvSpPr>
        <p:spPr/>
        <p:txBody>
          <a:bodyPr/>
          <a:lstStyle/>
          <a:p>
            <a:endParaRPr lang="en-GB"/>
          </a:p>
        </p:txBody>
      </p:sp>
      <p:pic>
        <p:nvPicPr>
          <p:cNvPr id="18" name="Picture Placeholder 17" descr="A black and white photo of Mary Seacole">
            <a:extLst>
              <a:ext uri="{FF2B5EF4-FFF2-40B4-BE49-F238E27FC236}">
                <a16:creationId xmlns:a16="http://schemas.microsoft.com/office/drawing/2014/main" id="{5BA536CA-C552-91BA-DB30-FBCD338B53F3}"/>
              </a:ext>
            </a:extLst>
          </p:cNvPr>
          <p:cNvPicPr>
            <a:picLocks noGrp="1" noChangeAspect="1"/>
          </p:cNvPicPr>
          <p:nvPr>
            <p:ph type="pic" sz="quarter" idx="14"/>
          </p:nvPr>
        </p:nvPicPr>
        <p:blipFill>
          <a:blip r:embed="rId5"/>
          <a:srcRect t="1679" b="40703"/>
          <a:stretch>
            <a:fillRect/>
          </a:stretch>
        </p:blipFill>
        <p:spPr>
          <a:xfrm rot="1268507">
            <a:off x="8441820" y="3060311"/>
            <a:ext cx="2878832" cy="2764023"/>
          </a:xfrm>
        </p:spPr>
      </p:pic>
      <p:sp>
        <p:nvSpPr>
          <p:cNvPr id="10" name="Picture Placeholder 9">
            <a:extLst>
              <a:ext uri="{FF2B5EF4-FFF2-40B4-BE49-F238E27FC236}">
                <a16:creationId xmlns:a16="http://schemas.microsoft.com/office/drawing/2014/main" id="{BE5E2787-C9A8-2C2D-397B-3991546B053E}"/>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C81457FD-D619-36CA-6756-4793A9813C74}"/>
              </a:ext>
            </a:extLst>
          </p:cNvPr>
          <p:cNvSpPr>
            <a:spLocks noGrp="1"/>
          </p:cNvSpPr>
          <p:nvPr>
            <p:ph type="body" sz="quarter" idx="24"/>
          </p:nvPr>
        </p:nvSpPr>
        <p:spPr/>
        <p:txBody>
          <a:bodyPr/>
          <a:lstStyle/>
          <a:p>
            <a:r>
              <a:rPr lang="en-GB" dirty="0"/>
              <a:t>Mary Seacole</a:t>
            </a:r>
          </a:p>
        </p:txBody>
      </p:sp>
      <p:sp>
        <p:nvSpPr>
          <p:cNvPr id="14" name="Picture Placeholder 23" descr="Speech bubble">
            <a:extLst>
              <a:ext uri="{FF2B5EF4-FFF2-40B4-BE49-F238E27FC236}">
                <a16:creationId xmlns:a16="http://schemas.microsoft.com/office/drawing/2014/main" id="{F6BBF889-8424-A298-3D60-A712F155F7E6}"/>
              </a:ext>
              <a:ext uri="{C183D7F6-B498-43B3-948B-1728B52AA6E4}">
                <adec:decorative xmlns:adec="http://schemas.microsoft.com/office/drawing/2017/decorative" val="0"/>
              </a:ext>
            </a:extLst>
          </p:cNvPr>
          <p:cNvSpPr txBox="1">
            <a:spLocks/>
          </p:cNvSpPr>
          <p:nvPr/>
        </p:nvSpPr>
        <p:spPr>
          <a:xfrm flipH="1">
            <a:off x="729111" y="2071809"/>
            <a:ext cx="5055784" cy="3692383"/>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US" sz="2400" b="1" dirty="0"/>
              <a:t>What makes Reverend Awdry significant? </a:t>
            </a:r>
          </a:p>
          <a:p>
            <a:pPr algn="ctr"/>
            <a:r>
              <a:rPr lang="en-US" sz="2400" b="1"/>
              <a:t>Can you compare </a:t>
            </a:r>
            <a:r>
              <a:rPr lang="en-US" sz="2400" b="1" dirty="0"/>
              <a:t>him </a:t>
            </a:r>
            <a:r>
              <a:rPr lang="en-US" sz="2400" b="1"/>
              <a:t>to another </a:t>
            </a:r>
            <a:r>
              <a:rPr lang="en-US" sz="2400" b="1" dirty="0"/>
              <a:t>significant person </a:t>
            </a:r>
            <a:r>
              <a:rPr lang="en-US" sz="2400" b="1"/>
              <a:t>you’ve studied?</a:t>
            </a:r>
            <a:endParaRPr lang="en-US" sz="2400" b="1" dirty="0"/>
          </a:p>
        </p:txBody>
      </p:sp>
    </p:spTree>
    <p:extLst>
      <p:ext uri="{BB962C8B-B14F-4D97-AF65-F5344CB8AC3E}">
        <p14:creationId xmlns:p14="http://schemas.microsoft.com/office/powerpoint/2010/main" val="21584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1A847-ACFF-0BA2-0E12-1AC252FA2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A2550-E449-5725-E58A-11816D6F778E}"/>
              </a:ext>
            </a:extLst>
          </p:cNvPr>
          <p:cNvSpPr>
            <a:spLocks noGrp="1"/>
          </p:cNvSpPr>
          <p:nvPr>
            <p:ph type="title"/>
          </p:nvPr>
        </p:nvSpPr>
        <p:spPr/>
        <p:txBody>
          <a:bodyPr/>
          <a:lstStyle/>
          <a:p>
            <a:r>
              <a:rPr lang="en-GB" dirty="0"/>
              <a:t>How do we remember?</a:t>
            </a:r>
          </a:p>
        </p:txBody>
      </p:sp>
      <p:sp>
        <p:nvSpPr>
          <p:cNvPr id="3" name="Content Placeholder 2">
            <a:extLst>
              <a:ext uri="{FF2B5EF4-FFF2-40B4-BE49-F238E27FC236}">
                <a16:creationId xmlns:a16="http://schemas.microsoft.com/office/drawing/2014/main" id="{2F5F2149-DCFA-9E13-737B-2DF44324BE78}"/>
              </a:ext>
            </a:extLst>
          </p:cNvPr>
          <p:cNvSpPr>
            <a:spLocks noGrp="1"/>
          </p:cNvSpPr>
          <p:nvPr>
            <p:ph idx="1"/>
          </p:nvPr>
        </p:nvSpPr>
        <p:spPr>
          <a:xfrm>
            <a:off x="381885" y="1411704"/>
            <a:ext cx="8100645" cy="5305619"/>
          </a:xfrm>
        </p:spPr>
        <p:txBody>
          <a:bodyPr/>
          <a:lstStyle/>
          <a:p>
            <a:r>
              <a:rPr lang="en-GB" dirty="0"/>
              <a:t>This is a stained-glass window in the church of St Mary Magdalene, Rodborough, where Reverend Awdry lived when he retired.</a:t>
            </a:r>
          </a:p>
          <a:p>
            <a:endParaRPr lang="en-GB" sz="1400" dirty="0"/>
          </a:p>
          <a:p>
            <a:r>
              <a:rPr lang="en-GB" dirty="0"/>
              <a:t>Reverend Awdry paid for this window to be put in the church in to honour and remember his late wife, Margaret, who died in 1989.</a:t>
            </a:r>
          </a:p>
          <a:p>
            <a:endParaRPr lang="en-GB" sz="1400" dirty="0"/>
          </a:p>
          <a:p>
            <a:r>
              <a:rPr lang="en-GB" dirty="0"/>
              <a:t>It shows children, including his son Christopher, being read to and Reverend Awdry himself, in the bottom right corner, closing the doors to an engine shed with Thomas the Tank Engine inside. </a:t>
            </a:r>
          </a:p>
          <a:p>
            <a:endParaRPr lang="en-GB" dirty="0"/>
          </a:p>
          <a:p>
            <a:endParaRPr lang="en-GB" dirty="0"/>
          </a:p>
        </p:txBody>
      </p:sp>
      <p:pic>
        <p:nvPicPr>
          <p:cNvPr id="12" name="Picture Placeholder 11" descr="A stained glass window with people in it and Thomas the Tank Engine in the bottom corner of it">
            <a:extLst>
              <a:ext uri="{FF2B5EF4-FFF2-40B4-BE49-F238E27FC236}">
                <a16:creationId xmlns:a16="http://schemas.microsoft.com/office/drawing/2014/main" id="{8615393A-124C-45B3-0ED5-7D01EC2253E8}"/>
              </a:ext>
            </a:extLst>
          </p:cNvPr>
          <p:cNvPicPr>
            <a:picLocks noGrp="1" noChangeAspect="1"/>
          </p:cNvPicPr>
          <p:nvPr>
            <p:ph type="pic" sz="quarter" idx="10"/>
          </p:nvPr>
        </p:nvPicPr>
        <p:blipFill>
          <a:blip r:embed="rId3"/>
          <a:srcRect l="10696" r="13199"/>
          <a:stretch>
            <a:fillRect/>
          </a:stretch>
        </p:blipFill>
        <p:spPr>
          <a:xfrm>
            <a:off x="8705268" y="0"/>
            <a:ext cx="3486732" cy="6872132"/>
          </a:xfrm>
        </p:spPr>
      </p:pic>
      <p:sp>
        <p:nvSpPr>
          <p:cNvPr id="4" name="Picture Placeholder 35" descr="Thought bubble">
            <a:extLst>
              <a:ext uri="{FF2B5EF4-FFF2-40B4-BE49-F238E27FC236}">
                <a16:creationId xmlns:a16="http://schemas.microsoft.com/office/drawing/2014/main" id="{B6F1FB6B-B56C-7122-D929-9678D7589BEE}"/>
              </a:ext>
              <a:ext uri="{C183D7F6-B498-43B3-948B-1728B52AA6E4}">
                <adec:decorative xmlns:adec="http://schemas.microsoft.com/office/drawing/2017/decorative" val="0"/>
              </a:ext>
            </a:extLst>
          </p:cNvPr>
          <p:cNvSpPr txBox="1">
            <a:spLocks/>
          </p:cNvSpPr>
          <p:nvPr/>
        </p:nvSpPr>
        <p:spPr>
          <a:xfrm flipH="1">
            <a:off x="319430" y="1632031"/>
            <a:ext cx="6750376" cy="49563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US" b="1" dirty="0"/>
              <a:t>Can you think of any other ways we remember people?</a:t>
            </a:r>
          </a:p>
          <a:p>
            <a:pPr algn="ctr"/>
            <a:r>
              <a:rPr lang="en-US" b="1" dirty="0"/>
              <a:t>Can you find a stained-glass window with a story near your school?</a:t>
            </a:r>
          </a:p>
        </p:txBody>
      </p:sp>
    </p:spTree>
    <p:extLst>
      <p:ext uri="{BB962C8B-B14F-4D97-AF65-F5344CB8AC3E}">
        <p14:creationId xmlns:p14="http://schemas.microsoft.com/office/powerpoint/2010/main" val="32367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179F-BBD9-176C-BC14-67D8E4351F9E}"/>
              </a:ext>
            </a:extLst>
          </p:cNvPr>
          <p:cNvSpPr>
            <a:spLocks noGrp="1"/>
          </p:cNvSpPr>
          <p:nvPr>
            <p:ph type="title"/>
          </p:nvPr>
        </p:nvSpPr>
        <p:spPr/>
        <p:txBody>
          <a:bodyPr/>
          <a:lstStyle/>
          <a:p>
            <a:r>
              <a:rPr lang="en-GB" dirty="0"/>
              <a:t>Types of memorial</a:t>
            </a:r>
          </a:p>
        </p:txBody>
      </p:sp>
      <p:sp>
        <p:nvSpPr>
          <p:cNvPr id="3" name="Content Placeholder 2">
            <a:extLst>
              <a:ext uri="{FF2B5EF4-FFF2-40B4-BE49-F238E27FC236}">
                <a16:creationId xmlns:a16="http://schemas.microsoft.com/office/drawing/2014/main" id="{210F8BBF-8835-6900-CDC4-A09A09C0A686}"/>
              </a:ext>
            </a:extLst>
          </p:cNvPr>
          <p:cNvSpPr>
            <a:spLocks noGrp="1"/>
          </p:cNvSpPr>
          <p:nvPr>
            <p:ph idx="1"/>
          </p:nvPr>
        </p:nvSpPr>
        <p:spPr>
          <a:xfrm>
            <a:off x="381885" y="1411704"/>
            <a:ext cx="5866515" cy="4981601"/>
          </a:xfrm>
        </p:spPr>
        <p:txBody>
          <a:bodyPr/>
          <a:lstStyle/>
          <a:p>
            <a:r>
              <a:rPr lang="en-GB" dirty="0"/>
              <a:t>As well as the window, there are memorial plaques in the churchyard that commemorate Reverend Wilbert Awdry and his wife Margaret.</a:t>
            </a:r>
          </a:p>
          <a:p>
            <a:endParaRPr lang="en-GB" dirty="0"/>
          </a:p>
          <a:p>
            <a:r>
              <a:rPr lang="en-GB" dirty="0"/>
              <a:t>Use our ‘</a:t>
            </a:r>
            <a:r>
              <a:rPr lang="en-GB" dirty="0">
                <a:hlinkClick r:id="rId3"/>
              </a:rPr>
              <a:t>What can we learn by investigating our local cemetery or churchyard?’ </a:t>
            </a:r>
            <a:r>
              <a:rPr lang="en-GB" dirty="0"/>
              <a:t>to explore your local churchyard.</a:t>
            </a:r>
          </a:p>
        </p:txBody>
      </p:sp>
      <p:pic>
        <p:nvPicPr>
          <p:cNvPr id="22" name="Picture Placeholder 21" descr="Image of worksheet dshowing different types of grave markers with tickboxes next to them.">
            <a:extLst>
              <a:ext uri="{FF2B5EF4-FFF2-40B4-BE49-F238E27FC236}">
                <a16:creationId xmlns:a16="http://schemas.microsoft.com/office/drawing/2014/main" id="{2E841708-CB2A-9BC7-4381-3AE6C26C4B3F}"/>
              </a:ext>
            </a:extLst>
          </p:cNvPr>
          <p:cNvPicPr>
            <a:picLocks noGrp="1" noChangeAspect="1"/>
          </p:cNvPicPr>
          <p:nvPr>
            <p:ph type="pic" sz="quarter" idx="10"/>
          </p:nvPr>
        </p:nvPicPr>
        <p:blipFill>
          <a:blip r:embed="rId4"/>
          <a:srcRect/>
          <a:stretch/>
        </p:blipFill>
        <p:spPr>
          <a:xfrm>
            <a:off x="7351987" y="1"/>
            <a:ext cx="4840013" cy="6846276"/>
          </a:xfrm>
        </p:spPr>
      </p:pic>
    </p:spTree>
    <p:extLst>
      <p:ext uri="{BB962C8B-B14F-4D97-AF65-F5344CB8AC3E}">
        <p14:creationId xmlns:p14="http://schemas.microsoft.com/office/powerpoint/2010/main" val="362472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4F67-CD93-C88F-E5E5-862999F9D2F2}"/>
              </a:ext>
            </a:extLst>
          </p:cNvPr>
          <p:cNvSpPr>
            <a:spLocks noGrp="1"/>
          </p:cNvSpPr>
          <p:nvPr>
            <p:ph type="title"/>
          </p:nvPr>
        </p:nvSpPr>
        <p:spPr/>
        <p:txBody>
          <a:bodyPr/>
          <a:lstStyle/>
          <a:p>
            <a:r>
              <a:rPr lang="en-GB" dirty="0"/>
              <a:t>Local Significant People: Reverend Wilbert Awdry</a:t>
            </a:r>
          </a:p>
        </p:txBody>
      </p:sp>
      <p:sp>
        <p:nvSpPr>
          <p:cNvPr id="3" name="Text Placeholder 2">
            <a:extLst>
              <a:ext uri="{FF2B5EF4-FFF2-40B4-BE49-F238E27FC236}">
                <a16:creationId xmlns:a16="http://schemas.microsoft.com/office/drawing/2014/main" id="{64ACD7D6-2433-1CB1-06D9-CCA35BA57A5B}"/>
              </a:ext>
            </a:extLst>
          </p:cNvPr>
          <p:cNvSpPr>
            <a:spLocks noGrp="1"/>
          </p:cNvSpPr>
          <p:nvPr>
            <p:ph type="body" sz="quarter" idx="10"/>
          </p:nvPr>
        </p:nvSpPr>
        <p:spPr/>
        <p:txBody>
          <a:bodyPr/>
          <a:lstStyle/>
          <a:p>
            <a:r>
              <a:rPr lang="en-GB" dirty="0"/>
              <a:t>Key Stage 1: History</a:t>
            </a:r>
          </a:p>
        </p:txBody>
      </p:sp>
      <p:sp>
        <p:nvSpPr>
          <p:cNvPr id="4" name="Content Placeholder 3">
            <a:extLst>
              <a:ext uri="{FF2B5EF4-FFF2-40B4-BE49-F238E27FC236}">
                <a16:creationId xmlns:a16="http://schemas.microsoft.com/office/drawing/2014/main" id="{8694BF32-0337-B3EA-FAF9-4CE94299BDF4}"/>
              </a:ext>
            </a:extLst>
          </p:cNvPr>
          <p:cNvSpPr>
            <a:spLocks noGrp="1"/>
          </p:cNvSpPr>
          <p:nvPr>
            <p:ph idx="1"/>
          </p:nvPr>
        </p:nvSpPr>
        <p:spPr/>
        <p:txBody>
          <a:bodyPr/>
          <a:lstStyle/>
          <a:p>
            <a:pPr marL="342900" indent="-342900">
              <a:buFont typeface="Arial" panose="020B0604020202020204" pitchFamily="34" charset="0"/>
              <a:buChar char="•"/>
            </a:pPr>
            <a:r>
              <a:rPr lang="en-GB" sz="2400" dirty="0"/>
              <a:t>To learn about significant events, </a:t>
            </a:r>
            <a:r>
              <a:rPr lang="en-GB" sz="2400" b="1" dirty="0"/>
              <a:t>people </a:t>
            </a:r>
            <a:r>
              <a:rPr lang="en-GB" sz="2400" dirty="0"/>
              <a:t>and places in their own locality</a:t>
            </a:r>
          </a:p>
          <a:p>
            <a:pPr marL="342900" indent="-342900">
              <a:buFont typeface="Arial" panose="020B0604020202020204" pitchFamily="34" charset="0"/>
              <a:buChar char="•"/>
            </a:pPr>
            <a:r>
              <a:rPr lang="en-GB" sz="2400" dirty="0"/>
              <a:t>Changes within living memory</a:t>
            </a:r>
          </a:p>
          <a:p>
            <a:pPr marL="342900" indent="-342900">
              <a:buFont typeface="Arial" panose="020B0604020202020204" pitchFamily="34" charset="0"/>
              <a:buChar char="•"/>
            </a:pPr>
            <a:r>
              <a:rPr lang="en-GB" sz="2400" dirty="0"/>
              <a:t>Exploring the history of people and places in the children's local area. </a:t>
            </a:r>
          </a:p>
          <a:p>
            <a:pPr marL="342900" indent="-342900">
              <a:buFont typeface="Arial" panose="020B0604020202020204" pitchFamily="34" charset="0"/>
              <a:buChar char="•"/>
            </a:pPr>
            <a:r>
              <a:rPr lang="en-GB" sz="2400" dirty="0"/>
              <a:t>Study an aspect of history dating from a period beyond 1066 that is significant in the locality</a:t>
            </a:r>
          </a:p>
          <a:p>
            <a:pPr marL="342900" indent="-342900">
              <a:buFont typeface="Arial" panose="020B0604020202020204" pitchFamily="34" charset="0"/>
              <a:buChar char="•"/>
            </a:pPr>
            <a:r>
              <a:rPr lang="en-GB" sz="2400" dirty="0"/>
              <a:t>Gain understanding of historical concepts such as significance</a:t>
            </a:r>
          </a:p>
          <a:p>
            <a:pPr marL="342900" indent="-342900">
              <a:buFont typeface="Arial" panose="020B0604020202020204" pitchFamily="34" charset="0"/>
              <a:buChar char="•"/>
            </a:pPr>
            <a:r>
              <a:rPr lang="en-GB" sz="2400" dirty="0"/>
              <a:t>Make connections and draw contrasts with previous learning</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353009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31FB-3EB1-6082-CF71-FF3358BF2287}"/>
              </a:ext>
            </a:extLst>
          </p:cNvPr>
          <p:cNvSpPr>
            <a:spLocks noGrp="1"/>
          </p:cNvSpPr>
          <p:nvPr>
            <p:ph type="title"/>
          </p:nvPr>
        </p:nvSpPr>
        <p:spPr/>
        <p:txBody>
          <a:bodyPr/>
          <a:lstStyle/>
          <a:p>
            <a:r>
              <a:rPr lang="en-GB" dirty="0">
                <a:cs typeface="Arial" panose="020B0604020202020204" pitchFamily="34" charset="0"/>
              </a:rPr>
              <a:t>What makes a person significant?</a:t>
            </a:r>
            <a:endParaRPr lang="en-GB" dirty="0"/>
          </a:p>
        </p:txBody>
      </p:sp>
      <p:sp>
        <p:nvSpPr>
          <p:cNvPr id="4" name="Title 1">
            <a:extLst>
              <a:ext uri="{FF2B5EF4-FFF2-40B4-BE49-F238E27FC236}">
                <a16:creationId xmlns:a16="http://schemas.microsoft.com/office/drawing/2014/main" id="{29D28865-405E-078B-7593-11DC135F2FEF}"/>
              </a:ext>
            </a:extLst>
          </p:cNvPr>
          <p:cNvSpPr txBox="1">
            <a:spLocks/>
          </p:cNvSpPr>
          <p:nvPr/>
        </p:nvSpPr>
        <p:spPr>
          <a:xfrm>
            <a:off x="2549616" y="464694"/>
            <a:ext cx="7092767" cy="710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rgbClr val="65B9E4"/>
                </a:solidFill>
                <a:latin typeface="Arial" panose="020B0604020202020204" pitchFamily="34" charset="0"/>
                <a:ea typeface="+mj-ea"/>
                <a:cs typeface="+mj-cs"/>
              </a:defRPr>
            </a:lvl1pPr>
          </a:lstStyle>
          <a:p>
            <a:r>
              <a:rPr lang="en-GB" dirty="0">
                <a:cs typeface="Arial" panose="020B0604020202020204" pitchFamily="34" charset="0"/>
              </a:rPr>
              <a:t>What makes a person significant?</a:t>
            </a:r>
            <a:endParaRPr lang="en-US" dirty="0">
              <a:cs typeface="Arial" panose="020B0604020202020204" pitchFamily="34" charset="0"/>
            </a:endParaRPr>
          </a:p>
        </p:txBody>
      </p:sp>
      <p:sp>
        <p:nvSpPr>
          <p:cNvPr id="5" name="Content Placeholder 2">
            <a:extLst>
              <a:ext uri="{FF2B5EF4-FFF2-40B4-BE49-F238E27FC236}">
                <a16:creationId xmlns:a16="http://schemas.microsoft.com/office/drawing/2014/main" id="{C50D3263-73C2-9E34-F083-DEECFD73691C}"/>
              </a:ext>
            </a:extLst>
          </p:cNvPr>
          <p:cNvSpPr>
            <a:spLocks noGrp="1"/>
          </p:cNvSpPr>
          <p:nvPr>
            <p:ph idx="1"/>
          </p:nvPr>
        </p:nvSpPr>
        <p:spPr>
          <a:xfrm>
            <a:off x="610393" y="1174982"/>
            <a:ext cx="10971212" cy="6002338"/>
          </a:xfrm>
        </p:spPr>
        <p:txBody>
          <a:bodyPr lIns="0" tIns="45720" rIns="90000" bIns="45720" anchor="t"/>
          <a:lstStyle/>
          <a:p>
            <a:r>
              <a:rPr lang="en-US" dirty="0">
                <a:latin typeface="Arial" panose="020B0604020202020204" pitchFamily="34" charset="0"/>
                <a:cs typeface="Arial" panose="020B0604020202020204" pitchFamily="34" charset="0"/>
              </a:rPr>
              <a:t>Questions to ask about a person. </a:t>
            </a:r>
          </a:p>
          <a:p>
            <a:r>
              <a:rPr lang="en-US" dirty="0">
                <a:latin typeface="Arial" panose="020B0604020202020204" pitchFamily="34" charset="0"/>
                <a:cs typeface="Arial" panose="020B0604020202020204" pitchFamily="34" charset="0"/>
              </a:rPr>
              <a:t>Did they: </a:t>
            </a:r>
          </a:p>
          <a:p>
            <a:pPr marL="457200" indent="-457200">
              <a:spcAft>
                <a:spcPts val="1200"/>
              </a:spcAft>
              <a:buFont typeface="+mj-lt"/>
              <a:buAutoNum type="arabicPeriod"/>
            </a:pPr>
            <a:r>
              <a:rPr lang="en-US" dirty="0">
                <a:latin typeface="Arial" panose="020B0604020202020204" pitchFamily="34" charset="0"/>
                <a:cs typeface="Arial" panose="020B0604020202020204" pitchFamily="34" charset="0"/>
              </a:rPr>
              <a:t>make big changes in their lifetime?</a:t>
            </a:r>
          </a:p>
          <a:p>
            <a:pPr marL="457200" indent="-457200">
              <a:spcAft>
                <a:spcPts val="1200"/>
              </a:spcAft>
              <a:buFont typeface="+mj-lt"/>
              <a:buAutoNum type="arabicPeriod"/>
            </a:pPr>
            <a:r>
              <a:rPr lang="en-US" dirty="0">
                <a:latin typeface="Arial" panose="020B0604020202020204" pitchFamily="34" charset="0"/>
                <a:cs typeface="Arial" panose="020B0604020202020204" pitchFamily="34" charset="0"/>
              </a:rPr>
              <a:t>make a lot of people’s lives better or worse?</a:t>
            </a:r>
          </a:p>
          <a:p>
            <a:pPr marL="457200" indent="-457200">
              <a:spcAft>
                <a:spcPts val="1200"/>
              </a:spcAft>
              <a:buFont typeface="+mj-lt"/>
              <a:buAutoNum type="arabicPeriod"/>
            </a:pPr>
            <a:r>
              <a:rPr lang="en-US" dirty="0">
                <a:latin typeface="Arial" panose="020B0604020202020204" pitchFamily="34" charset="0"/>
                <a:cs typeface="Arial" panose="020B0604020202020204" pitchFamily="34" charset="0"/>
              </a:rPr>
              <a:t>change the way people think about something?</a:t>
            </a:r>
          </a:p>
          <a:p>
            <a:pPr marL="457200" indent="-457200">
              <a:spcAft>
                <a:spcPts val="1200"/>
              </a:spcAft>
              <a:buFont typeface="+mj-lt"/>
              <a:buAutoNum type="arabicPeriod"/>
            </a:pPr>
            <a:r>
              <a:rPr lang="en-US" dirty="0">
                <a:latin typeface="Arial" panose="020B0604020202020204" pitchFamily="34" charset="0"/>
                <a:cs typeface="Arial" panose="020B0604020202020204" pitchFamily="34" charset="0"/>
              </a:rPr>
              <a:t>have a lasting impact on their locality, the country or the world? </a:t>
            </a:r>
          </a:p>
          <a:p>
            <a:pPr marL="457200" indent="-457200">
              <a:spcAft>
                <a:spcPts val="1200"/>
              </a:spcAft>
              <a:buFont typeface="+mj-lt"/>
              <a:buAutoNum type="arabicPeriod"/>
            </a:pPr>
            <a:r>
              <a:rPr lang="en-US" dirty="0">
                <a:latin typeface="Arial" panose="020B0604020202020204" pitchFamily="34" charset="0"/>
                <a:ea typeface="+mn-lt"/>
                <a:cs typeface="Arial" panose="020B0604020202020204" pitchFamily="34" charset="0"/>
              </a:rPr>
              <a:t>set</a:t>
            </a:r>
            <a:r>
              <a:rPr lang="en-US" dirty="0">
                <a:latin typeface="Arial" panose="020B0604020202020204" pitchFamily="34" charset="0"/>
                <a:cs typeface="Arial" panose="020B0604020202020204" pitchFamily="34" charset="0"/>
              </a:rPr>
              <a:t> a really good/bad example to people about how to live and behave?</a:t>
            </a:r>
          </a:p>
          <a:p>
            <a:endParaRPr lang="en-US" dirty="0">
              <a:cs typeface="Arial"/>
            </a:endParaRPr>
          </a:p>
        </p:txBody>
      </p:sp>
      <p:grpSp>
        <p:nvGrpSpPr>
          <p:cNvPr id="6" name="Consider Char">
            <a:extLst>
              <a:ext uri="{FF2B5EF4-FFF2-40B4-BE49-F238E27FC236}">
                <a16:creationId xmlns:a16="http://schemas.microsoft.com/office/drawing/2014/main" id="{2D973E59-8D63-6F46-9CC8-6FC7A7913216}"/>
              </a:ext>
              <a:ext uri="{C183D7F6-B498-43B3-948B-1728B52AA6E4}">
                <adec:decorative xmlns:adec="http://schemas.microsoft.com/office/drawing/2017/decorative" val="1"/>
              </a:ext>
            </a:extLst>
          </p:cNvPr>
          <p:cNvGrpSpPr/>
          <p:nvPr/>
        </p:nvGrpSpPr>
        <p:grpSpPr>
          <a:xfrm>
            <a:off x="8938260" y="1271386"/>
            <a:ext cx="1887892" cy="2431235"/>
            <a:chOff x="8257250" y="394378"/>
            <a:chExt cx="2568902" cy="3308243"/>
          </a:xfrm>
        </p:grpSpPr>
        <p:sp>
          <p:nvSpPr>
            <p:cNvPr id="7" name="Washi">
              <a:extLst>
                <a:ext uri="{FF2B5EF4-FFF2-40B4-BE49-F238E27FC236}">
                  <a16:creationId xmlns:a16="http://schemas.microsoft.com/office/drawing/2014/main" id="{169F3325-C49D-773E-0811-4D204FA2EC55}"/>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2"/>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Text Placeholder">
              <a:extLst>
                <a:ext uri="{FF2B5EF4-FFF2-40B4-BE49-F238E27FC236}">
                  <a16:creationId xmlns:a16="http://schemas.microsoft.com/office/drawing/2014/main" id="{CE7DAB37-5BCF-67DB-B955-6379C45C72B4}"/>
                </a:ext>
              </a:extLst>
            </p:cNvPr>
            <p:cNvSpPr txBox="1">
              <a:spLocks/>
            </p:cNvSpPr>
            <p:nvPr/>
          </p:nvSpPr>
          <p:spPr>
            <a:xfrm rot="21383919">
              <a:off x="8257250" y="580805"/>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9" name="Consider-icon">
              <a:extLst>
                <a:ext uri="{FF2B5EF4-FFF2-40B4-BE49-F238E27FC236}">
                  <a16:creationId xmlns:a16="http://schemas.microsoft.com/office/drawing/2014/main" id="{6B28CDCC-AD48-612C-623F-68FDE51A746E}"/>
                </a:ext>
              </a:extLst>
            </p:cNvPr>
            <p:cNvPicPr>
              <a:picLocks noChangeAspect="1"/>
            </p:cNvPicPr>
            <p:nvPr/>
          </p:nvPicPr>
          <p:blipFill>
            <a:blip r:embed="rId3"/>
            <a:srcRect/>
            <a:stretch/>
          </p:blipFill>
          <p:spPr>
            <a:xfrm>
              <a:off x="8273064" y="1091568"/>
              <a:ext cx="2466497" cy="2611053"/>
            </a:xfrm>
            <a:prstGeom prst="rect">
              <a:avLst/>
            </a:prstGeom>
          </p:spPr>
        </p:pic>
      </p:grpSp>
    </p:spTree>
    <p:extLst>
      <p:ext uri="{BB962C8B-B14F-4D97-AF65-F5344CB8AC3E}">
        <p14:creationId xmlns:p14="http://schemas.microsoft.com/office/powerpoint/2010/main" val="34133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7270-A3FA-3E3C-8B91-F045DD19B647}"/>
              </a:ext>
            </a:extLst>
          </p:cNvPr>
          <p:cNvSpPr>
            <a:spLocks noGrp="1"/>
          </p:cNvSpPr>
          <p:nvPr>
            <p:ph type="title"/>
          </p:nvPr>
        </p:nvSpPr>
        <p:spPr/>
        <p:txBody>
          <a:bodyPr/>
          <a:lstStyle/>
          <a:p>
            <a:r>
              <a:rPr lang="en-GB" dirty="0">
                <a:cs typeface="Arial" panose="020B0604020202020204" pitchFamily="34" charset="0"/>
              </a:rPr>
              <a:t>How can we find out about local significant people?</a:t>
            </a:r>
            <a:endParaRPr lang="en-GB" dirty="0"/>
          </a:p>
        </p:txBody>
      </p:sp>
      <p:grpSp>
        <p:nvGrpSpPr>
          <p:cNvPr id="23" name="Group 22" descr="A 'speak' icon and the text - Ask people who might know about them">
            <a:extLst>
              <a:ext uri="{FF2B5EF4-FFF2-40B4-BE49-F238E27FC236}">
                <a16:creationId xmlns:a16="http://schemas.microsoft.com/office/drawing/2014/main" id="{0D137E8D-F8A6-4C65-9A9F-A7181B76AFC7}"/>
              </a:ext>
            </a:extLst>
          </p:cNvPr>
          <p:cNvGrpSpPr/>
          <p:nvPr/>
        </p:nvGrpSpPr>
        <p:grpSpPr>
          <a:xfrm>
            <a:off x="5597972" y="1173643"/>
            <a:ext cx="5160624" cy="1695287"/>
            <a:chOff x="5597972" y="1173643"/>
            <a:chExt cx="5160624" cy="1695287"/>
          </a:xfrm>
        </p:grpSpPr>
        <p:sp>
          <p:nvSpPr>
            <p:cNvPr id="5" name="Rectangle 4">
              <a:extLst>
                <a:ext uri="{FF2B5EF4-FFF2-40B4-BE49-F238E27FC236}">
                  <a16:creationId xmlns:a16="http://schemas.microsoft.com/office/drawing/2014/main" id="{0FBA6EAB-A1E1-B550-2064-9AFCA9DE6540}"/>
                </a:ext>
              </a:extLst>
            </p:cNvPr>
            <p:cNvSpPr/>
            <p:nvPr/>
          </p:nvSpPr>
          <p:spPr>
            <a:xfrm>
              <a:off x="7315202" y="1191017"/>
              <a:ext cx="3443394" cy="1569660"/>
            </a:xfrm>
            <a:prstGeom prst="rect">
              <a:avLst/>
            </a:prstGeom>
            <a:noFill/>
            <a:ln>
              <a:noFill/>
            </a:ln>
          </p:spPr>
          <p:txBody>
            <a:bodyPr wrap="square" lIns="91440" tIns="45720" rIns="91440" bIns="45720">
              <a:spAutoFit/>
            </a:bodyPr>
            <a:lstStyle/>
            <a:p>
              <a:pPr algn="ctr"/>
              <a:r>
                <a:rPr lang="en-US" sz="3200" dirty="0">
                  <a:ln w="0"/>
                  <a:latin typeface="Arial" panose="020B0604020202020204" pitchFamily="34" charset="0"/>
                  <a:cs typeface="Arial" panose="020B0604020202020204" pitchFamily="34" charset="0"/>
                </a:rPr>
                <a:t>Ask people who might know about them</a:t>
              </a:r>
            </a:p>
          </p:txBody>
        </p:sp>
        <p:grpSp>
          <p:nvGrpSpPr>
            <p:cNvPr id="12" name="Speak-Char">
              <a:extLst>
                <a:ext uri="{FF2B5EF4-FFF2-40B4-BE49-F238E27FC236}">
                  <a16:creationId xmlns:a16="http://schemas.microsoft.com/office/drawing/2014/main" id="{23CD225F-86AF-A5FA-0753-AF9CCDD182EB}"/>
                </a:ext>
                <a:ext uri="{C183D7F6-B498-43B3-948B-1728B52AA6E4}">
                  <adec:decorative xmlns:adec="http://schemas.microsoft.com/office/drawing/2017/decorative" val="1"/>
                </a:ext>
              </a:extLst>
            </p:cNvPr>
            <p:cNvGrpSpPr/>
            <p:nvPr/>
          </p:nvGrpSpPr>
          <p:grpSpPr>
            <a:xfrm>
              <a:off x="5597972" y="1173643"/>
              <a:ext cx="1468551" cy="1695287"/>
              <a:chOff x="170822" y="3858005"/>
              <a:chExt cx="2615403" cy="2845443"/>
            </a:xfrm>
          </p:grpSpPr>
          <p:sp>
            <p:nvSpPr>
              <p:cNvPr id="13" name="Deco-washi">
                <a:extLst>
                  <a:ext uri="{FF2B5EF4-FFF2-40B4-BE49-F238E27FC236}">
                    <a16:creationId xmlns:a16="http://schemas.microsoft.com/office/drawing/2014/main" id="{0C01D6CB-6483-3141-65A2-528B40CFF167}"/>
                  </a:ext>
                  <a:ext uri="{C183D7F6-B498-43B3-948B-1728B52AA6E4}">
                    <adec:decorative xmlns:adec="http://schemas.microsoft.com/office/drawing/2017/decorative" val="1"/>
                  </a:ext>
                </a:extLst>
              </p:cNvPr>
              <p:cNvSpPr txBox="1">
                <a:spLocks/>
              </p:cNvSpPr>
              <p:nvPr/>
            </p:nvSpPr>
            <p:spPr>
              <a:xfrm>
                <a:off x="794044" y="3858005"/>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4" name="Text Placeholder">
                <a:extLst>
                  <a:ext uri="{FF2B5EF4-FFF2-40B4-BE49-F238E27FC236}">
                    <a16:creationId xmlns:a16="http://schemas.microsoft.com/office/drawing/2014/main" id="{C73001A4-CA80-5855-21D2-9CC04CCC5A6B}"/>
                  </a:ext>
                </a:extLst>
              </p:cNvPr>
              <p:cNvSpPr txBox="1">
                <a:spLocks/>
              </p:cNvSpPr>
              <p:nvPr/>
            </p:nvSpPr>
            <p:spPr>
              <a:xfrm rot="21383919">
                <a:off x="950834" y="3982435"/>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Speak</a:t>
                </a:r>
              </a:p>
            </p:txBody>
          </p:sp>
          <p:pic>
            <p:nvPicPr>
              <p:cNvPr id="15" name="Speak-icon">
                <a:extLst>
                  <a:ext uri="{FF2B5EF4-FFF2-40B4-BE49-F238E27FC236}">
                    <a16:creationId xmlns:a16="http://schemas.microsoft.com/office/drawing/2014/main" id="{8E0F42BC-1493-2E61-4D06-8A386F26DF7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70822" y="4570650"/>
                <a:ext cx="2615403" cy="2132798"/>
              </a:xfrm>
              <a:prstGeom prst="rect">
                <a:avLst/>
              </a:prstGeom>
            </p:spPr>
          </p:pic>
        </p:grpSp>
      </p:grpSp>
      <p:grpSp>
        <p:nvGrpSpPr>
          <p:cNvPr id="25" name="Group 24" descr="An 'investigate' icon and the text - Find buildings and places connected to them">
            <a:extLst>
              <a:ext uri="{FF2B5EF4-FFF2-40B4-BE49-F238E27FC236}">
                <a16:creationId xmlns:a16="http://schemas.microsoft.com/office/drawing/2014/main" id="{438019BE-F6E7-8B8F-109E-405780E61F35}"/>
              </a:ext>
            </a:extLst>
          </p:cNvPr>
          <p:cNvGrpSpPr/>
          <p:nvPr/>
        </p:nvGrpSpPr>
        <p:grpSpPr>
          <a:xfrm>
            <a:off x="5947912" y="5037344"/>
            <a:ext cx="5482601" cy="1708441"/>
            <a:chOff x="5961945" y="5086350"/>
            <a:chExt cx="5482601" cy="1708441"/>
          </a:xfrm>
        </p:grpSpPr>
        <p:sp>
          <p:nvSpPr>
            <p:cNvPr id="7" name="Rectangle 6">
              <a:extLst>
                <a:ext uri="{FF2B5EF4-FFF2-40B4-BE49-F238E27FC236}">
                  <a16:creationId xmlns:a16="http://schemas.microsoft.com/office/drawing/2014/main" id="{E155C599-444E-5A98-E221-DB4C5B3AED47}"/>
                </a:ext>
              </a:extLst>
            </p:cNvPr>
            <p:cNvSpPr/>
            <p:nvPr/>
          </p:nvSpPr>
          <p:spPr>
            <a:xfrm>
              <a:off x="7860754" y="5163894"/>
              <a:ext cx="3583792" cy="1569660"/>
            </a:xfrm>
            <a:prstGeom prst="rect">
              <a:avLst/>
            </a:prstGeom>
            <a:noFill/>
            <a:ln>
              <a:noFill/>
            </a:ln>
          </p:spPr>
          <p:txBody>
            <a:bodyPr wrap="square" lIns="91440" tIns="45720" rIns="91440" bIns="45720">
              <a:spAutoFit/>
            </a:bodyPr>
            <a:lstStyle/>
            <a:p>
              <a:pPr algn="ctr"/>
              <a:r>
                <a:rPr lang="en-US" sz="3200" dirty="0">
                  <a:ln w="0"/>
                  <a:latin typeface="Arial" panose="020B0604020202020204" pitchFamily="34" charset="0"/>
                  <a:cs typeface="Arial" panose="020B0604020202020204" pitchFamily="34" charset="0"/>
                </a:rPr>
                <a:t>Find buildings and places connected to them</a:t>
              </a:r>
            </a:p>
          </p:txBody>
        </p:sp>
        <p:grpSp>
          <p:nvGrpSpPr>
            <p:cNvPr id="16" name="Investigate-Char">
              <a:extLst>
                <a:ext uri="{FF2B5EF4-FFF2-40B4-BE49-F238E27FC236}">
                  <a16:creationId xmlns:a16="http://schemas.microsoft.com/office/drawing/2014/main" id="{4EA3362B-52A4-350B-8CB7-B3110F35AFC6}"/>
                </a:ext>
                <a:ext uri="{C183D7F6-B498-43B3-948B-1728B52AA6E4}">
                  <adec:decorative xmlns:adec="http://schemas.microsoft.com/office/drawing/2017/decorative" val="1"/>
                </a:ext>
              </a:extLst>
            </p:cNvPr>
            <p:cNvGrpSpPr/>
            <p:nvPr/>
          </p:nvGrpSpPr>
          <p:grpSpPr>
            <a:xfrm>
              <a:off x="5961945" y="5086350"/>
              <a:ext cx="1678537" cy="1708441"/>
              <a:chOff x="2927307" y="1046164"/>
              <a:chExt cx="2065890" cy="2663853"/>
            </a:xfrm>
          </p:grpSpPr>
          <p:sp>
            <p:nvSpPr>
              <p:cNvPr id="17" name="Deco-Washi">
                <a:extLst>
                  <a:ext uri="{FF2B5EF4-FFF2-40B4-BE49-F238E27FC236}">
                    <a16:creationId xmlns:a16="http://schemas.microsoft.com/office/drawing/2014/main" id="{A424D95E-C1F9-B0E8-C315-768B4F3C8B10}"/>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8" name="Text Placeholder" descr="Investigate">
                <a:extLst>
                  <a:ext uri="{FF2B5EF4-FFF2-40B4-BE49-F238E27FC236}">
                    <a16:creationId xmlns:a16="http://schemas.microsoft.com/office/drawing/2014/main" id="{1D9E0E31-22C1-7348-8B51-4BF8F977F4CC}"/>
                  </a:ext>
                </a:extLst>
              </p:cNvPr>
              <p:cNvSpPr txBox="1">
                <a:spLocks/>
              </p:cNvSpPr>
              <p:nvPr/>
            </p:nvSpPr>
            <p:spPr>
              <a:xfrm rot="21383919">
                <a:off x="2972878" y="1154832"/>
                <a:ext cx="1700794" cy="414338"/>
              </a:xfrm>
              <a:prstGeom prst="rect">
                <a:avLst/>
              </a:prstGeom>
              <a:noFill/>
            </p:spPr>
            <p:txBody>
              <a:bodyPr wrap="square"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Investigate</a:t>
                </a:r>
              </a:p>
            </p:txBody>
          </p:sp>
          <p:pic>
            <p:nvPicPr>
              <p:cNvPr id="19" name="Investigate-Char">
                <a:extLst>
                  <a:ext uri="{FF2B5EF4-FFF2-40B4-BE49-F238E27FC236}">
                    <a16:creationId xmlns:a16="http://schemas.microsoft.com/office/drawing/2014/main" id="{C36C1A1C-BA49-A103-A611-FC775652B56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3038842" y="1719984"/>
                <a:ext cx="1954355" cy="1990033"/>
              </a:xfrm>
              <a:prstGeom prst="rect">
                <a:avLst/>
              </a:prstGeom>
            </p:spPr>
          </p:pic>
        </p:grpSp>
      </p:grpSp>
      <p:pic>
        <p:nvPicPr>
          <p:cNvPr id="21" name="Picture 20" descr="A black and white photo of a man and his two daughters with the date 1952 written at the top">
            <a:extLst>
              <a:ext uri="{FF2B5EF4-FFF2-40B4-BE49-F238E27FC236}">
                <a16:creationId xmlns:a16="http://schemas.microsoft.com/office/drawing/2014/main" id="{F3CC71FB-731B-6C43-A9F2-6C294B0A446C}"/>
              </a:ext>
            </a:extLst>
          </p:cNvPr>
          <p:cNvPicPr>
            <a:picLocks noChangeAspect="1"/>
          </p:cNvPicPr>
          <p:nvPr/>
        </p:nvPicPr>
        <p:blipFill>
          <a:blip r:embed="rId6"/>
          <a:srcRect/>
          <a:stretch/>
        </p:blipFill>
        <p:spPr>
          <a:xfrm>
            <a:off x="489932" y="1452531"/>
            <a:ext cx="4857770" cy="4474135"/>
          </a:xfrm>
          <a:prstGeom prst="rect">
            <a:avLst/>
          </a:prstGeom>
        </p:spPr>
      </p:pic>
      <p:grpSp>
        <p:nvGrpSpPr>
          <p:cNvPr id="24" name="Group 23" descr="A 'research' icon and the text - Use books and the internet to research them">
            <a:extLst>
              <a:ext uri="{FF2B5EF4-FFF2-40B4-BE49-F238E27FC236}">
                <a16:creationId xmlns:a16="http://schemas.microsoft.com/office/drawing/2014/main" id="{ADA1232A-288E-F2F5-C48C-9A74E61B6E42}"/>
              </a:ext>
            </a:extLst>
          </p:cNvPr>
          <p:cNvGrpSpPr/>
          <p:nvPr/>
        </p:nvGrpSpPr>
        <p:grpSpPr>
          <a:xfrm>
            <a:off x="5597972" y="3067853"/>
            <a:ext cx="5576064" cy="1842436"/>
            <a:chOff x="5492497" y="3204241"/>
            <a:chExt cx="5576064" cy="1842436"/>
          </a:xfrm>
        </p:grpSpPr>
        <p:sp>
          <p:nvSpPr>
            <p:cNvPr id="6" name="Rectangle 5">
              <a:extLst>
                <a:ext uri="{FF2B5EF4-FFF2-40B4-BE49-F238E27FC236}">
                  <a16:creationId xmlns:a16="http://schemas.microsoft.com/office/drawing/2014/main" id="{BA6AD390-8F20-6917-9C12-B75C93D74C9F}"/>
                </a:ext>
              </a:extLst>
            </p:cNvPr>
            <p:cNvSpPr/>
            <p:nvPr/>
          </p:nvSpPr>
          <p:spPr>
            <a:xfrm>
              <a:off x="5492497" y="3204241"/>
              <a:ext cx="3270646" cy="1569660"/>
            </a:xfrm>
            <a:prstGeom prst="rect">
              <a:avLst/>
            </a:prstGeom>
            <a:noFill/>
            <a:ln>
              <a:noFill/>
            </a:ln>
          </p:spPr>
          <p:txBody>
            <a:bodyPr wrap="square" lIns="91440" tIns="45720" rIns="91440" bIns="45720">
              <a:spAutoFit/>
            </a:bodyPr>
            <a:lstStyle/>
            <a:p>
              <a:pPr algn="ctr"/>
              <a:r>
                <a:rPr lang="en-US" sz="3200" dirty="0">
                  <a:ln w="0"/>
                  <a:latin typeface="Arial" panose="020B0604020202020204" pitchFamily="34" charset="0"/>
                  <a:cs typeface="Arial" panose="020B0604020202020204" pitchFamily="34" charset="0"/>
                </a:rPr>
                <a:t>Use books and the internet to research them</a:t>
              </a:r>
            </a:p>
          </p:txBody>
        </p:sp>
        <p:grpSp>
          <p:nvGrpSpPr>
            <p:cNvPr id="3" name="Research Character">
              <a:extLst>
                <a:ext uri="{FF2B5EF4-FFF2-40B4-BE49-F238E27FC236}">
                  <a16:creationId xmlns:a16="http://schemas.microsoft.com/office/drawing/2014/main" id="{610A5E4D-D220-24FB-D5CD-1224675EEA2C}"/>
                </a:ext>
                <a:ext uri="{C183D7F6-B498-43B3-948B-1728B52AA6E4}">
                  <adec:decorative xmlns:adec="http://schemas.microsoft.com/office/drawing/2017/decorative" val="1"/>
                </a:ext>
              </a:extLst>
            </p:cNvPr>
            <p:cNvGrpSpPr/>
            <p:nvPr/>
          </p:nvGrpSpPr>
          <p:grpSpPr>
            <a:xfrm>
              <a:off x="9312097" y="3234299"/>
              <a:ext cx="1756464" cy="1812378"/>
              <a:chOff x="7823486" y="378506"/>
              <a:chExt cx="2889755" cy="2981745"/>
            </a:xfrm>
          </p:grpSpPr>
          <p:sp>
            <p:nvSpPr>
              <p:cNvPr id="4" name="Washi">
                <a:extLst>
                  <a:ext uri="{FF2B5EF4-FFF2-40B4-BE49-F238E27FC236}">
                    <a16:creationId xmlns:a16="http://schemas.microsoft.com/office/drawing/2014/main" id="{BCC7E2D5-751A-1B11-7E54-7ED9F27C3C92}"/>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0" name="Text Placeholder">
                <a:extLst>
                  <a:ext uri="{FF2B5EF4-FFF2-40B4-BE49-F238E27FC236}">
                    <a16:creationId xmlns:a16="http://schemas.microsoft.com/office/drawing/2014/main" id="{EC640D20-C332-2081-F456-A3B62A3D2583}"/>
                  </a:ext>
                </a:extLst>
              </p:cNvPr>
              <p:cNvSpPr txBox="1">
                <a:spLocks/>
              </p:cNvSpPr>
              <p:nvPr/>
            </p:nvSpPr>
            <p:spPr>
              <a:xfrm rot="21383919">
                <a:off x="7823486" y="549167"/>
                <a:ext cx="2568902"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rPr>
                  <a:t>Research</a:t>
                </a:r>
                <a:endParaRPr lang="en-GB" sz="1600" dirty="0">
                  <a:solidFill>
                    <a:srgbClr val="3F3F3F"/>
                  </a:solidFill>
                  <a:effectLst/>
                </a:endParaRPr>
              </a:p>
            </p:txBody>
          </p:sp>
          <p:pic>
            <p:nvPicPr>
              <p:cNvPr id="22" name="Icon">
                <a:extLst>
                  <a:ext uri="{FF2B5EF4-FFF2-40B4-BE49-F238E27FC236}">
                    <a16:creationId xmlns:a16="http://schemas.microsoft.com/office/drawing/2014/main" id="{426AD414-3E4F-FBD2-32CE-5D9A0920914F}"/>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7972927" y="876582"/>
                <a:ext cx="2740314" cy="2483669"/>
              </a:xfrm>
              <a:prstGeom prst="rect">
                <a:avLst/>
              </a:prstGeom>
            </p:spPr>
          </p:pic>
        </p:grpSp>
      </p:grpSp>
    </p:spTree>
    <p:extLst>
      <p:ext uri="{BB962C8B-B14F-4D97-AF65-F5344CB8AC3E}">
        <p14:creationId xmlns:p14="http://schemas.microsoft.com/office/powerpoint/2010/main" val="35563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94D5-B129-9B82-03CD-83C5C860E786}"/>
              </a:ext>
            </a:extLst>
          </p:cNvPr>
          <p:cNvSpPr>
            <a:spLocks noGrp="1"/>
          </p:cNvSpPr>
          <p:nvPr>
            <p:ph type="title"/>
          </p:nvPr>
        </p:nvSpPr>
        <p:spPr/>
        <p:txBody>
          <a:bodyPr/>
          <a:lstStyle/>
          <a:p>
            <a:r>
              <a:rPr lang="en-GB" dirty="0"/>
              <a:t>30, Rodborough Avenue</a:t>
            </a:r>
          </a:p>
        </p:txBody>
      </p:sp>
      <p:pic>
        <p:nvPicPr>
          <p:cNvPr id="13" name="Content Placeholder 12" descr="A brick house with a red door and a number 30 plaque next to the door">
            <a:extLst>
              <a:ext uri="{FF2B5EF4-FFF2-40B4-BE49-F238E27FC236}">
                <a16:creationId xmlns:a16="http://schemas.microsoft.com/office/drawing/2014/main" id="{B5FC919F-5EF4-27E3-138C-49BF0AAE447A}"/>
              </a:ext>
            </a:extLst>
          </p:cNvPr>
          <p:cNvPicPr>
            <a:picLocks noGrp="1" noChangeAspect="1"/>
          </p:cNvPicPr>
          <p:nvPr>
            <p:ph idx="1"/>
          </p:nvPr>
        </p:nvPicPr>
        <p:blipFill>
          <a:blip r:embed="rId3"/>
          <a:srcRect r="5030"/>
          <a:stretch>
            <a:fillRect/>
          </a:stretch>
        </p:blipFill>
        <p:spPr>
          <a:xfrm>
            <a:off x="563505" y="1697539"/>
            <a:ext cx="4770180" cy="4282940"/>
          </a:xfrm>
        </p:spPr>
      </p:pic>
      <p:sp>
        <p:nvSpPr>
          <p:cNvPr id="4" name="Content Placeholder 3">
            <a:extLst>
              <a:ext uri="{FF2B5EF4-FFF2-40B4-BE49-F238E27FC236}">
                <a16:creationId xmlns:a16="http://schemas.microsoft.com/office/drawing/2014/main" id="{5560024A-DD2F-2E90-1941-C1FA5A025828}"/>
              </a:ext>
            </a:extLst>
          </p:cNvPr>
          <p:cNvSpPr>
            <a:spLocks noGrp="1"/>
          </p:cNvSpPr>
          <p:nvPr>
            <p:ph idx="10"/>
          </p:nvPr>
        </p:nvSpPr>
        <p:spPr>
          <a:xfrm>
            <a:off x="6201833" y="1805102"/>
            <a:ext cx="5257800" cy="1958756"/>
          </a:xfrm>
        </p:spPr>
        <p:txBody>
          <a:bodyPr/>
          <a:lstStyle/>
          <a:p>
            <a:r>
              <a:rPr lang="en-GB" dirty="0"/>
              <a:t>This is 30, Rodborough Avenue in Stroud. It is connected to Reverend Wilbert Awdry; our local significant person</a:t>
            </a:r>
            <a:r>
              <a:rPr lang="en-GB" sz="2400" dirty="0"/>
              <a:t>.</a:t>
            </a:r>
          </a:p>
        </p:txBody>
      </p:sp>
      <p:sp>
        <p:nvSpPr>
          <p:cNvPr id="11" name="TextBox 10">
            <a:extLst>
              <a:ext uri="{FF2B5EF4-FFF2-40B4-BE49-F238E27FC236}">
                <a16:creationId xmlns:a16="http://schemas.microsoft.com/office/drawing/2014/main" id="{A0E60A8E-3193-BF56-742B-45E1FF7879E9}"/>
              </a:ext>
            </a:extLst>
          </p:cNvPr>
          <p:cNvSpPr txBox="1"/>
          <p:nvPr/>
        </p:nvSpPr>
        <p:spPr>
          <a:xfrm>
            <a:off x="6201833" y="3948182"/>
            <a:ext cx="5046133" cy="2677656"/>
          </a:xfrm>
          <a:prstGeom prst="rect">
            <a:avLst/>
          </a:prstGeom>
          <a:noFill/>
        </p:spPr>
        <p:txBody>
          <a:bodyPr wrap="square" rtlCol="0">
            <a:spAutoFit/>
          </a:bodyPr>
          <a:lstStyle/>
          <a:p>
            <a:r>
              <a:rPr lang="en-GB" sz="2400" dirty="0"/>
              <a:t>Find Rodborough Avenue on </a:t>
            </a:r>
            <a:r>
              <a:rPr lang="en-GB" sz="2400" dirty="0">
                <a:hlinkClick r:id="rId4"/>
              </a:rPr>
              <a:t>Google Maps</a:t>
            </a:r>
            <a:endParaRPr lang="en-GB" sz="2400" dirty="0"/>
          </a:p>
          <a:p>
            <a:endParaRPr lang="en-GB" sz="2400" dirty="0"/>
          </a:p>
          <a:p>
            <a:r>
              <a:rPr lang="en-GB" sz="2400" dirty="0"/>
              <a:t>How far is it from your school?</a:t>
            </a:r>
          </a:p>
          <a:p>
            <a:endParaRPr lang="en-GB" sz="2400" dirty="0"/>
          </a:p>
          <a:p>
            <a:r>
              <a:rPr lang="en-GB" sz="2400" dirty="0"/>
              <a:t>Do you or any of your friends live on Rodborough Avenue?</a:t>
            </a:r>
          </a:p>
        </p:txBody>
      </p:sp>
      <p:grpSp>
        <p:nvGrpSpPr>
          <p:cNvPr id="14" name="Investigate-Char">
            <a:extLst>
              <a:ext uri="{FF2B5EF4-FFF2-40B4-BE49-F238E27FC236}">
                <a16:creationId xmlns:a16="http://schemas.microsoft.com/office/drawing/2014/main" id="{A2A8C8E9-FA0B-148A-C2F9-9C5338B01C96}"/>
              </a:ext>
              <a:ext uri="{C183D7F6-B498-43B3-948B-1728B52AA6E4}">
                <adec:decorative xmlns:adec="http://schemas.microsoft.com/office/drawing/2017/decorative" val="1"/>
              </a:ext>
            </a:extLst>
          </p:cNvPr>
          <p:cNvGrpSpPr/>
          <p:nvPr/>
        </p:nvGrpSpPr>
        <p:grpSpPr>
          <a:xfrm>
            <a:off x="9862594" y="96661"/>
            <a:ext cx="1678537" cy="1708441"/>
            <a:chOff x="2927307" y="1046164"/>
            <a:chExt cx="2065890" cy="2663853"/>
          </a:xfrm>
        </p:grpSpPr>
        <p:sp>
          <p:nvSpPr>
            <p:cNvPr id="15" name="Deco-Washi">
              <a:extLst>
                <a:ext uri="{FF2B5EF4-FFF2-40B4-BE49-F238E27FC236}">
                  <a16:creationId xmlns:a16="http://schemas.microsoft.com/office/drawing/2014/main" id="{266F8EA3-C690-7FA6-7A35-38A0EE1A6B43}"/>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5"/>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6" name="Text Placeholder" descr="Investigate">
              <a:extLst>
                <a:ext uri="{FF2B5EF4-FFF2-40B4-BE49-F238E27FC236}">
                  <a16:creationId xmlns:a16="http://schemas.microsoft.com/office/drawing/2014/main" id="{81FB502A-D13D-3020-597B-3A4A55EF2A3A}"/>
                </a:ext>
              </a:extLst>
            </p:cNvPr>
            <p:cNvSpPr txBox="1">
              <a:spLocks/>
            </p:cNvSpPr>
            <p:nvPr/>
          </p:nvSpPr>
          <p:spPr>
            <a:xfrm rot="21383919">
              <a:off x="2972878" y="1154832"/>
              <a:ext cx="1700794" cy="414338"/>
            </a:xfrm>
            <a:prstGeom prst="rect">
              <a:avLst/>
            </a:prstGeom>
            <a:noFill/>
          </p:spPr>
          <p:txBody>
            <a:bodyPr wrap="square"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Investigate</a:t>
              </a:r>
            </a:p>
          </p:txBody>
        </p:sp>
        <p:pic>
          <p:nvPicPr>
            <p:cNvPr id="17" name="Investigate-Char">
              <a:extLst>
                <a:ext uri="{FF2B5EF4-FFF2-40B4-BE49-F238E27FC236}">
                  <a16:creationId xmlns:a16="http://schemas.microsoft.com/office/drawing/2014/main" id="{A8846654-4E70-2B82-B53D-DB34205A84BD}"/>
                </a:ext>
              </a:extLst>
            </p:cNvPr>
            <p:cNvPicPr>
              <a:picLocks noChangeAspect="1"/>
            </p:cNvPicPr>
            <p:nvPr/>
          </p:nvPicPr>
          <p:blipFill>
            <a:blip r:embed="rId6"/>
            <a:srcRect/>
            <a:stretch/>
          </p:blipFill>
          <p:spPr>
            <a:xfrm>
              <a:off x="3038842" y="1719984"/>
              <a:ext cx="1954355" cy="1990033"/>
            </a:xfrm>
            <a:prstGeom prst="rect">
              <a:avLst/>
            </a:prstGeom>
          </p:spPr>
        </p:pic>
      </p:grpSp>
    </p:spTree>
    <p:extLst>
      <p:ext uri="{BB962C8B-B14F-4D97-AF65-F5344CB8AC3E}">
        <p14:creationId xmlns:p14="http://schemas.microsoft.com/office/powerpoint/2010/main" val="30437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DEE7-4B87-4C40-39A7-AF706C459C4F}"/>
              </a:ext>
            </a:extLst>
          </p:cNvPr>
          <p:cNvSpPr>
            <a:spLocks noGrp="1"/>
          </p:cNvSpPr>
          <p:nvPr>
            <p:ph type="title"/>
          </p:nvPr>
        </p:nvSpPr>
        <p:spPr/>
        <p:txBody>
          <a:bodyPr/>
          <a:lstStyle/>
          <a:p>
            <a:r>
              <a:rPr lang="en-GB" dirty="0"/>
              <a:t>Thomas the Tank Engine</a:t>
            </a:r>
          </a:p>
        </p:txBody>
      </p:sp>
      <p:pic>
        <p:nvPicPr>
          <p:cNvPr id="8" name="Picture Placeholder 7" descr="A toy train with a face on it">
            <a:extLst>
              <a:ext uri="{FF2B5EF4-FFF2-40B4-BE49-F238E27FC236}">
                <a16:creationId xmlns:a16="http://schemas.microsoft.com/office/drawing/2014/main" id="{E4715BFD-B0DE-90DC-4A9C-D056A304EAC2}"/>
              </a:ext>
            </a:extLst>
          </p:cNvPr>
          <p:cNvPicPr>
            <a:picLocks noGrp="1" noChangeAspect="1"/>
          </p:cNvPicPr>
          <p:nvPr>
            <p:ph type="pic" sz="quarter" idx="14"/>
          </p:nvPr>
        </p:nvPicPr>
        <p:blipFill>
          <a:blip r:embed="rId3"/>
          <a:srcRect l="23784" r="137"/>
          <a:stretch>
            <a:fillRect/>
          </a:stretch>
        </p:blipFill>
        <p:spPr>
          <a:xfrm>
            <a:off x="243816" y="1178981"/>
            <a:ext cx="4632984" cy="4093986"/>
          </a:xfrm>
        </p:spPr>
      </p:pic>
      <p:sp>
        <p:nvSpPr>
          <p:cNvPr id="4" name="Picture Placeholder 3">
            <a:extLst>
              <a:ext uri="{FF2B5EF4-FFF2-40B4-BE49-F238E27FC236}">
                <a16:creationId xmlns:a16="http://schemas.microsoft.com/office/drawing/2014/main" id="{9AD2A0D9-EBC5-21D5-999B-1E67C5E6E58E}"/>
              </a:ext>
            </a:extLst>
          </p:cNvPr>
          <p:cNvSpPr>
            <a:spLocks noGrp="1"/>
          </p:cNvSpPr>
          <p:nvPr>
            <p:ph type="pic" sz="quarter" idx="24"/>
          </p:nvPr>
        </p:nvSpPr>
        <p:spPr/>
        <p:txBody>
          <a:bodyPr/>
          <a:lstStyle/>
          <a:p>
            <a:endParaRPr lang="en-GB"/>
          </a:p>
        </p:txBody>
      </p:sp>
      <p:sp>
        <p:nvSpPr>
          <p:cNvPr id="5" name="Text Placeholder 4">
            <a:extLst>
              <a:ext uri="{FF2B5EF4-FFF2-40B4-BE49-F238E27FC236}">
                <a16:creationId xmlns:a16="http://schemas.microsoft.com/office/drawing/2014/main" id="{678786ED-2ED3-BB38-6DF5-076BB5908917}"/>
              </a:ext>
            </a:extLst>
          </p:cNvPr>
          <p:cNvSpPr>
            <a:spLocks noGrp="1"/>
          </p:cNvSpPr>
          <p:nvPr>
            <p:ph type="body" sz="quarter" idx="23"/>
          </p:nvPr>
        </p:nvSpPr>
        <p:spPr/>
        <p:txBody>
          <a:bodyPr/>
          <a:lstStyle/>
          <a:p>
            <a:r>
              <a:rPr lang="en-GB" dirty="0"/>
              <a:t>Thomas the Tank Engine</a:t>
            </a:r>
          </a:p>
        </p:txBody>
      </p:sp>
      <p:sp>
        <p:nvSpPr>
          <p:cNvPr id="6" name="Content Placeholder 5">
            <a:extLst>
              <a:ext uri="{FF2B5EF4-FFF2-40B4-BE49-F238E27FC236}">
                <a16:creationId xmlns:a16="http://schemas.microsoft.com/office/drawing/2014/main" id="{3A430488-48BF-EF5A-E4D5-092F289D9271}"/>
              </a:ext>
            </a:extLst>
          </p:cNvPr>
          <p:cNvSpPr>
            <a:spLocks noGrp="1"/>
          </p:cNvSpPr>
          <p:nvPr>
            <p:ph idx="1"/>
          </p:nvPr>
        </p:nvSpPr>
        <p:spPr>
          <a:xfrm>
            <a:off x="5213534" y="1065876"/>
            <a:ext cx="5905354" cy="3221237"/>
          </a:xfrm>
        </p:spPr>
        <p:txBody>
          <a:bodyPr/>
          <a:lstStyle/>
          <a:p>
            <a:r>
              <a:rPr lang="en-GB" dirty="0"/>
              <a:t>Reverend Wilbert Awdry lived at 30 Rodborough Avenue for 30 years, after he retired in 1965. </a:t>
            </a:r>
          </a:p>
          <a:p>
            <a:r>
              <a:rPr lang="en-GB" dirty="0"/>
              <a:t>He was already famous for having written over 20 books about Thomas the Tank Engine and he continued to write them when he lived in Stroud.</a:t>
            </a:r>
          </a:p>
        </p:txBody>
      </p:sp>
      <p:sp>
        <p:nvSpPr>
          <p:cNvPr id="10" name="Picture Placeholder 23" descr="Speech bubble">
            <a:extLst>
              <a:ext uri="{FF2B5EF4-FFF2-40B4-BE49-F238E27FC236}">
                <a16:creationId xmlns:a16="http://schemas.microsoft.com/office/drawing/2014/main" id="{F4DF73F1-DA53-E4D8-36D2-625697F50C54}"/>
              </a:ext>
              <a:ext uri="{C183D7F6-B498-43B3-948B-1728B52AA6E4}">
                <adec:decorative xmlns:adec="http://schemas.microsoft.com/office/drawing/2017/decorative" val="0"/>
              </a:ext>
            </a:extLst>
          </p:cNvPr>
          <p:cNvSpPr txBox="1">
            <a:spLocks/>
          </p:cNvSpPr>
          <p:nvPr/>
        </p:nvSpPr>
        <p:spPr>
          <a:xfrm flipH="1">
            <a:off x="5551543" y="4832954"/>
            <a:ext cx="4995955" cy="183833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000" b="1" dirty="0"/>
          </a:p>
          <a:p>
            <a:pPr algn="ctr"/>
            <a:r>
              <a:rPr lang="en-GB" dirty="0"/>
              <a:t>Have you read any of Reverend Awdry’s books?</a:t>
            </a:r>
          </a:p>
          <a:p>
            <a:pPr algn="ctr"/>
            <a:endParaRPr lang="en-US" sz="3200" b="1" dirty="0"/>
          </a:p>
        </p:txBody>
      </p:sp>
    </p:spTree>
    <p:extLst>
      <p:ext uri="{BB962C8B-B14F-4D97-AF65-F5344CB8AC3E}">
        <p14:creationId xmlns:p14="http://schemas.microsoft.com/office/powerpoint/2010/main" val="137431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264A-2557-07EB-7F55-10047B6B1DAD}"/>
              </a:ext>
            </a:extLst>
          </p:cNvPr>
          <p:cNvSpPr>
            <a:spLocks noGrp="1"/>
          </p:cNvSpPr>
          <p:nvPr>
            <p:ph type="title"/>
          </p:nvPr>
        </p:nvSpPr>
        <p:spPr/>
        <p:txBody>
          <a:bodyPr/>
          <a:lstStyle/>
          <a:p>
            <a:r>
              <a:rPr lang="en-GB" dirty="0"/>
              <a:t>Listening to the trains in Stroud</a:t>
            </a:r>
          </a:p>
        </p:txBody>
      </p:sp>
      <p:pic>
        <p:nvPicPr>
          <p:cNvPr id="10" name="Content Placeholder 9" descr="A map of Stroud, showing the station and 30 Rodborough Avenue">
            <a:extLst>
              <a:ext uri="{FF2B5EF4-FFF2-40B4-BE49-F238E27FC236}">
                <a16:creationId xmlns:a16="http://schemas.microsoft.com/office/drawing/2014/main" id="{5CC26E51-37CA-3EAA-525F-D90BB3908A47}"/>
              </a:ext>
            </a:extLst>
          </p:cNvPr>
          <p:cNvPicPr>
            <a:picLocks noGrp="1" noChangeAspect="1"/>
          </p:cNvPicPr>
          <p:nvPr>
            <p:ph idx="1"/>
          </p:nvPr>
        </p:nvPicPr>
        <p:blipFill>
          <a:blip r:embed="rId3"/>
          <a:stretch>
            <a:fillRect/>
          </a:stretch>
        </p:blipFill>
        <p:spPr>
          <a:xfrm>
            <a:off x="301452" y="1081088"/>
            <a:ext cx="7814930" cy="5526059"/>
          </a:xfrm>
        </p:spPr>
      </p:pic>
      <p:pic>
        <p:nvPicPr>
          <p:cNvPr id="12" name="Picture Placeholder 11" descr="A man holding a pipe and wearing a dog collar and suit sitting in a chair.">
            <a:extLst>
              <a:ext uri="{FF2B5EF4-FFF2-40B4-BE49-F238E27FC236}">
                <a16:creationId xmlns:a16="http://schemas.microsoft.com/office/drawing/2014/main" id="{B2B3EF06-EF0A-E166-5203-0F0F1B571C61}"/>
              </a:ext>
            </a:extLst>
          </p:cNvPr>
          <p:cNvPicPr>
            <a:picLocks noGrp="1" noChangeAspect="1"/>
          </p:cNvPicPr>
          <p:nvPr>
            <p:ph type="pic" sz="quarter" idx="14"/>
          </p:nvPr>
        </p:nvPicPr>
        <p:blipFill>
          <a:blip r:embed="rId4"/>
          <a:srcRect l="12933" r="12933"/>
          <a:stretch>
            <a:fillRect/>
          </a:stretch>
        </p:blipFill>
        <p:spPr>
          <a:xfrm>
            <a:off x="8444089" y="1304925"/>
            <a:ext cx="2860499" cy="2526302"/>
          </a:xfrm>
        </p:spPr>
      </p:pic>
      <p:sp>
        <p:nvSpPr>
          <p:cNvPr id="5" name="Picture Placeholder 4">
            <a:extLst>
              <a:ext uri="{FF2B5EF4-FFF2-40B4-BE49-F238E27FC236}">
                <a16:creationId xmlns:a16="http://schemas.microsoft.com/office/drawing/2014/main" id="{205DF463-01FE-DF1F-5CDF-32121271796C}"/>
              </a:ext>
            </a:extLst>
          </p:cNvPr>
          <p:cNvSpPr>
            <a:spLocks noGrp="1"/>
          </p:cNvSpPr>
          <p:nvPr>
            <p:ph type="pic" sz="quarter" idx="24"/>
          </p:nvPr>
        </p:nvSpPr>
        <p:spPr>
          <a:xfrm>
            <a:off x="8859533" y="3859181"/>
            <a:ext cx="2029609" cy="322792"/>
          </a:xfrm>
        </p:spPr>
        <p:txBody>
          <a:bodyPr/>
          <a:lstStyle/>
          <a:p>
            <a:endParaRPr lang="en-GB"/>
          </a:p>
        </p:txBody>
      </p:sp>
      <p:sp>
        <p:nvSpPr>
          <p:cNvPr id="6" name="Text Placeholder 5">
            <a:extLst>
              <a:ext uri="{FF2B5EF4-FFF2-40B4-BE49-F238E27FC236}">
                <a16:creationId xmlns:a16="http://schemas.microsoft.com/office/drawing/2014/main" id="{715540ED-5385-D164-55FD-5EB04DAEB6C3}"/>
              </a:ext>
            </a:extLst>
          </p:cNvPr>
          <p:cNvSpPr>
            <a:spLocks noGrp="1"/>
          </p:cNvSpPr>
          <p:nvPr>
            <p:ph type="body" sz="quarter" idx="23"/>
          </p:nvPr>
        </p:nvSpPr>
        <p:spPr>
          <a:xfrm>
            <a:off x="8995106" y="3911236"/>
            <a:ext cx="1758461" cy="223962"/>
          </a:xfrm>
        </p:spPr>
        <p:txBody>
          <a:bodyPr/>
          <a:lstStyle/>
          <a:p>
            <a:r>
              <a:rPr lang="en-GB" dirty="0"/>
              <a:t>Rev. W. Awdry</a:t>
            </a:r>
          </a:p>
        </p:txBody>
      </p:sp>
      <p:sp>
        <p:nvSpPr>
          <p:cNvPr id="8" name="TextBox 7">
            <a:extLst>
              <a:ext uri="{FF2B5EF4-FFF2-40B4-BE49-F238E27FC236}">
                <a16:creationId xmlns:a16="http://schemas.microsoft.com/office/drawing/2014/main" id="{A50B7F97-0AC0-4D02-0168-42381F4B9F52}"/>
              </a:ext>
            </a:extLst>
          </p:cNvPr>
          <p:cNvSpPr txBox="1"/>
          <p:nvPr/>
        </p:nvSpPr>
        <p:spPr>
          <a:xfrm>
            <a:off x="8444089" y="4494963"/>
            <a:ext cx="2997634" cy="1754326"/>
          </a:xfrm>
          <a:prstGeom prst="rect">
            <a:avLst/>
          </a:prstGeom>
          <a:noFill/>
        </p:spPr>
        <p:txBody>
          <a:bodyPr wrap="square" rtlCol="0">
            <a:spAutoFit/>
          </a:bodyPr>
          <a:lstStyle/>
          <a:p>
            <a:r>
              <a:rPr lang="en-GB" dirty="0"/>
              <a:t>Sitting in his favourite chair in his Rodborough Ave. house, Reverend Awdry would have been able to hear the trains coming and going from Stroud Station.</a:t>
            </a:r>
          </a:p>
        </p:txBody>
      </p:sp>
      <p:grpSp>
        <p:nvGrpSpPr>
          <p:cNvPr id="18" name="Group 17" descr="An outline shape showing the location of Stroud railway station">
            <a:extLst>
              <a:ext uri="{FF2B5EF4-FFF2-40B4-BE49-F238E27FC236}">
                <a16:creationId xmlns:a16="http://schemas.microsoft.com/office/drawing/2014/main" id="{1E0CE4AB-EDC0-63A1-07C7-02AF1B549A87}"/>
              </a:ext>
            </a:extLst>
          </p:cNvPr>
          <p:cNvGrpSpPr/>
          <p:nvPr/>
        </p:nvGrpSpPr>
        <p:grpSpPr>
          <a:xfrm>
            <a:off x="4751786" y="2483291"/>
            <a:ext cx="3114715" cy="661266"/>
            <a:chOff x="4751786" y="2483291"/>
            <a:chExt cx="3114715" cy="661266"/>
          </a:xfrm>
        </p:grpSpPr>
        <p:sp>
          <p:nvSpPr>
            <p:cNvPr id="16" name="Rectangle: Rounded Corners 15">
              <a:extLst>
                <a:ext uri="{FF2B5EF4-FFF2-40B4-BE49-F238E27FC236}">
                  <a16:creationId xmlns:a16="http://schemas.microsoft.com/office/drawing/2014/main" id="{3E6F15E2-AA87-33D3-628E-B9A507401B5E}"/>
                </a:ext>
              </a:extLst>
            </p:cNvPr>
            <p:cNvSpPr/>
            <p:nvPr/>
          </p:nvSpPr>
          <p:spPr>
            <a:xfrm rot="2546770">
              <a:off x="4751786" y="2739885"/>
              <a:ext cx="801511" cy="404672"/>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A2C2E68-852B-B146-F4D7-E7DB7EBF7C2B}"/>
                </a:ext>
              </a:extLst>
            </p:cNvPr>
            <p:cNvSpPr txBox="1"/>
            <p:nvPr/>
          </p:nvSpPr>
          <p:spPr>
            <a:xfrm>
              <a:off x="5347863" y="2483291"/>
              <a:ext cx="2518638" cy="369332"/>
            </a:xfrm>
            <a:prstGeom prst="rect">
              <a:avLst/>
            </a:prstGeom>
            <a:noFill/>
          </p:spPr>
          <p:txBody>
            <a:bodyPr wrap="none" rtlCol="0">
              <a:spAutoFit/>
            </a:bodyPr>
            <a:lstStyle/>
            <a:p>
              <a:r>
                <a:rPr lang="en-GB" dirty="0"/>
                <a:t>Stroud Railway Station</a:t>
              </a:r>
            </a:p>
          </p:txBody>
        </p:sp>
      </p:grpSp>
      <p:grpSp>
        <p:nvGrpSpPr>
          <p:cNvPr id="21" name="Group 20" descr="An outline shape showing the location of Reverend Awdry's house">
            <a:extLst>
              <a:ext uri="{FF2B5EF4-FFF2-40B4-BE49-F238E27FC236}">
                <a16:creationId xmlns:a16="http://schemas.microsoft.com/office/drawing/2014/main" id="{7B23892C-4740-E1C4-2528-2444414A559A}"/>
              </a:ext>
            </a:extLst>
          </p:cNvPr>
          <p:cNvGrpSpPr/>
          <p:nvPr/>
        </p:nvGrpSpPr>
        <p:grpSpPr>
          <a:xfrm>
            <a:off x="3352800" y="4911969"/>
            <a:ext cx="2758397" cy="527593"/>
            <a:chOff x="3352800" y="4911969"/>
            <a:chExt cx="2758397" cy="527593"/>
          </a:xfrm>
        </p:grpSpPr>
        <p:sp>
          <p:nvSpPr>
            <p:cNvPr id="19" name="Rectangle: Rounded Corners 18">
              <a:extLst>
                <a:ext uri="{FF2B5EF4-FFF2-40B4-BE49-F238E27FC236}">
                  <a16:creationId xmlns:a16="http://schemas.microsoft.com/office/drawing/2014/main" id="{F5CCB31C-A4F6-095F-8DFC-16CA2D793603}"/>
                </a:ext>
              </a:extLst>
            </p:cNvPr>
            <p:cNvSpPr/>
            <p:nvPr/>
          </p:nvSpPr>
          <p:spPr>
            <a:xfrm>
              <a:off x="3352800" y="4911969"/>
              <a:ext cx="211015" cy="316523"/>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215C601-3DEA-8D5C-95B1-882B9F129EEC}"/>
                </a:ext>
              </a:extLst>
            </p:cNvPr>
            <p:cNvSpPr txBox="1"/>
            <p:nvPr/>
          </p:nvSpPr>
          <p:spPr>
            <a:xfrm>
              <a:off x="3592238" y="5070230"/>
              <a:ext cx="2518959" cy="369332"/>
            </a:xfrm>
            <a:prstGeom prst="rect">
              <a:avLst/>
            </a:prstGeom>
            <a:noFill/>
          </p:spPr>
          <p:txBody>
            <a:bodyPr wrap="none" rtlCol="0">
              <a:spAutoFit/>
            </a:bodyPr>
            <a:lstStyle/>
            <a:p>
              <a:r>
                <a:rPr lang="en-GB" dirty="0"/>
                <a:t>Rev. W. Awdry’s house</a:t>
              </a:r>
            </a:p>
          </p:txBody>
        </p:sp>
      </p:grpSp>
    </p:spTree>
    <p:extLst>
      <p:ext uri="{BB962C8B-B14F-4D97-AF65-F5344CB8AC3E}">
        <p14:creationId xmlns:p14="http://schemas.microsoft.com/office/powerpoint/2010/main" val="352027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8B4D-0E25-A40E-294F-3CC66A90D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E7702-8670-666E-DC2E-83F498AAE9A6}"/>
              </a:ext>
            </a:extLst>
          </p:cNvPr>
          <p:cNvSpPr>
            <a:spLocks noGrp="1"/>
          </p:cNvSpPr>
          <p:nvPr>
            <p:ph type="title"/>
          </p:nvPr>
        </p:nvSpPr>
        <p:spPr/>
        <p:txBody>
          <a:bodyPr/>
          <a:lstStyle/>
          <a:p>
            <a:r>
              <a:rPr lang="en-GB" dirty="0"/>
              <a:t>Listening to the trains in Box</a:t>
            </a:r>
          </a:p>
        </p:txBody>
      </p:sp>
      <p:pic>
        <p:nvPicPr>
          <p:cNvPr id="10" name="Content Placeholder 9" descr="A map of the village of Box in 1921 showing the Rev. W. Awdry's house and the Box Railway Tunnel">
            <a:extLst>
              <a:ext uri="{FF2B5EF4-FFF2-40B4-BE49-F238E27FC236}">
                <a16:creationId xmlns:a16="http://schemas.microsoft.com/office/drawing/2014/main" id="{00ABE8A2-9A87-E890-B944-FC0DB4C6B272}"/>
              </a:ext>
            </a:extLst>
          </p:cNvPr>
          <p:cNvPicPr>
            <a:picLocks noGrp="1" noChangeAspect="1"/>
          </p:cNvPicPr>
          <p:nvPr>
            <p:ph idx="1"/>
          </p:nvPr>
        </p:nvPicPr>
        <p:blipFill>
          <a:blip r:embed="rId3"/>
          <a:srcRect/>
          <a:stretch/>
        </p:blipFill>
        <p:spPr>
          <a:xfrm>
            <a:off x="301452" y="1081088"/>
            <a:ext cx="7814930" cy="5526059"/>
          </a:xfrm>
        </p:spPr>
      </p:pic>
      <p:pic>
        <p:nvPicPr>
          <p:cNvPr id="12" name="Picture Placeholder 11" descr="A colourised photo of a steam train coming out of Box Tunnel">
            <a:extLst>
              <a:ext uri="{FF2B5EF4-FFF2-40B4-BE49-F238E27FC236}">
                <a16:creationId xmlns:a16="http://schemas.microsoft.com/office/drawing/2014/main" id="{33A0AA37-185F-D6BA-7E11-2C79E8572EF9}"/>
              </a:ext>
            </a:extLst>
          </p:cNvPr>
          <p:cNvPicPr>
            <a:picLocks noGrp="1" noChangeAspect="1"/>
          </p:cNvPicPr>
          <p:nvPr>
            <p:ph type="pic" sz="quarter" idx="14"/>
          </p:nvPr>
        </p:nvPicPr>
        <p:blipFill>
          <a:blip r:embed="rId4"/>
          <a:srcRect t="22929" b="9487"/>
          <a:stretch>
            <a:fillRect/>
          </a:stretch>
        </p:blipFill>
        <p:spPr>
          <a:xfrm>
            <a:off x="8743982" y="1075414"/>
            <a:ext cx="2459189" cy="2171878"/>
          </a:xfrm>
        </p:spPr>
      </p:pic>
      <p:sp>
        <p:nvSpPr>
          <p:cNvPr id="5" name="Picture Placeholder 4">
            <a:extLst>
              <a:ext uri="{FF2B5EF4-FFF2-40B4-BE49-F238E27FC236}">
                <a16:creationId xmlns:a16="http://schemas.microsoft.com/office/drawing/2014/main" id="{4AF8C634-9C01-FE9C-604F-C67239E4D823}"/>
              </a:ext>
            </a:extLst>
          </p:cNvPr>
          <p:cNvSpPr>
            <a:spLocks noGrp="1"/>
          </p:cNvSpPr>
          <p:nvPr>
            <p:ph type="pic" sz="quarter" idx="24"/>
          </p:nvPr>
        </p:nvSpPr>
        <p:spPr>
          <a:xfrm>
            <a:off x="8988829" y="3312581"/>
            <a:ext cx="2029609" cy="322792"/>
          </a:xfrm>
        </p:spPr>
        <p:txBody>
          <a:bodyPr/>
          <a:lstStyle/>
          <a:p>
            <a:endParaRPr lang="en-GB"/>
          </a:p>
        </p:txBody>
      </p:sp>
      <p:sp>
        <p:nvSpPr>
          <p:cNvPr id="6" name="Text Placeholder 5">
            <a:extLst>
              <a:ext uri="{FF2B5EF4-FFF2-40B4-BE49-F238E27FC236}">
                <a16:creationId xmlns:a16="http://schemas.microsoft.com/office/drawing/2014/main" id="{2A4D6E5A-F343-9B40-463A-A8B1AA8D2B96}"/>
              </a:ext>
            </a:extLst>
          </p:cNvPr>
          <p:cNvSpPr>
            <a:spLocks noGrp="1"/>
          </p:cNvSpPr>
          <p:nvPr>
            <p:ph type="body" sz="quarter" idx="23"/>
          </p:nvPr>
        </p:nvSpPr>
        <p:spPr>
          <a:xfrm>
            <a:off x="9124400" y="3361996"/>
            <a:ext cx="1758461" cy="223962"/>
          </a:xfrm>
        </p:spPr>
        <p:txBody>
          <a:bodyPr/>
          <a:lstStyle/>
          <a:p>
            <a:r>
              <a:rPr lang="en-GB" dirty="0"/>
              <a:t>Box Tunnel</a:t>
            </a:r>
          </a:p>
        </p:txBody>
      </p:sp>
      <p:sp>
        <p:nvSpPr>
          <p:cNvPr id="8" name="TextBox 7">
            <a:extLst>
              <a:ext uri="{FF2B5EF4-FFF2-40B4-BE49-F238E27FC236}">
                <a16:creationId xmlns:a16="http://schemas.microsoft.com/office/drawing/2014/main" id="{A9016582-B0B4-1004-8DA8-5D02609EEB61}"/>
              </a:ext>
            </a:extLst>
          </p:cNvPr>
          <p:cNvSpPr txBox="1"/>
          <p:nvPr/>
        </p:nvSpPr>
        <p:spPr>
          <a:xfrm>
            <a:off x="8144805" y="3718679"/>
            <a:ext cx="3367257" cy="3139321"/>
          </a:xfrm>
          <a:prstGeom prst="rect">
            <a:avLst/>
          </a:prstGeom>
          <a:noFill/>
        </p:spPr>
        <p:txBody>
          <a:bodyPr wrap="square" rtlCol="0">
            <a:spAutoFit/>
          </a:bodyPr>
          <a:lstStyle/>
          <a:p>
            <a:r>
              <a:rPr lang="en-GB" dirty="0"/>
              <a:t>When he was a small boy, Wilbert lived in the village of Box in Wiltshire. </a:t>
            </a:r>
          </a:p>
          <a:p>
            <a:endParaRPr lang="en-GB" dirty="0"/>
          </a:p>
          <a:p>
            <a:r>
              <a:rPr lang="en-GB" dirty="0"/>
              <a:t>At night in bed, he would listen to the trains on the nearby railway line and imagine that the whistles that they made were the trains speaking to each other.</a:t>
            </a:r>
          </a:p>
          <a:p>
            <a:endParaRPr lang="en-GB" dirty="0"/>
          </a:p>
        </p:txBody>
      </p:sp>
      <p:grpSp>
        <p:nvGrpSpPr>
          <p:cNvPr id="4" name="Group 3" descr="An outline shape showing the location of Box Railway Tunnel">
            <a:extLst>
              <a:ext uri="{FF2B5EF4-FFF2-40B4-BE49-F238E27FC236}">
                <a16:creationId xmlns:a16="http://schemas.microsoft.com/office/drawing/2014/main" id="{815C4332-AA74-9BA4-B8A4-E3A8EC5F6B5B}"/>
              </a:ext>
            </a:extLst>
          </p:cNvPr>
          <p:cNvGrpSpPr/>
          <p:nvPr/>
        </p:nvGrpSpPr>
        <p:grpSpPr>
          <a:xfrm>
            <a:off x="4631497" y="1607355"/>
            <a:ext cx="2210926" cy="1400230"/>
            <a:chOff x="4631497" y="1607355"/>
            <a:chExt cx="2210926" cy="1400230"/>
          </a:xfrm>
        </p:grpSpPr>
        <p:sp>
          <p:nvSpPr>
            <p:cNvPr id="16" name="Rectangle: Rounded Corners 15">
              <a:extLst>
                <a:ext uri="{FF2B5EF4-FFF2-40B4-BE49-F238E27FC236}">
                  <a16:creationId xmlns:a16="http://schemas.microsoft.com/office/drawing/2014/main" id="{6A720AC7-872D-B0D6-BCE4-7E7F04CFC16F}"/>
                </a:ext>
              </a:extLst>
            </p:cNvPr>
            <p:cNvSpPr/>
            <p:nvPr/>
          </p:nvSpPr>
          <p:spPr>
            <a:xfrm rot="20973562">
              <a:off x="4820643" y="2133310"/>
              <a:ext cx="1832635" cy="87427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4DC73E3-4D81-18A1-3434-E4A676A87840}"/>
                </a:ext>
              </a:extLst>
            </p:cNvPr>
            <p:cNvSpPr txBox="1"/>
            <p:nvPr/>
          </p:nvSpPr>
          <p:spPr>
            <a:xfrm>
              <a:off x="4631497" y="1607355"/>
              <a:ext cx="2210926" cy="369332"/>
            </a:xfrm>
            <a:prstGeom prst="rect">
              <a:avLst/>
            </a:prstGeom>
            <a:noFill/>
          </p:spPr>
          <p:txBody>
            <a:bodyPr wrap="none" rtlCol="0">
              <a:spAutoFit/>
            </a:bodyPr>
            <a:lstStyle/>
            <a:p>
              <a:r>
                <a:rPr lang="en-GB" dirty="0"/>
                <a:t>Box Railway Tunnel</a:t>
              </a:r>
            </a:p>
          </p:txBody>
        </p:sp>
      </p:grpSp>
      <p:grpSp>
        <p:nvGrpSpPr>
          <p:cNvPr id="3" name="Group 2" descr="An outline shape showing the location of Reverend Awdry's house when he was a young boy.">
            <a:extLst>
              <a:ext uri="{FF2B5EF4-FFF2-40B4-BE49-F238E27FC236}">
                <a16:creationId xmlns:a16="http://schemas.microsoft.com/office/drawing/2014/main" id="{BB660225-A6E0-5DF7-4BE9-6BB70735CC09}"/>
              </a:ext>
            </a:extLst>
          </p:cNvPr>
          <p:cNvGrpSpPr/>
          <p:nvPr/>
        </p:nvGrpSpPr>
        <p:grpSpPr>
          <a:xfrm>
            <a:off x="1121709" y="3321800"/>
            <a:ext cx="2652634" cy="581545"/>
            <a:chOff x="1121709" y="3321800"/>
            <a:chExt cx="2652634" cy="581545"/>
          </a:xfrm>
        </p:grpSpPr>
        <p:sp>
          <p:nvSpPr>
            <p:cNvPr id="19" name="Rectangle: Rounded Corners 18">
              <a:extLst>
                <a:ext uri="{FF2B5EF4-FFF2-40B4-BE49-F238E27FC236}">
                  <a16:creationId xmlns:a16="http://schemas.microsoft.com/office/drawing/2014/main" id="{0C03F0EC-2000-B463-0A8C-0FC827252FD1}"/>
                </a:ext>
              </a:extLst>
            </p:cNvPr>
            <p:cNvSpPr/>
            <p:nvPr/>
          </p:nvSpPr>
          <p:spPr>
            <a:xfrm rot="17542382">
              <a:off x="3450807" y="3198102"/>
              <a:ext cx="199838" cy="447234"/>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81BFACB-3299-6C95-0D2D-022DB7938337}"/>
                </a:ext>
              </a:extLst>
            </p:cNvPr>
            <p:cNvSpPr txBox="1"/>
            <p:nvPr/>
          </p:nvSpPr>
          <p:spPr>
            <a:xfrm>
              <a:off x="1121709" y="3534013"/>
              <a:ext cx="2518959" cy="369332"/>
            </a:xfrm>
            <a:prstGeom prst="rect">
              <a:avLst/>
            </a:prstGeom>
            <a:noFill/>
          </p:spPr>
          <p:txBody>
            <a:bodyPr wrap="none" rtlCol="0">
              <a:spAutoFit/>
            </a:bodyPr>
            <a:lstStyle/>
            <a:p>
              <a:r>
                <a:rPr lang="en-GB" dirty="0"/>
                <a:t>Rev. W. Awdry’s house</a:t>
              </a:r>
            </a:p>
          </p:txBody>
        </p:sp>
      </p:grpSp>
      <p:sp>
        <p:nvSpPr>
          <p:cNvPr id="7" name="Picture Placeholder 14" descr="Speech bubble">
            <a:extLst>
              <a:ext uri="{FF2B5EF4-FFF2-40B4-BE49-F238E27FC236}">
                <a16:creationId xmlns:a16="http://schemas.microsoft.com/office/drawing/2014/main" id="{3045B025-CB98-05DC-408B-0E29D26FAEDC}"/>
              </a:ext>
              <a:ext uri="{C183D7F6-B498-43B3-948B-1728B52AA6E4}">
                <adec:decorative xmlns:adec="http://schemas.microsoft.com/office/drawing/2017/decorative" val="0"/>
              </a:ext>
            </a:extLst>
          </p:cNvPr>
          <p:cNvSpPr txBox="1">
            <a:spLocks/>
          </p:cNvSpPr>
          <p:nvPr/>
        </p:nvSpPr>
        <p:spPr>
          <a:xfrm>
            <a:off x="515815" y="4165322"/>
            <a:ext cx="6072554" cy="232755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Did you know?</a:t>
            </a:r>
          </a:p>
          <a:p>
            <a:pPr algn="ctr"/>
            <a:r>
              <a:rPr lang="en-US" sz="1800" b="1" dirty="0">
                <a:solidFill>
                  <a:schemeClr val="bg1"/>
                </a:solidFill>
              </a:rPr>
              <a:t>Box Tunnel was designed by Isambard Kingdom Brunel. It </a:t>
            </a:r>
            <a:r>
              <a:rPr lang="en-GB" sz="1800" b="1" dirty="0">
                <a:solidFill>
                  <a:schemeClr val="bg1"/>
                </a:solidFill>
              </a:rPr>
              <a:t>took 5 years (1836- 41) to build. At two miles long, it was the longest railway tunnel in Europe when it opened!</a:t>
            </a:r>
            <a:endParaRPr lang="en-US" sz="1800" b="1" dirty="0">
              <a:solidFill>
                <a:schemeClr val="bg1"/>
              </a:solidFill>
            </a:endParaRPr>
          </a:p>
        </p:txBody>
      </p:sp>
    </p:spTree>
    <p:extLst>
      <p:ext uri="{BB962C8B-B14F-4D97-AF65-F5344CB8AC3E}">
        <p14:creationId xmlns:p14="http://schemas.microsoft.com/office/powerpoint/2010/main" val="201939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701A-0CCF-A246-E4FB-6150BB667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91247-C2AB-910A-DB4F-9C16172848CD}"/>
              </a:ext>
            </a:extLst>
          </p:cNvPr>
          <p:cNvSpPr>
            <a:spLocks noGrp="1"/>
          </p:cNvSpPr>
          <p:nvPr>
            <p:ph type="title"/>
          </p:nvPr>
        </p:nvSpPr>
        <p:spPr/>
        <p:txBody>
          <a:bodyPr/>
          <a:lstStyle/>
          <a:p>
            <a:r>
              <a:rPr lang="en-GB" dirty="0"/>
              <a:t>The Railway Series</a:t>
            </a:r>
          </a:p>
        </p:txBody>
      </p:sp>
      <p:sp>
        <p:nvSpPr>
          <p:cNvPr id="3" name="Content Placeholder 2">
            <a:extLst>
              <a:ext uri="{FF2B5EF4-FFF2-40B4-BE49-F238E27FC236}">
                <a16:creationId xmlns:a16="http://schemas.microsoft.com/office/drawing/2014/main" id="{5BE2EE8A-5E73-078C-0C36-7E6A9C3E6CEA}"/>
              </a:ext>
            </a:extLst>
          </p:cNvPr>
          <p:cNvSpPr>
            <a:spLocks noGrp="1"/>
          </p:cNvSpPr>
          <p:nvPr>
            <p:ph idx="1"/>
          </p:nvPr>
        </p:nvSpPr>
        <p:spPr>
          <a:xfrm>
            <a:off x="357188" y="1780412"/>
            <a:ext cx="5905354" cy="5077587"/>
          </a:xfrm>
        </p:spPr>
        <p:txBody>
          <a:bodyPr/>
          <a:lstStyle/>
          <a:p>
            <a:r>
              <a:rPr lang="en-GB" dirty="0"/>
              <a:t>Reverend Awdry used the idea of talking trains in his story books. </a:t>
            </a:r>
          </a:p>
          <a:p>
            <a:r>
              <a:rPr lang="en-GB" dirty="0"/>
              <a:t>He first created the characters in bedtime stories for his own children. Edward, Gordon and Henry were first engines.</a:t>
            </a:r>
          </a:p>
          <a:p>
            <a:r>
              <a:rPr lang="en-GB" dirty="0"/>
              <a:t>Thomas, who became the main character, came a little later. There are many other named engines in the Thomas &amp; Friends series of books.</a:t>
            </a:r>
          </a:p>
        </p:txBody>
      </p:sp>
      <p:sp>
        <p:nvSpPr>
          <p:cNvPr id="5" name="Picture Placeholder 4">
            <a:extLst>
              <a:ext uri="{FF2B5EF4-FFF2-40B4-BE49-F238E27FC236}">
                <a16:creationId xmlns:a16="http://schemas.microsoft.com/office/drawing/2014/main" id="{6527C39E-1016-A40E-D659-7D2744507D6C}"/>
              </a:ext>
            </a:extLst>
          </p:cNvPr>
          <p:cNvSpPr>
            <a:spLocks noGrp="1"/>
          </p:cNvSpPr>
          <p:nvPr>
            <p:ph type="pic" sz="quarter" idx="11"/>
          </p:nvPr>
        </p:nvSpPr>
        <p:spPr/>
        <p:txBody>
          <a:bodyPr/>
          <a:lstStyle/>
          <a:p>
            <a:endParaRPr lang="en-GB"/>
          </a:p>
        </p:txBody>
      </p:sp>
      <p:pic>
        <p:nvPicPr>
          <p:cNvPr id="13" name="Picture Placeholder 12" descr="Book cover of Thomas the Tank Engine with a blue train on it">
            <a:extLst>
              <a:ext uri="{FF2B5EF4-FFF2-40B4-BE49-F238E27FC236}">
                <a16:creationId xmlns:a16="http://schemas.microsoft.com/office/drawing/2014/main" id="{2EB4240A-5937-4442-A0AF-91719C617013}"/>
              </a:ext>
            </a:extLst>
          </p:cNvPr>
          <p:cNvPicPr>
            <a:picLocks noGrp="1" noChangeAspect="1"/>
          </p:cNvPicPr>
          <p:nvPr>
            <p:ph type="pic" sz="quarter" idx="12"/>
          </p:nvPr>
        </p:nvPicPr>
        <p:blipFill>
          <a:blip r:embed="rId3"/>
          <a:srcRect l="8580" r="8580"/>
          <a:stretch/>
        </p:blipFill>
        <p:spPr/>
      </p:pic>
      <p:sp>
        <p:nvSpPr>
          <p:cNvPr id="9" name="Picture Placeholder 8">
            <a:extLst>
              <a:ext uri="{FF2B5EF4-FFF2-40B4-BE49-F238E27FC236}">
                <a16:creationId xmlns:a16="http://schemas.microsoft.com/office/drawing/2014/main" id="{439EE451-EF52-506C-40F8-DB47F63DF526}"/>
              </a:ext>
            </a:extLst>
          </p:cNvPr>
          <p:cNvSpPr>
            <a:spLocks noGrp="1"/>
          </p:cNvSpPr>
          <p:nvPr>
            <p:ph type="pic" sz="quarter" idx="13"/>
          </p:nvPr>
        </p:nvSpPr>
        <p:spPr/>
        <p:txBody>
          <a:bodyPr/>
          <a:lstStyle/>
          <a:p>
            <a:endParaRPr lang="en-GB"/>
          </a:p>
        </p:txBody>
      </p:sp>
      <p:pic>
        <p:nvPicPr>
          <p:cNvPr id="15" name="Picture Placeholder 14" descr="Book cover of James the Red Engine with a red train on it">
            <a:extLst>
              <a:ext uri="{FF2B5EF4-FFF2-40B4-BE49-F238E27FC236}">
                <a16:creationId xmlns:a16="http://schemas.microsoft.com/office/drawing/2014/main" id="{48E26335-1D25-EDD1-1E41-31D8C4061843}"/>
              </a:ext>
            </a:extLst>
          </p:cNvPr>
          <p:cNvPicPr>
            <a:picLocks noGrp="1" noChangeAspect="1"/>
          </p:cNvPicPr>
          <p:nvPr>
            <p:ph type="pic" sz="quarter" idx="14"/>
          </p:nvPr>
        </p:nvPicPr>
        <p:blipFill>
          <a:blip r:embed="rId4"/>
          <a:srcRect l="7057" t="-2605" r="11149" b="2605"/>
          <a:stretch>
            <a:fillRect/>
          </a:stretch>
        </p:blipFill>
        <p:spPr>
          <a:xfrm rot="1268507">
            <a:off x="8441820" y="3060311"/>
            <a:ext cx="2878832" cy="2764023"/>
          </a:xfrm>
        </p:spPr>
      </p:pic>
      <p:sp>
        <p:nvSpPr>
          <p:cNvPr id="14" name="Picture Placeholder 13">
            <a:extLst>
              <a:ext uri="{FF2B5EF4-FFF2-40B4-BE49-F238E27FC236}">
                <a16:creationId xmlns:a16="http://schemas.microsoft.com/office/drawing/2014/main" id="{BFE6B1D8-66EC-F866-7BBA-520628A942AC}"/>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53322B07-9136-6621-F21C-1B4B0A84FF3E}"/>
              </a:ext>
            </a:extLst>
          </p:cNvPr>
          <p:cNvSpPr>
            <a:spLocks noGrp="1"/>
          </p:cNvSpPr>
          <p:nvPr>
            <p:ph type="body" sz="quarter" idx="24"/>
          </p:nvPr>
        </p:nvSpPr>
        <p:spPr/>
        <p:txBody>
          <a:bodyPr/>
          <a:lstStyle/>
          <a:p>
            <a:r>
              <a:rPr lang="en-GB" sz="1600" dirty="0"/>
              <a:t>Book covers</a:t>
            </a:r>
          </a:p>
        </p:txBody>
      </p:sp>
      <p:sp>
        <p:nvSpPr>
          <p:cNvPr id="19" name="Picture Placeholder 27" descr="Thought bubble">
            <a:extLst>
              <a:ext uri="{FF2B5EF4-FFF2-40B4-BE49-F238E27FC236}">
                <a16:creationId xmlns:a16="http://schemas.microsoft.com/office/drawing/2014/main" id="{8E8E4B49-A377-0A2B-2DB8-3FF97B47356C}"/>
              </a:ext>
              <a:ext uri="{C183D7F6-B498-43B3-948B-1728B52AA6E4}">
                <adec:decorative xmlns:adec="http://schemas.microsoft.com/office/drawing/2017/decorative" val="0"/>
              </a:ext>
            </a:extLst>
          </p:cNvPr>
          <p:cNvSpPr txBox="1">
            <a:spLocks/>
          </p:cNvSpPr>
          <p:nvPr/>
        </p:nvSpPr>
        <p:spPr>
          <a:xfrm>
            <a:off x="2918193" y="961786"/>
            <a:ext cx="7436147" cy="538700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b="1" dirty="0"/>
          </a:p>
          <a:p>
            <a:pPr algn="ctr"/>
            <a:endParaRPr lang="en-US" sz="1800" b="1" dirty="0"/>
          </a:p>
          <a:p>
            <a:pPr algn="ctr"/>
            <a:r>
              <a:rPr lang="en-US" b="1" dirty="0"/>
              <a:t>Can you think of other machines  that might talk to each other today?</a:t>
            </a:r>
          </a:p>
          <a:p>
            <a:pPr algn="ctr"/>
            <a:endParaRPr lang="en-US" b="1" dirty="0"/>
          </a:p>
          <a:p>
            <a:pPr algn="ctr"/>
            <a:r>
              <a:rPr lang="en-US" b="1" dirty="0"/>
              <a:t>What would they say to each other?</a:t>
            </a:r>
          </a:p>
        </p:txBody>
      </p:sp>
    </p:spTree>
    <p:extLst>
      <p:ext uri="{BB962C8B-B14F-4D97-AF65-F5344CB8AC3E}">
        <p14:creationId xmlns:p14="http://schemas.microsoft.com/office/powerpoint/2010/main" val="25429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1359</TotalTime>
  <Words>996</Words>
  <Application>Microsoft Office PowerPoint</Application>
  <PresentationFormat>Widescreen</PresentationFormat>
  <Paragraphs>114</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Helvetica</vt:lpstr>
      <vt:lpstr>Source Sans Pro Bold</vt:lpstr>
      <vt:lpstr>Office Theme</vt:lpstr>
      <vt:lpstr>Reverend Wilbert Awdry</vt:lpstr>
      <vt:lpstr>Local Significant People: Reverend Wilbert Awdry</vt:lpstr>
      <vt:lpstr>What makes a person significant?</vt:lpstr>
      <vt:lpstr>How can we find out about local significant people?</vt:lpstr>
      <vt:lpstr>30, Rodborough Avenue</vt:lpstr>
      <vt:lpstr>Thomas the Tank Engine</vt:lpstr>
      <vt:lpstr>Listening to the trains in Stroud</vt:lpstr>
      <vt:lpstr>Listening to the trains in Box</vt:lpstr>
      <vt:lpstr>The Railway Series</vt:lpstr>
      <vt:lpstr>Comparing significant people</vt:lpstr>
      <vt:lpstr>How do we remember?</vt:lpstr>
      <vt:lpstr>Types of memorial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15</cp:revision>
  <dcterms:created xsi:type="dcterms:W3CDTF">2022-11-29T11:24:41Z</dcterms:created>
  <dcterms:modified xsi:type="dcterms:W3CDTF">2025-10-09T13:05:16Z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