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9"/>
  </p:notesMasterIdLst>
  <p:handoutMasterIdLst>
    <p:handoutMasterId r:id="rId50"/>
  </p:handoutMasterIdLst>
  <p:sldIdLst>
    <p:sldId id="486" r:id="rId5"/>
    <p:sldId id="364" r:id="rId6"/>
    <p:sldId id="576" r:id="rId7"/>
    <p:sldId id="578" r:id="rId8"/>
    <p:sldId id="621" r:id="rId9"/>
    <p:sldId id="488" r:id="rId10"/>
    <p:sldId id="380" r:id="rId11"/>
    <p:sldId id="622" r:id="rId12"/>
    <p:sldId id="623" r:id="rId13"/>
    <p:sldId id="624" r:id="rId14"/>
    <p:sldId id="627" r:id="rId15"/>
    <p:sldId id="625" r:id="rId16"/>
    <p:sldId id="626" r:id="rId17"/>
    <p:sldId id="466" r:id="rId18"/>
    <p:sldId id="630" r:id="rId19"/>
    <p:sldId id="631" r:id="rId20"/>
    <p:sldId id="662" r:id="rId21"/>
    <p:sldId id="638" r:id="rId22"/>
    <p:sldId id="639" r:id="rId23"/>
    <p:sldId id="640" r:id="rId24"/>
    <p:sldId id="641" r:id="rId25"/>
    <p:sldId id="661" r:id="rId26"/>
    <p:sldId id="636" r:id="rId27"/>
    <p:sldId id="643" r:id="rId28"/>
    <p:sldId id="654" r:id="rId29"/>
    <p:sldId id="651" r:id="rId30"/>
    <p:sldId id="652" r:id="rId31"/>
    <p:sldId id="663" r:id="rId32"/>
    <p:sldId id="664" r:id="rId33"/>
    <p:sldId id="655" r:id="rId34"/>
    <p:sldId id="665" r:id="rId35"/>
    <p:sldId id="495" r:id="rId36"/>
    <p:sldId id="573" r:id="rId37"/>
    <p:sldId id="666" r:id="rId38"/>
    <p:sldId id="506" r:id="rId39"/>
    <p:sldId id="373" r:id="rId40"/>
    <p:sldId id="514" r:id="rId41"/>
    <p:sldId id="525" r:id="rId42"/>
    <p:sldId id="659" r:id="rId43"/>
    <p:sldId id="632" r:id="rId44"/>
    <p:sldId id="633" r:id="rId45"/>
    <p:sldId id="634" r:id="rId46"/>
    <p:sldId id="635" r:id="rId47"/>
    <p:sldId id="637"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105A00-E8FE-59F2-77A7-DBB0F911A7F3}" name="Dale, Ismail" initials="DI" userId="S::ismail.dale@historicengland.org.uk::af985239-6e60-43f2-b1ee-4ab77fc94c1e" providerId="AD"/>
  <p188:author id="{F4D45330-EABD-1F74-15E5-8736CA539639}" name="McHarg, Catherine" initials="CM" userId="S::Catherine.McHarg@HistoricEngland.org.uk::88b8f76c-9ae3-4745-88eb-fe0667a22af5" providerId="AD"/>
  <p188:author id="{FB710073-43EE-E549-D9F9-EED72099E228}" name="Gyves, Lois" initials="LG" userId="S::Lois.Gyves@HistoricEngland.org.uk::a0f0cfc8-a513-4cd6-93c6-be45d46a401a" providerId="AD"/>
  <p188:author id="{6B2C52B3-00A7-7B8C-C890-E6C05AC322EC}" name="Lam, Angela" initials="LA" userId="S::angela.lam@historicengland.org.uk::46b424b5-1ebe-420a-bf15-40e751be50ea" providerId="AD"/>
  <p188:author id="{71CCA5FC-BAB7-42BA-D553-FEC0ECCDA5E2}" name="Dale, Ismail" initials="ID" userId="S::Ismail.Dale@historicengland.org.uk::af985239-6e60-43f2-b1ee-4ab77fc94c1e"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A6EC"/>
    <a:srgbClr val="BBEBA0"/>
    <a:srgbClr val="EEFBE8"/>
    <a:srgbClr val="DEF5CF"/>
    <a:srgbClr val="65DCB3"/>
    <a:srgbClr val="F25244"/>
    <a:srgbClr val="FAC3C1"/>
    <a:srgbClr val="F9A8A1"/>
    <a:srgbClr val="F2B8AE"/>
    <a:srgbClr val="4884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6DF164-5D3C-4320-99B4-49A5DA958967}" v="2" dt="2026-05-21T15:00:43.3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104" autoAdjust="0"/>
  </p:normalViewPr>
  <p:slideViewPr>
    <p:cSldViewPr snapToGrid="0">
      <p:cViewPr varScale="1">
        <p:scale>
          <a:sx n="98" d="100"/>
          <a:sy n="98" d="100"/>
        </p:scale>
        <p:origin x="1038" y="96"/>
      </p:cViewPr>
      <p:guideLst>
        <p:guide orient="horz" pos="4110"/>
        <p:guide pos="374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S::catherine.mcharg@historicengland.org.uk::88b8f76c-9ae3-4745-88eb-fe0667a22af5" providerId="AD" clId="Web-{A0467237-9A27-3EDC-DCB4-8835EDF3B81B}"/>
    <pc:docChg chg="delSld modSld">
      <pc:chgData name="McHarg, Catherine" userId="S::catherine.mcharg@historicengland.org.uk::88b8f76c-9ae3-4745-88eb-fe0667a22af5" providerId="AD" clId="Web-{A0467237-9A27-3EDC-DCB4-8835EDF3B81B}" dt="2026-04-23T06:57:08.671" v="13" actId="20577"/>
      <pc:docMkLst>
        <pc:docMk/>
      </pc:docMkLst>
      <pc:sldChg chg="modSp">
        <pc:chgData name="McHarg, Catherine" userId="S::catherine.mcharg@historicengland.org.uk::88b8f76c-9ae3-4745-88eb-fe0667a22af5" providerId="AD" clId="Web-{A0467237-9A27-3EDC-DCB4-8835EDF3B81B}" dt="2026-04-23T06:45:17.197" v="2" actId="20577"/>
        <pc:sldMkLst>
          <pc:docMk/>
          <pc:sldMk cId="3498840959" sldId="664"/>
        </pc:sldMkLst>
        <pc:spChg chg="mod">
          <ac:chgData name="McHarg, Catherine" userId="S::catherine.mcharg@historicengland.org.uk::88b8f76c-9ae3-4745-88eb-fe0667a22af5" providerId="AD" clId="Web-{A0467237-9A27-3EDC-DCB4-8835EDF3B81B}" dt="2026-04-23T06:45:17.197" v="2" actId="20577"/>
          <ac:spMkLst>
            <pc:docMk/>
            <pc:sldMk cId="3498840959" sldId="664"/>
            <ac:spMk id="3" creationId="{84B22396-5E9B-60A4-0E4A-936A54136564}"/>
          </ac:spMkLst>
        </pc:spChg>
      </pc:sldChg>
      <pc:sldChg chg="modSp">
        <pc:chgData name="McHarg, Catherine" userId="S::catherine.mcharg@historicengland.org.uk::88b8f76c-9ae3-4745-88eb-fe0667a22af5" providerId="AD" clId="Web-{A0467237-9A27-3EDC-DCB4-8835EDF3B81B}" dt="2026-04-23T06:57:08.671" v="13" actId="20577"/>
        <pc:sldMkLst>
          <pc:docMk/>
          <pc:sldMk cId="3382870516" sldId="665"/>
        </pc:sldMkLst>
        <pc:spChg chg="mod">
          <ac:chgData name="McHarg, Catherine" userId="S::catherine.mcharg@historicengland.org.uk::88b8f76c-9ae3-4745-88eb-fe0667a22af5" providerId="AD" clId="Web-{A0467237-9A27-3EDC-DCB4-8835EDF3B81B}" dt="2026-04-23T06:57:08.671" v="13" actId="20577"/>
          <ac:spMkLst>
            <pc:docMk/>
            <pc:sldMk cId="3382870516" sldId="665"/>
            <ac:spMk id="9" creationId="{1F1E32D3-8EBC-49D7-798F-A0704AAE2D28}"/>
          </ac:spMkLst>
        </pc:spChg>
      </pc:sldChg>
    </pc:docChg>
  </pc:docChgLst>
  <pc:docChgLst>
    <pc:chgData name="McHarg, Catherine" userId="88b8f76c-9ae3-4745-88eb-fe0667a22af5" providerId="ADAL" clId="{CA6F3431-AE1E-495F-A75B-7AA93AB5A731}"/>
    <pc:docChg chg="undo redo custSel addSld delSld modSld sldOrd modMainMaster">
      <pc:chgData name="McHarg, Catherine" userId="88b8f76c-9ae3-4745-88eb-fe0667a22af5" providerId="ADAL" clId="{CA6F3431-AE1E-495F-A75B-7AA93AB5A731}" dt="2026-05-21T15:01:39.364" v="15378" actId="47"/>
      <pc:docMkLst>
        <pc:docMk/>
      </pc:docMkLst>
      <pc:sldChg chg="addSp delSp modSp add mod">
        <pc:chgData name="McHarg, Catherine" userId="88b8f76c-9ae3-4745-88eb-fe0667a22af5" providerId="ADAL" clId="{CA6F3431-AE1E-495F-A75B-7AA93AB5A731}" dt="2026-05-13T12:16:27.019" v="15324" actId="962"/>
        <pc:sldMkLst>
          <pc:docMk/>
          <pc:sldMk cId="16420875" sldId="373"/>
        </pc:sldMkLst>
        <pc:spChg chg="mod">
          <ac:chgData name="McHarg, Catherine" userId="88b8f76c-9ae3-4745-88eb-fe0667a22af5" providerId="ADAL" clId="{CA6F3431-AE1E-495F-A75B-7AA93AB5A731}" dt="2026-04-22T14:16:47.290" v="13172" actId="14100"/>
          <ac:spMkLst>
            <pc:docMk/>
            <pc:sldMk cId="16420875" sldId="373"/>
            <ac:spMk id="2" creationId="{4D18C92D-EAA2-9B88-033F-C439BE08060A}"/>
          </ac:spMkLst>
        </pc:spChg>
        <pc:spChg chg="mod">
          <ac:chgData name="McHarg, Catherine" userId="88b8f76c-9ae3-4745-88eb-fe0667a22af5" providerId="ADAL" clId="{CA6F3431-AE1E-495F-A75B-7AA93AB5A731}" dt="2026-04-22T14:16:42.227" v="13171" actId="14100"/>
          <ac:spMkLst>
            <pc:docMk/>
            <pc:sldMk cId="16420875" sldId="373"/>
            <ac:spMk id="3" creationId="{7AD042BC-5EA1-D2C1-B5C1-6838CDE918D5}"/>
          </ac:spMkLst>
        </pc:spChg>
        <pc:spChg chg="mod">
          <ac:chgData name="McHarg, Catherine" userId="88b8f76c-9ae3-4745-88eb-fe0667a22af5" providerId="ADAL" clId="{CA6F3431-AE1E-495F-A75B-7AA93AB5A731}" dt="2026-04-22T14:25:32.380" v="13252" actId="20577"/>
          <ac:spMkLst>
            <pc:docMk/>
            <pc:sldMk cId="16420875" sldId="373"/>
            <ac:spMk id="8" creationId="{631F291D-EAD6-F0CE-A841-AF9657AEC9AF}"/>
          </ac:spMkLst>
        </pc:spChg>
        <pc:spChg chg="mod">
          <ac:chgData name="McHarg, Catherine" userId="88b8f76c-9ae3-4745-88eb-fe0667a22af5" providerId="ADAL" clId="{CA6F3431-AE1E-495F-A75B-7AA93AB5A731}" dt="2026-04-22T14:25:40.127" v="13261" actId="20577"/>
          <ac:spMkLst>
            <pc:docMk/>
            <pc:sldMk cId="16420875" sldId="373"/>
            <ac:spMk id="34" creationId="{1BAD8FD2-2290-4528-59FB-86877943E15D}"/>
          </ac:spMkLst>
        </pc:spChg>
        <pc:picChg chg="add mod ord">
          <ac:chgData name="McHarg, Catherine" userId="88b8f76c-9ae3-4745-88eb-fe0667a22af5" providerId="ADAL" clId="{CA6F3431-AE1E-495F-A75B-7AA93AB5A731}" dt="2026-04-22T14:25:49.770" v="13262" actId="931"/>
          <ac:picMkLst>
            <pc:docMk/>
            <pc:sldMk cId="16420875" sldId="373"/>
            <ac:picMk id="9" creationId="{A630EEC5-DF18-6B9A-B2F7-5544F2AD7CAA}"/>
          </ac:picMkLst>
        </pc:picChg>
        <pc:picChg chg="add mod ord">
          <ac:chgData name="McHarg, Catherine" userId="88b8f76c-9ae3-4745-88eb-fe0667a22af5" providerId="ADAL" clId="{CA6F3431-AE1E-495F-A75B-7AA93AB5A731}" dt="2026-05-13T12:16:27.019" v="15324" actId="962"/>
          <ac:picMkLst>
            <pc:docMk/>
            <pc:sldMk cId="16420875" sldId="373"/>
            <ac:picMk id="10" creationId="{F95142A2-485D-5A6D-BBEA-47C1F26E5266}"/>
          </ac:picMkLst>
        </pc:picChg>
      </pc:sldChg>
      <pc:sldChg chg="addSp delSp modSp add mod delAnim modAnim modNotesTx">
        <pc:chgData name="McHarg, Catherine" userId="88b8f76c-9ae3-4745-88eb-fe0667a22af5" providerId="ADAL" clId="{CA6F3431-AE1E-495F-A75B-7AA93AB5A731}" dt="2026-04-22T15:22:30.402" v="14647" actId="962"/>
        <pc:sldMkLst>
          <pc:docMk/>
          <pc:sldMk cId="845389558" sldId="466"/>
        </pc:sldMkLst>
        <pc:picChg chg="add mod ord">
          <ac:chgData name="McHarg, Catherine" userId="88b8f76c-9ae3-4745-88eb-fe0667a22af5" providerId="ADAL" clId="{CA6F3431-AE1E-495F-A75B-7AA93AB5A731}" dt="2026-04-22T15:22:30.402" v="14647" actId="962"/>
          <ac:picMkLst>
            <pc:docMk/>
            <pc:sldMk cId="845389558" sldId="466"/>
            <ac:picMk id="12" creationId="{3EBBBDCB-B378-EEB1-B221-B978FC431423}"/>
          </ac:picMkLst>
        </pc:picChg>
      </pc:sldChg>
      <pc:sldChg chg="modSp add mod">
        <pc:chgData name="McHarg, Catherine" userId="88b8f76c-9ae3-4745-88eb-fe0667a22af5" providerId="ADAL" clId="{CA6F3431-AE1E-495F-A75B-7AA93AB5A731}" dt="2026-04-22T12:53:30.695" v="11824" actId="20577"/>
        <pc:sldMkLst>
          <pc:docMk/>
          <pc:sldMk cId="1589569652" sldId="495"/>
        </pc:sldMkLst>
        <pc:spChg chg="mod">
          <ac:chgData name="McHarg, Catherine" userId="88b8f76c-9ae3-4745-88eb-fe0667a22af5" providerId="ADAL" clId="{CA6F3431-AE1E-495F-A75B-7AA93AB5A731}" dt="2026-04-22T12:53:30.695" v="11824" actId="20577"/>
          <ac:spMkLst>
            <pc:docMk/>
            <pc:sldMk cId="1589569652" sldId="495"/>
            <ac:spMk id="15" creationId="{2ECE1C4B-E9F9-4264-D90A-631BF5122602}"/>
          </ac:spMkLst>
        </pc:spChg>
      </pc:sldChg>
      <pc:sldChg chg="add">
        <pc:chgData name="McHarg, Catherine" userId="88b8f76c-9ae3-4745-88eb-fe0667a22af5" providerId="ADAL" clId="{CA6F3431-AE1E-495F-A75B-7AA93AB5A731}" dt="2026-04-22T12:45:48.329" v="11779"/>
        <pc:sldMkLst>
          <pc:docMk/>
          <pc:sldMk cId="3358252142" sldId="506"/>
        </pc:sldMkLst>
      </pc:sldChg>
      <pc:sldChg chg="addSp modSp add mod">
        <pc:chgData name="McHarg, Catherine" userId="88b8f76c-9ae3-4745-88eb-fe0667a22af5" providerId="ADAL" clId="{CA6F3431-AE1E-495F-A75B-7AA93AB5A731}" dt="2026-04-22T14:26:06.254" v="13263" actId="171"/>
        <pc:sldMkLst>
          <pc:docMk/>
          <pc:sldMk cId="2446213329" sldId="514"/>
        </pc:sldMkLst>
        <pc:spChg chg="mod">
          <ac:chgData name="McHarg, Catherine" userId="88b8f76c-9ae3-4745-88eb-fe0667a22af5" providerId="ADAL" clId="{CA6F3431-AE1E-495F-A75B-7AA93AB5A731}" dt="2026-04-22T14:17:28.774" v="13192" actId="20577"/>
          <ac:spMkLst>
            <pc:docMk/>
            <pc:sldMk cId="2446213329" sldId="514"/>
            <ac:spMk id="5" creationId="{392B8B53-4691-F366-AAFC-BD21897439A0}"/>
          </ac:spMkLst>
        </pc:spChg>
        <pc:spChg chg="mod">
          <ac:chgData name="McHarg, Catherine" userId="88b8f76c-9ae3-4745-88eb-fe0667a22af5" providerId="ADAL" clId="{CA6F3431-AE1E-495F-A75B-7AA93AB5A731}" dt="2026-04-22T14:17:20.030" v="13182" actId="20577"/>
          <ac:spMkLst>
            <pc:docMk/>
            <pc:sldMk cId="2446213329" sldId="514"/>
            <ac:spMk id="15" creationId="{0C364AC4-C311-EFAB-09DA-5B0239FBC7E4}"/>
          </ac:spMkLst>
        </pc:spChg>
        <pc:spChg chg="mod">
          <ac:chgData name="McHarg, Catherine" userId="88b8f76c-9ae3-4745-88eb-fe0667a22af5" providerId="ADAL" clId="{CA6F3431-AE1E-495F-A75B-7AA93AB5A731}" dt="2026-04-22T14:17:50.832" v="13203" actId="20577"/>
          <ac:spMkLst>
            <pc:docMk/>
            <pc:sldMk cId="2446213329" sldId="514"/>
            <ac:spMk id="16" creationId="{0D07A0E0-209C-7978-1DEA-3EA0D38EAB3A}"/>
          </ac:spMkLst>
        </pc:spChg>
        <pc:grpChg chg="add mod ord">
          <ac:chgData name="McHarg, Catherine" userId="88b8f76c-9ae3-4745-88eb-fe0667a22af5" providerId="ADAL" clId="{CA6F3431-AE1E-495F-A75B-7AA93AB5A731}" dt="2026-04-22T14:26:06.254" v="13263" actId="171"/>
          <ac:grpSpMkLst>
            <pc:docMk/>
            <pc:sldMk cId="2446213329" sldId="514"/>
            <ac:grpSpMk id="18" creationId="{6590B0DD-C5C6-E169-6C40-35963F4051B0}"/>
          </ac:grpSpMkLst>
        </pc:grpChg>
        <pc:picChg chg="mod">
          <ac:chgData name="McHarg, Catherine" userId="88b8f76c-9ae3-4745-88eb-fe0667a22af5" providerId="ADAL" clId="{CA6F3431-AE1E-495F-A75B-7AA93AB5A731}" dt="2026-04-22T14:21:18.204" v="13231" actId="164"/>
          <ac:picMkLst>
            <pc:docMk/>
            <pc:sldMk cId="2446213329" sldId="514"/>
            <ac:picMk id="6" creationId="{37F8539E-D867-964D-BADD-1032430C2307}"/>
          </ac:picMkLst>
        </pc:picChg>
        <pc:picChg chg="add mod modCrop">
          <ac:chgData name="McHarg, Catherine" userId="88b8f76c-9ae3-4745-88eb-fe0667a22af5" providerId="ADAL" clId="{CA6F3431-AE1E-495F-A75B-7AA93AB5A731}" dt="2026-04-22T14:21:18.204" v="13231" actId="164"/>
          <ac:picMkLst>
            <pc:docMk/>
            <pc:sldMk cId="2446213329" sldId="514"/>
            <ac:picMk id="17" creationId="{E5940247-682B-E9A4-385F-729C8051A064}"/>
          </ac:picMkLst>
        </pc:picChg>
      </pc:sldChg>
      <pc:sldChg chg="addSp modSp add mod">
        <pc:chgData name="McHarg, Catherine" userId="88b8f76c-9ae3-4745-88eb-fe0667a22af5" providerId="ADAL" clId="{CA6F3431-AE1E-495F-A75B-7AA93AB5A731}" dt="2026-04-22T14:24:08.658" v="13247" actId="166"/>
        <pc:sldMkLst>
          <pc:docMk/>
          <pc:sldMk cId="1345347182" sldId="525"/>
        </pc:sldMkLst>
        <pc:spChg chg="mod">
          <ac:chgData name="McHarg, Catherine" userId="88b8f76c-9ae3-4745-88eb-fe0667a22af5" providerId="ADAL" clId="{CA6F3431-AE1E-495F-A75B-7AA93AB5A731}" dt="2026-04-22T14:23:53.137" v="13245" actId="14100"/>
          <ac:spMkLst>
            <pc:docMk/>
            <pc:sldMk cId="1345347182" sldId="525"/>
            <ac:spMk id="2" creationId="{2790C43E-4C28-8727-CC86-EA5552F72844}"/>
          </ac:spMkLst>
        </pc:spChg>
        <pc:grpChg chg="add mod ord">
          <ac:chgData name="McHarg, Catherine" userId="88b8f76c-9ae3-4745-88eb-fe0667a22af5" providerId="ADAL" clId="{CA6F3431-AE1E-495F-A75B-7AA93AB5A731}" dt="2026-04-22T14:23:24.538" v="13241" actId="164"/>
          <ac:grpSpMkLst>
            <pc:docMk/>
            <pc:sldMk cId="1345347182" sldId="525"/>
            <ac:grpSpMk id="6" creationId="{6977857E-CCA6-91BB-7873-40A7B0BEE882}"/>
          </ac:grpSpMkLst>
        </pc:grpChg>
        <pc:grpChg chg="add mod">
          <ac:chgData name="McHarg, Catherine" userId="88b8f76c-9ae3-4745-88eb-fe0667a22af5" providerId="ADAL" clId="{CA6F3431-AE1E-495F-A75B-7AA93AB5A731}" dt="2026-04-22T14:23:24.538" v="13241" actId="164"/>
          <ac:grpSpMkLst>
            <pc:docMk/>
            <pc:sldMk cId="1345347182" sldId="525"/>
            <ac:grpSpMk id="7" creationId="{F165E693-E85E-BCDB-D570-FBE8A0898763}"/>
          </ac:grpSpMkLst>
        </pc:grpChg>
        <pc:picChg chg="mod ord">
          <ac:chgData name="McHarg, Catherine" userId="88b8f76c-9ae3-4745-88eb-fe0667a22af5" providerId="ADAL" clId="{CA6F3431-AE1E-495F-A75B-7AA93AB5A731}" dt="2026-04-22T14:24:08.658" v="13247" actId="166"/>
          <ac:picMkLst>
            <pc:docMk/>
            <pc:sldMk cId="1345347182" sldId="525"/>
            <ac:picMk id="3" creationId="{D805AB6B-413F-2E83-1086-96D26A75CD10}"/>
          </ac:picMkLst>
        </pc:picChg>
        <pc:picChg chg="add mod">
          <ac:chgData name="McHarg, Catherine" userId="88b8f76c-9ae3-4745-88eb-fe0667a22af5" providerId="ADAL" clId="{CA6F3431-AE1E-495F-A75B-7AA93AB5A731}" dt="2026-04-22T14:21:24.145" v="13232" actId="164"/>
          <ac:picMkLst>
            <pc:docMk/>
            <pc:sldMk cId="1345347182" sldId="525"/>
            <ac:picMk id="5" creationId="{4C95364C-7A3C-54EE-311B-B0F4410B3EC3}"/>
          </ac:picMkLst>
        </pc:picChg>
      </pc:sldChg>
      <pc:sldChg chg="addSp delSp modSp mod ord modClrScheme chgLayout">
        <pc:chgData name="McHarg, Catherine" userId="88b8f76c-9ae3-4745-88eb-fe0667a22af5" providerId="ADAL" clId="{CA6F3431-AE1E-495F-A75B-7AA93AB5A731}" dt="2026-04-22T15:19:52.809" v="14617" actId="20577"/>
        <pc:sldMkLst>
          <pc:docMk/>
          <pc:sldMk cId="3702441456" sldId="573"/>
        </pc:sldMkLst>
        <pc:spChg chg="mod ord">
          <ac:chgData name="McHarg, Catherine" userId="88b8f76c-9ae3-4745-88eb-fe0667a22af5" providerId="ADAL" clId="{CA6F3431-AE1E-495F-A75B-7AA93AB5A731}" dt="2026-04-22T15:18:51.022" v="14590" actId="700"/>
          <ac:spMkLst>
            <pc:docMk/>
            <pc:sldMk cId="3702441456" sldId="573"/>
            <ac:spMk id="2" creationId="{6893DAD6-58C7-72C6-1191-74261B41D91F}"/>
          </ac:spMkLst>
        </pc:spChg>
        <pc:spChg chg="add mod ord">
          <ac:chgData name="McHarg, Catherine" userId="88b8f76c-9ae3-4745-88eb-fe0667a22af5" providerId="ADAL" clId="{CA6F3431-AE1E-495F-A75B-7AA93AB5A731}" dt="2026-04-22T15:19:01.821" v="14591" actId="255"/>
          <ac:spMkLst>
            <pc:docMk/>
            <pc:sldMk cId="3702441456" sldId="573"/>
            <ac:spMk id="3" creationId="{681ACDB9-F25C-F647-1A86-7E029805FDFF}"/>
          </ac:spMkLst>
        </pc:spChg>
        <pc:spChg chg="add mod ord">
          <ac:chgData name="McHarg, Catherine" userId="88b8f76c-9ae3-4745-88eb-fe0667a22af5" providerId="ADAL" clId="{CA6F3431-AE1E-495F-A75B-7AA93AB5A731}" dt="2026-04-22T15:19:52.809" v="14617" actId="20577"/>
          <ac:spMkLst>
            <pc:docMk/>
            <pc:sldMk cId="3702441456" sldId="573"/>
            <ac:spMk id="6" creationId="{8C799534-D5B5-6424-F3D7-9E978C6A4255}"/>
          </ac:spMkLst>
        </pc:spChg>
        <pc:picChg chg="add mod ord">
          <ac:chgData name="McHarg, Catherine" userId="88b8f76c-9ae3-4745-88eb-fe0667a22af5" providerId="ADAL" clId="{CA6F3431-AE1E-495F-A75B-7AA93AB5A731}" dt="2026-04-22T15:19:46.928" v="14608" actId="931"/>
          <ac:picMkLst>
            <pc:docMk/>
            <pc:sldMk cId="3702441456" sldId="573"/>
            <ac:picMk id="8" creationId="{2C73D034-E94A-70EE-EB06-F497A9E4B480}"/>
          </ac:picMkLst>
        </pc:picChg>
      </pc:sldChg>
      <pc:sldChg chg="addSp delSp modSp add mod delAnim modAnim">
        <pc:chgData name="McHarg, Catherine" userId="88b8f76c-9ae3-4745-88eb-fe0667a22af5" providerId="ADAL" clId="{CA6F3431-AE1E-495F-A75B-7AA93AB5A731}" dt="2026-04-22T15:21:54.479" v="14645" actId="962"/>
        <pc:sldMkLst>
          <pc:docMk/>
          <pc:sldMk cId="2003750919" sldId="578"/>
        </pc:sldMkLst>
        <pc:grpChg chg="add mod">
          <ac:chgData name="McHarg, Catherine" userId="88b8f76c-9ae3-4745-88eb-fe0667a22af5" providerId="ADAL" clId="{CA6F3431-AE1E-495F-A75B-7AA93AB5A731}" dt="2026-04-22T15:21:53.121" v="14644" actId="962"/>
          <ac:grpSpMkLst>
            <pc:docMk/>
            <pc:sldMk cId="2003750919" sldId="578"/>
            <ac:grpSpMk id="15" creationId="{EA605A3E-2D16-AEE3-40BD-C234C29BE23A}"/>
          </ac:grpSpMkLst>
        </pc:grpChg>
        <pc:grpChg chg="add mod">
          <ac:chgData name="McHarg, Catherine" userId="88b8f76c-9ae3-4745-88eb-fe0667a22af5" providerId="ADAL" clId="{CA6F3431-AE1E-495F-A75B-7AA93AB5A731}" dt="2026-04-22T15:21:54.479" v="14645" actId="962"/>
          <ac:grpSpMkLst>
            <pc:docMk/>
            <pc:sldMk cId="2003750919" sldId="578"/>
            <ac:grpSpMk id="18" creationId="{6005971F-022F-75C8-2EAD-79CF4B60805D}"/>
          </ac:grpSpMkLst>
        </pc:grpChg>
      </pc:sldChg>
      <pc:sldChg chg="addSp delSp modSp add mod modAnim chgLayout modNotesTx">
        <pc:chgData name="McHarg, Catherine" userId="88b8f76c-9ae3-4745-88eb-fe0667a22af5" providerId="ADAL" clId="{CA6F3431-AE1E-495F-A75B-7AA93AB5A731}" dt="2026-04-22T09:44:39.806" v="11612" actId="20577"/>
        <pc:sldMkLst>
          <pc:docMk/>
          <pc:sldMk cId="1535242334" sldId="621"/>
        </pc:sldMkLst>
        <pc:spChg chg="mod ord">
          <ac:chgData name="McHarg, Catherine" userId="88b8f76c-9ae3-4745-88eb-fe0667a22af5" providerId="ADAL" clId="{CA6F3431-AE1E-495F-A75B-7AA93AB5A731}" dt="2026-04-22T09:44:39.806" v="11612" actId="20577"/>
          <ac:spMkLst>
            <pc:docMk/>
            <pc:sldMk cId="1535242334" sldId="621"/>
            <ac:spMk id="2" creationId="{2C9F9CE2-9EF7-E279-E76D-D00446E7C7F2}"/>
          </ac:spMkLst>
        </pc:spChg>
      </pc:sldChg>
      <pc:sldChg chg="addSp delSp modSp add mod modAnim modNotesTx">
        <pc:chgData name="McHarg, Catherine" userId="88b8f76c-9ae3-4745-88eb-fe0667a22af5" providerId="ADAL" clId="{CA6F3431-AE1E-495F-A75B-7AA93AB5A731}" dt="2026-05-07T14:33:28.205" v="15061" actId="20577"/>
        <pc:sldMkLst>
          <pc:docMk/>
          <pc:sldMk cId="224892890" sldId="624"/>
        </pc:sldMkLst>
        <pc:spChg chg="mod">
          <ac:chgData name="McHarg, Catherine" userId="88b8f76c-9ae3-4745-88eb-fe0667a22af5" providerId="ADAL" clId="{CA6F3431-AE1E-495F-A75B-7AA93AB5A731}" dt="2026-04-22T13:12:03.176" v="12098" actId="20577"/>
          <ac:spMkLst>
            <pc:docMk/>
            <pc:sldMk cId="224892890" sldId="624"/>
            <ac:spMk id="3" creationId="{7A96ACAF-F480-D299-D892-FD265CA6C499}"/>
          </ac:spMkLst>
        </pc:spChg>
      </pc:sldChg>
      <pc:sldChg chg="addSp delSp modSp add mod modClrScheme chgLayout">
        <pc:chgData name="McHarg, Catherine" userId="88b8f76c-9ae3-4745-88eb-fe0667a22af5" providerId="ADAL" clId="{CA6F3431-AE1E-495F-A75B-7AA93AB5A731}" dt="2026-04-22T13:12:20.319" v="12108" actId="20577"/>
        <pc:sldMkLst>
          <pc:docMk/>
          <pc:sldMk cId="3221134749" sldId="627"/>
        </pc:sldMkLst>
        <pc:spChg chg="add mod ord">
          <ac:chgData name="McHarg, Catherine" userId="88b8f76c-9ae3-4745-88eb-fe0667a22af5" providerId="ADAL" clId="{CA6F3431-AE1E-495F-A75B-7AA93AB5A731}" dt="2026-04-22T13:12:20.319" v="12108" actId="20577"/>
          <ac:spMkLst>
            <pc:docMk/>
            <pc:sldMk cId="3221134749" sldId="627"/>
            <ac:spMk id="2" creationId="{67D10A54-F67C-EEB6-9F1C-9A9343CDE2F8}"/>
          </ac:spMkLst>
        </pc:spChg>
      </pc:sldChg>
      <pc:sldChg chg="addSp delSp modSp new mod modAnim chgLayout">
        <pc:chgData name="McHarg, Catherine" userId="88b8f76c-9ae3-4745-88eb-fe0667a22af5" providerId="ADAL" clId="{CA6F3431-AE1E-495F-A75B-7AA93AB5A731}" dt="2026-05-11T14:36:41.379" v="15062" actId="20577"/>
        <pc:sldMkLst>
          <pc:docMk/>
          <pc:sldMk cId="4193675127" sldId="631"/>
        </pc:sldMkLst>
        <pc:spChg chg="mod ord">
          <ac:chgData name="McHarg, Catherine" userId="88b8f76c-9ae3-4745-88eb-fe0667a22af5" providerId="ADAL" clId="{CA6F3431-AE1E-495F-A75B-7AA93AB5A731}" dt="2026-05-11T14:36:41.379" v="15062" actId="20577"/>
          <ac:spMkLst>
            <pc:docMk/>
            <pc:sldMk cId="4193675127" sldId="631"/>
            <ac:spMk id="3" creationId="{17EEBAD1-D041-0751-64AA-A1CD8DBBF963}"/>
          </ac:spMkLst>
        </pc:spChg>
        <pc:picChg chg="add mod ord">
          <ac:chgData name="McHarg, Catherine" userId="88b8f76c-9ae3-4745-88eb-fe0667a22af5" providerId="ADAL" clId="{CA6F3431-AE1E-495F-A75B-7AA93AB5A731}" dt="2026-04-22T15:23:23.823" v="14649" actId="962"/>
          <ac:picMkLst>
            <pc:docMk/>
            <pc:sldMk cId="4193675127" sldId="631"/>
            <ac:picMk id="11" creationId="{61DA2B92-3E90-7FB5-D53A-8CDCF28C9302}"/>
          </ac:picMkLst>
        </pc:picChg>
      </pc:sldChg>
      <pc:sldChg chg="addSp delSp modSp new mod ord modClrScheme modAnim chgLayout modNotesTx">
        <pc:chgData name="McHarg, Catherine" userId="88b8f76c-9ae3-4745-88eb-fe0667a22af5" providerId="ADAL" clId="{CA6F3431-AE1E-495F-A75B-7AA93AB5A731}" dt="2026-04-22T12:48:28.952" v="11811"/>
        <pc:sldMkLst>
          <pc:docMk/>
          <pc:sldMk cId="893949609" sldId="632"/>
        </pc:sldMkLst>
      </pc:sldChg>
      <pc:sldChg chg="addSp modSp new mod ord">
        <pc:chgData name="McHarg, Catherine" userId="88b8f76c-9ae3-4745-88eb-fe0667a22af5" providerId="ADAL" clId="{CA6F3431-AE1E-495F-A75B-7AA93AB5A731}" dt="2026-04-22T12:48:28.952" v="11811"/>
        <pc:sldMkLst>
          <pc:docMk/>
          <pc:sldMk cId="556250323" sldId="633"/>
        </pc:sldMkLst>
      </pc:sldChg>
      <pc:sldChg chg="addSp delSp modSp add mod ord modAnim">
        <pc:chgData name="McHarg, Catherine" userId="88b8f76c-9ae3-4745-88eb-fe0667a22af5" providerId="ADAL" clId="{CA6F3431-AE1E-495F-A75B-7AA93AB5A731}" dt="2026-04-22T12:48:28.952" v="11811"/>
        <pc:sldMkLst>
          <pc:docMk/>
          <pc:sldMk cId="28993819" sldId="634"/>
        </pc:sldMkLst>
      </pc:sldChg>
      <pc:sldChg chg="addSp delSp modSp new mod ord">
        <pc:chgData name="McHarg, Catherine" userId="88b8f76c-9ae3-4745-88eb-fe0667a22af5" providerId="ADAL" clId="{CA6F3431-AE1E-495F-A75B-7AA93AB5A731}" dt="2026-04-22T12:48:28.952" v="11811"/>
        <pc:sldMkLst>
          <pc:docMk/>
          <pc:sldMk cId="20155719" sldId="635"/>
        </pc:sldMkLst>
        <pc:spChg chg="mod">
          <ac:chgData name="McHarg, Catherine" userId="88b8f76c-9ae3-4745-88eb-fe0667a22af5" providerId="ADAL" clId="{CA6F3431-AE1E-495F-A75B-7AA93AB5A731}" dt="2026-04-22T12:47:57.223" v="11809" actId="20577"/>
          <ac:spMkLst>
            <pc:docMk/>
            <pc:sldMk cId="20155719" sldId="635"/>
            <ac:spMk id="2" creationId="{D333D340-1AF2-BBF6-1966-241150577196}"/>
          </ac:spMkLst>
        </pc:spChg>
      </pc:sldChg>
      <pc:sldChg chg="modSp add mod ord">
        <pc:chgData name="McHarg, Catherine" userId="88b8f76c-9ae3-4745-88eb-fe0667a22af5" providerId="ADAL" clId="{CA6F3431-AE1E-495F-A75B-7AA93AB5A731}" dt="2026-04-22T12:58:04.942" v="11868" actId="2165"/>
        <pc:sldMkLst>
          <pc:docMk/>
          <pc:sldMk cId="4198113191" sldId="636"/>
        </pc:sldMkLst>
        <pc:graphicFrameChg chg="mod modGraphic">
          <ac:chgData name="McHarg, Catherine" userId="88b8f76c-9ae3-4745-88eb-fe0667a22af5" providerId="ADAL" clId="{CA6F3431-AE1E-495F-A75B-7AA93AB5A731}" dt="2026-04-22T12:58:04.942" v="11868" actId="2165"/>
          <ac:graphicFrameMkLst>
            <pc:docMk/>
            <pc:sldMk cId="4198113191" sldId="636"/>
            <ac:graphicFrameMk id="4" creationId="{D7761A89-C3EE-62B1-70E8-68247CB0CC5D}"/>
          </ac:graphicFrameMkLst>
        </pc:graphicFrameChg>
      </pc:sldChg>
      <pc:sldChg chg="addSp delSp modSp add mod ord modClrScheme chgLayout">
        <pc:chgData name="McHarg, Catherine" userId="88b8f76c-9ae3-4745-88eb-fe0667a22af5" providerId="ADAL" clId="{CA6F3431-AE1E-495F-A75B-7AA93AB5A731}" dt="2026-04-22T12:48:28.952" v="11811"/>
        <pc:sldMkLst>
          <pc:docMk/>
          <pc:sldMk cId="77699606" sldId="637"/>
        </pc:sldMkLst>
        <pc:spChg chg="mod ord">
          <ac:chgData name="McHarg, Catherine" userId="88b8f76c-9ae3-4745-88eb-fe0667a22af5" providerId="ADAL" clId="{CA6F3431-AE1E-495F-A75B-7AA93AB5A731}" dt="2026-04-22T12:47:52.893" v="11808" actId="20577"/>
          <ac:spMkLst>
            <pc:docMk/>
            <pc:sldMk cId="77699606" sldId="637"/>
            <ac:spMk id="2" creationId="{1EB650BE-C764-4EC1-F684-C663FF8EF012}"/>
          </ac:spMkLst>
        </pc:spChg>
        <pc:graphicFrameChg chg="add mod modGraphic">
          <ac:chgData name="McHarg, Catherine" userId="88b8f76c-9ae3-4745-88eb-fe0667a22af5" providerId="ADAL" clId="{CA6F3431-AE1E-495F-A75B-7AA93AB5A731}" dt="2026-04-22T12:47:44.755" v="11807" actId="14734"/>
          <ac:graphicFrameMkLst>
            <pc:docMk/>
            <pc:sldMk cId="77699606" sldId="637"/>
            <ac:graphicFrameMk id="3" creationId="{DE00C45D-D02E-9226-CC2D-0295FF98C191}"/>
          </ac:graphicFrameMkLst>
        </pc:graphicFrameChg>
      </pc:sldChg>
      <pc:sldChg chg="addSp delSp modSp add mod ord delAnim modAnim chgLayout modNotesTx">
        <pc:chgData name="McHarg, Catherine" userId="88b8f76c-9ae3-4745-88eb-fe0667a22af5" providerId="ADAL" clId="{CA6F3431-AE1E-495F-A75B-7AA93AB5A731}" dt="2026-05-11T14:37:44.864" v="15063" actId="14100"/>
        <pc:sldMkLst>
          <pc:docMk/>
          <pc:sldMk cId="2360912269" sldId="638"/>
        </pc:sldMkLst>
        <pc:spChg chg="mod ord">
          <ac:chgData name="McHarg, Catherine" userId="88b8f76c-9ae3-4745-88eb-fe0667a22af5" providerId="ADAL" clId="{CA6F3431-AE1E-495F-A75B-7AA93AB5A731}" dt="2026-04-21T08:14:54.822" v="8729" actId="20577"/>
          <ac:spMkLst>
            <pc:docMk/>
            <pc:sldMk cId="2360912269" sldId="638"/>
            <ac:spMk id="10" creationId="{9DB53430-759A-3AE1-37B4-BD19048C9F28}"/>
          </ac:spMkLst>
        </pc:spChg>
        <pc:spChg chg="mod ord">
          <ac:chgData name="McHarg, Catherine" userId="88b8f76c-9ae3-4745-88eb-fe0667a22af5" providerId="ADAL" clId="{CA6F3431-AE1E-495F-A75B-7AA93AB5A731}" dt="2026-05-11T14:37:44.864" v="15063" actId="14100"/>
          <ac:spMkLst>
            <pc:docMk/>
            <pc:sldMk cId="2360912269" sldId="638"/>
            <ac:spMk id="11" creationId="{4CFE3CB6-EDB2-14F9-2161-803B40BA4941}"/>
          </ac:spMkLst>
        </pc:spChg>
        <pc:picChg chg="add mod ord">
          <ac:chgData name="McHarg, Catherine" userId="88b8f76c-9ae3-4745-88eb-fe0667a22af5" providerId="ADAL" clId="{CA6F3431-AE1E-495F-A75B-7AA93AB5A731}" dt="2026-04-22T15:24:50.622" v="14653" actId="962"/>
          <ac:picMkLst>
            <pc:docMk/>
            <pc:sldMk cId="2360912269" sldId="638"/>
            <ac:picMk id="7" creationId="{78A76E75-7396-8185-32B1-87AFE3BC5D80}"/>
          </ac:picMkLst>
        </pc:picChg>
        <pc:picChg chg="mod topLvl">
          <ac:chgData name="McHarg, Catherine" userId="88b8f76c-9ae3-4745-88eb-fe0667a22af5" providerId="ADAL" clId="{CA6F3431-AE1E-495F-A75B-7AA93AB5A731}" dt="2026-04-22T15:24:54.500" v="14655" actId="962"/>
          <ac:picMkLst>
            <pc:docMk/>
            <pc:sldMk cId="2360912269" sldId="638"/>
            <ac:picMk id="13" creationId="{3848D7BB-CBAE-A752-B44D-64049FD8E58B}"/>
          </ac:picMkLst>
        </pc:picChg>
        <pc:picChg chg="mod">
          <ac:chgData name="McHarg, Catherine" userId="88b8f76c-9ae3-4745-88eb-fe0667a22af5" providerId="ADAL" clId="{CA6F3431-AE1E-495F-A75B-7AA93AB5A731}" dt="2026-04-22T15:24:53.764" v="14654" actId="962"/>
          <ac:picMkLst>
            <pc:docMk/>
            <pc:sldMk cId="2360912269" sldId="638"/>
            <ac:picMk id="25" creationId="{294E95A1-70D5-98D6-EBF1-AEA685C6BE14}"/>
          </ac:picMkLst>
        </pc:picChg>
      </pc:sldChg>
      <pc:sldChg chg="addSp delSp modSp new mod modNotesTx">
        <pc:chgData name="McHarg, Catherine" userId="88b8f76c-9ae3-4745-88eb-fe0667a22af5" providerId="ADAL" clId="{CA6F3431-AE1E-495F-A75B-7AA93AB5A731}" dt="2026-04-22T15:25:55.741" v="14703" actId="962"/>
        <pc:sldMkLst>
          <pc:docMk/>
          <pc:sldMk cId="1061489419" sldId="639"/>
        </pc:sldMkLst>
        <pc:spChg chg="add mod">
          <ac:chgData name="McHarg, Catherine" userId="88b8f76c-9ae3-4745-88eb-fe0667a22af5" providerId="ADAL" clId="{CA6F3431-AE1E-495F-A75B-7AA93AB5A731}" dt="2026-04-22T13:35:13.983" v="12631" actId="164"/>
          <ac:spMkLst>
            <pc:docMk/>
            <pc:sldMk cId="1061489419" sldId="639"/>
            <ac:spMk id="3" creationId="{E2507779-D427-DD4D-08B2-F83EC3EC6B87}"/>
          </ac:spMkLst>
        </pc:spChg>
        <pc:spChg chg="add mod">
          <ac:chgData name="McHarg, Catherine" userId="88b8f76c-9ae3-4745-88eb-fe0667a22af5" providerId="ADAL" clId="{CA6F3431-AE1E-495F-A75B-7AA93AB5A731}" dt="2026-04-22T13:34:50.005" v="12626" actId="14100"/>
          <ac:spMkLst>
            <pc:docMk/>
            <pc:sldMk cId="1061489419" sldId="639"/>
            <ac:spMk id="5" creationId="{6E5F011E-7A95-3E62-B577-9C57D97AEFBF}"/>
          </ac:spMkLst>
        </pc:spChg>
        <pc:spChg chg="add mod">
          <ac:chgData name="McHarg, Catherine" userId="88b8f76c-9ae3-4745-88eb-fe0667a22af5" providerId="ADAL" clId="{CA6F3431-AE1E-495F-A75B-7AA93AB5A731}" dt="2026-04-22T13:36:12.417" v="12641" actId="164"/>
          <ac:spMkLst>
            <pc:docMk/>
            <pc:sldMk cId="1061489419" sldId="639"/>
            <ac:spMk id="7" creationId="{C126CF0E-5168-0408-5A3A-FC5A071DCDDC}"/>
          </ac:spMkLst>
        </pc:spChg>
        <pc:spChg chg="add mod">
          <ac:chgData name="McHarg, Catherine" userId="88b8f76c-9ae3-4745-88eb-fe0667a22af5" providerId="ADAL" clId="{CA6F3431-AE1E-495F-A75B-7AA93AB5A731}" dt="2026-04-22T15:25:12.034" v="14689" actId="962"/>
          <ac:spMkLst>
            <pc:docMk/>
            <pc:sldMk cId="1061489419" sldId="639"/>
            <ac:spMk id="9" creationId="{7C76F5CE-9BC1-BAC5-3102-2D7AE4203282}"/>
          </ac:spMkLst>
        </pc:spChg>
        <pc:spChg chg="add mod">
          <ac:chgData name="McHarg, Catherine" userId="88b8f76c-9ae3-4745-88eb-fe0667a22af5" providerId="ADAL" clId="{CA6F3431-AE1E-495F-A75B-7AA93AB5A731}" dt="2026-04-22T13:34:45.167" v="12625" actId="164"/>
          <ac:spMkLst>
            <pc:docMk/>
            <pc:sldMk cId="1061489419" sldId="639"/>
            <ac:spMk id="15" creationId="{BB335099-7F39-23B6-A566-51AF38CDD99E}"/>
          </ac:spMkLst>
        </pc:spChg>
        <pc:spChg chg="add mod">
          <ac:chgData name="McHarg, Catherine" userId="88b8f76c-9ae3-4745-88eb-fe0667a22af5" providerId="ADAL" clId="{CA6F3431-AE1E-495F-A75B-7AA93AB5A731}" dt="2026-04-22T13:36:12.417" v="12641" actId="164"/>
          <ac:spMkLst>
            <pc:docMk/>
            <pc:sldMk cId="1061489419" sldId="639"/>
            <ac:spMk id="16" creationId="{2571B49F-9763-A1C9-3D05-A6F358AD4ADD}"/>
          </ac:spMkLst>
        </pc:spChg>
        <pc:grpChg chg="add mod">
          <ac:chgData name="McHarg, Catherine" userId="88b8f76c-9ae3-4745-88eb-fe0667a22af5" providerId="ADAL" clId="{CA6F3431-AE1E-495F-A75B-7AA93AB5A731}" dt="2026-04-22T15:25:48.626" v="14701" actId="962"/>
          <ac:grpSpMkLst>
            <pc:docMk/>
            <pc:sldMk cId="1061489419" sldId="639"/>
            <ac:grpSpMk id="6" creationId="{FCE59A19-5D55-C37B-0AE1-AF653F5AA722}"/>
          </ac:grpSpMkLst>
        </pc:grpChg>
        <pc:grpChg chg="add mod">
          <ac:chgData name="McHarg, Catherine" userId="88b8f76c-9ae3-4745-88eb-fe0667a22af5" providerId="ADAL" clId="{CA6F3431-AE1E-495F-A75B-7AA93AB5A731}" dt="2026-04-22T15:25:20.417" v="14691" actId="962"/>
          <ac:grpSpMkLst>
            <pc:docMk/>
            <pc:sldMk cId="1061489419" sldId="639"/>
            <ac:grpSpMk id="10" creationId="{12F7DC66-5D10-A9CD-BF57-BAAC63F8589D}"/>
          </ac:grpSpMkLst>
        </pc:grpChg>
        <pc:grpChg chg="add mod">
          <ac:chgData name="McHarg, Catherine" userId="88b8f76c-9ae3-4745-88eb-fe0667a22af5" providerId="ADAL" clId="{CA6F3431-AE1E-495F-A75B-7AA93AB5A731}" dt="2026-04-22T15:25:55.741" v="14703" actId="962"/>
          <ac:grpSpMkLst>
            <pc:docMk/>
            <pc:sldMk cId="1061489419" sldId="639"/>
            <ac:grpSpMk id="11" creationId="{52881ECC-7BDB-CF0B-9DAD-BD2B4079DE78}"/>
          </ac:grpSpMkLst>
        </pc:grpChg>
        <pc:picChg chg="add mod">
          <ac:chgData name="McHarg, Catherine" userId="88b8f76c-9ae3-4745-88eb-fe0667a22af5" providerId="ADAL" clId="{CA6F3431-AE1E-495F-A75B-7AA93AB5A731}" dt="2026-04-22T13:35:13.983" v="12631" actId="164"/>
          <ac:picMkLst>
            <pc:docMk/>
            <pc:sldMk cId="1061489419" sldId="639"/>
            <ac:picMk id="4" creationId="{81471E1B-BC9D-1D4A-3DC0-899CFA80DFA1}"/>
          </ac:picMkLst>
        </pc:picChg>
        <pc:picChg chg="add mod">
          <ac:chgData name="McHarg, Catherine" userId="88b8f76c-9ae3-4745-88eb-fe0667a22af5" providerId="ADAL" clId="{CA6F3431-AE1E-495F-A75B-7AA93AB5A731}" dt="2026-04-22T15:25:38.911" v="14699" actId="962"/>
          <ac:picMkLst>
            <pc:docMk/>
            <pc:sldMk cId="1061489419" sldId="639"/>
            <ac:picMk id="8" creationId="{D8046A30-2469-53DE-0BFB-DDA082D6A14C}"/>
          </ac:picMkLst>
        </pc:picChg>
        <pc:picChg chg="add mod">
          <ac:chgData name="McHarg, Catherine" userId="88b8f76c-9ae3-4745-88eb-fe0667a22af5" providerId="ADAL" clId="{CA6F3431-AE1E-495F-A75B-7AA93AB5A731}" dt="2026-04-22T13:42:16.925" v="12698" actId="1076"/>
          <ac:picMkLst>
            <pc:docMk/>
            <pc:sldMk cId="1061489419" sldId="639"/>
            <ac:picMk id="20" creationId="{70CE7805-0152-4A76-7D58-FB43E4BC41AD}"/>
          </ac:picMkLst>
        </pc:picChg>
      </pc:sldChg>
      <pc:sldChg chg="addSp delSp modSp add mod modNotesTx">
        <pc:chgData name="McHarg, Catherine" userId="88b8f76c-9ae3-4745-88eb-fe0667a22af5" providerId="ADAL" clId="{CA6F3431-AE1E-495F-A75B-7AA93AB5A731}" dt="2026-04-22T15:26:03.834" v="14705" actId="962"/>
        <pc:sldMkLst>
          <pc:docMk/>
          <pc:sldMk cId="974156970" sldId="640"/>
        </pc:sldMkLst>
        <pc:spChg chg="add mod">
          <ac:chgData name="McHarg, Catherine" userId="88b8f76c-9ae3-4745-88eb-fe0667a22af5" providerId="ADAL" clId="{CA6F3431-AE1E-495F-A75B-7AA93AB5A731}" dt="2026-04-22T13:37:58.303" v="12661" actId="164"/>
          <ac:spMkLst>
            <pc:docMk/>
            <pc:sldMk cId="974156970" sldId="640"/>
            <ac:spMk id="3" creationId="{43BC73B2-2390-11C5-B77A-2FFFABF269A7}"/>
          </ac:spMkLst>
        </pc:spChg>
        <pc:spChg chg="add mod">
          <ac:chgData name="McHarg, Catherine" userId="88b8f76c-9ae3-4745-88eb-fe0667a22af5" providerId="ADAL" clId="{CA6F3431-AE1E-495F-A75B-7AA93AB5A731}" dt="2026-04-22T13:38:24.877" v="12666" actId="164"/>
          <ac:spMkLst>
            <pc:docMk/>
            <pc:sldMk cId="974156970" sldId="640"/>
            <ac:spMk id="4" creationId="{2F8A2B2C-0041-945A-0759-85A35EE160CB}"/>
          </ac:spMkLst>
        </pc:spChg>
        <pc:spChg chg="add mod">
          <ac:chgData name="McHarg, Catherine" userId="88b8f76c-9ae3-4745-88eb-fe0667a22af5" providerId="ADAL" clId="{CA6F3431-AE1E-495F-A75B-7AA93AB5A731}" dt="2026-04-22T13:37:58.303" v="12661" actId="164"/>
          <ac:spMkLst>
            <pc:docMk/>
            <pc:sldMk cId="974156970" sldId="640"/>
            <ac:spMk id="5" creationId="{85A5801A-899D-F6A7-CE9C-7F98479BA79C}"/>
          </ac:spMkLst>
        </pc:spChg>
        <pc:spChg chg="add mod">
          <ac:chgData name="McHarg, Catherine" userId="88b8f76c-9ae3-4745-88eb-fe0667a22af5" providerId="ADAL" clId="{CA6F3431-AE1E-495F-A75B-7AA93AB5A731}" dt="2026-04-22T13:37:25.931" v="12656" actId="164"/>
          <ac:spMkLst>
            <pc:docMk/>
            <pc:sldMk cId="974156970" sldId="640"/>
            <ac:spMk id="7" creationId="{32407401-3CFA-06B5-ACD0-22E7EDD619F5}"/>
          </ac:spMkLst>
        </pc:spChg>
        <pc:grpChg chg="add mod">
          <ac:chgData name="McHarg, Catherine" userId="88b8f76c-9ae3-4745-88eb-fe0667a22af5" providerId="ADAL" clId="{CA6F3431-AE1E-495F-A75B-7AA93AB5A731}" dt="2026-04-22T13:38:24.877" v="12666" actId="164"/>
          <ac:grpSpMkLst>
            <pc:docMk/>
            <pc:sldMk cId="974156970" sldId="640"/>
            <ac:grpSpMk id="9" creationId="{CF0ED71E-F527-3405-074B-35E9CD126E55}"/>
          </ac:grpSpMkLst>
        </pc:grpChg>
        <pc:grpChg chg="add mod">
          <ac:chgData name="McHarg, Catherine" userId="88b8f76c-9ae3-4745-88eb-fe0667a22af5" providerId="ADAL" clId="{CA6F3431-AE1E-495F-A75B-7AA93AB5A731}" dt="2026-04-22T15:25:25.242" v="14693" actId="962"/>
          <ac:grpSpMkLst>
            <pc:docMk/>
            <pc:sldMk cId="974156970" sldId="640"/>
            <ac:grpSpMk id="10" creationId="{74D7EEE9-17DD-9762-4279-3B28427A523D}"/>
          </ac:grpSpMkLst>
        </pc:grpChg>
        <pc:grpChg chg="add mod">
          <ac:chgData name="McHarg, Catherine" userId="88b8f76c-9ae3-4745-88eb-fe0667a22af5" providerId="ADAL" clId="{CA6F3431-AE1E-495F-A75B-7AA93AB5A731}" dt="2026-04-22T15:26:03.834" v="14705" actId="962"/>
          <ac:grpSpMkLst>
            <pc:docMk/>
            <pc:sldMk cId="974156970" sldId="640"/>
            <ac:grpSpMk id="11" creationId="{B9019AA9-39F4-06F9-686E-D39D555505AA}"/>
          </ac:grpSpMkLst>
        </pc:grpChg>
        <pc:grpChg chg="add mod">
          <ac:chgData name="McHarg, Catherine" userId="88b8f76c-9ae3-4745-88eb-fe0667a22af5" providerId="ADAL" clId="{CA6F3431-AE1E-495F-A75B-7AA93AB5A731}" dt="2026-04-22T15:25:27.671" v="14695" actId="962"/>
          <ac:grpSpMkLst>
            <pc:docMk/>
            <pc:sldMk cId="974156970" sldId="640"/>
            <ac:grpSpMk id="13" creationId="{07B9D103-0CB9-36F8-F3D9-7FED017D5900}"/>
          </ac:grpSpMkLst>
        </pc:grpChg>
        <pc:picChg chg="mod">
          <ac:chgData name="McHarg, Catherine" userId="88b8f76c-9ae3-4745-88eb-fe0667a22af5" providerId="ADAL" clId="{CA6F3431-AE1E-495F-A75B-7AA93AB5A731}" dt="2026-04-22T13:37:25.931" v="12656" actId="164"/>
          <ac:picMkLst>
            <pc:docMk/>
            <pc:sldMk cId="974156970" sldId="640"/>
            <ac:picMk id="6" creationId="{E27A62EB-1255-9E2A-C9E9-2D76E12E1840}"/>
          </ac:picMkLst>
        </pc:picChg>
        <pc:picChg chg="mod">
          <ac:chgData name="McHarg, Catherine" userId="88b8f76c-9ae3-4745-88eb-fe0667a22af5" providerId="ADAL" clId="{CA6F3431-AE1E-495F-A75B-7AA93AB5A731}" dt="2026-04-22T13:36:57.274" v="12651" actId="164"/>
          <ac:picMkLst>
            <pc:docMk/>
            <pc:sldMk cId="974156970" sldId="640"/>
            <ac:picMk id="12" creationId="{5431BD67-21E6-5275-E58D-D93E53257099}"/>
          </ac:picMkLst>
        </pc:picChg>
        <pc:picChg chg="mod">
          <ac:chgData name="McHarg, Catherine" userId="88b8f76c-9ae3-4745-88eb-fe0667a22af5" providerId="ADAL" clId="{CA6F3431-AE1E-495F-A75B-7AA93AB5A731}" dt="2026-04-22T13:36:57.274" v="12651" actId="164"/>
          <ac:picMkLst>
            <pc:docMk/>
            <pc:sldMk cId="974156970" sldId="640"/>
            <ac:picMk id="14" creationId="{3855660F-AAD9-A4BF-8C07-AC407950EFB7}"/>
          </ac:picMkLst>
        </pc:picChg>
        <pc:picChg chg="add mod">
          <ac:chgData name="McHarg, Catherine" userId="88b8f76c-9ae3-4745-88eb-fe0667a22af5" providerId="ADAL" clId="{CA6F3431-AE1E-495F-A75B-7AA93AB5A731}" dt="2026-04-22T13:42:24.145" v="12700" actId="1076"/>
          <ac:picMkLst>
            <pc:docMk/>
            <pc:sldMk cId="974156970" sldId="640"/>
            <ac:picMk id="15" creationId="{7170EA94-4A39-1520-FE8C-B7DC9AA6E4A1}"/>
          </ac:picMkLst>
        </pc:picChg>
      </pc:sldChg>
      <pc:sldChg chg="addSp delSp modSp add mod">
        <pc:chgData name="McHarg, Catherine" userId="88b8f76c-9ae3-4745-88eb-fe0667a22af5" providerId="ADAL" clId="{CA6F3431-AE1E-495F-A75B-7AA93AB5A731}" dt="2026-04-22T15:26:22.580" v="14709" actId="962"/>
        <pc:sldMkLst>
          <pc:docMk/>
          <pc:sldMk cId="4213615247" sldId="641"/>
        </pc:sldMkLst>
        <pc:spChg chg="add mod">
          <ac:chgData name="McHarg, Catherine" userId="88b8f76c-9ae3-4745-88eb-fe0667a22af5" providerId="ADAL" clId="{CA6F3431-AE1E-495F-A75B-7AA93AB5A731}" dt="2026-04-22T13:38:54.020" v="12670" actId="14100"/>
          <ac:spMkLst>
            <pc:docMk/>
            <pc:sldMk cId="4213615247" sldId="641"/>
            <ac:spMk id="3" creationId="{7A02802A-6C35-175F-3739-01599EA78106}"/>
          </ac:spMkLst>
        </pc:spChg>
        <pc:spChg chg="add mod">
          <ac:chgData name="McHarg, Catherine" userId="88b8f76c-9ae3-4745-88eb-fe0667a22af5" providerId="ADAL" clId="{CA6F3431-AE1E-495F-A75B-7AA93AB5A731}" dt="2026-04-22T13:39:34.699" v="12678" actId="164"/>
          <ac:spMkLst>
            <pc:docMk/>
            <pc:sldMk cId="4213615247" sldId="641"/>
            <ac:spMk id="4" creationId="{EA35D135-08D8-392D-F57A-754D3A454869}"/>
          </ac:spMkLst>
        </pc:spChg>
        <pc:spChg chg="add mod">
          <ac:chgData name="McHarg, Catherine" userId="88b8f76c-9ae3-4745-88eb-fe0667a22af5" providerId="ADAL" clId="{CA6F3431-AE1E-495F-A75B-7AA93AB5A731}" dt="2026-04-22T13:40:03.055" v="12683" actId="164"/>
          <ac:spMkLst>
            <pc:docMk/>
            <pc:sldMk cId="4213615247" sldId="641"/>
            <ac:spMk id="5" creationId="{57569FE0-6F33-9A22-D46F-4FD2674CD5D8}"/>
          </ac:spMkLst>
        </pc:spChg>
        <pc:spChg chg="add mod">
          <ac:chgData name="McHarg, Catherine" userId="88b8f76c-9ae3-4745-88eb-fe0667a22af5" providerId="ADAL" clId="{CA6F3431-AE1E-495F-A75B-7AA93AB5A731}" dt="2026-04-22T13:39:34.699" v="12678" actId="164"/>
          <ac:spMkLst>
            <pc:docMk/>
            <pc:sldMk cId="4213615247" sldId="641"/>
            <ac:spMk id="6" creationId="{80632040-6430-A18A-27F6-145FAF101CE5}"/>
          </ac:spMkLst>
        </pc:spChg>
        <pc:spChg chg="add mod">
          <ac:chgData name="McHarg, Catherine" userId="88b8f76c-9ae3-4745-88eb-fe0667a22af5" providerId="ADAL" clId="{CA6F3431-AE1E-495F-A75B-7AA93AB5A731}" dt="2026-04-22T15:26:22.580" v="14709" actId="962"/>
          <ac:spMkLst>
            <pc:docMk/>
            <pc:sldMk cId="4213615247" sldId="641"/>
            <ac:spMk id="7" creationId="{CC5A12DF-D115-1E70-8C88-D50620BA2916}"/>
          </ac:spMkLst>
        </pc:spChg>
        <pc:grpChg chg="add mod">
          <ac:chgData name="McHarg, Catherine" userId="88b8f76c-9ae3-4745-88eb-fe0667a22af5" providerId="ADAL" clId="{CA6F3431-AE1E-495F-A75B-7AA93AB5A731}" dt="2026-04-22T15:26:14.278" v="14707" actId="962"/>
          <ac:grpSpMkLst>
            <pc:docMk/>
            <pc:sldMk cId="4213615247" sldId="641"/>
            <ac:grpSpMk id="8" creationId="{3046D905-EC36-E6CE-5C96-740F5459DA3A}"/>
          </ac:grpSpMkLst>
        </pc:grpChg>
        <pc:grpChg chg="add mod">
          <ac:chgData name="McHarg, Catherine" userId="88b8f76c-9ae3-4745-88eb-fe0667a22af5" providerId="ADAL" clId="{CA6F3431-AE1E-495F-A75B-7AA93AB5A731}" dt="2026-04-22T15:25:30.848" v="14697" actId="962"/>
          <ac:grpSpMkLst>
            <pc:docMk/>
            <pc:sldMk cId="4213615247" sldId="641"/>
            <ac:grpSpMk id="9" creationId="{56738A47-5087-5084-95AF-7157C53E55EC}"/>
          </ac:grpSpMkLst>
        </pc:grpChg>
        <pc:picChg chg="mod">
          <ac:chgData name="McHarg, Catherine" userId="88b8f76c-9ae3-4745-88eb-fe0667a22af5" providerId="ADAL" clId="{CA6F3431-AE1E-495F-A75B-7AA93AB5A731}" dt="2026-04-22T13:40:03.055" v="12683" actId="164"/>
          <ac:picMkLst>
            <pc:docMk/>
            <pc:sldMk cId="4213615247" sldId="641"/>
            <ac:picMk id="10" creationId="{5570DF39-1A08-5DA3-8407-7DB9F17C7933}"/>
          </ac:picMkLst>
        </pc:picChg>
        <pc:picChg chg="add mod">
          <ac:chgData name="McHarg, Catherine" userId="88b8f76c-9ae3-4745-88eb-fe0667a22af5" providerId="ADAL" clId="{CA6F3431-AE1E-495F-A75B-7AA93AB5A731}" dt="2026-04-22T13:42:33.024" v="12702" actId="1076"/>
          <ac:picMkLst>
            <pc:docMk/>
            <pc:sldMk cId="4213615247" sldId="641"/>
            <ac:picMk id="11" creationId="{E4BD2EE9-E375-1F92-E140-8C9945259D92}"/>
          </ac:picMkLst>
        </pc:picChg>
      </pc:sldChg>
      <pc:sldChg chg="addSp delSp modSp new mod modAnim modNotesTx">
        <pc:chgData name="McHarg, Catherine" userId="88b8f76c-9ae3-4745-88eb-fe0667a22af5" providerId="ADAL" clId="{CA6F3431-AE1E-495F-A75B-7AA93AB5A731}" dt="2026-04-22T15:27:04.675" v="14715" actId="962"/>
        <pc:sldMkLst>
          <pc:docMk/>
          <pc:sldMk cId="1992808945" sldId="643"/>
        </pc:sldMkLst>
        <pc:spChg chg="mod">
          <ac:chgData name="McHarg, Catherine" userId="88b8f76c-9ae3-4745-88eb-fe0667a22af5" providerId="ADAL" clId="{CA6F3431-AE1E-495F-A75B-7AA93AB5A731}" dt="2026-04-21T10:48:09.297" v="9082" actId="20577"/>
          <ac:spMkLst>
            <pc:docMk/>
            <pc:sldMk cId="1992808945" sldId="643"/>
            <ac:spMk id="2" creationId="{259A6D20-4F49-B8DF-2391-7BF0239A88BB}"/>
          </ac:spMkLst>
        </pc:spChg>
        <pc:spChg chg="mod">
          <ac:chgData name="McHarg, Catherine" userId="88b8f76c-9ae3-4745-88eb-fe0667a22af5" providerId="ADAL" clId="{CA6F3431-AE1E-495F-A75B-7AA93AB5A731}" dt="2026-04-21T10:57:02.666" v="9211" actId="20577"/>
          <ac:spMkLst>
            <pc:docMk/>
            <pc:sldMk cId="1992808945" sldId="643"/>
            <ac:spMk id="3" creationId="{02467D74-22E2-A667-D02D-83D0EAA8DEF8}"/>
          </ac:spMkLst>
        </pc:spChg>
        <pc:picChg chg="add mod ord modCrop">
          <ac:chgData name="McHarg, Catherine" userId="88b8f76c-9ae3-4745-88eb-fe0667a22af5" providerId="ADAL" clId="{CA6F3431-AE1E-495F-A75B-7AA93AB5A731}" dt="2026-04-22T15:27:04.675" v="14715" actId="962"/>
          <ac:picMkLst>
            <pc:docMk/>
            <pc:sldMk cId="1992808945" sldId="643"/>
            <ac:picMk id="7" creationId="{3B84FFF7-CD99-BF0F-2C77-256DD6A46709}"/>
          </ac:picMkLst>
        </pc:picChg>
      </pc:sldChg>
      <pc:sldChg chg="addSp delSp modSp new del mod ord">
        <pc:chgData name="McHarg, Catherine" userId="88b8f76c-9ae3-4745-88eb-fe0667a22af5" providerId="ADAL" clId="{CA6F3431-AE1E-495F-A75B-7AA93AB5A731}" dt="2026-05-21T15:01:39.364" v="15378" actId="47"/>
        <pc:sldMkLst>
          <pc:docMk/>
          <pc:sldMk cId="2071734680" sldId="645"/>
        </pc:sldMkLst>
        <pc:spChg chg="add mod">
          <ac:chgData name="McHarg, Catherine" userId="88b8f76c-9ae3-4745-88eb-fe0667a22af5" providerId="ADAL" clId="{CA6F3431-AE1E-495F-A75B-7AA93AB5A731}" dt="2026-04-21T12:53:45.596" v="9251" actId="1076"/>
          <ac:spMkLst>
            <pc:docMk/>
            <pc:sldMk cId="2071734680" sldId="645"/>
            <ac:spMk id="4" creationId="{AC92E012-A0B7-0B39-9FA8-C7943C00B80F}"/>
          </ac:spMkLst>
        </pc:spChg>
        <pc:spChg chg="add mod">
          <ac:chgData name="McHarg, Catherine" userId="88b8f76c-9ae3-4745-88eb-fe0667a22af5" providerId="ADAL" clId="{CA6F3431-AE1E-495F-A75B-7AA93AB5A731}" dt="2026-04-21T12:54:12.569" v="9256" actId="14100"/>
          <ac:spMkLst>
            <pc:docMk/>
            <pc:sldMk cId="2071734680" sldId="645"/>
            <ac:spMk id="10" creationId="{6DD9A31B-3312-3DBF-FD6A-8E486328B269}"/>
          </ac:spMkLst>
        </pc:spChg>
        <pc:picChg chg="add mod">
          <ac:chgData name="McHarg, Catherine" userId="88b8f76c-9ae3-4745-88eb-fe0667a22af5" providerId="ADAL" clId="{CA6F3431-AE1E-495F-A75B-7AA93AB5A731}" dt="2026-04-21T12:53:36.676" v="9249" actId="1076"/>
          <ac:picMkLst>
            <pc:docMk/>
            <pc:sldMk cId="2071734680" sldId="645"/>
            <ac:picMk id="6" creationId="{BDA3A8C0-C75F-AF10-EAFC-4829EBA9ACD8}"/>
          </ac:picMkLst>
        </pc:picChg>
      </pc:sldChg>
      <pc:sldChg chg="addSp modSp new del mod ord">
        <pc:chgData name="McHarg, Catherine" userId="88b8f76c-9ae3-4745-88eb-fe0667a22af5" providerId="ADAL" clId="{CA6F3431-AE1E-495F-A75B-7AA93AB5A731}" dt="2026-05-21T15:01:39.364" v="15378" actId="47"/>
        <pc:sldMkLst>
          <pc:docMk/>
          <pc:sldMk cId="3631876912" sldId="646"/>
        </pc:sldMkLst>
        <pc:spChg chg="add mod">
          <ac:chgData name="McHarg, Catherine" userId="88b8f76c-9ae3-4745-88eb-fe0667a22af5" providerId="ADAL" clId="{CA6F3431-AE1E-495F-A75B-7AA93AB5A731}" dt="2026-04-21T13:10:08.080" v="9332" actId="20577"/>
          <ac:spMkLst>
            <pc:docMk/>
            <pc:sldMk cId="3631876912" sldId="646"/>
            <ac:spMk id="4" creationId="{005688F6-8C54-8E40-245A-9EE254DD6C6D}"/>
          </ac:spMkLst>
        </pc:spChg>
        <pc:picChg chg="add mod">
          <ac:chgData name="McHarg, Catherine" userId="88b8f76c-9ae3-4745-88eb-fe0667a22af5" providerId="ADAL" clId="{CA6F3431-AE1E-495F-A75B-7AA93AB5A731}" dt="2026-04-21T13:10:42.055" v="9334" actId="1076"/>
          <ac:picMkLst>
            <pc:docMk/>
            <pc:sldMk cId="3631876912" sldId="646"/>
            <ac:picMk id="6" creationId="{16091B7D-91D3-2466-500A-A11BB6E6CBEA}"/>
          </ac:picMkLst>
        </pc:picChg>
      </pc:sldChg>
      <pc:sldChg chg="addSp modSp new del mod ord">
        <pc:chgData name="McHarg, Catherine" userId="88b8f76c-9ae3-4745-88eb-fe0667a22af5" providerId="ADAL" clId="{CA6F3431-AE1E-495F-A75B-7AA93AB5A731}" dt="2026-05-21T15:01:39.364" v="15378" actId="47"/>
        <pc:sldMkLst>
          <pc:docMk/>
          <pc:sldMk cId="1060620129" sldId="647"/>
        </pc:sldMkLst>
        <pc:spChg chg="add mod">
          <ac:chgData name="McHarg, Catherine" userId="88b8f76c-9ae3-4745-88eb-fe0667a22af5" providerId="ADAL" clId="{CA6F3431-AE1E-495F-A75B-7AA93AB5A731}" dt="2026-04-21T13:37:34.120" v="9344" actId="14100"/>
          <ac:spMkLst>
            <pc:docMk/>
            <pc:sldMk cId="1060620129" sldId="647"/>
            <ac:spMk id="4" creationId="{5C39F548-CAA8-11F5-7A39-D28EDBC4C824}"/>
          </ac:spMkLst>
        </pc:spChg>
        <pc:picChg chg="add mod">
          <ac:chgData name="McHarg, Catherine" userId="88b8f76c-9ae3-4745-88eb-fe0667a22af5" providerId="ADAL" clId="{CA6F3431-AE1E-495F-A75B-7AA93AB5A731}" dt="2026-04-21T13:37:38.718" v="9346" actId="14100"/>
          <ac:picMkLst>
            <pc:docMk/>
            <pc:sldMk cId="1060620129" sldId="647"/>
            <ac:picMk id="6" creationId="{FCEC7A23-506E-5E5A-A0C3-6BC54A0C3AEE}"/>
          </ac:picMkLst>
        </pc:picChg>
      </pc:sldChg>
      <pc:sldChg chg="addSp modSp new del mod ord">
        <pc:chgData name="McHarg, Catherine" userId="88b8f76c-9ae3-4745-88eb-fe0667a22af5" providerId="ADAL" clId="{CA6F3431-AE1E-495F-A75B-7AA93AB5A731}" dt="2026-05-21T15:01:39.364" v="15378" actId="47"/>
        <pc:sldMkLst>
          <pc:docMk/>
          <pc:sldMk cId="2102620151" sldId="648"/>
        </pc:sldMkLst>
        <pc:spChg chg="add mod">
          <ac:chgData name="McHarg, Catherine" userId="88b8f76c-9ae3-4745-88eb-fe0667a22af5" providerId="ADAL" clId="{CA6F3431-AE1E-495F-A75B-7AA93AB5A731}" dt="2026-04-21T13:39:16.565" v="9350" actId="1076"/>
          <ac:spMkLst>
            <pc:docMk/>
            <pc:sldMk cId="2102620151" sldId="648"/>
            <ac:spMk id="4" creationId="{ED6C0E2C-00C0-CF00-AA51-355D5F1C9B79}"/>
          </ac:spMkLst>
        </pc:spChg>
        <pc:picChg chg="add mod">
          <ac:chgData name="McHarg, Catherine" userId="88b8f76c-9ae3-4745-88eb-fe0667a22af5" providerId="ADAL" clId="{CA6F3431-AE1E-495F-A75B-7AA93AB5A731}" dt="2026-04-21T13:39:31.014" v="9352" actId="1076"/>
          <ac:picMkLst>
            <pc:docMk/>
            <pc:sldMk cId="2102620151" sldId="648"/>
            <ac:picMk id="6" creationId="{3E6320D8-643F-2DA0-B56B-B768BC454577}"/>
          </ac:picMkLst>
        </pc:picChg>
      </pc:sldChg>
      <pc:sldChg chg="addSp modSp new del mod ord">
        <pc:chgData name="McHarg, Catherine" userId="88b8f76c-9ae3-4745-88eb-fe0667a22af5" providerId="ADAL" clId="{CA6F3431-AE1E-495F-A75B-7AA93AB5A731}" dt="2026-05-21T15:01:39.364" v="15378" actId="47"/>
        <pc:sldMkLst>
          <pc:docMk/>
          <pc:sldMk cId="3145344180" sldId="649"/>
        </pc:sldMkLst>
        <pc:spChg chg="add mod">
          <ac:chgData name="McHarg, Catherine" userId="88b8f76c-9ae3-4745-88eb-fe0667a22af5" providerId="ADAL" clId="{CA6F3431-AE1E-495F-A75B-7AA93AB5A731}" dt="2026-04-21T13:40:33.086" v="9356" actId="1076"/>
          <ac:spMkLst>
            <pc:docMk/>
            <pc:sldMk cId="3145344180" sldId="649"/>
            <ac:spMk id="4" creationId="{5DCD4E79-AE86-C4E1-77CE-33868AFDF2A0}"/>
          </ac:spMkLst>
        </pc:spChg>
        <pc:spChg chg="add mod">
          <ac:chgData name="McHarg, Catherine" userId="88b8f76c-9ae3-4745-88eb-fe0667a22af5" providerId="ADAL" clId="{CA6F3431-AE1E-495F-A75B-7AA93AB5A731}" dt="2026-04-21T13:41:19.623" v="9369" actId="692"/>
          <ac:spMkLst>
            <pc:docMk/>
            <pc:sldMk cId="3145344180" sldId="649"/>
            <ac:spMk id="7" creationId="{6F7733BE-8E1A-F11E-E617-2739E4ABA615}"/>
          </ac:spMkLst>
        </pc:spChg>
        <pc:spChg chg="add mod">
          <ac:chgData name="McHarg, Catherine" userId="88b8f76c-9ae3-4745-88eb-fe0667a22af5" providerId="ADAL" clId="{CA6F3431-AE1E-495F-A75B-7AA93AB5A731}" dt="2026-04-21T14:43:14.783" v="10832" actId="14100"/>
          <ac:spMkLst>
            <pc:docMk/>
            <pc:sldMk cId="3145344180" sldId="649"/>
            <ac:spMk id="9" creationId="{C7F00FC5-451D-FEA2-39B3-B1F542C19BAB}"/>
          </ac:spMkLst>
        </pc:spChg>
        <pc:picChg chg="add mod">
          <ac:chgData name="McHarg, Catherine" userId="88b8f76c-9ae3-4745-88eb-fe0667a22af5" providerId="ADAL" clId="{CA6F3431-AE1E-495F-A75B-7AA93AB5A731}" dt="2026-04-21T13:40:58.266" v="9358" actId="1076"/>
          <ac:picMkLst>
            <pc:docMk/>
            <pc:sldMk cId="3145344180" sldId="649"/>
            <ac:picMk id="6" creationId="{94A5DF92-E083-F10D-A967-5E206E67D91B}"/>
          </ac:picMkLst>
        </pc:picChg>
      </pc:sldChg>
      <pc:sldChg chg="addSp delSp modSp new mod modAnim">
        <pc:chgData name="McHarg, Catherine" userId="88b8f76c-9ae3-4745-88eb-fe0667a22af5" providerId="ADAL" clId="{CA6F3431-AE1E-495F-A75B-7AA93AB5A731}" dt="2026-04-22T14:13:18.045" v="13122" actId="478"/>
        <pc:sldMkLst>
          <pc:docMk/>
          <pc:sldMk cId="4037965862" sldId="651"/>
        </pc:sldMkLst>
        <pc:spChg chg="mod">
          <ac:chgData name="McHarg, Catherine" userId="88b8f76c-9ae3-4745-88eb-fe0667a22af5" providerId="ADAL" clId="{CA6F3431-AE1E-495F-A75B-7AA93AB5A731}" dt="2026-04-21T14:48:27.694" v="10978" actId="20577"/>
          <ac:spMkLst>
            <pc:docMk/>
            <pc:sldMk cId="4037965862" sldId="651"/>
            <ac:spMk id="2" creationId="{E58C798E-80A2-8168-BB05-55276A15FA4A}"/>
          </ac:spMkLst>
        </pc:spChg>
        <pc:spChg chg="mod">
          <ac:chgData name="McHarg, Catherine" userId="88b8f76c-9ae3-4745-88eb-fe0667a22af5" providerId="ADAL" clId="{CA6F3431-AE1E-495F-A75B-7AA93AB5A731}" dt="2026-04-21T14:48:01.326" v="10972" actId="20577"/>
          <ac:spMkLst>
            <pc:docMk/>
            <pc:sldMk cId="4037965862" sldId="651"/>
            <ac:spMk id="3" creationId="{33F41ACC-5310-FC0D-61DE-A395948254F8}"/>
          </ac:spMkLst>
        </pc:spChg>
        <pc:spChg chg="mod">
          <ac:chgData name="McHarg, Catherine" userId="88b8f76c-9ae3-4745-88eb-fe0667a22af5" providerId="ADAL" clId="{CA6F3431-AE1E-495F-A75B-7AA93AB5A731}" dt="2026-04-21T14:14:27.078" v="9826" actId="20577"/>
          <ac:spMkLst>
            <pc:docMk/>
            <pc:sldMk cId="4037965862" sldId="651"/>
            <ac:spMk id="5" creationId="{EAEB6408-E6DD-3033-020C-210A727F3D76}"/>
          </ac:spMkLst>
        </pc:spChg>
        <pc:picChg chg="add mod ord modCrop">
          <ac:chgData name="McHarg, Catherine" userId="88b8f76c-9ae3-4745-88eb-fe0667a22af5" providerId="ADAL" clId="{CA6F3431-AE1E-495F-A75B-7AA93AB5A731}" dt="2026-04-21T14:44:40.758" v="10886" actId="962"/>
          <ac:picMkLst>
            <pc:docMk/>
            <pc:sldMk cId="4037965862" sldId="651"/>
            <ac:picMk id="7" creationId="{E35E8AB8-D913-D8E1-BAB7-1F75C5DE17FF}"/>
          </ac:picMkLst>
        </pc:picChg>
      </pc:sldChg>
      <pc:sldChg chg="addSp delSp modSp new mod modAnim">
        <pc:chgData name="McHarg, Catherine" userId="88b8f76c-9ae3-4745-88eb-fe0667a22af5" providerId="ADAL" clId="{CA6F3431-AE1E-495F-A75B-7AA93AB5A731}" dt="2026-04-22T15:27:07.560" v="14716" actId="962"/>
        <pc:sldMkLst>
          <pc:docMk/>
          <pc:sldMk cId="933352864" sldId="652"/>
        </pc:sldMkLst>
        <pc:spChg chg="mod">
          <ac:chgData name="McHarg, Catherine" userId="88b8f76c-9ae3-4745-88eb-fe0667a22af5" providerId="ADAL" clId="{CA6F3431-AE1E-495F-A75B-7AA93AB5A731}" dt="2026-04-21T14:06:24.023" v="9535" actId="20577"/>
          <ac:spMkLst>
            <pc:docMk/>
            <pc:sldMk cId="933352864" sldId="652"/>
            <ac:spMk id="2" creationId="{E2504593-597D-EC14-C473-B3EDB8053D46}"/>
          </ac:spMkLst>
        </pc:spChg>
        <pc:spChg chg="mod">
          <ac:chgData name="McHarg, Catherine" userId="88b8f76c-9ae3-4745-88eb-fe0667a22af5" providerId="ADAL" clId="{CA6F3431-AE1E-495F-A75B-7AA93AB5A731}" dt="2026-04-21T14:50:13.552" v="11024" actId="20577"/>
          <ac:spMkLst>
            <pc:docMk/>
            <pc:sldMk cId="933352864" sldId="652"/>
            <ac:spMk id="3" creationId="{596FCD5F-6F82-624B-5D2D-5F76A718475B}"/>
          </ac:spMkLst>
        </pc:spChg>
        <pc:spChg chg="add mod">
          <ac:chgData name="McHarg, Catherine" userId="88b8f76c-9ae3-4745-88eb-fe0667a22af5" providerId="ADAL" clId="{CA6F3431-AE1E-495F-A75B-7AA93AB5A731}" dt="2026-04-22T14:47:18.346" v="13848" actId="20577"/>
          <ac:spMkLst>
            <pc:docMk/>
            <pc:sldMk cId="933352864" sldId="652"/>
            <ac:spMk id="4" creationId="{CC361DE1-F613-CA6C-1FFD-B2CA0069FB87}"/>
          </ac:spMkLst>
        </pc:spChg>
        <pc:spChg chg="mod">
          <ac:chgData name="McHarg, Catherine" userId="88b8f76c-9ae3-4745-88eb-fe0667a22af5" providerId="ADAL" clId="{CA6F3431-AE1E-495F-A75B-7AA93AB5A731}" dt="2026-04-21T14:14:16.262" v="9824" actId="20577"/>
          <ac:spMkLst>
            <pc:docMk/>
            <pc:sldMk cId="933352864" sldId="652"/>
            <ac:spMk id="5" creationId="{2F05CB4D-0DB2-484C-C90A-10139B912691}"/>
          </ac:spMkLst>
        </pc:spChg>
        <pc:spChg chg="add mod">
          <ac:chgData name="McHarg, Catherine" userId="88b8f76c-9ae3-4745-88eb-fe0667a22af5" providerId="ADAL" clId="{CA6F3431-AE1E-495F-A75B-7AA93AB5A731}" dt="2026-04-22T15:27:07.560" v="14716" actId="962"/>
          <ac:spMkLst>
            <pc:docMk/>
            <pc:sldMk cId="933352864" sldId="652"/>
            <ac:spMk id="8" creationId="{B6B24382-DCA3-6DD8-A59F-EA0703F392D9}"/>
          </ac:spMkLst>
        </pc:spChg>
        <pc:picChg chg="add mod ord modCrop">
          <ac:chgData name="McHarg, Catherine" userId="88b8f76c-9ae3-4745-88eb-fe0667a22af5" providerId="ADAL" clId="{CA6F3431-AE1E-495F-A75B-7AA93AB5A731}" dt="2026-04-21T14:45:00.208" v="10932" actId="962"/>
          <ac:picMkLst>
            <pc:docMk/>
            <pc:sldMk cId="933352864" sldId="652"/>
            <ac:picMk id="7" creationId="{19DFBCA5-C350-9805-4EE3-1A1E63BE3299}"/>
          </ac:picMkLst>
        </pc:picChg>
      </pc:sldChg>
      <pc:sldChg chg="addSp modSp new del mod ord">
        <pc:chgData name="McHarg, Catherine" userId="88b8f76c-9ae3-4745-88eb-fe0667a22af5" providerId="ADAL" clId="{CA6F3431-AE1E-495F-A75B-7AA93AB5A731}" dt="2026-05-21T15:01:39.364" v="15378" actId="47"/>
        <pc:sldMkLst>
          <pc:docMk/>
          <pc:sldMk cId="273329653" sldId="653"/>
        </pc:sldMkLst>
        <pc:spChg chg="add mod">
          <ac:chgData name="McHarg, Catherine" userId="88b8f76c-9ae3-4745-88eb-fe0667a22af5" providerId="ADAL" clId="{CA6F3431-AE1E-495F-A75B-7AA93AB5A731}" dt="2026-04-21T14:19:34.447" v="9833" actId="14100"/>
          <ac:spMkLst>
            <pc:docMk/>
            <pc:sldMk cId="273329653" sldId="653"/>
            <ac:spMk id="4" creationId="{D9D716DE-7B00-A4CC-4BA5-43DABAF74A4F}"/>
          </ac:spMkLst>
        </pc:spChg>
        <pc:picChg chg="add mod">
          <ac:chgData name="McHarg, Catherine" userId="88b8f76c-9ae3-4745-88eb-fe0667a22af5" providerId="ADAL" clId="{CA6F3431-AE1E-495F-A75B-7AA93AB5A731}" dt="2026-04-21T14:19:30.697" v="9832" actId="1076"/>
          <ac:picMkLst>
            <pc:docMk/>
            <pc:sldMk cId="273329653" sldId="653"/>
            <ac:picMk id="6" creationId="{6AB2F8FB-3710-C207-CCCC-44AE983F1B94}"/>
          </ac:picMkLst>
        </pc:picChg>
      </pc:sldChg>
      <pc:sldChg chg="addSp delSp modSp new mod modAnim">
        <pc:chgData name="McHarg, Catherine" userId="88b8f76c-9ae3-4745-88eb-fe0667a22af5" providerId="ADAL" clId="{CA6F3431-AE1E-495F-A75B-7AA93AB5A731}" dt="2026-04-22T14:38:35.298" v="13697" actId="20577"/>
        <pc:sldMkLst>
          <pc:docMk/>
          <pc:sldMk cId="2087804447" sldId="654"/>
        </pc:sldMkLst>
        <pc:spChg chg="mod">
          <ac:chgData name="McHarg, Catherine" userId="88b8f76c-9ae3-4745-88eb-fe0667a22af5" providerId="ADAL" clId="{CA6F3431-AE1E-495F-A75B-7AA93AB5A731}" dt="2026-04-21T14:20:03.272" v="9859" actId="20577"/>
          <ac:spMkLst>
            <pc:docMk/>
            <pc:sldMk cId="2087804447" sldId="654"/>
            <ac:spMk id="2" creationId="{2D63DAE3-CCA8-1CE3-5236-0C3DD0F6141F}"/>
          </ac:spMkLst>
        </pc:spChg>
        <pc:spChg chg="mod">
          <ac:chgData name="McHarg, Catherine" userId="88b8f76c-9ae3-4745-88eb-fe0667a22af5" providerId="ADAL" clId="{CA6F3431-AE1E-495F-A75B-7AA93AB5A731}" dt="2026-04-21T14:47:34.475" v="10966" actId="20577"/>
          <ac:spMkLst>
            <pc:docMk/>
            <pc:sldMk cId="2087804447" sldId="654"/>
            <ac:spMk id="3" creationId="{C2DA3385-FC26-A83E-E59F-12ED698299AB}"/>
          </ac:spMkLst>
        </pc:spChg>
        <pc:spChg chg="add mod">
          <ac:chgData name="McHarg, Catherine" userId="88b8f76c-9ae3-4745-88eb-fe0667a22af5" providerId="ADAL" clId="{CA6F3431-AE1E-495F-A75B-7AA93AB5A731}" dt="2026-04-22T14:38:35.298" v="13697" actId="20577"/>
          <ac:spMkLst>
            <pc:docMk/>
            <pc:sldMk cId="2087804447" sldId="654"/>
            <ac:spMk id="4" creationId="{07712E7A-D21B-0E58-0817-3B8E82CEE559}"/>
          </ac:spMkLst>
        </pc:spChg>
        <pc:spChg chg="mod">
          <ac:chgData name="McHarg, Catherine" userId="88b8f76c-9ae3-4745-88eb-fe0667a22af5" providerId="ADAL" clId="{CA6F3431-AE1E-495F-A75B-7AA93AB5A731}" dt="2026-04-21T14:20:31.274" v="9922" actId="20577"/>
          <ac:spMkLst>
            <pc:docMk/>
            <pc:sldMk cId="2087804447" sldId="654"/>
            <ac:spMk id="5" creationId="{8002B376-AEF3-8F17-6209-DE03D739A3CA}"/>
          </ac:spMkLst>
        </pc:spChg>
        <pc:picChg chg="add mod ord modCrop">
          <ac:chgData name="McHarg, Catherine" userId="88b8f76c-9ae3-4745-88eb-fe0667a22af5" providerId="ADAL" clId="{CA6F3431-AE1E-495F-A75B-7AA93AB5A731}" dt="2026-04-21T14:41:00.881" v="10463" actId="962"/>
          <ac:picMkLst>
            <pc:docMk/>
            <pc:sldMk cId="2087804447" sldId="654"/>
            <ac:picMk id="7" creationId="{0A3B837D-C31A-3DB5-31DA-710F5F45FB51}"/>
          </ac:picMkLst>
        </pc:picChg>
      </pc:sldChg>
      <pc:sldChg chg="addSp delSp modSp new mod modNotesTx">
        <pc:chgData name="McHarg, Catherine" userId="88b8f76c-9ae3-4745-88eb-fe0667a22af5" providerId="ADAL" clId="{CA6F3431-AE1E-495F-A75B-7AA93AB5A731}" dt="2026-05-07T14:09:53.637" v="15007" actId="20577"/>
        <pc:sldMkLst>
          <pc:docMk/>
          <pc:sldMk cId="2798342118" sldId="655"/>
        </pc:sldMkLst>
        <pc:spChg chg="mod">
          <ac:chgData name="McHarg, Catherine" userId="88b8f76c-9ae3-4745-88eb-fe0667a22af5" providerId="ADAL" clId="{CA6F3431-AE1E-495F-A75B-7AA93AB5A731}" dt="2026-04-21T15:16:30.079" v="11111" actId="20577"/>
          <ac:spMkLst>
            <pc:docMk/>
            <pc:sldMk cId="2798342118" sldId="655"/>
            <ac:spMk id="2" creationId="{1D7C3CE8-093B-DA0F-5D2E-EF14E907B830}"/>
          </ac:spMkLst>
        </pc:spChg>
        <pc:spChg chg="mod">
          <ac:chgData name="McHarg, Catherine" userId="88b8f76c-9ae3-4745-88eb-fe0667a22af5" providerId="ADAL" clId="{CA6F3431-AE1E-495F-A75B-7AA93AB5A731}" dt="2026-04-21T15:12:24.438" v="11055" actId="14100"/>
          <ac:spMkLst>
            <pc:docMk/>
            <pc:sldMk cId="2798342118" sldId="655"/>
            <ac:spMk id="3" creationId="{21708646-9CE2-8D3C-F4CB-6538FF863F43}"/>
          </ac:spMkLst>
        </pc:spChg>
        <pc:spChg chg="mod">
          <ac:chgData name="McHarg, Catherine" userId="88b8f76c-9ae3-4745-88eb-fe0667a22af5" providerId="ADAL" clId="{CA6F3431-AE1E-495F-A75B-7AA93AB5A731}" dt="2026-04-21T15:15:51.167" v="11091" actId="20577"/>
          <ac:spMkLst>
            <pc:docMk/>
            <pc:sldMk cId="2798342118" sldId="655"/>
            <ac:spMk id="5" creationId="{A3F6C296-9DD7-1B0A-1C22-B3D6916434FF}"/>
          </ac:spMkLst>
        </pc:spChg>
        <pc:picChg chg="add mod ord modCrop">
          <ac:chgData name="McHarg, Catherine" userId="88b8f76c-9ae3-4745-88eb-fe0667a22af5" providerId="ADAL" clId="{CA6F3431-AE1E-495F-A75B-7AA93AB5A731}" dt="2026-04-22T15:28:12.828" v="14727" actId="962"/>
          <ac:picMkLst>
            <pc:docMk/>
            <pc:sldMk cId="2798342118" sldId="655"/>
            <ac:picMk id="7" creationId="{B4A2FDFB-8753-E491-8689-3208D10E3565}"/>
          </ac:picMkLst>
        </pc:picChg>
      </pc:sldChg>
      <pc:sldChg chg="addSp modSp new mod ord">
        <pc:chgData name="McHarg, Catherine" userId="88b8f76c-9ae3-4745-88eb-fe0667a22af5" providerId="ADAL" clId="{CA6F3431-AE1E-495F-A75B-7AA93AB5A731}" dt="2026-04-22T14:29:08.554" v="13530" actId="1076"/>
        <pc:sldMkLst>
          <pc:docMk/>
          <pc:sldMk cId="4294654326" sldId="659"/>
        </pc:sldMkLst>
        <pc:spChg chg="mod">
          <ac:chgData name="McHarg, Catherine" userId="88b8f76c-9ae3-4745-88eb-fe0667a22af5" providerId="ADAL" clId="{CA6F3431-AE1E-495F-A75B-7AA93AB5A731}" dt="2026-04-22T10:04:12.539" v="11777" actId="20577"/>
          <ac:spMkLst>
            <pc:docMk/>
            <pc:sldMk cId="4294654326" sldId="659"/>
            <ac:spMk id="2" creationId="{B9DFF107-9285-B7C5-678E-F8D026CF07BA}"/>
          </ac:spMkLst>
        </pc:spChg>
        <pc:spChg chg="mod">
          <ac:chgData name="McHarg, Catherine" userId="88b8f76c-9ae3-4745-88eb-fe0667a22af5" providerId="ADAL" clId="{CA6F3431-AE1E-495F-A75B-7AA93AB5A731}" dt="2026-04-22T14:28:24.535" v="13527" actId="20577"/>
          <ac:spMkLst>
            <pc:docMk/>
            <pc:sldMk cId="4294654326" sldId="659"/>
            <ac:spMk id="3" creationId="{7CB9E5AD-14BF-E9FB-6A79-C640B9DD8765}"/>
          </ac:spMkLst>
        </pc:spChg>
        <pc:picChg chg="add mod">
          <ac:chgData name="McHarg, Catherine" userId="88b8f76c-9ae3-4745-88eb-fe0667a22af5" providerId="ADAL" clId="{CA6F3431-AE1E-495F-A75B-7AA93AB5A731}" dt="2026-04-22T14:29:08.554" v="13530" actId="1076"/>
          <ac:picMkLst>
            <pc:docMk/>
            <pc:sldMk cId="4294654326" sldId="659"/>
            <ac:picMk id="5" creationId="{71CA9AB7-D972-B975-FCC5-8F978605AF5F}"/>
          </ac:picMkLst>
        </pc:picChg>
      </pc:sldChg>
      <pc:sldChg chg="addSp delSp modSp add mod modAnim">
        <pc:chgData name="McHarg, Catherine" userId="88b8f76c-9ae3-4745-88eb-fe0667a22af5" providerId="ADAL" clId="{CA6F3431-AE1E-495F-A75B-7AA93AB5A731}" dt="2026-04-22T15:26:28.152" v="14713" actId="962"/>
        <pc:sldMkLst>
          <pc:docMk/>
          <pc:sldMk cId="2120995680" sldId="661"/>
        </pc:sldMkLst>
        <pc:spChg chg="mod">
          <ac:chgData name="McHarg, Catherine" userId="88b8f76c-9ae3-4745-88eb-fe0667a22af5" providerId="ADAL" clId="{CA6F3431-AE1E-495F-A75B-7AA93AB5A731}" dt="2026-04-22T13:04:18.998" v="11979" actId="20577"/>
          <ac:spMkLst>
            <pc:docMk/>
            <pc:sldMk cId="2120995680" sldId="661"/>
            <ac:spMk id="8" creationId="{34B4D071-FAE1-0BA6-10D5-B446DA2BDCAA}"/>
          </ac:spMkLst>
        </pc:spChg>
        <pc:grpChg chg="add mod">
          <ac:chgData name="McHarg, Catherine" userId="88b8f76c-9ae3-4745-88eb-fe0667a22af5" providerId="ADAL" clId="{CA6F3431-AE1E-495F-A75B-7AA93AB5A731}" dt="2026-04-22T15:26:28.152" v="14713" actId="962"/>
          <ac:grpSpMkLst>
            <pc:docMk/>
            <pc:sldMk cId="2120995680" sldId="661"/>
            <ac:grpSpMk id="17" creationId="{18AAC66E-6977-1E83-D281-23C084214675}"/>
          </ac:grpSpMkLst>
        </pc:grpChg>
        <pc:picChg chg="add mod">
          <ac:chgData name="McHarg, Catherine" userId="88b8f76c-9ae3-4745-88eb-fe0667a22af5" providerId="ADAL" clId="{CA6F3431-AE1E-495F-A75B-7AA93AB5A731}" dt="2026-04-22T13:09:16.123" v="12021" actId="164"/>
          <ac:picMkLst>
            <pc:docMk/>
            <pc:sldMk cId="2120995680" sldId="661"/>
            <ac:picMk id="5" creationId="{8D9F2747-41DD-5644-857B-6187E1DD8B35}"/>
          </ac:picMkLst>
        </pc:picChg>
        <pc:picChg chg="add mod">
          <ac:chgData name="McHarg, Catherine" userId="88b8f76c-9ae3-4745-88eb-fe0667a22af5" providerId="ADAL" clId="{CA6F3431-AE1E-495F-A75B-7AA93AB5A731}" dt="2026-04-22T15:26:25.828" v="14710" actId="962"/>
          <ac:picMkLst>
            <pc:docMk/>
            <pc:sldMk cId="2120995680" sldId="661"/>
            <ac:picMk id="10" creationId="{4B8E85DF-01B8-9669-52D6-18F5A7E73537}"/>
          </ac:picMkLst>
        </pc:picChg>
        <pc:picChg chg="add mod">
          <ac:chgData name="McHarg, Catherine" userId="88b8f76c-9ae3-4745-88eb-fe0667a22af5" providerId="ADAL" clId="{CA6F3431-AE1E-495F-A75B-7AA93AB5A731}" dt="2026-04-22T15:26:26.505" v="14711" actId="962"/>
          <ac:picMkLst>
            <pc:docMk/>
            <pc:sldMk cId="2120995680" sldId="661"/>
            <ac:picMk id="13" creationId="{545BE49E-1FC4-6895-BE5E-309F082EC239}"/>
          </ac:picMkLst>
        </pc:picChg>
        <pc:picChg chg="add mod">
          <ac:chgData name="McHarg, Catherine" userId="88b8f76c-9ae3-4745-88eb-fe0667a22af5" providerId="ADAL" clId="{CA6F3431-AE1E-495F-A75B-7AA93AB5A731}" dt="2026-04-22T15:26:27.316" v="14712" actId="962"/>
          <ac:picMkLst>
            <pc:docMk/>
            <pc:sldMk cId="2120995680" sldId="661"/>
            <ac:picMk id="15" creationId="{F0FBB500-F57A-41FB-277D-453BC285505B}"/>
          </ac:picMkLst>
        </pc:picChg>
        <pc:picChg chg="add mod">
          <ac:chgData name="McHarg, Catherine" userId="88b8f76c-9ae3-4745-88eb-fe0667a22af5" providerId="ADAL" clId="{CA6F3431-AE1E-495F-A75B-7AA93AB5A731}" dt="2026-04-22T13:09:16.123" v="12021" actId="164"/>
          <ac:picMkLst>
            <pc:docMk/>
            <pc:sldMk cId="2120995680" sldId="661"/>
            <ac:picMk id="16" creationId="{E56F199E-9640-DF11-88CA-510B71B78B17}"/>
          </ac:picMkLst>
        </pc:picChg>
      </pc:sldChg>
      <pc:sldChg chg="addSp delSp modSp new mod modClrScheme modAnim chgLayout modNotesTx">
        <pc:chgData name="McHarg, Catherine" userId="88b8f76c-9ae3-4745-88eb-fe0667a22af5" providerId="ADAL" clId="{CA6F3431-AE1E-495F-A75B-7AA93AB5A731}" dt="2026-04-22T15:24:10.632" v="14651" actId="962"/>
        <pc:sldMkLst>
          <pc:docMk/>
          <pc:sldMk cId="1486349467" sldId="662"/>
        </pc:sldMkLst>
        <pc:spChg chg="mod ord">
          <ac:chgData name="McHarg, Catherine" userId="88b8f76c-9ae3-4745-88eb-fe0667a22af5" providerId="ADAL" clId="{CA6F3431-AE1E-495F-A75B-7AA93AB5A731}" dt="2026-04-22T13:17:50.247" v="12168" actId="20577"/>
          <ac:spMkLst>
            <pc:docMk/>
            <pc:sldMk cId="1486349467" sldId="662"/>
            <ac:spMk id="5" creationId="{01EA7D55-1786-2373-2EEF-28AED21B6E9F}"/>
          </ac:spMkLst>
        </pc:spChg>
        <pc:spChg chg="add mod ord">
          <ac:chgData name="McHarg, Catherine" userId="88b8f76c-9ae3-4745-88eb-fe0667a22af5" providerId="ADAL" clId="{CA6F3431-AE1E-495F-A75B-7AA93AB5A731}" dt="2026-04-22T13:18:13.037" v="12181" actId="20577"/>
          <ac:spMkLst>
            <pc:docMk/>
            <pc:sldMk cId="1486349467" sldId="662"/>
            <ac:spMk id="8" creationId="{4EF11F56-8219-2F8E-D481-8C653DEF0E69}"/>
          </ac:spMkLst>
        </pc:spChg>
        <pc:spChg chg="add mod ord">
          <ac:chgData name="McHarg, Catherine" userId="88b8f76c-9ae3-4745-88eb-fe0667a22af5" providerId="ADAL" clId="{CA6F3431-AE1E-495F-A75B-7AA93AB5A731}" dt="2026-04-22T13:31:37.192" v="12594" actId="20577"/>
          <ac:spMkLst>
            <pc:docMk/>
            <pc:sldMk cId="1486349467" sldId="662"/>
            <ac:spMk id="9" creationId="{97D1F6F1-EC41-C08F-3E7F-8AEB990088E8}"/>
          </ac:spMkLst>
        </pc:spChg>
        <pc:spChg chg="add mod">
          <ac:chgData name="McHarg, Catherine" userId="88b8f76c-9ae3-4745-88eb-fe0667a22af5" providerId="ADAL" clId="{CA6F3431-AE1E-495F-A75B-7AA93AB5A731}" dt="2026-04-22T13:31:47.394" v="12595" actId="1076"/>
          <ac:spMkLst>
            <pc:docMk/>
            <pc:sldMk cId="1486349467" sldId="662"/>
            <ac:spMk id="10" creationId="{FC8853B4-EBBA-BC1A-04BD-A3FBB599FE54}"/>
          </ac:spMkLst>
        </pc:spChg>
        <pc:picChg chg="add mod ord">
          <ac:chgData name="McHarg, Catherine" userId="88b8f76c-9ae3-4745-88eb-fe0667a22af5" providerId="ADAL" clId="{CA6F3431-AE1E-495F-A75B-7AA93AB5A731}" dt="2026-04-22T15:24:10.632" v="14651" actId="962"/>
          <ac:picMkLst>
            <pc:docMk/>
            <pc:sldMk cId="1486349467" sldId="662"/>
            <ac:picMk id="7" creationId="{53F0A373-4269-FB56-C6CE-D46BAD135C7E}"/>
          </ac:picMkLst>
        </pc:picChg>
      </pc:sldChg>
      <pc:sldChg chg="addSp delSp modSp new mod ord modAnim modNotesTx">
        <pc:chgData name="McHarg, Catherine" userId="88b8f76c-9ae3-4745-88eb-fe0667a22af5" providerId="ADAL" clId="{CA6F3431-AE1E-495F-A75B-7AA93AB5A731}" dt="2026-05-21T15:01:10.647" v="15377" actId="20577"/>
        <pc:sldMkLst>
          <pc:docMk/>
          <pc:sldMk cId="620472573" sldId="663"/>
        </pc:sldMkLst>
        <pc:spChg chg="mod">
          <ac:chgData name="McHarg, Catherine" userId="88b8f76c-9ae3-4745-88eb-fe0667a22af5" providerId="ADAL" clId="{CA6F3431-AE1E-495F-A75B-7AA93AB5A731}" dt="2026-04-22T14:01:27.157" v="12736" actId="20577"/>
          <ac:spMkLst>
            <pc:docMk/>
            <pc:sldMk cId="620472573" sldId="663"/>
            <ac:spMk id="2" creationId="{22016B7A-AE0A-4BAA-F30A-C98062C1C00B}"/>
          </ac:spMkLst>
        </pc:spChg>
        <pc:spChg chg="add del mod">
          <ac:chgData name="McHarg, Catherine" userId="88b8f76c-9ae3-4745-88eb-fe0667a22af5" providerId="ADAL" clId="{CA6F3431-AE1E-495F-A75B-7AA93AB5A731}" dt="2026-04-22T14:39:46.352" v="13698" actId="20577"/>
          <ac:spMkLst>
            <pc:docMk/>
            <pc:sldMk cId="620472573" sldId="663"/>
            <ac:spMk id="3" creationId="{3127BAEB-331D-6DAF-3C86-B02FDA9547AA}"/>
          </ac:spMkLst>
        </pc:spChg>
        <pc:spChg chg="add mod">
          <ac:chgData name="McHarg, Catherine" userId="88b8f76c-9ae3-4745-88eb-fe0667a22af5" providerId="ADAL" clId="{CA6F3431-AE1E-495F-A75B-7AA93AB5A731}" dt="2026-04-22T15:28:03.811" v="14721" actId="962"/>
          <ac:spMkLst>
            <pc:docMk/>
            <pc:sldMk cId="620472573" sldId="663"/>
            <ac:spMk id="13" creationId="{091A976E-01E5-40D6-3C92-182E7A8C121B}"/>
          </ac:spMkLst>
        </pc:spChg>
        <pc:spChg chg="add mod">
          <ac:chgData name="McHarg, Catherine" userId="88b8f76c-9ae3-4745-88eb-fe0667a22af5" providerId="ADAL" clId="{CA6F3431-AE1E-495F-A75B-7AA93AB5A731}" dt="2026-04-22T14:15:16.354" v="13130" actId="1076"/>
          <ac:spMkLst>
            <pc:docMk/>
            <pc:sldMk cId="620472573" sldId="663"/>
            <ac:spMk id="14" creationId="{57414298-F1F3-EB81-FBE1-4BC7CFAE7078}"/>
          </ac:spMkLst>
        </pc:spChg>
        <pc:picChg chg="add mod ord">
          <ac:chgData name="McHarg, Catherine" userId="88b8f76c-9ae3-4745-88eb-fe0667a22af5" providerId="ADAL" clId="{CA6F3431-AE1E-495F-A75B-7AA93AB5A731}" dt="2026-04-22T15:27:23.666" v="14718" actId="962"/>
          <ac:picMkLst>
            <pc:docMk/>
            <pc:sldMk cId="620472573" sldId="663"/>
            <ac:picMk id="7" creationId="{D640E100-1768-C7F4-4726-3592B801218C}"/>
          </ac:picMkLst>
        </pc:picChg>
        <pc:picChg chg="add mod">
          <ac:chgData name="McHarg, Catherine" userId="88b8f76c-9ae3-4745-88eb-fe0667a22af5" providerId="ADAL" clId="{CA6F3431-AE1E-495F-A75B-7AA93AB5A731}" dt="2026-04-22T15:28:01.275" v="14720" actId="962"/>
          <ac:picMkLst>
            <pc:docMk/>
            <pc:sldMk cId="620472573" sldId="663"/>
            <ac:picMk id="12" creationId="{A3671CF8-EE6A-F4DF-1D48-9C475F8247C3}"/>
          </ac:picMkLst>
        </pc:picChg>
      </pc:sldChg>
      <pc:sldChg chg="addSp delSp modSp new mod modClrScheme chgLayout modNotesTx">
        <pc:chgData name="McHarg, Catherine" userId="88b8f76c-9ae3-4745-88eb-fe0667a22af5" providerId="ADAL" clId="{CA6F3431-AE1E-495F-A75B-7AA93AB5A731}" dt="2026-05-07T14:08:06.824" v="14997" actId="20577"/>
        <pc:sldMkLst>
          <pc:docMk/>
          <pc:sldMk cId="3498840959" sldId="664"/>
        </pc:sldMkLst>
        <pc:spChg chg="mod ord">
          <ac:chgData name="McHarg, Catherine" userId="88b8f76c-9ae3-4745-88eb-fe0667a22af5" providerId="ADAL" clId="{CA6F3431-AE1E-495F-A75B-7AA93AB5A731}" dt="2026-04-22T15:15:32.240" v="14575" actId="20577"/>
          <ac:spMkLst>
            <pc:docMk/>
            <pc:sldMk cId="3498840959" sldId="664"/>
            <ac:spMk id="2" creationId="{6F02FAC1-15B5-E25B-4378-348A996DE2EB}"/>
          </ac:spMkLst>
        </pc:spChg>
        <pc:spChg chg="mod ord">
          <ac:chgData name="McHarg, Catherine" userId="88b8f76c-9ae3-4745-88eb-fe0667a22af5" providerId="ADAL" clId="{CA6F3431-AE1E-495F-A75B-7AA93AB5A731}" dt="2026-04-22T15:16:31.866" v="14580" actId="20577"/>
          <ac:spMkLst>
            <pc:docMk/>
            <pc:sldMk cId="3498840959" sldId="664"/>
            <ac:spMk id="3" creationId="{84B22396-5E9B-60A4-0E4A-936A54136564}"/>
          </ac:spMkLst>
        </pc:spChg>
        <pc:spChg chg="add mod ord">
          <ac:chgData name="McHarg, Catherine" userId="88b8f76c-9ae3-4745-88eb-fe0667a22af5" providerId="ADAL" clId="{CA6F3431-AE1E-495F-A75B-7AA93AB5A731}" dt="2026-04-22T15:11:01.974" v="14423" actId="20577"/>
          <ac:spMkLst>
            <pc:docMk/>
            <pc:sldMk cId="3498840959" sldId="664"/>
            <ac:spMk id="7" creationId="{62659EC4-E95F-15B1-2203-F0D4037957C5}"/>
          </ac:spMkLst>
        </pc:spChg>
        <pc:picChg chg="add mod ord">
          <ac:chgData name="McHarg, Catherine" userId="88b8f76c-9ae3-4745-88eb-fe0667a22af5" providerId="ADAL" clId="{CA6F3431-AE1E-495F-A75B-7AA93AB5A731}" dt="2026-04-22T15:29:03.069" v="14987" actId="962"/>
          <ac:picMkLst>
            <pc:docMk/>
            <pc:sldMk cId="3498840959" sldId="664"/>
            <ac:picMk id="9" creationId="{172B1E89-8C52-3F4E-1287-6F48B69678C0}"/>
          </ac:picMkLst>
        </pc:picChg>
      </pc:sldChg>
      <pc:sldChg chg="modSp add mod modNotesTx">
        <pc:chgData name="McHarg, Catherine" userId="88b8f76c-9ae3-4745-88eb-fe0667a22af5" providerId="ADAL" clId="{CA6F3431-AE1E-495F-A75B-7AA93AB5A731}" dt="2026-05-07T14:11:50.205" v="15043" actId="20577"/>
        <pc:sldMkLst>
          <pc:docMk/>
          <pc:sldMk cId="3382870516" sldId="665"/>
        </pc:sldMkLst>
        <pc:spChg chg="mod">
          <ac:chgData name="McHarg, Catherine" userId="88b8f76c-9ae3-4745-88eb-fe0667a22af5" providerId="ADAL" clId="{CA6F3431-AE1E-495F-A75B-7AA93AB5A731}" dt="2026-04-22T15:02:14.671" v="14013" actId="13926"/>
          <ac:spMkLst>
            <pc:docMk/>
            <pc:sldMk cId="3382870516" sldId="665"/>
            <ac:spMk id="3" creationId="{6C37A9FA-732E-A1EC-70DD-3F8278AA2ACC}"/>
          </ac:spMkLst>
        </pc:spChg>
        <pc:picChg chg="mod">
          <ac:chgData name="McHarg, Catherine" userId="88b8f76c-9ae3-4745-88eb-fe0667a22af5" providerId="ADAL" clId="{CA6F3431-AE1E-495F-A75B-7AA93AB5A731}" dt="2026-04-22T15:02:23.036" v="14014" actId="14826"/>
          <ac:picMkLst>
            <pc:docMk/>
            <pc:sldMk cId="3382870516" sldId="665"/>
            <ac:picMk id="13" creationId="{024E0449-BD8D-7111-4C13-3CB32BBEC28E}"/>
          </ac:picMkLst>
        </pc:picChg>
      </pc:sldChg>
      <pc:sldChg chg="addSp delSp modSp add mod modClrScheme chgLayout">
        <pc:chgData name="McHarg, Catherine" userId="88b8f76c-9ae3-4745-88eb-fe0667a22af5" providerId="ADAL" clId="{CA6F3431-AE1E-495F-A75B-7AA93AB5A731}" dt="2026-04-22T15:20:53.004" v="14642" actId="20577"/>
        <pc:sldMkLst>
          <pc:docMk/>
          <pc:sldMk cId="231506917" sldId="666"/>
        </pc:sldMkLst>
        <pc:spChg chg="mod ord">
          <ac:chgData name="McHarg, Catherine" userId="88b8f76c-9ae3-4745-88eb-fe0667a22af5" providerId="ADAL" clId="{CA6F3431-AE1E-495F-A75B-7AA93AB5A731}" dt="2026-04-22T15:19:10.095" v="14592" actId="700"/>
          <ac:spMkLst>
            <pc:docMk/>
            <pc:sldMk cId="231506917" sldId="666"/>
            <ac:spMk id="2" creationId="{6306ADD0-20DB-CC0F-FCD7-1C6C26610A8C}"/>
          </ac:spMkLst>
        </pc:spChg>
        <pc:spChg chg="mod ord">
          <ac:chgData name="McHarg, Catherine" userId="88b8f76c-9ae3-4745-88eb-fe0667a22af5" providerId="ADAL" clId="{CA6F3431-AE1E-495F-A75B-7AA93AB5A731}" dt="2026-04-22T15:19:33.179" v="14607" actId="20577"/>
          <ac:spMkLst>
            <pc:docMk/>
            <pc:sldMk cId="231506917" sldId="666"/>
            <ac:spMk id="3" creationId="{EFC2BBE5-884D-2EAD-52A4-D7FCDB8FEF05}"/>
          </ac:spMkLst>
        </pc:spChg>
        <pc:spChg chg="add mod ord">
          <ac:chgData name="McHarg, Catherine" userId="88b8f76c-9ae3-4745-88eb-fe0667a22af5" providerId="ADAL" clId="{CA6F3431-AE1E-495F-A75B-7AA93AB5A731}" dt="2026-04-22T15:20:53.004" v="14642" actId="20577"/>
          <ac:spMkLst>
            <pc:docMk/>
            <pc:sldMk cId="231506917" sldId="666"/>
            <ac:spMk id="6" creationId="{C1EFDD63-F1E4-8FEB-8999-20E6684E80ED}"/>
          </ac:spMkLst>
        </pc:spChg>
        <pc:picChg chg="add mod ord modCrop">
          <ac:chgData name="McHarg, Catherine" userId="88b8f76c-9ae3-4745-88eb-fe0667a22af5" providerId="ADAL" clId="{CA6F3431-AE1E-495F-A75B-7AA93AB5A731}" dt="2026-04-22T15:20:21.219" v="14640" actId="18131"/>
          <ac:picMkLst>
            <pc:docMk/>
            <pc:sldMk cId="231506917" sldId="666"/>
            <ac:picMk id="8" creationId="{25D1C43D-AF46-26D8-49B0-F09D42831D79}"/>
          </ac:picMkLst>
        </pc:picChg>
      </pc:sldChg>
      <pc:sldMasterChg chg="addSldLayout modSldLayout">
        <pc:chgData name="McHarg, Catherine" userId="88b8f76c-9ae3-4745-88eb-fe0667a22af5" providerId="ADAL" clId="{CA6F3431-AE1E-495F-A75B-7AA93AB5A731}" dt="2026-04-22T13:17:35.723" v="12159" actId="14100"/>
        <pc:sldMasterMkLst>
          <pc:docMk/>
          <pc:sldMasterMk cId="2215143578" sldId="2147483648"/>
        </pc:sldMasterMkLst>
        <pc:sldLayoutChg chg="modSp add mod modTransition">
          <pc:chgData name="McHarg, Catherine" userId="88b8f76c-9ae3-4745-88eb-fe0667a22af5" providerId="ADAL" clId="{CA6F3431-AE1E-495F-A75B-7AA93AB5A731}" dt="2026-04-22T13:17:35.723" v="12159" actId="14100"/>
          <pc:sldLayoutMkLst>
            <pc:docMk/>
            <pc:sldMasterMk cId="2215143578" sldId="2147483648"/>
            <pc:sldLayoutMk cId="2042907772" sldId="2147483702"/>
          </pc:sldLayoutMkLst>
          <pc:spChg chg="mod">
            <ac:chgData name="McHarg, Catherine" userId="88b8f76c-9ae3-4745-88eb-fe0667a22af5" providerId="ADAL" clId="{CA6F3431-AE1E-495F-A75B-7AA93AB5A731}" dt="2026-04-22T13:17:35.723" v="12159" actId="14100"/>
            <ac:spMkLst>
              <pc:docMk/>
              <pc:sldMasterMk cId="2215143578" sldId="2147483648"/>
              <pc:sldLayoutMk cId="2042907772" sldId="2147483702"/>
              <ac:spMk id="2" creationId="{693031FB-FF82-C7E3-5E70-39883C1C83AA}"/>
            </ac:spMkLst>
          </pc:spChg>
        </pc:sldLayoutChg>
      </pc:sldMasterChg>
    </pc:docChg>
  </pc:docChgLst>
  <pc:docChgLst>
    <pc:chgData name="Dale, Ismail" userId="af985239-6e60-43f2-b1ee-4ab77fc94c1e" providerId="ADAL" clId="{9CAAF988-31DD-476A-8B22-66F7B958B27C}"/>
    <pc:docChg chg="custSel modSld">
      <pc:chgData name="Dale, Ismail" userId="af985239-6e60-43f2-b1ee-4ab77fc94c1e" providerId="ADAL" clId="{9CAAF988-31DD-476A-8B22-66F7B958B27C}" dt="2026-04-23T10:03:06.766" v="16" actId="207"/>
      <pc:docMkLst>
        <pc:docMk/>
      </pc:docMkLst>
      <pc:sldChg chg="modSp mod">
        <pc:chgData name="Dale, Ismail" userId="af985239-6e60-43f2-b1ee-4ab77fc94c1e" providerId="ADAL" clId="{9CAAF988-31DD-476A-8B22-66F7B958B27C}" dt="2026-04-23T09:30:54.787" v="15" actId="404"/>
        <pc:sldMkLst>
          <pc:docMk/>
          <pc:sldMk cId="2446213329" sldId="514"/>
        </pc:sldMkLst>
        <pc:spChg chg="mod">
          <ac:chgData name="Dale, Ismail" userId="af985239-6e60-43f2-b1ee-4ab77fc94c1e" providerId="ADAL" clId="{9CAAF988-31DD-476A-8B22-66F7B958B27C}" dt="2026-04-23T09:30:54.787" v="15" actId="404"/>
          <ac:spMkLst>
            <pc:docMk/>
            <pc:sldMk cId="2446213329" sldId="514"/>
            <ac:spMk id="15" creationId="{0C364AC4-C311-EFAB-09DA-5B0239FBC7E4}"/>
          </ac:spMkLst>
        </pc:spChg>
      </pc:sldChg>
      <pc:sldChg chg="modSp mod modAnim">
        <pc:chgData name="Dale, Ismail" userId="af985239-6e60-43f2-b1ee-4ab77fc94c1e" providerId="ADAL" clId="{9CAAF988-31DD-476A-8B22-66F7B958B27C}" dt="2026-04-23T10:03:06.766" v="16" actId="207"/>
        <pc:sldMkLst>
          <pc:docMk/>
          <pc:sldMk cId="2360912269" sldId="638"/>
        </pc:sldMkLst>
        <pc:spChg chg="mod">
          <ac:chgData name="Dale, Ismail" userId="af985239-6e60-43f2-b1ee-4ab77fc94c1e" providerId="ADAL" clId="{9CAAF988-31DD-476A-8B22-66F7B958B27C}" dt="2026-04-22T16:35:31.348" v="4" actId="20577"/>
          <ac:spMkLst>
            <pc:docMk/>
            <pc:sldMk cId="2360912269" sldId="638"/>
            <ac:spMk id="10" creationId="{9DB53430-759A-3AE1-37B4-BD19048C9F28}"/>
          </ac:spMkLst>
        </pc:spChg>
        <pc:spChg chg="mod">
          <ac:chgData name="Dale, Ismail" userId="af985239-6e60-43f2-b1ee-4ab77fc94c1e" providerId="ADAL" clId="{9CAAF988-31DD-476A-8B22-66F7B958B27C}" dt="2026-04-23T10:03:06.766" v="16" actId="207"/>
          <ac:spMkLst>
            <pc:docMk/>
            <pc:sldMk cId="2360912269" sldId="638"/>
            <ac:spMk id="11" creationId="{4CFE3CB6-EDB2-14F9-2161-803B40BA4941}"/>
          </ac:spMkLst>
        </pc:spChg>
      </pc:sldChg>
      <pc:sldChg chg="modSp mod">
        <pc:chgData name="Dale, Ismail" userId="af985239-6e60-43f2-b1ee-4ab77fc94c1e" providerId="ADAL" clId="{9CAAF988-31DD-476A-8B22-66F7B958B27C}" dt="2026-04-22T17:03:15.504" v="6" actId="20577"/>
        <pc:sldMkLst>
          <pc:docMk/>
          <pc:sldMk cId="620472573" sldId="663"/>
        </pc:sldMkLst>
        <pc:spChg chg="mod">
          <ac:chgData name="Dale, Ismail" userId="af985239-6e60-43f2-b1ee-4ab77fc94c1e" providerId="ADAL" clId="{9CAAF988-31DD-476A-8B22-66F7B958B27C}" dt="2026-04-22T17:03:15.504" v="6" actId="20577"/>
          <ac:spMkLst>
            <pc:docMk/>
            <pc:sldMk cId="620472573" sldId="663"/>
            <ac:spMk id="2" creationId="{22016B7A-AE0A-4BAA-F30A-C98062C1C00B}"/>
          </ac:spMkLst>
        </pc:spChg>
      </pc:sldChg>
    </pc:docChg>
  </pc:docChgLst>
  <pc:docChgLst>
    <pc:chgData name="Dale, Ismail" userId="S::ismail.dale@historicengland.org.uk::af985239-6e60-43f2-b1ee-4ab77fc94c1e" providerId="AD" clId="Web-{6B333FD7-329A-A08A-2021-40E028A1C1E6}"/>
    <pc:docChg chg="modSld">
      <pc:chgData name="Dale, Ismail" userId="S::ismail.dale@historicengland.org.uk::af985239-6e60-43f2-b1ee-4ab77fc94c1e" providerId="AD" clId="Web-{6B333FD7-329A-A08A-2021-40E028A1C1E6}" dt="2026-04-23T09:23:37.068" v="0" actId="20577"/>
      <pc:docMkLst>
        <pc:docMk/>
      </pc:docMkLst>
      <pc:sldChg chg="modSp modCm">
        <pc:chgData name="Dale, Ismail" userId="S::ismail.dale@historicengland.org.uk::af985239-6e60-43f2-b1ee-4ab77fc94c1e" providerId="AD" clId="Web-{6B333FD7-329A-A08A-2021-40E028A1C1E6}" dt="2026-04-23T09:23:37.068" v="0" actId="20577"/>
        <pc:sldMkLst>
          <pc:docMk/>
          <pc:sldMk cId="2360912269" sldId="638"/>
        </pc:sldMkLst>
        <pc:spChg chg="mod">
          <ac:chgData name="Dale, Ismail" userId="S::ismail.dale@historicengland.org.uk::af985239-6e60-43f2-b1ee-4ab77fc94c1e" providerId="AD" clId="Web-{6B333FD7-329A-A08A-2021-40E028A1C1E6}" dt="2026-04-23T09:23:37.068" v="0" actId="20577"/>
          <ac:spMkLst>
            <pc:docMk/>
            <pc:sldMk cId="2360912269" sldId="638"/>
            <ac:spMk id="11" creationId="{4CFE3CB6-EDB2-14F9-2161-803B40BA4941}"/>
          </ac:spMkLst>
        </pc:spChg>
        <pc:extLst>
          <p:ext xmlns:p="http://schemas.openxmlformats.org/presentationml/2006/main" uri="{D6D511B9-2390-475A-947B-AFAB55BFBCF1}">
            <pc226:cmChg xmlns:pc226="http://schemas.microsoft.com/office/powerpoint/2022/06/main/command" chg="mod">
              <pc226:chgData name="Dale, Ismail" userId="S::ismail.dale@historicengland.org.uk::af985239-6e60-43f2-b1ee-4ab77fc94c1e" providerId="AD" clId="Web-{6B333FD7-329A-A08A-2021-40E028A1C1E6}" dt="2026-04-23T09:23:37.068" v="0" actId="20577"/>
              <pc2:cmMkLst xmlns:pc2="http://schemas.microsoft.com/office/powerpoint/2019/9/main/command">
                <pc:docMk/>
                <pc:sldMk cId="2360912269" sldId="638"/>
                <pc2:cmMk id="{949A6ED6-5022-4823-8D16-FC161C23ACD4}"/>
              </pc2:cmMkLst>
            </pc226:cmChg>
          </p:ext>
        </pc:extLst>
      </pc:sldChg>
    </pc:docChg>
  </pc:docChgLst>
  <pc:docChgLst>
    <pc:chgData name="Dale, Ismail" userId="S::ismail.dale@historicengland.org.uk::af985239-6e60-43f2-b1ee-4ab77fc94c1e" providerId="AD" clId="Web-{3AD745DB-E34E-EB94-52D8-88AD6C27CFFE}"/>
    <pc:docChg chg="mod">
      <pc:chgData name="Dale, Ismail" userId="S::ismail.dale@historicengland.org.uk::af985239-6e60-43f2-b1ee-4ab77fc94c1e" providerId="AD" clId="Web-{3AD745DB-E34E-EB94-52D8-88AD6C27CFFE}" dt="2026-04-22T16:27:29.122"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5/21/2026</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5/21/2026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commons.wikimedia.org/wiki/File:Djurgardens_IF_logo.sv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ommons.wikimedia.org/wiki/File:Urbis_Olympics.jp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ommons.wikimedia.org/wiki/File:Frank_Soo%27s_Honorary_England_Cap.jpg"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raf_58_4438_f21_0033"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a:t>
            </a:r>
            <a:r>
              <a:rPr lang="en-GB" sz="1200" kern="1200">
                <a:solidFill>
                  <a:schemeClr val="tx1"/>
                </a:solidFill>
                <a:effectLst/>
                <a:latin typeface="+mn-lt"/>
                <a:ea typeface="+mn-ea"/>
                <a:cs typeface="+mn-cs"/>
              </a:rPr>
              <a:t>© </a:t>
            </a:r>
            <a:r>
              <a:rPr lang="en-GB"/>
              <a:t>Alamy Ref: </a:t>
            </a:r>
            <a:r>
              <a:rPr lang="en-GB" sz="1200" b="0" i="0" kern="1200">
                <a:solidFill>
                  <a:schemeClr val="tx1"/>
                </a:solidFill>
                <a:effectLst/>
                <a:latin typeface="+mn-lt"/>
                <a:ea typeface="+mn-ea"/>
                <a:cs typeface="+mn-cs"/>
              </a:rPr>
              <a:t>G9HAEA</a:t>
            </a:r>
            <a:endParaRPr lang="en-US">
              <a:ea typeface="Calibri"/>
              <a:cs typeface="Calibri"/>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3594631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 </a:t>
            </a:r>
            <a:r>
              <a:rPr lang="en-GB"/>
              <a:t>Alamy Ref: </a:t>
            </a:r>
            <a:r>
              <a:rPr lang="en-GB" sz="1200" b="0" i="0" kern="1200">
                <a:solidFill>
                  <a:schemeClr val="tx1"/>
                </a:solidFill>
                <a:effectLst/>
                <a:latin typeface="+mn-lt"/>
                <a:ea typeface="+mn-ea"/>
                <a:cs typeface="+mn-cs"/>
              </a:rPr>
              <a:t>GA1AK9</a:t>
            </a:r>
            <a:endParaRPr lang="en-US">
              <a:ea typeface="Calibri"/>
              <a:cs typeface="Calibri"/>
            </a:endParaRP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1620144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effectLst/>
              </a:rPr>
              <a:t>Image: </a:t>
            </a:r>
            <a:r>
              <a:rPr lang="en-GB" sz="1200" kern="1200">
                <a:solidFill>
                  <a:schemeClr val="tx1"/>
                </a:solidFill>
                <a:effectLst/>
                <a:latin typeface="+mn-lt"/>
                <a:ea typeface="+mn-ea"/>
                <a:cs typeface="+mn-cs"/>
              </a:rPr>
              <a:t>© </a:t>
            </a:r>
            <a:r>
              <a:rPr lang="en-GB"/>
              <a:t>Alamy Ref: </a:t>
            </a:r>
            <a:r>
              <a:rPr lang="en-GB" sz="1200" b="0" i="0" kern="1200">
                <a:solidFill>
                  <a:schemeClr val="tx1"/>
                </a:solidFill>
                <a:effectLst/>
                <a:latin typeface="+mn-lt"/>
                <a:ea typeface="+mn-ea"/>
                <a:cs typeface="+mn-cs"/>
              </a:rPr>
              <a:t>2NDPHDX</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069693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Image: </a:t>
            </a:r>
            <a:r>
              <a:rPr lang="en-GB" sz="1200" kern="1200">
                <a:solidFill>
                  <a:schemeClr val="tx1"/>
                </a:solidFill>
                <a:effectLst/>
                <a:latin typeface="+mn-lt"/>
                <a:ea typeface="+mn-ea"/>
                <a:cs typeface="+mn-cs"/>
              </a:rPr>
              <a:t>© Historic England</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253524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effectLst/>
              </a:rPr>
              <a:t>Image: </a:t>
            </a:r>
            <a:r>
              <a:rPr lang="en-GB" sz="1200" kern="1200">
                <a:solidFill>
                  <a:schemeClr val="tx1"/>
                </a:solidFill>
                <a:effectLst/>
                <a:latin typeface="+mn-lt"/>
                <a:ea typeface="+mn-ea"/>
                <a:cs typeface="+mn-cs"/>
              </a:rPr>
              <a:t>© </a:t>
            </a:r>
            <a:r>
              <a:rPr lang="en-GB"/>
              <a:t>Alamy Ref: </a:t>
            </a:r>
            <a:r>
              <a:rPr lang="en-GB" sz="1200" b="0" i="0" kern="1200">
                <a:solidFill>
                  <a:schemeClr val="tx1"/>
                </a:solidFill>
                <a:effectLst/>
                <a:latin typeface="+mn-lt"/>
                <a:ea typeface="+mn-ea"/>
                <a:cs typeface="+mn-cs"/>
              </a:rPr>
              <a:t>CW2PG3</a:t>
            </a:r>
            <a:endParaRPr lang="en-GB"/>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068167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Image: </a:t>
            </a:r>
            <a:r>
              <a:rPr lang="en-GB" sz="1200" kern="1200">
                <a:solidFill>
                  <a:schemeClr val="tx1"/>
                </a:solidFill>
                <a:effectLst/>
                <a:latin typeface="+mn-lt"/>
                <a:ea typeface="+mn-ea"/>
                <a:cs typeface="+mn-cs"/>
              </a:rPr>
              <a:t>© </a:t>
            </a:r>
            <a:r>
              <a:rPr lang="en-GB"/>
              <a:t>Alamy Ref: 3DPET0R</a:t>
            </a:r>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962163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Staffordshire Sentinel - Thursday 15 February 1934</a:t>
            </a:r>
          </a:p>
          <a:p>
            <a:r>
              <a:rPr lang="en-GB" sz="1200" b="0" i="0" kern="1200" dirty="0">
                <a:solidFill>
                  <a:schemeClr val="tx1"/>
                </a:solidFill>
                <a:effectLst/>
                <a:latin typeface="+mn-lt"/>
                <a:ea typeface="+mn-ea"/>
                <a:cs typeface="+mn-cs"/>
              </a:rPr>
              <a:t>Image © Reach PLC. Image created courtesy of THE BRITISH LIBRARY BOARD.</a:t>
            </a:r>
          </a:p>
          <a:p>
            <a:r>
              <a:rPr lang="en-GB" sz="1200" b="0" i="0" kern="1200" dirty="0">
                <a:solidFill>
                  <a:schemeClr val="tx1"/>
                </a:solidFill>
                <a:effectLst/>
                <a:latin typeface="+mn-lt"/>
                <a:ea typeface="+mn-ea"/>
                <a:cs typeface="+mn-cs"/>
              </a:rPr>
              <a:t>https://www-britishnewspaperarchive-co-uk.eu1.proxy.openathens.net/viewer/BL/0000525/19340215/112/0006</a:t>
            </a:r>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3518843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Teacher Notes – differentiation of letter length and vocab</a:t>
            </a:r>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764467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239277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Image: </a:t>
            </a:r>
            <a:r>
              <a:rPr lang="en-GB" sz="1200" kern="1200">
                <a:solidFill>
                  <a:schemeClr val="tx1"/>
                </a:solidFill>
                <a:effectLst/>
                <a:latin typeface="+mn-lt"/>
                <a:ea typeface="+mn-ea"/>
                <a:cs typeface="+mn-cs"/>
              </a:rPr>
              <a:t>© </a:t>
            </a:r>
            <a:r>
              <a:rPr lang="en-GB"/>
              <a:t>Alamy Ref: </a:t>
            </a:r>
            <a:r>
              <a:rPr lang="en-GB" sz="1200" b="0" i="0" kern="1200">
                <a:solidFill>
                  <a:schemeClr val="tx1"/>
                </a:solidFill>
                <a:effectLst/>
                <a:latin typeface="+mn-lt"/>
                <a:ea typeface="+mn-ea"/>
                <a:cs typeface="+mn-cs"/>
              </a:rPr>
              <a:t>2X23FHP</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2151968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Frank Soo (second from right) waits to shake hands with General Koenig, the French Governor of Paris, before England's 2-2 draw against France at Wembley in 1945</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2951634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this activity we’re using </a:t>
            </a:r>
            <a:r>
              <a:rPr lang="en-US" sz="1200">
                <a:cs typeface="Arial"/>
              </a:rPr>
              <a:t>Ian ‘Dawson’s Model’ for significance criteria.</a:t>
            </a:r>
            <a:endParaRPr lang="en-US"/>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4179938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Evening Dispatch - Saturday 9</a:t>
            </a:r>
            <a:r>
              <a:rPr lang="en-GB" sz="1200" b="0" i="0" kern="1200" baseline="30000" dirty="0">
                <a:solidFill>
                  <a:schemeClr val="tx1"/>
                </a:solidFill>
                <a:effectLst/>
                <a:latin typeface="+mn-lt"/>
                <a:ea typeface="+mn-ea"/>
                <a:cs typeface="+mn-cs"/>
              </a:rPr>
              <a:t>th</a:t>
            </a:r>
            <a:r>
              <a:rPr lang="en-GB" sz="1200" b="0" i="0" kern="1200" dirty="0">
                <a:solidFill>
                  <a:schemeClr val="tx1"/>
                </a:solidFill>
                <a:effectLst/>
                <a:latin typeface="+mn-lt"/>
                <a:ea typeface="+mn-ea"/>
                <a:cs typeface="+mn-cs"/>
              </a:rPr>
              <a:t> May 1942</a:t>
            </a:r>
          </a:p>
          <a:p>
            <a:r>
              <a:rPr lang="en-GB" sz="1200" b="0" i="0" kern="1200" dirty="0">
                <a:solidFill>
                  <a:schemeClr val="tx1"/>
                </a:solidFill>
                <a:effectLst/>
                <a:latin typeface="+mn-lt"/>
                <a:ea typeface="+mn-ea"/>
                <a:cs typeface="+mn-cs"/>
              </a:rPr>
              <a:t>Image © Reach PLC. Image created courtesy of THE BRITISH LIBRARY BOARD.</a:t>
            </a:r>
          </a:p>
          <a:p>
            <a:r>
              <a:rPr lang="en-GB" sz="1200" b="0" i="0" kern="1200" dirty="0">
                <a:solidFill>
                  <a:schemeClr val="tx1"/>
                </a:solidFill>
                <a:effectLst/>
                <a:latin typeface="+mn-lt"/>
                <a:ea typeface="+mn-ea"/>
                <a:cs typeface="+mn-cs"/>
              </a:rPr>
              <a:t>https://www-britishnewspaperarchive-co-uk.eu1.proxy.openathens.net/viewer/BL/0000671/19420509/079/0004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262469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a:t>
            </a:r>
            <a:r>
              <a:rPr lang="en-GB" err="1"/>
              <a:t>Djurgårdens</a:t>
            </a:r>
            <a:r>
              <a:rPr lang="en-GB"/>
              <a:t> IF, Public domain, via Wikimedia Commons - </a:t>
            </a:r>
            <a:r>
              <a:rPr lang="en-GB" sz="1200" u="sng" kern="1200">
                <a:solidFill>
                  <a:schemeClr val="tx1"/>
                </a:solidFill>
                <a:effectLst/>
                <a:latin typeface="+mn-lt"/>
                <a:ea typeface="+mn-ea"/>
                <a:cs typeface="+mn-cs"/>
                <a:hlinkClick r:id="rId3"/>
              </a:rPr>
              <a:t>https://commons.wikimedia.org/wiki/File:Djurgardens_IF_logo.svg</a:t>
            </a:r>
            <a:r>
              <a:rPr lang="en-GB" sz="1200" kern="120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2182962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David Dixon / The National Football Museum, Manchester - </a:t>
            </a:r>
            <a:r>
              <a:rPr lang="en-GB" sz="1200" u="sng" kern="1200">
                <a:solidFill>
                  <a:schemeClr val="tx1"/>
                </a:solidFill>
                <a:effectLst/>
                <a:latin typeface="+mn-lt"/>
                <a:ea typeface="+mn-ea"/>
                <a:cs typeface="+mn-cs"/>
                <a:hlinkClick r:id="rId3"/>
              </a:rPr>
              <a:t>https://commons.wikimedia.org/wiki/File:Urbis_Olympics.jpg</a:t>
            </a:r>
            <a:r>
              <a:rPr lang="en-GB" sz="1200" kern="120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13163580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 1: </a:t>
            </a:r>
            <a:r>
              <a:rPr lang="en-GB" sz="1200" kern="1200">
                <a:solidFill>
                  <a:schemeClr val="tx1"/>
                </a:solidFill>
                <a:effectLst/>
                <a:latin typeface="+mn-lt"/>
                <a:ea typeface="+mn-ea"/>
                <a:cs typeface="+mn-cs"/>
              </a:rPr>
              <a:t>© </a:t>
            </a:r>
            <a:r>
              <a:rPr lang="en-GB"/>
              <a:t>Google Maps 2026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 2: </a:t>
            </a:r>
            <a:r>
              <a:rPr lang="en-GB" sz="1200" kern="1200">
                <a:solidFill>
                  <a:schemeClr val="tx1"/>
                </a:solidFill>
                <a:effectLst/>
                <a:latin typeface="+mn-lt"/>
                <a:ea typeface="+mn-ea"/>
                <a:cs typeface="+mn-cs"/>
              </a:rPr>
              <a:t>© </a:t>
            </a:r>
            <a:r>
              <a:rPr lang="en-GB" sz="1200" kern="1200" err="1">
                <a:solidFill>
                  <a:schemeClr val="tx1"/>
                </a:solidFill>
                <a:effectLst/>
                <a:latin typeface="+mn-lt"/>
                <a:ea typeface="+mn-ea"/>
                <a:cs typeface="+mn-cs"/>
              </a:rPr>
              <a:t>Alan.zp.lau</a:t>
            </a:r>
            <a:r>
              <a:rPr lang="en-GB" sz="1200" kern="1200">
                <a:solidFill>
                  <a:schemeClr val="tx1"/>
                </a:solidFill>
                <a:effectLst/>
                <a:latin typeface="+mn-lt"/>
                <a:ea typeface="+mn-ea"/>
                <a:cs typeface="+mn-cs"/>
              </a:rPr>
              <a:t>, CC BY-SA 4.0, via Wikimedia Commons - </a:t>
            </a:r>
            <a:r>
              <a:rPr lang="en-GB" sz="1200" u="sng" kern="1200">
                <a:solidFill>
                  <a:schemeClr val="tx1"/>
                </a:solidFill>
                <a:effectLst/>
                <a:latin typeface="+mn-lt"/>
                <a:ea typeface="+mn-ea"/>
                <a:cs typeface="+mn-cs"/>
                <a:hlinkClick r:id="rId3"/>
              </a:rPr>
              <a:t>https://commons.wikimedia.org/wiki/File:Frank_Soo%27s_Honorary_England_Cap.jpg</a:t>
            </a:r>
            <a:r>
              <a:rPr lang="en-GB" sz="1200" kern="120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12606172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effectLst/>
              </a:rPr>
              <a:t>Image: </a:t>
            </a:r>
            <a:r>
              <a:rPr lang="en-GB" sz="1200" kern="1200">
                <a:solidFill>
                  <a:schemeClr val="tx1"/>
                </a:solidFill>
                <a:effectLst/>
                <a:latin typeface="+mn-lt"/>
                <a:ea typeface="+mn-ea"/>
                <a:cs typeface="+mn-cs"/>
              </a:rPr>
              <a:t>© </a:t>
            </a:r>
            <a:r>
              <a:rPr lang="en-GB"/>
              <a:t>Alamy Ref: </a:t>
            </a:r>
            <a:r>
              <a:rPr lang="en-GB" sz="1200" b="0" i="0" kern="1200">
                <a:solidFill>
                  <a:schemeClr val="tx1"/>
                </a:solidFill>
                <a:effectLst/>
                <a:latin typeface="+mn-lt"/>
                <a:ea typeface="+mn-ea"/>
                <a:cs typeface="+mn-cs"/>
              </a:rPr>
              <a:t>2NDPHDX</a:t>
            </a:r>
            <a:endParaRPr lang="en-GB"/>
          </a:p>
          <a:p>
            <a:r>
              <a:rPr lang="en-GB"/>
              <a:t>Structure scaffold (for those who need more support)</a:t>
            </a:r>
          </a:p>
          <a:p>
            <a:r>
              <a:rPr lang="en-GB" b="1"/>
              <a:t>Challenge (greater depth)</a:t>
            </a:r>
          </a:p>
          <a:p>
            <a:pPr marL="228600" indent="-228600">
              <a:buFont typeface="+mj-lt"/>
              <a:buAutoNum type="arabicPeriod"/>
            </a:pPr>
            <a:r>
              <a:rPr lang="en-GB"/>
              <a:t>Was he recognised enough at the time? </a:t>
            </a:r>
          </a:p>
          <a:p>
            <a:pPr marL="228600" indent="-228600">
              <a:buFont typeface="+mj-lt"/>
              <a:buAutoNum type="arabicPeriod"/>
            </a:pPr>
            <a:r>
              <a:rPr lang="en-GB"/>
              <a:t>Why might his story have been forgotten? </a:t>
            </a:r>
          </a:p>
          <a:p>
            <a:pPr marL="228600" indent="-228600">
              <a:buFont typeface="+mj-lt"/>
              <a:buAutoNum type="arabicPeriod"/>
            </a:pPr>
            <a:r>
              <a:rPr lang="en-GB"/>
              <a:t>Why is it important to remember him now?</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21264961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9DB1B-7803-94CE-DE8F-2E779CEB5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FD9E1-A9EA-0555-3583-1800A7154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4E5A39-DB29-9432-4BEB-C6C3216B9D81}"/>
              </a:ext>
            </a:extLst>
          </p:cNvPr>
          <p:cNvSpPr>
            <a:spLocks noGrp="1"/>
          </p:cNvSpPr>
          <p:nvPr>
            <p:ph type="body" idx="1"/>
          </p:nvPr>
        </p:nvSpPr>
        <p:spPr/>
        <p:txBody>
          <a:bodyPr/>
          <a:lstStyle/>
          <a:p>
            <a:r>
              <a:rPr lang="en-GB"/>
              <a:t>Structure scaffold (for those who need more support)</a:t>
            </a:r>
          </a:p>
          <a:p>
            <a:r>
              <a:rPr lang="en-GB" b="1"/>
              <a:t>Challenge (greater depth)</a:t>
            </a:r>
          </a:p>
          <a:p>
            <a:pPr marL="228600" indent="-228600">
              <a:buFont typeface="+mj-lt"/>
              <a:buAutoNum type="arabicPeriod"/>
            </a:pPr>
            <a:r>
              <a:rPr lang="en-GB"/>
              <a:t>Was he recognised enough at the time? </a:t>
            </a:r>
          </a:p>
          <a:p>
            <a:pPr marL="228600" indent="-228600">
              <a:buFont typeface="+mj-lt"/>
              <a:buAutoNum type="arabicPeriod"/>
            </a:pPr>
            <a:r>
              <a:rPr lang="en-GB"/>
              <a:t>Why might his story have been forgotten? </a:t>
            </a:r>
          </a:p>
          <a:p>
            <a:pPr marL="228600" indent="-228600">
              <a:buFont typeface="+mj-lt"/>
              <a:buAutoNum type="arabicPeriod"/>
            </a:pPr>
            <a:r>
              <a:rPr lang="en-GB"/>
              <a:t>Why is it important to remember him now?</a:t>
            </a:r>
          </a:p>
          <a:p>
            <a:endParaRPr lang="en-GB"/>
          </a:p>
        </p:txBody>
      </p:sp>
      <p:sp>
        <p:nvSpPr>
          <p:cNvPr id="4" name="Slide Number Placeholder 3">
            <a:extLst>
              <a:ext uri="{FF2B5EF4-FFF2-40B4-BE49-F238E27FC236}">
                <a16:creationId xmlns:a16="http://schemas.microsoft.com/office/drawing/2014/main" id="{8A74C9DE-A696-ADCF-1F89-CFC48A1ADFBB}"/>
              </a:ext>
            </a:extLst>
          </p:cNvPr>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7234787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Images from HE website</a:t>
            </a:r>
          </a:p>
          <a:p>
            <a:endParaRPr lang="en-GB"/>
          </a:p>
          <a:p>
            <a:endParaRPr lang="en-GB">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36</a:t>
            </a:fld>
            <a:endParaRPr lang="en-GB"/>
          </a:p>
        </p:txBody>
      </p:sp>
    </p:spTree>
    <p:extLst>
      <p:ext uri="{BB962C8B-B14F-4D97-AF65-F5344CB8AC3E}">
        <p14:creationId xmlns:p14="http://schemas.microsoft.com/office/powerpoint/2010/main" val="12255229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37</a:t>
            </a:fld>
            <a:endParaRPr lang="en-GB"/>
          </a:p>
        </p:txBody>
      </p:sp>
    </p:spTree>
    <p:extLst>
      <p:ext uri="{BB962C8B-B14F-4D97-AF65-F5344CB8AC3E}">
        <p14:creationId xmlns:p14="http://schemas.microsoft.com/office/powerpoint/2010/main" val="6937253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Staffordshire Sentinel - Tuesday 29 March 1938</a:t>
            </a:r>
          </a:p>
          <a:p>
            <a:r>
              <a:rPr lang="en-GB" sz="1200" b="0" i="0" kern="1200">
                <a:solidFill>
                  <a:schemeClr val="tx1"/>
                </a:solidFill>
                <a:effectLst/>
                <a:latin typeface="+mn-lt"/>
                <a:ea typeface="+mn-ea"/>
                <a:cs typeface="+mn-cs"/>
              </a:rPr>
              <a:t>Image © Reach PLC. Image created courtesy of THE BRITISH LIBRARY BOARD.</a:t>
            </a:r>
          </a:p>
          <a:p>
            <a:r>
              <a:rPr lang="en-GB"/>
              <a:t>https://www-britishnewspaperarchive-co-uk.eu1.proxy.openathens.net/viewer/BL/0000525/19380329/104/0006</a:t>
            </a:r>
          </a:p>
        </p:txBody>
      </p:sp>
      <p:sp>
        <p:nvSpPr>
          <p:cNvPr id="4" name="Slide Number Placeholder 3"/>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4015737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 </a:t>
            </a:r>
            <a:r>
              <a:rPr lang="en-GB" sz="1200" kern="1200">
                <a:solidFill>
                  <a:schemeClr val="tx1"/>
                </a:solidFill>
                <a:effectLst/>
                <a:latin typeface="+mn-lt"/>
                <a:ea typeface="+mn-ea"/>
                <a:cs typeface="+mn-cs"/>
              </a:rPr>
              <a:t>© </a:t>
            </a:r>
            <a:r>
              <a:rPr lang="en-GB"/>
              <a:t>Google Maps 2026</a:t>
            </a:r>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2262489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t>Image: </a:t>
            </a:r>
            <a:r>
              <a:rPr lang="en-GB" sz="1800" kern="1200">
                <a:solidFill>
                  <a:schemeClr val="tx1"/>
                </a:solidFill>
                <a:effectLst/>
                <a:latin typeface="+mn-lt"/>
                <a:ea typeface="+mn-ea"/>
                <a:cs typeface="+mn-cs"/>
              </a:rPr>
              <a:t>© </a:t>
            </a:r>
            <a:r>
              <a:rPr lang="en-GB" sz="1800"/>
              <a:t>Google Maps 2026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Arial" panose="020B0604020202020204" pitchFamily="34" charset="0"/>
              <a:ea typeface="Times New Roman" panose="02020603050405020304" pitchFamily="18" charset="0"/>
              <a:cs typeface="Gill Sans MT" panose="020B0502020104020203" pitchFamily="34" charset="0"/>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2303242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a:t>
            </a:r>
            <a:r>
              <a:rPr lang="en-GB" sz="1200" kern="1200">
                <a:solidFill>
                  <a:schemeClr val="tx1"/>
                </a:solidFill>
                <a:effectLst/>
                <a:latin typeface="+mn-lt"/>
                <a:ea typeface="+mn-ea"/>
                <a:cs typeface="+mn-cs"/>
              </a:rPr>
              <a:t>© </a:t>
            </a:r>
            <a:r>
              <a:rPr lang="en-GB"/>
              <a:t>Google Maps 2026</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07734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a:t>
            </a:r>
            <a:r>
              <a:rPr lang="en-GB" sz="1200" kern="1200">
                <a:solidFill>
                  <a:schemeClr val="tx1"/>
                </a:solidFill>
                <a:effectLst/>
                <a:latin typeface="+mn-lt"/>
                <a:ea typeface="+mn-ea"/>
                <a:cs typeface="+mn-cs"/>
              </a:rPr>
              <a:t>© </a:t>
            </a:r>
            <a:r>
              <a:rPr lang="en-GB"/>
              <a:t>Google Maps 2026</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2423345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effectLst/>
              </a:rPr>
              <a:t>Image: © Historic England Archive Ref: </a:t>
            </a:r>
            <a:r>
              <a:rPr lang="it-IT"/>
              <a:t>raf_58_4438_f21_0033 - </a:t>
            </a:r>
            <a:r>
              <a:rPr lang="en-GB" sz="1200" u="sng" kern="1200">
                <a:solidFill>
                  <a:schemeClr val="tx1"/>
                </a:solidFill>
                <a:effectLst/>
                <a:latin typeface="+mn-lt"/>
                <a:ea typeface="+mn-ea"/>
                <a:cs typeface="+mn-cs"/>
                <a:hlinkClick r:id="rId3"/>
              </a:rPr>
              <a:t>https://historicengland.org.uk/images-books/archive/collections/aerial-photos/record/raf_58_4438_f21_0033</a:t>
            </a:r>
            <a:r>
              <a:rPr lang="en-GB" sz="1200" kern="1200">
                <a:solidFill>
                  <a:schemeClr val="tx1"/>
                </a:solidFill>
                <a:effectLst/>
                <a:latin typeface="+mn-lt"/>
                <a:ea typeface="+mn-ea"/>
                <a:cs typeface="+mn-cs"/>
              </a:rPr>
              <a:t> </a:t>
            </a:r>
          </a:p>
          <a:p>
            <a:pPr marL="0" marR="0" lvl="0" indent="0" algn="l" defTabSz="914400">
              <a:lnSpc>
                <a:spcPct val="100000"/>
              </a:lnSpc>
              <a:spcBef>
                <a:spcPts val="0"/>
              </a:spcBef>
              <a:spcAft>
                <a:spcPts val="0"/>
              </a:spcAft>
              <a:buClrTx/>
              <a:buSzTx/>
              <a:buFontTx/>
              <a:buNone/>
              <a:tabLst/>
              <a:defRPr/>
            </a:pPr>
            <a:endParaRPr lang="en-GB">
              <a:effectLst/>
            </a:endParaRPr>
          </a:p>
          <a:p>
            <a:pPr marL="0" marR="0" lvl="0" indent="0" algn="l" defTabSz="914400">
              <a:lnSpc>
                <a:spcPct val="100000"/>
              </a:lnSpc>
              <a:spcBef>
                <a:spcPts val="0"/>
              </a:spcBef>
              <a:spcAft>
                <a:spcPts val="0"/>
              </a:spcAft>
              <a:buClrTx/>
              <a:buSzTx/>
              <a:buFontTx/>
              <a:buNone/>
              <a:tabLst/>
              <a:defRPr/>
            </a:pPr>
            <a:endParaRPr lang="en-GB" b="0" i="0">
              <a:solidFill>
                <a:srgbClr val="000000"/>
              </a:solidFill>
              <a:effectLst/>
              <a:latin typeface="Calibri"/>
              <a:cs typeface="Calibri"/>
            </a:endParaRPr>
          </a:p>
        </p:txBody>
      </p:sp>
      <p:sp>
        <p:nvSpPr>
          <p:cNvPr id="4" name="Slide Number Placeholder 3"/>
          <p:cNvSpPr>
            <a:spLocks noGrp="1"/>
          </p:cNvSpPr>
          <p:nvPr>
            <p:ph type="sldNum" sz="quarter" idx="5"/>
          </p:nvPr>
        </p:nvSpPr>
        <p:spPr/>
        <p:txBody>
          <a:bodyPr/>
          <a:lstStyle/>
          <a:p>
            <a:fld id="{1017441A-5944-44A6-B4A1-6E426481A1CB}" type="slidenum">
              <a:rPr lang="en-GB" smtClean="0"/>
              <a:t>10</a:t>
            </a:fld>
            <a:endParaRPr lang="en-GB"/>
          </a:p>
        </p:txBody>
      </p:sp>
    </p:spTree>
    <p:extLst>
      <p:ext uri="{BB962C8B-B14F-4D97-AF65-F5344CB8AC3E}">
        <p14:creationId xmlns:p14="http://schemas.microsoft.com/office/powerpoint/2010/main" val="614121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9857E-6B1A-2E49-1927-678441475B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4E26C0-CD7D-9749-F15C-70F68B93F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162279-3FF1-C2BA-99A0-E7673A048F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a:t>
            </a:r>
            <a:r>
              <a:rPr lang="en-GB" sz="1200" kern="1200">
                <a:solidFill>
                  <a:schemeClr val="tx1"/>
                </a:solidFill>
                <a:effectLst/>
                <a:latin typeface="+mn-lt"/>
                <a:ea typeface="+mn-ea"/>
                <a:cs typeface="+mn-cs"/>
              </a:rPr>
              <a:t>© </a:t>
            </a:r>
            <a:r>
              <a:rPr lang="en-GB"/>
              <a:t>Alamy Ref: </a:t>
            </a:r>
            <a:r>
              <a:rPr lang="en-GB" sz="1200" b="0" i="0" kern="1200">
                <a:solidFill>
                  <a:schemeClr val="tx1"/>
                </a:solidFill>
                <a:effectLst/>
                <a:latin typeface="+mn-lt"/>
                <a:ea typeface="+mn-ea"/>
                <a:cs typeface="+mn-cs"/>
              </a:rPr>
              <a:t>GA1AK9</a:t>
            </a:r>
            <a:endParaRPr lang="en-US">
              <a:ea typeface="Calibri"/>
              <a:cs typeface="Calibri"/>
            </a:endParaRPr>
          </a:p>
        </p:txBody>
      </p:sp>
      <p:sp>
        <p:nvSpPr>
          <p:cNvPr id="4" name="Slide Number Placeholder 3">
            <a:extLst>
              <a:ext uri="{FF2B5EF4-FFF2-40B4-BE49-F238E27FC236}">
                <a16:creationId xmlns:a16="http://schemas.microsoft.com/office/drawing/2014/main" id="{E7F7FAA2-51DA-78FF-BA73-5D3903B36743}"/>
              </a:ext>
            </a:extLst>
          </p:cNvPr>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4042886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 </a:t>
            </a:r>
            <a:r>
              <a:rPr lang="en-GB" sz="1200" kern="1200">
                <a:solidFill>
                  <a:schemeClr val="tx1"/>
                </a:solidFill>
                <a:effectLst/>
                <a:latin typeface="+mn-lt"/>
                <a:ea typeface="+mn-ea"/>
                <a:cs typeface="+mn-cs"/>
              </a:rPr>
              <a:t>© </a:t>
            </a:r>
            <a:r>
              <a:rPr lang="en-GB"/>
              <a:t>Alamy Ref: </a:t>
            </a:r>
            <a:r>
              <a:rPr lang="en-GB" sz="1200" b="0" i="0" kern="1200">
                <a:solidFill>
                  <a:schemeClr val="tx1"/>
                </a:solidFill>
                <a:effectLst/>
                <a:latin typeface="+mn-lt"/>
                <a:ea typeface="+mn-ea"/>
                <a:cs typeface="+mn-cs"/>
              </a:rPr>
              <a:t>GA1AK9</a:t>
            </a:r>
            <a:endParaRPr lang="en-US">
              <a:ea typeface="Calibri"/>
              <a:cs typeface="Calibri"/>
            </a:endParaRP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21439000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a:p>
          </p:txBody>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260390" y="2618681"/>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
        <p:nvSpPr>
          <p:cNvPr id="2" name="Text Placeholder 13">
            <a:extLst>
              <a:ext uri="{FF2B5EF4-FFF2-40B4-BE49-F238E27FC236}">
                <a16:creationId xmlns:a16="http://schemas.microsoft.com/office/drawing/2014/main" id="{078201C2-2688-CFCC-6754-C2A7A56AB775}"/>
              </a:ext>
            </a:extLst>
          </p:cNvPr>
          <p:cNvSpPr>
            <a:spLocks noGrp="1"/>
          </p:cNvSpPr>
          <p:nvPr>
            <p:ph type="body" sz="quarter" idx="11" hasCustomPrompt="1"/>
          </p:nvPr>
        </p:nvSpPr>
        <p:spPr>
          <a:xfrm>
            <a:off x="260390" y="1693087"/>
            <a:ext cx="3602037" cy="639763"/>
          </a:xfrm>
          <a:prstGeom prst="rect">
            <a:avLst/>
          </a:prstGeom>
        </p:spPr>
        <p:txBody>
          <a:bodyPr/>
          <a:lstStyle>
            <a:lvl1pPr>
              <a:defRPr sz="4000" b="1">
                <a:solidFill>
                  <a:schemeClr val="tx1"/>
                </a:solidFill>
              </a:defRPr>
            </a:lvl1pPr>
          </a:lstStyle>
          <a:p>
            <a:pPr lvl="0"/>
            <a:r>
              <a:rPr lang="en-GB"/>
              <a:t>Education</a:t>
            </a:r>
            <a:endParaRPr lang="en-US"/>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3" name="Text Placeholder 41">
            <a:extLst>
              <a:ext uri="{FF2B5EF4-FFF2-40B4-BE49-F238E27FC236}">
                <a16:creationId xmlns:a16="http://schemas.microsoft.com/office/drawing/2014/main" id="{13930AEC-6BCC-6039-47EE-EC1AD664863F}"/>
              </a:ext>
            </a:extLst>
          </p:cNvPr>
          <p:cNvSpPr>
            <a:spLocks noGrp="1"/>
          </p:cNvSpPr>
          <p:nvPr>
            <p:ph type="body" sz="quarter" idx="24"/>
          </p:nvPr>
        </p:nvSpPr>
        <p:spPr>
          <a:xfrm>
            <a:off x="7347686" y="5554173"/>
            <a:ext cx="308481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B9AB8433-20CC-4A95-93ED-AEAFD7221AAD}"/>
              </a:ext>
            </a:extLst>
          </p:cNvPr>
          <p:cNvSpPr>
            <a:spLocks noGrp="1"/>
          </p:cNvSpPr>
          <p:nvPr>
            <p:ph type="body" sz="quarter" idx="24"/>
          </p:nvPr>
        </p:nvSpPr>
        <p:spPr>
          <a:xfrm>
            <a:off x="6960909" y="2433908"/>
            <a:ext cx="2493000"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
        <p:nvSpPr>
          <p:cNvPr id="6" name="Text Placeholder 41">
            <a:extLst>
              <a:ext uri="{FF2B5EF4-FFF2-40B4-BE49-F238E27FC236}">
                <a16:creationId xmlns:a16="http://schemas.microsoft.com/office/drawing/2014/main" id="{6EF92798-386D-76CF-C913-10FCC8FAC001}"/>
              </a:ext>
            </a:extLst>
          </p:cNvPr>
          <p:cNvSpPr>
            <a:spLocks noGrp="1"/>
          </p:cNvSpPr>
          <p:nvPr>
            <p:ph type="body" sz="quarter" idx="25"/>
          </p:nvPr>
        </p:nvSpPr>
        <p:spPr>
          <a:xfrm>
            <a:off x="8863619" y="5795951"/>
            <a:ext cx="2493000"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ntent-Polaroid-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7" name="Text Placeholder 41">
            <a:extLst>
              <a:ext uri="{FF2B5EF4-FFF2-40B4-BE49-F238E27FC236}">
                <a16:creationId xmlns:a16="http://schemas.microsoft.com/office/drawing/2014/main" id="{18F67AC3-F67B-B68E-994B-2889978FD8D5}"/>
              </a:ext>
            </a:extLst>
          </p:cNvPr>
          <p:cNvSpPr>
            <a:spLocks noGrp="1"/>
          </p:cNvSpPr>
          <p:nvPr>
            <p:ph type="body" sz="quarter" idx="26"/>
          </p:nvPr>
        </p:nvSpPr>
        <p:spPr>
          <a:xfrm>
            <a:off x="8771308" y="1126917"/>
            <a:ext cx="281109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
        <p:nvSpPr>
          <p:cNvPr id="9" name="Text Placeholder 41">
            <a:extLst>
              <a:ext uri="{FF2B5EF4-FFF2-40B4-BE49-F238E27FC236}">
                <a16:creationId xmlns:a16="http://schemas.microsoft.com/office/drawing/2014/main" id="{C331C701-6212-7E44-2436-065CBA8D29E5}"/>
              </a:ext>
            </a:extLst>
          </p:cNvPr>
          <p:cNvSpPr>
            <a:spLocks noGrp="1"/>
          </p:cNvSpPr>
          <p:nvPr>
            <p:ph type="body" sz="quarter" idx="27"/>
          </p:nvPr>
        </p:nvSpPr>
        <p:spPr>
          <a:xfrm>
            <a:off x="6570804" y="5992219"/>
            <a:ext cx="281109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72783"/>
            <a:ext cx="10515600" cy="992187"/>
          </a:xfrm>
        </p:spPr>
        <p:txBody>
          <a:bodyPr/>
          <a:lstStyle>
            <a:lvl1pPr>
              <a:defRPr>
                <a:solidFill>
                  <a:schemeClr val="tx1"/>
                </a:solidFill>
              </a:defRPr>
            </a:lvl1p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2" name="Text Placeholder 41">
            <a:extLst>
              <a:ext uri="{FF2B5EF4-FFF2-40B4-BE49-F238E27FC236}">
                <a16:creationId xmlns:a16="http://schemas.microsoft.com/office/drawing/2014/main" id="{693031FB-FF82-C7E3-5E70-39883C1C83AA}"/>
              </a:ext>
            </a:extLst>
          </p:cNvPr>
          <p:cNvSpPr>
            <a:spLocks noGrp="1"/>
          </p:cNvSpPr>
          <p:nvPr>
            <p:ph type="body" sz="quarter" idx="26"/>
          </p:nvPr>
        </p:nvSpPr>
        <p:spPr>
          <a:xfrm>
            <a:off x="7527997" y="5844404"/>
            <a:ext cx="3232006"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2" name="Text Placeholder 41">
            <a:extLst>
              <a:ext uri="{FF2B5EF4-FFF2-40B4-BE49-F238E27FC236}">
                <a16:creationId xmlns:a16="http://schemas.microsoft.com/office/drawing/2014/main" id="{693031FB-FF82-C7E3-5E70-39883C1C83AA}"/>
              </a:ext>
            </a:extLst>
          </p:cNvPr>
          <p:cNvSpPr>
            <a:spLocks noGrp="1"/>
          </p:cNvSpPr>
          <p:nvPr>
            <p:ph type="body" sz="quarter" idx="26"/>
          </p:nvPr>
        </p:nvSpPr>
        <p:spPr>
          <a:xfrm>
            <a:off x="6709144" y="5844404"/>
            <a:ext cx="491224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0429077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a:p>
          </p:txBody>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260390" y="253193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
        <p:nvSpPr>
          <p:cNvPr id="2" name="Text Placeholder 13">
            <a:extLst>
              <a:ext uri="{FF2B5EF4-FFF2-40B4-BE49-F238E27FC236}">
                <a16:creationId xmlns:a16="http://schemas.microsoft.com/office/drawing/2014/main" id="{078201C2-2688-CFCC-6754-C2A7A56AB775}"/>
              </a:ext>
            </a:extLst>
          </p:cNvPr>
          <p:cNvSpPr>
            <a:spLocks noGrp="1"/>
          </p:cNvSpPr>
          <p:nvPr>
            <p:ph type="body" sz="quarter" idx="11" hasCustomPrompt="1"/>
          </p:nvPr>
        </p:nvSpPr>
        <p:spPr>
          <a:xfrm>
            <a:off x="260390" y="1693087"/>
            <a:ext cx="2661306" cy="707886"/>
          </a:xfrm>
          <a:prstGeom prst="rect">
            <a:avLst/>
          </a:prstGeom>
        </p:spPr>
        <p:txBody>
          <a:bodyPr wrap="none">
            <a:spAutoFit/>
          </a:bodyPr>
          <a:lstStyle>
            <a:lvl1pPr>
              <a:defRPr sz="4000" b="1">
                <a:ln>
                  <a:noFill/>
                </a:ln>
                <a:solidFill>
                  <a:schemeClr val="tx1"/>
                </a:solidFill>
              </a:defRPr>
            </a:lvl1pPr>
          </a:lstStyle>
          <a:p>
            <a:pPr lvl="0"/>
            <a:r>
              <a:rPr lang="en-US"/>
              <a:t>Education</a:t>
            </a:r>
          </a:p>
        </p:txBody>
      </p:sp>
    </p:spTree>
    <p:extLst>
      <p:ext uri="{BB962C8B-B14F-4D97-AF65-F5344CB8AC3E}">
        <p14:creationId xmlns:p14="http://schemas.microsoft.com/office/powerpoint/2010/main" val="618597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Title 18">
            <a:extLst>
              <a:ext uri="{FF2B5EF4-FFF2-40B4-BE49-F238E27FC236}">
                <a16:creationId xmlns:a16="http://schemas.microsoft.com/office/drawing/2014/main" id="{AA82AD52-3FB7-5277-A3E4-5B8A6F69520D}"/>
              </a:ext>
            </a:extLst>
          </p:cNvPr>
          <p:cNvSpPr>
            <a:spLocks noGrp="1"/>
          </p:cNvSpPr>
          <p:nvPr>
            <p:ph type="title"/>
          </p:nvPr>
        </p:nvSpPr>
        <p:spPr>
          <a:xfrm>
            <a:off x="357187" y="365126"/>
            <a:ext cx="11471956"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5" name="Picture Placeholder 2">
            <a:extLst>
              <a:ext uri="{FF2B5EF4-FFF2-40B4-BE49-F238E27FC236}">
                <a16:creationId xmlns:a16="http://schemas.microsoft.com/office/drawing/2014/main" id="{BE4FFC8B-4934-EC3D-D889-A8FEF64D1332}"/>
              </a:ext>
            </a:extLst>
          </p:cNvPr>
          <p:cNvSpPr>
            <a:spLocks noGrp="1"/>
          </p:cNvSpPr>
          <p:nvPr>
            <p:ph type="pic" sz="quarter" idx="10"/>
          </p:nvPr>
        </p:nvSpPr>
        <p:spPr>
          <a:xfrm>
            <a:off x="6096000" y="1411703"/>
            <a:ext cx="5714114" cy="4981601"/>
          </a:xfrm>
          <a:prstGeom prst="rect">
            <a:avLst/>
          </a:prstGeom>
        </p:spPr>
        <p:txBody>
          <a:bodyPr/>
          <a:lstStyle/>
          <a:p>
            <a:endParaRPr lang="en-US"/>
          </a:p>
        </p:txBody>
      </p:sp>
      <p:sp>
        <p:nvSpPr>
          <p:cNvPr id="6" name="Text Placeholder 41">
            <a:extLst>
              <a:ext uri="{FF2B5EF4-FFF2-40B4-BE49-F238E27FC236}">
                <a16:creationId xmlns:a16="http://schemas.microsoft.com/office/drawing/2014/main" id="{78783C62-9FC6-8E79-9757-0F0AE82A3133}"/>
              </a:ext>
            </a:extLst>
          </p:cNvPr>
          <p:cNvSpPr>
            <a:spLocks noGrp="1"/>
          </p:cNvSpPr>
          <p:nvPr>
            <p:ph type="body" sz="quarter" idx="26"/>
          </p:nvPr>
        </p:nvSpPr>
        <p:spPr>
          <a:xfrm>
            <a:off x="7469940" y="5583147"/>
            <a:ext cx="3232006"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4324522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a:t>Click to edit</a:t>
            </a:r>
            <a:endParaRPr lang="en-US"/>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a:t>Click to edit</a:t>
            </a:r>
            <a:endParaRPr lang="en-US"/>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
        <p:nvSpPr>
          <p:cNvPr id="16" name="Text Placeholder 13">
            <a:extLst>
              <a:ext uri="{FF2B5EF4-FFF2-40B4-BE49-F238E27FC236}">
                <a16:creationId xmlns:a16="http://schemas.microsoft.com/office/drawing/2014/main" id="{E61A208B-86DC-0F79-BAE2-5DAF931147AF}"/>
              </a:ext>
            </a:extLst>
          </p:cNvPr>
          <p:cNvSpPr>
            <a:spLocks noGrp="1"/>
          </p:cNvSpPr>
          <p:nvPr>
            <p:ph type="body" idx="22" hasCustomPrompt="1"/>
          </p:nvPr>
        </p:nvSpPr>
        <p:spPr>
          <a:xfrm>
            <a:off x="289539" y="-824823"/>
            <a:ext cx="8432430" cy="707592"/>
          </a:xfrm>
          <a:prstGeom prst="rect">
            <a:avLst/>
          </a:prstGeom>
        </p:spPr>
        <p:txBody>
          <a:bodyPr/>
          <a:lstStyle>
            <a:lvl1pPr>
              <a:defRPr sz="2400" b="1"/>
            </a:lvl1pPr>
          </a:lstStyle>
          <a:p>
            <a:pPr lvl="0"/>
            <a:r>
              <a:rPr lang="en-GB"/>
              <a:t>Click to edit Master title style</a:t>
            </a:r>
            <a:endParaRPr lang="en-US"/>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698368"/>
            <a:ext cx="3775513" cy="4085161"/>
          </a:xfrm>
          <a:prstGeom prst="rect">
            <a:avLst/>
          </a:prstGeom>
          <a:ln w="50800" cap="sq">
            <a:solidFill>
              <a:srgbClr val="BBEBA0"/>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657575" y="1737711"/>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688311" y="4000298"/>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676705"/>
            <a:ext cx="3775513" cy="4085161"/>
          </a:xfrm>
          <a:prstGeom prst="rect">
            <a:avLst/>
          </a:prstGeom>
          <a:ln w="50800" cap="sq">
            <a:solidFill>
              <a:srgbClr val="BBEBA0"/>
            </a:solidFill>
          </a:ln>
        </p:spPr>
        <p:txBody>
          <a:bodyPr/>
          <a:lstStyle/>
          <a:p>
            <a:endParaRPr lang="en-US"/>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2"/>
          <a:srcRect/>
          <a:stretch/>
        </p:blipFill>
        <p:spPr>
          <a:xfrm rot="21017753" flipH="1">
            <a:off x="3378130" y="759260"/>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2"/>
          <a:srcRect/>
          <a:stretch/>
        </p:blipFill>
        <p:spPr>
          <a:xfrm rot="10584210" flipH="1">
            <a:off x="6277331" y="5529799"/>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70F344B5-4798-0F79-C9F1-87DDCB05B04A}"/>
              </a:ext>
            </a:extLst>
          </p:cNvPr>
          <p:cNvSpPr>
            <a:spLocks noGrp="1"/>
          </p:cNvSpPr>
          <p:nvPr>
            <p:ph type="body" sz="quarter" idx="28"/>
          </p:nvPr>
        </p:nvSpPr>
        <p:spPr>
          <a:xfrm>
            <a:off x="1124901"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
        <p:nvSpPr>
          <p:cNvPr id="7" name="Text Placeholder 41">
            <a:extLst>
              <a:ext uri="{FF2B5EF4-FFF2-40B4-BE49-F238E27FC236}">
                <a16:creationId xmlns:a16="http://schemas.microsoft.com/office/drawing/2014/main" id="{429BDDD4-F90A-161B-C3EC-4DF8D379C22D}"/>
              </a:ext>
            </a:extLst>
          </p:cNvPr>
          <p:cNvSpPr>
            <a:spLocks noGrp="1"/>
          </p:cNvSpPr>
          <p:nvPr>
            <p:ph type="body" sz="quarter" idx="29"/>
          </p:nvPr>
        </p:nvSpPr>
        <p:spPr>
          <a:xfrm>
            <a:off x="4799730"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
        <p:nvSpPr>
          <p:cNvPr id="8" name="Text Placeholder 41">
            <a:extLst>
              <a:ext uri="{FF2B5EF4-FFF2-40B4-BE49-F238E27FC236}">
                <a16:creationId xmlns:a16="http://schemas.microsoft.com/office/drawing/2014/main" id="{2A0648F6-930B-0406-F6D2-B8A56A1E31DE}"/>
              </a:ext>
            </a:extLst>
          </p:cNvPr>
          <p:cNvSpPr>
            <a:spLocks noGrp="1"/>
          </p:cNvSpPr>
          <p:nvPr>
            <p:ph type="body" sz="quarter" idx="30"/>
          </p:nvPr>
        </p:nvSpPr>
        <p:spPr>
          <a:xfrm>
            <a:off x="8537882" y="3788942"/>
            <a:ext cx="2111522" cy="483906"/>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6" name="Title 1">
            <a:extLst>
              <a:ext uri="{FF2B5EF4-FFF2-40B4-BE49-F238E27FC236}">
                <a16:creationId xmlns:a16="http://schemas.microsoft.com/office/drawing/2014/main" id="{F4B96A65-72E0-1AB8-B93B-CF912DDFC662}"/>
              </a:ext>
            </a:extLst>
          </p:cNvPr>
          <p:cNvSpPr>
            <a:spLocks noGrp="1"/>
          </p:cNvSpPr>
          <p:nvPr>
            <p:ph type="title"/>
          </p:nvPr>
        </p:nvSpPr>
        <p:spPr>
          <a:xfrm>
            <a:off x="319494" y="-1016135"/>
            <a:ext cx="10515600" cy="913835"/>
          </a:xfrm>
        </p:spPr>
        <p:txBody>
          <a:bodyPr/>
          <a:lstStyle>
            <a:lvl1pPr>
              <a:defRPr baseline="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29749232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pic>
        <p:nvPicPr>
          <p:cNvPr id="3" name="Picture 2">
            <a:extLst>
              <a:ext uri="{FF2B5EF4-FFF2-40B4-BE49-F238E27FC236}">
                <a16:creationId xmlns:a16="http://schemas.microsoft.com/office/drawing/2014/main" id="{58A16369-CECD-7A3D-81F0-FC8E0EF4008D}"/>
              </a:ext>
            </a:extLst>
          </p:cNvPr>
          <p:cNvPicPr>
            <a:picLocks noChangeAspect="1"/>
          </p:cNvPicPr>
          <p:nvPr userDrawn="1"/>
        </p:nvPicPr>
        <p:blipFill>
          <a:blip r:embed="rId2"/>
          <a:srcRect/>
          <a:stretch/>
        </p:blipFill>
        <p:spPr>
          <a:xfrm>
            <a:off x="9846207" y="6095086"/>
            <a:ext cx="1686010" cy="784191"/>
          </a:xfrm>
          <a:prstGeom prst="rect">
            <a:avLst/>
          </a:prstGeom>
        </p:spPr>
      </p:pic>
    </p:spTree>
    <p:extLst>
      <p:ext uri="{BB962C8B-B14F-4D97-AF65-F5344CB8AC3E}">
        <p14:creationId xmlns:p14="http://schemas.microsoft.com/office/powerpoint/2010/main" val="14292200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2911593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rot="5400000">
            <a:off x="8151362" y="3049924"/>
            <a:ext cx="5936045"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con">
            <a:extLst>
              <a:ext uri="{FF2B5EF4-FFF2-40B4-BE49-F238E27FC236}">
                <a16:creationId xmlns:a16="http://schemas.microsoft.com/office/drawing/2014/main" id="{AA7996F2-C9D0-6E91-B0A3-348C911D38D1}"/>
              </a:ext>
            </a:extLst>
          </p:cNvPr>
          <p:cNvPicPr>
            <a:picLocks noChangeAspect="1"/>
          </p:cNvPicPr>
          <p:nvPr userDrawn="1"/>
        </p:nvPicPr>
        <p:blipFill>
          <a:blip r:embed="rId2"/>
          <a:srcRect/>
          <a:stretch/>
        </p:blipFill>
        <p:spPr>
          <a:xfrm>
            <a:off x="9274241" y="1196755"/>
            <a:ext cx="1255663" cy="772208"/>
          </a:xfrm>
          <a:prstGeom prst="rect">
            <a:avLst/>
          </a:prstGeom>
        </p:spPr>
      </p:pic>
      <p:pic>
        <p:nvPicPr>
          <p:cNvPr id="6" name="Examine-icon">
            <a:extLst>
              <a:ext uri="{FF2B5EF4-FFF2-40B4-BE49-F238E27FC236}">
                <a16:creationId xmlns:a16="http://schemas.microsoft.com/office/drawing/2014/main" id="{585F0976-61B7-39A4-2C36-32268A3D09F5}"/>
              </a:ext>
            </a:extLst>
          </p:cNvPr>
          <p:cNvPicPr>
            <a:picLocks noChangeAspect="1"/>
          </p:cNvPicPr>
          <p:nvPr userDrawn="1"/>
        </p:nvPicPr>
        <p:blipFill>
          <a:blip r:embed="rId3"/>
          <a:srcRect/>
          <a:stretch/>
        </p:blipFill>
        <p:spPr>
          <a:xfrm>
            <a:off x="8747186" y="2213863"/>
            <a:ext cx="905209" cy="823175"/>
          </a:xfrm>
          <a:prstGeom prst="rect">
            <a:avLst/>
          </a:prstGeom>
        </p:spPr>
      </p:pic>
      <p:pic>
        <p:nvPicPr>
          <p:cNvPr id="7" name="Icon">
            <a:extLst>
              <a:ext uri="{FF2B5EF4-FFF2-40B4-BE49-F238E27FC236}">
                <a16:creationId xmlns:a16="http://schemas.microsoft.com/office/drawing/2014/main" id="{E71A92EB-55AA-8ABD-ECF7-D8A0CC819464}"/>
              </a:ext>
            </a:extLst>
          </p:cNvPr>
          <p:cNvPicPr>
            <a:picLocks noChangeAspect="1"/>
          </p:cNvPicPr>
          <p:nvPr userDrawn="1"/>
        </p:nvPicPr>
        <p:blipFill>
          <a:blip r:embed="rId4"/>
          <a:srcRect/>
          <a:stretch/>
        </p:blipFill>
        <p:spPr>
          <a:xfrm>
            <a:off x="10745652" y="299066"/>
            <a:ext cx="824165" cy="960391"/>
          </a:xfrm>
          <a:prstGeom prst="rect">
            <a:avLst/>
          </a:prstGeom>
        </p:spPr>
      </p:pic>
    </p:spTree>
    <p:extLst>
      <p:ext uri="{BB962C8B-B14F-4D97-AF65-F5344CB8AC3E}">
        <p14:creationId xmlns:p14="http://schemas.microsoft.com/office/powerpoint/2010/main" val="238141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a:t>Click to edit title</a:t>
            </a:r>
            <a:endParaRPr lang="en-GB"/>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rgbClr val="191715"/>
                </a:solidFill>
                <a:latin typeface="Arial" panose="020B0604020202020204" pitchFamily="34" charset="0"/>
                <a:cs typeface="Arial" panose="020B0604020202020204" pitchFamily="34" charset="0"/>
              </a:rPr>
              <a:t>Curriculum links:</a:t>
            </a:r>
            <a:endParaRPr lang="en-US" sz="2400" baseline="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2" name="Text Placeholder 2">
            <a:extLst>
              <a:ext uri="{FF2B5EF4-FFF2-40B4-BE49-F238E27FC236}">
                <a16:creationId xmlns:a16="http://schemas.microsoft.com/office/drawing/2014/main" id="{ACCF6A5C-1739-9DF2-A763-796358CD864F}"/>
              </a:ext>
            </a:extLst>
          </p:cNvPr>
          <p:cNvSpPr>
            <a:spLocks noGrp="1"/>
          </p:cNvSpPr>
          <p:nvPr>
            <p:ph type="body" sz="quarter" idx="10" hasCustomPrompt="1"/>
          </p:nvPr>
        </p:nvSpPr>
        <p:spPr>
          <a:xfrm>
            <a:off x="2069121" y="1399602"/>
            <a:ext cx="8229601" cy="461962"/>
          </a:xfrm>
          <a:prstGeom prst="rect">
            <a:avLst/>
          </a:prstGeom>
        </p:spPr>
        <p:txBody>
          <a:bodyPr lIns="0"/>
          <a:lstStyle>
            <a:lvl1pPr>
              <a:defRPr sz="2400" b="1"/>
            </a:lvl1pPr>
          </a:lstStyle>
          <a:p>
            <a:pPr lvl="0"/>
            <a:r>
              <a:rPr lang="en-GB"/>
              <a:t>Key stage number here</a:t>
            </a:r>
          </a:p>
        </p:txBody>
      </p:sp>
      <p:sp>
        <p:nvSpPr>
          <p:cNvPr id="10" name="TextBox 9">
            <a:extLst>
              <a:ext uri="{FF2B5EF4-FFF2-40B4-BE49-F238E27FC236}">
                <a16:creationId xmlns:a16="http://schemas.microsoft.com/office/drawing/2014/main" id="{791AB975-17F6-76A7-A1C8-4B778C7F2282}"/>
              </a:ext>
            </a:extLst>
          </p:cNvPr>
          <p:cNvSpPr txBox="1"/>
          <p:nvPr userDrawn="1"/>
        </p:nvSpPr>
        <p:spPr>
          <a:xfrm>
            <a:off x="357186" y="1378524"/>
            <a:ext cx="179986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rgbClr val="191715"/>
                </a:solidFill>
                <a:latin typeface="Arial" panose="020B0604020202020204" pitchFamily="34" charset="0"/>
                <a:cs typeface="Arial" panose="020B0604020202020204" pitchFamily="34" charset="0"/>
              </a:rPr>
              <a:t>Key stage:</a:t>
            </a:r>
            <a:endParaRPr lang="en-US" sz="2400" baseline="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484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D55B6F5-63A6-0DDF-28A9-545327C6D635}"/>
              </a:ext>
            </a:extLst>
          </p:cNvPr>
          <p:cNvSpPr>
            <a:spLocks noGrp="1"/>
          </p:cNvSpPr>
          <p:nvPr>
            <p:ph type="title"/>
          </p:nvPr>
        </p:nvSpPr>
        <p:spPr>
          <a:xfrm>
            <a:off x="319494" y="-1016135"/>
            <a:ext cx="10515600" cy="913835"/>
          </a:xfrm>
        </p:spPr>
        <p:txBody>
          <a:bodyPr/>
          <a:lstStyle>
            <a:lvl1pPr>
              <a:defRPr baseline="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a:t>Click to edit Master title style</a:t>
            </a:r>
            <a:endParaRPr lang="en-US"/>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38491605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a:extLst>
                <a:ext uri="{96DAC541-7B7A-43D3-8B79-37D633B846F1}">
                  <asvg:svgBlip xmlns:asvg="http://schemas.microsoft.com/office/drawing/2016/SVG/main" r:embed="rId2"/>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0337208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txBody>
            <a:bodyPr/>
            <a:lstStyle/>
            <a:p>
              <a:endParaRPr lang="en-GB"/>
            </a:p>
          </p:txBody>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9232863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5268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w-To-Page">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a:t>Bullet level</a:t>
            </a:r>
          </a:p>
          <a:p>
            <a:pPr lvl="2"/>
            <a:r>
              <a:rPr lang="en-GB"/>
              <a:t>Second level</a:t>
            </a:r>
          </a:p>
        </p:txBody>
      </p:sp>
      <p:sp>
        <p:nvSpPr>
          <p:cNvPr id="2" name="TextBox 1">
            <a:extLst>
              <a:ext uri="{FF2B5EF4-FFF2-40B4-BE49-F238E27FC236}">
                <a16:creationId xmlns:a16="http://schemas.microsoft.com/office/drawing/2014/main" id="{7BE45D11-88FE-A2E9-340E-540463C60D62}"/>
              </a:ext>
            </a:extLst>
          </p:cNvPr>
          <p:cNvSpPr txBox="1"/>
          <p:nvPr userDrawn="1"/>
        </p:nvSpPr>
        <p:spPr>
          <a:xfrm>
            <a:off x="381885" y="365423"/>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chemeClr val="tx1"/>
                </a:solidFill>
                <a:latin typeface="Arial" panose="020B0604020202020204" pitchFamily="34" charset="0"/>
                <a:cs typeface="Arial" panose="020B0604020202020204" pitchFamily="34" charset="0"/>
              </a:rPr>
              <a:t>How to use this PPT</a:t>
            </a:r>
            <a:endParaRPr lang="en-US" sz="2400" baseline="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3E401E8-BC83-5E7E-DAF0-04DE54466C9C}"/>
              </a:ext>
            </a:extLst>
          </p:cNvPr>
          <p:cNvSpPr txBox="1"/>
          <p:nvPr userDrawn="1"/>
        </p:nvSpPr>
        <p:spPr>
          <a:xfrm>
            <a:off x="6477885" y="945469"/>
            <a:ext cx="4278923"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a:solidFill>
                  <a:schemeClr val="tx1"/>
                </a:solidFill>
                <a:latin typeface="Arial" panose="020B0604020202020204" pitchFamily="34" charset="0"/>
                <a:cs typeface="Arial" panose="020B0604020202020204" pitchFamily="34" charset="0"/>
              </a:rPr>
              <a:t>Accompanying Resources:</a:t>
            </a:r>
            <a:endParaRPr lang="en-US" sz="2400" baseline="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a:t>Click to edit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a:cs typeface="Arial"/>
              </a:rPr>
              <a:t>Click to edit text</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a:t>Bullet level</a:t>
            </a:r>
          </a:p>
          <a:p>
            <a:pPr lvl="2"/>
            <a:r>
              <a:rPr lang="en-GB"/>
              <a:t>Second level</a:t>
            </a:r>
          </a:p>
        </p:txBody>
      </p:sp>
    </p:spTree>
    <p:extLst>
      <p:ext uri="{BB962C8B-B14F-4D97-AF65-F5344CB8AC3E}">
        <p14:creationId xmlns:p14="http://schemas.microsoft.com/office/powerpoint/2010/main" val="13264456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Education Resources</a:t>
            </a:r>
          </a:p>
        </p:txBody>
      </p:sp>
      <p:sp>
        <p:nvSpPr>
          <p:cNvPr id="5" name="Text Placeholder 41">
            <a:extLst>
              <a:ext uri="{FF2B5EF4-FFF2-40B4-BE49-F238E27FC236}">
                <a16:creationId xmlns:a16="http://schemas.microsoft.com/office/drawing/2014/main" id="{7ECF62F1-015F-5867-6988-BD2643E93EAA}"/>
              </a:ext>
            </a:extLst>
          </p:cNvPr>
          <p:cNvSpPr>
            <a:spLocks noGrp="1"/>
          </p:cNvSpPr>
          <p:nvPr>
            <p:ph type="body" sz="quarter" idx="23"/>
          </p:nvPr>
        </p:nvSpPr>
        <p:spPr>
          <a:xfrm>
            <a:off x="950160" y="5656034"/>
            <a:ext cx="3084812" cy="592973"/>
          </a:xfrm>
          <a:prstGeom prst="roundRect">
            <a:avLst>
              <a:gd name="adj" fmla="val 19115"/>
            </a:avLst>
          </a:prstGeom>
          <a:solidFill>
            <a:srgbClr val="BBEBA0"/>
          </a:solid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98245"/>
            <a:ext cx="10515600" cy="1027907"/>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700" r:id="rId2"/>
    <p:sldLayoutId id="2147483661" r:id="rId3"/>
    <p:sldLayoutId id="2147483691" r:id="rId4"/>
    <p:sldLayoutId id="2147483694" r:id="rId5"/>
    <p:sldLayoutId id="2147483650" r:id="rId6"/>
    <p:sldLayoutId id="2147483683" r:id="rId7"/>
    <p:sldLayoutId id="2147483684" r:id="rId8"/>
    <p:sldLayoutId id="2147483673" r:id="rId9"/>
    <p:sldLayoutId id="2147483677" r:id="rId10"/>
    <p:sldLayoutId id="2147483679" r:id="rId11"/>
    <p:sldLayoutId id="2147483680" r:id="rId12"/>
    <p:sldLayoutId id="2147483666" r:id="rId13"/>
    <p:sldLayoutId id="2147483685" r:id="rId14"/>
    <p:sldLayoutId id="2147483667" r:id="rId15"/>
    <p:sldLayoutId id="2147483675" r:id="rId16"/>
    <p:sldLayoutId id="2147483671" r:id="rId17"/>
    <p:sldLayoutId id="2147483681" r:id="rId18"/>
    <p:sldLayoutId id="2147483702" r:id="rId19"/>
    <p:sldLayoutId id="2147483695" r:id="rId20"/>
    <p:sldLayoutId id="2147483672" r:id="rId21"/>
    <p:sldLayoutId id="2147483678" r:id="rId22"/>
    <p:sldLayoutId id="2147483664" r:id="rId23"/>
    <p:sldLayoutId id="2147483663" r:id="rId24"/>
    <p:sldLayoutId id="2147483660" r:id="rId25"/>
    <p:sldLayoutId id="2147483670" r:id="rId26"/>
    <p:sldLayoutId id="2147483701" r:id="rId27"/>
    <p:sldLayoutId id="2147483692" r:id="rId28"/>
    <p:sldLayoutId id="2147483682" r:id="rId29"/>
    <p:sldLayoutId id="2147483693" r:id="rId30"/>
    <p:sldLayoutId id="2147483690" r:id="rId31"/>
    <p:sldLayoutId id="2147483696" r:id="rId32"/>
    <p:sldLayoutId id="2147483697" r:id="rId33"/>
    <p:sldLayoutId id="2147483698" r:id="rId34"/>
    <p:sldLayoutId id="2147483699" r:id="rId35"/>
  </p:sldLayoutIdLst>
  <p:txStyles>
    <p:titleStyle>
      <a:lvl1pPr algn="l" defTabSz="914400" rtl="0" eaLnBrk="1" latinLnBrk="0" hangingPunct="1">
        <a:lnSpc>
          <a:spcPct val="90000"/>
        </a:lnSpc>
        <a:spcBef>
          <a:spcPct val="0"/>
        </a:spcBef>
        <a:buNone/>
        <a:defRPr sz="2600" b="1" i="0"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sv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37.svg"/><Relationship Id="rId4" Type="http://schemas.openxmlformats.org/officeDocument/2006/relationships/image" Target="../media/image36.svg"/></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7.xml"/><Relationship Id="rId5" Type="http://schemas.openxmlformats.org/officeDocument/2006/relationships/image" Target="../media/image45.sv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7.xml"/><Relationship Id="rId6" Type="http://schemas.openxmlformats.org/officeDocument/2006/relationships/image" Target="../media/image45.svg"/><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9.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18.xml"/><Relationship Id="rId5" Type="http://schemas.openxmlformats.org/officeDocument/2006/relationships/image" Target="../media/image51.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0.xml"/><Relationship Id="rId1" Type="http://schemas.openxmlformats.org/officeDocument/2006/relationships/slideLayout" Target="../slideLayouts/slideLayout19.xml"/><Relationship Id="rId4" Type="http://schemas.openxmlformats.org/officeDocument/2006/relationships/image" Target="../media/image57.jpe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hyperlink" Target="https://maps.app.goo.gl/S8ACCCKzdZozzJqA6"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hyperlink" Target="https://artsandculture.google.com/story/agVhGPgckSpQIA"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37.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7.png"/><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svg"/><Relationship Id="rId1" Type="http://schemas.openxmlformats.org/officeDocument/2006/relationships/slideLayout" Target="../slideLayouts/slideLayout9.xml"/><Relationship Id="rId6" Type="http://schemas.openxmlformats.org/officeDocument/2006/relationships/image" Target="../media/image18.svg"/><Relationship Id="rId5" Type="http://schemas.openxmlformats.org/officeDocument/2006/relationships/image" Target="../media/image17.sv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svg"/></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18.xml"/><Relationship Id="rId5" Type="http://schemas.openxmlformats.org/officeDocument/2006/relationships/image" Target="../media/image41.png"/><Relationship Id="rId4" Type="http://schemas.openxmlformats.org/officeDocument/2006/relationships/image" Target="../media/image70.png"/></Relationships>
</file>

<file path=ppt/slides/_rels/slide4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hyperlink" Target="https://www.google.com/maps" TargetMode="External"/><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30.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8.svg"/><Relationship Id="rId5" Type="http://schemas.openxmlformats.org/officeDocument/2006/relationships/image" Target="../media/image25.png"/><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7AE8819E-156B-9279-5819-F0BD006F240A}"/>
              </a:ext>
            </a:extLst>
          </p:cNvPr>
          <p:cNvSpPr>
            <a:spLocks noGrp="1"/>
          </p:cNvSpPr>
          <p:nvPr>
            <p:ph type="subTitle" idx="1"/>
          </p:nvPr>
        </p:nvSpPr>
        <p:spPr/>
        <p:txBody>
          <a:bodyPr rot="0" spcFirstLastPara="0" vertOverflow="overflow" horzOverflow="overflow" vert="horz" lIns="0" tIns="45720" rIns="91440" bIns="45720" numCol="1" spcCol="0" rtlCol="0" fromWordArt="0" anchorCtr="0" forceAA="0" compatLnSpc="1">
            <a:prstTxWarp prst="textNoShape">
              <a:avLst/>
            </a:prstTxWarp>
            <a:normAutofit/>
          </a:bodyPr>
          <a:lstStyle/>
          <a:p>
            <a:pPr marL="0" marR="0" lvl="0" indent="0" defTabSz="914400" rtl="0" eaLnBrk="1" fontAlgn="auto" latinLnBrk="0" hangingPunct="1">
              <a:spcBef>
                <a:spcPts val="1000"/>
              </a:spcBef>
              <a:spcAft>
                <a:spcPts val="0"/>
              </a:spcAft>
              <a:buClrTx/>
              <a:buSzTx/>
              <a:buFontTx/>
              <a:buNone/>
              <a:tabLst/>
              <a:defRPr/>
            </a:pPr>
            <a:r>
              <a:rPr kumimoji="0" lang="en-US" sz="2800" b="1" i="0" u="none" strike="noStrike" kern="1200" cap="none" spc="0" normalizeH="0" baseline="0" noProof="0">
                <a:ln>
                  <a:noFill/>
                </a:ln>
                <a:effectLst/>
                <a:uLnTx/>
                <a:uFillTx/>
              </a:rPr>
              <a:t>Local Significant People</a:t>
            </a:r>
          </a:p>
          <a:p>
            <a:pPr marL="0" marR="0" lvl="0" indent="0" defTabSz="914400" rtl="0" eaLnBrk="1" fontAlgn="auto" latinLnBrk="0" hangingPunct="1">
              <a:spcBef>
                <a:spcPts val="1000"/>
              </a:spcBef>
              <a:spcAft>
                <a:spcPts val="0"/>
              </a:spcAft>
              <a:buClrTx/>
              <a:buSzTx/>
              <a:buFontTx/>
              <a:buNone/>
              <a:tabLst/>
              <a:defRPr/>
            </a:pPr>
            <a:r>
              <a:rPr kumimoji="0" lang="en-US" sz="2800" b="1" i="0" u="none" strike="noStrike" kern="1200" cap="none" spc="0" normalizeH="0" baseline="0" noProof="0">
                <a:ln>
                  <a:noFill/>
                </a:ln>
                <a:effectLst/>
                <a:uLnTx/>
                <a:uFillTx/>
              </a:rPr>
              <a:t>Frank Soo</a:t>
            </a:r>
          </a:p>
        </p:txBody>
      </p:sp>
      <p:pic>
        <p:nvPicPr>
          <p:cNvPr id="7" name="Picture Placeholder 6" descr="Black and white portrait photo of British-Asian footballer Frank Soo">
            <a:extLst>
              <a:ext uri="{FF2B5EF4-FFF2-40B4-BE49-F238E27FC236}">
                <a16:creationId xmlns:a16="http://schemas.microsoft.com/office/drawing/2014/main" id="{405CD72F-3980-B1DB-8C93-71C427BEC525}"/>
              </a:ext>
            </a:extLst>
          </p:cNvPr>
          <p:cNvPicPr>
            <a:picLocks noGrp="1" noChangeAspect="1"/>
          </p:cNvPicPr>
          <p:nvPr>
            <p:ph type="pic" sz="quarter" idx="10"/>
          </p:nvPr>
        </p:nvPicPr>
        <p:blipFill>
          <a:blip r:embed="rId3"/>
          <a:srcRect t="8385" b="8385"/>
          <a:stretch/>
        </p:blipFill>
        <p:spPr>
          <a:prstGeom prst="rect">
            <a:avLst/>
          </a:prstGeom>
        </p:spPr>
      </p:pic>
      <p:sp>
        <p:nvSpPr>
          <p:cNvPr id="3" name="Text Placeholder 2">
            <a:extLst>
              <a:ext uri="{FF2B5EF4-FFF2-40B4-BE49-F238E27FC236}">
                <a16:creationId xmlns:a16="http://schemas.microsoft.com/office/drawing/2014/main" id="{71E58BFB-7D22-63C9-165B-A2015F769B46}"/>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656052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4DCDB-F77B-3CDB-8CA3-F73CBB9D8EE6}"/>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11 Lightwood Road, Buxton</a:t>
            </a:r>
          </a:p>
        </p:txBody>
      </p:sp>
      <p:sp>
        <p:nvSpPr>
          <p:cNvPr id="3" name="Content Placeholder 2">
            <a:extLst>
              <a:ext uri="{FF2B5EF4-FFF2-40B4-BE49-F238E27FC236}">
                <a16:creationId xmlns:a16="http://schemas.microsoft.com/office/drawing/2014/main" id="{7A96ACAF-F480-D299-D892-FD265CA6C499}"/>
              </a:ext>
            </a:extLst>
          </p:cNvPr>
          <p:cNvSpPr>
            <a:spLocks noGrp="1"/>
          </p:cNvSpPr>
          <p:nvPr>
            <p:ph idx="1"/>
          </p:nvPr>
        </p:nvSpPr>
        <p:spPr>
          <a:xfrm>
            <a:off x="381885" y="1470244"/>
            <a:ext cx="5022887" cy="2101719"/>
          </a:xfrm>
        </p:spPr>
        <p:txBody>
          <a:bodyPr/>
          <a:lstStyle/>
          <a:p>
            <a:r>
              <a:rPr lang="en-GB">
                <a:latin typeface="Arial" panose="020B0604020202020204" pitchFamily="34" charset="0"/>
                <a:cs typeface="Arial" panose="020B0604020202020204" pitchFamily="34" charset="0"/>
              </a:rPr>
              <a:t>11 Lightwood Road was the home of our significant local person, Frank Soo</a:t>
            </a:r>
          </a:p>
          <a:p>
            <a:r>
              <a:rPr lang="en-GB">
                <a:latin typeface="Arial" panose="020B0604020202020204" pitchFamily="34" charset="0"/>
                <a:cs typeface="Arial" panose="020B0604020202020204" pitchFamily="34" charset="0"/>
              </a:rPr>
              <a:t>He was born here in March 1914 and his family lived there until 1918.</a:t>
            </a:r>
          </a:p>
        </p:txBody>
      </p:sp>
      <p:sp>
        <p:nvSpPr>
          <p:cNvPr id="5" name="Picture Placeholder 4">
            <a:extLst>
              <a:ext uri="{FF2B5EF4-FFF2-40B4-BE49-F238E27FC236}">
                <a16:creationId xmlns:a16="http://schemas.microsoft.com/office/drawing/2014/main" id="{C15DEC9B-1455-7400-9F27-0946613F2B22}"/>
              </a:ext>
            </a:extLst>
          </p:cNvPr>
          <p:cNvSpPr>
            <a:spLocks noGrp="1"/>
          </p:cNvSpPr>
          <p:nvPr>
            <p:ph type="pic" sz="quarter" idx="11"/>
          </p:nvPr>
        </p:nvSpPr>
        <p:spPr/>
        <p:txBody>
          <a:bodyPr/>
          <a:lstStyle/>
          <a:p>
            <a:endParaRPr lang="en-GB"/>
          </a:p>
        </p:txBody>
      </p:sp>
      <p:sp>
        <p:nvSpPr>
          <p:cNvPr id="9" name="Picture Placeholder 23" descr="Speech bubble">
            <a:extLst>
              <a:ext uri="{FF2B5EF4-FFF2-40B4-BE49-F238E27FC236}">
                <a16:creationId xmlns:a16="http://schemas.microsoft.com/office/drawing/2014/main" id="{700D98C5-3090-6160-5C47-E7181E5E2CDA}"/>
              </a:ext>
              <a:ext uri="{C183D7F6-B498-43B3-948B-1728B52AA6E4}">
                <adec:decorative xmlns:adec="http://schemas.microsoft.com/office/drawing/2017/decorative" val="0"/>
              </a:ext>
            </a:extLst>
          </p:cNvPr>
          <p:cNvSpPr txBox="1">
            <a:spLocks/>
          </p:cNvSpPr>
          <p:nvPr/>
        </p:nvSpPr>
        <p:spPr>
          <a:xfrm flipH="1">
            <a:off x="217237" y="3805537"/>
            <a:ext cx="2714623" cy="250591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a:p>
          <a:p>
            <a:pPr algn="ctr"/>
            <a:r>
              <a:rPr lang="en-GB">
                <a:latin typeface="Arial" panose="020B0604020202020204" pitchFamily="34" charset="0"/>
                <a:cs typeface="Arial" panose="020B0604020202020204" pitchFamily="34" charset="0"/>
              </a:rPr>
              <a:t>Have you heard of Frank Soo?</a:t>
            </a:r>
          </a:p>
          <a:p>
            <a:endParaRPr lang="en-GB"/>
          </a:p>
        </p:txBody>
      </p:sp>
      <p:sp>
        <p:nvSpPr>
          <p:cNvPr id="10" name="Picture Placeholder 25" descr="Speech bubble">
            <a:extLst>
              <a:ext uri="{FF2B5EF4-FFF2-40B4-BE49-F238E27FC236}">
                <a16:creationId xmlns:a16="http://schemas.microsoft.com/office/drawing/2014/main" id="{6EBC7867-7C1B-0629-D51D-C8FAD15E5DCA}"/>
              </a:ext>
              <a:ext uri="{C183D7F6-B498-43B3-948B-1728B52AA6E4}">
                <adec:decorative xmlns:adec="http://schemas.microsoft.com/office/drawing/2017/decorative" val="0"/>
              </a:ext>
            </a:extLst>
          </p:cNvPr>
          <p:cNvSpPr txBox="1">
            <a:spLocks/>
          </p:cNvSpPr>
          <p:nvPr/>
        </p:nvSpPr>
        <p:spPr>
          <a:xfrm>
            <a:off x="2987916" y="4476751"/>
            <a:ext cx="2714624" cy="2381249"/>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050"/>
          </a:p>
          <a:p>
            <a:pPr algn="ctr"/>
            <a:r>
              <a:rPr lang="en-GB">
                <a:latin typeface="Arial" panose="020B0604020202020204" pitchFamily="34" charset="0"/>
                <a:cs typeface="Arial" panose="020B0604020202020204" pitchFamily="34" charset="0"/>
              </a:rPr>
              <a:t>Do you know anything about him?</a:t>
            </a:r>
          </a:p>
        </p:txBody>
      </p:sp>
      <p:sp>
        <p:nvSpPr>
          <p:cNvPr id="11" name="Text Placeholder 10">
            <a:extLst>
              <a:ext uri="{FF2B5EF4-FFF2-40B4-BE49-F238E27FC236}">
                <a16:creationId xmlns:a16="http://schemas.microsoft.com/office/drawing/2014/main" id="{CBB730D5-CED8-E56D-9054-C43882FF6CC6}"/>
              </a:ext>
            </a:extLst>
          </p:cNvPr>
          <p:cNvSpPr>
            <a:spLocks noGrp="1"/>
          </p:cNvSpPr>
          <p:nvPr>
            <p:ph type="body" sz="quarter" idx="23"/>
          </p:nvPr>
        </p:nvSpPr>
        <p:spPr/>
        <p:txBody>
          <a:bodyPr/>
          <a:lstStyle/>
          <a:p>
            <a:r>
              <a:rPr lang="en-GB"/>
              <a:t>Aerial view of Lightwood Road</a:t>
            </a:r>
          </a:p>
        </p:txBody>
      </p:sp>
      <p:pic>
        <p:nvPicPr>
          <p:cNvPr id="8" name="Picture Placeholder 7" descr="Black and white aerial view of Buxton showing both railway lines and housing">
            <a:extLst>
              <a:ext uri="{FF2B5EF4-FFF2-40B4-BE49-F238E27FC236}">
                <a16:creationId xmlns:a16="http://schemas.microsoft.com/office/drawing/2014/main" id="{F70EE026-D79A-F88E-1439-24CC0739801C}"/>
              </a:ext>
            </a:extLst>
          </p:cNvPr>
          <p:cNvPicPr>
            <a:picLocks noGrp="1" noChangeAspect="1"/>
          </p:cNvPicPr>
          <p:nvPr>
            <p:ph type="pic" sz="quarter" idx="12"/>
          </p:nvPr>
        </p:nvPicPr>
        <p:blipFill>
          <a:blip r:embed="rId5"/>
          <a:srcRect l="381" r="381"/>
          <a:stretch>
            <a:fillRect/>
          </a:stretch>
        </p:blipFill>
        <p:spPr>
          <a:prstGeom prst="rect">
            <a:avLst/>
          </a:prstGeom>
        </p:spPr>
      </p:pic>
      <p:sp>
        <p:nvSpPr>
          <p:cNvPr id="21" name="Arrow: Up 20">
            <a:extLst>
              <a:ext uri="{FF2B5EF4-FFF2-40B4-BE49-F238E27FC236}">
                <a16:creationId xmlns:a16="http://schemas.microsoft.com/office/drawing/2014/main" id="{762A0B9D-DF99-A4B5-9FFB-01423CC8ED89}"/>
              </a:ext>
              <a:ext uri="{C183D7F6-B498-43B3-948B-1728B52AA6E4}">
                <adec:decorative xmlns:adec="http://schemas.microsoft.com/office/drawing/2017/decorative" val="1"/>
              </a:ext>
            </a:extLst>
          </p:cNvPr>
          <p:cNvSpPr/>
          <p:nvPr/>
        </p:nvSpPr>
        <p:spPr>
          <a:xfrm rot="16200000">
            <a:off x="9435201" y="2162184"/>
            <a:ext cx="131135" cy="2009819"/>
          </a:xfrm>
          <a:prstGeom prst="upArrow">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Close-up black and white aerial photo showing train on a railway line and rows of terraced housing">
            <a:extLst>
              <a:ext uri="{FF2B5EF4-FFF2-40B4-BE49-F238E27FC236}">
                <a16:creationId xmlns:a16="http://schemas.microsoft.com/office/drawing/2014/main" id="{23A8E72E-50F4-6164-6477-F6B21E856EBB}"/>
              </a:ext>
            </a:extLst>
          </p:cNvPr>
          <p:cNvPicPr>
            <a:picLocks noChangeAspect="1"/>
          </p:cNvPicPr>
          <p:nvPr/>
        </p:nvPicPr>
        <p:blipFill>
          <a:blip r:embed="rId6"/>
          <a:srcRect l="10711" t="5049" r="23921" b="24776"/>
          <a:stretch>
            <a:fillRect/>
          </a:stretch>
        </p:blipFill>
        <p:spPr>
          <a:xfrm>
            <a:off x="6395901" y="1396258"/>
            <a:ext cx="4109777" cy="3979147"/>
          </a:xfrm>
          <a:prstGeom prst="rect">
            <a:avLst/>
          </a:prstGeom>
        </p:spPr>
      </p:pic>
      <p:sp>
        <p:nvSpPr>
          <p:cNvPr id="14" name="Arrow: Up 13">
            <a:extLst>
              <a:ext uri="{FF2B5EF4-FFF2-40B4-BE49-F238E27FC236}">
                <a16:creationId xmlns:a16="http://schemas.microsoft.com/office/drawing/2014/main" id="{7E4C48C0-E6A5-F6BE-9D19-FFE0F0DA6D18}"/>
              </a:ext>
              <a:ext uri="{C183D7F6-B498-43B3-948B-1728B52AA6E4}">
                <adec:decorative xmlns:adec="http://schemas.microsoft.com/office/drawing/2017/decorative" val="1"/>
              </a:ext>
            </a:extLst>
          </p:cNvPr>
          <p:cNvSpPr/>
          <p:nvPr/>
        </p:nvSpPr>
        <p:spPr>
          <a:xfrm rot="15739771" flipH="1">
            <a:off x="9357935" y="2402096"/>
            <a:ext cx="132294" cy="2164907"/>
          </a:xfrm>
          <a:prstGeom prst="upArrow">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489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1"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C9362-A4B7-ADF4-2E60-1D0A80B084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D10A54-F67C-EEB6-9F1C-9A9343CDE2F8}"/>
              </a:ext>
            </a:extLst>
          </p:cNvPr>
          <p:cNvSpPr>
            <a:spLocks noGrp="1"/>
          </p:cNvSpPr>
          <p:nvPr>
            <p:ph type="title"/>
          </p:nvPr>
        </p:nvSpPr>
        <p:spPr/>
        <p:txBody>
          <a:bodyPr>
            <a:normAutofit/>
          </a:bodyPr>
          <a:lstStyle/>
          <a:p>
            <a:r>
              <a:rPr lang="en-GB"/>
              <a:t>What can you tell about him from this picture? </a:t>
            </a:r>
          </a:p>
        </p:txBody>
      </p:sp>
      <p:pic>
        <p:nvPicPr>
          <p:cNvPr id="6" name="Content Placeholder 5" descr="A black &amp; white photo of two football players on a pitch in front of a crowd watching from the stands&#10;">
            <a:extLst>
              <a:ext uri="{FF2B5EF4-FFF2-40B4-BE49-F238E27FC236}">
                <a16:creationId xmlns:a16="http://schemas.microsoft.com/office/drawing/2014/main" id="{9E86377A-8FCD-7F1B-618E-C401B4F26EE6}"/>
              </a:ext>
            </a:extLst>
          </p:cNvPr>
          <p:cNvPicPr>
            <a:picLocks noGrp="1" noChangeAspect="1"/>
          </p:cNvPicPr>
          <p:nvPr>
            <p:ph idx="1"/>
          </p:nvPr>
        </p:nvPicPr>
        <p:blipFill>
          <a:blip r:embed="rId3"/>
          <a:srcRect b="11435"/>
          <a:stretch>
            <a:fillRect/>
          </a:stretch>
        </p:blipFill>
        <p:spPr>
          <a:xfrm>
            <a:off x="1162913" y="1075414"/>
            <a:ext cx="9385160" cy="5730670"/>
          </a:xfrm>
          <a:prstGeom prst="rect">
            <a:avLst/>
          </a:prstGeom>
        </p:spPr>
      </p:pic>
    </p:spTree>
    <p:extLst>
      <p:ext uri="{BB962C8B-B14F-4D97-AF65-F5344CB8AC3E}">
        <p14:creationId xmlns:p14="http://schemas.microsoft.com/office/powerpoint/2010/main" val="3221134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mp; white photo of two football players on a pitch in front of a crowd watching from the stands">
            <a:extLst>
              <a:ext uri="{FF2B5EF4-FFF2-40B4-BE49-F238E27FC236}">
                <a16:creationId xmlns:a16="http://schemas.microsoft.com/office/drawing/2014/main" id="{B51A6354-38FB-0000-C896-6B7C0A4F4B51}"/>
              </a:ext>
            </a:extLst>
          </p:cNvPr>
          <p:cNvPicPr>
            <a:picLocks noChangeAspect="1"/>
          </p:cNvPicPr>
          <p:nvPr/>
        </p:nvPicPr>
        <p:blipFill>
          <a:blip r:embed="rId3"/>
          <a:srcRect l="8814" t="11370" r="8063" b="12009"/>
          <a:stretch>
            <a:fillRect/>
          </a:stretch>
        </p:blipFill>
        <p:spPr>
          <a:xfrm>
            <a:off x="4618892" y="3640015"/>
            <a:ext cx="3379597" cy="2147835"/>
          </a:xfrm>
          <a:prstGeom prst="rect">
            <a:avLst/>
          </a:prstGeom>
        </p:spPr>
      </p:pic>
    </p:spTree>
    <p:extLst>
      <p:ext uri="{BB962C8B-B14F-4D97-AF65-F5344CB8AC3E}">
        <p14:creationId xmlns:p14="http://schemas.microsoft.com/office/powerpoint/2010/main" val="2966981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mp; white photo of two football players on a pitch in front of a crowd watching from the stands">
            <a:extLst>
              <a:ext uri="{FF2B5EF4-FFF2-40B4-BE49-F238E27FC236}">
                <a16:creationId xmlns:a16="http://schemas.microsoft.com/office/drawing/2014/main" id="{15E00997-65FB-6512-1AC9-D33032B44867}"/>
              </a:ext>
            </a:extLst>
          </p:cNvPr>
          <p:cNvPicPr>
            <a:picLocks noChangeAspect="1"/>
          </p:cNvPicPr>
          <p:nvPr/>
        </p:nvPicPr>
        <p:blipFill>
          <a:blip r:embed="rId3"/>
          <a:srcRect l="8814" t="11370" r="8063" b="12009"/>
          <a:stretch>
            <a:fillRect/>
          </a:stretch>
        </p:blipFill>
        <p:spPr>
          <a:xfrm>
            <a:off x="4538506" y="3640015"/>
            <a:ext cx="3379597" cy="2147835"/>
          </a:xfrm>
          <a:prstGeom prst="rect">
            <a:avLst/>
          </a:prstGeom>
        </p:spPr>
      </p:pic>
    </p:spTree>
    <p:extLst>
      <p:ext uri="{BB962C8B-B14F-4D97-AF65-F5344CB8AC3E}">
        <p14:creationId xmlns:p14="http://schemas.microsoft.com/office/powerpoint/2010/main" val="4122136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4658C6-9B83-20EF-07FA-C3FB299CCFE4}"/>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Meet Frank Soo</a:t>
            </a:r>
          </a:p>
        </p:txBody>
      </p:sp>
      <p:sp>
        <p:nvSpPr>
          <p:cNvPr id="8" name="Content Placeholder 7">
            <a:extLst>
              <a:ext uri="{FF2B5EF4-FFF2-40B4-BE49-F238E27FC236}">
                <a16:creationId xmlns:a16="http://schemas.microsoft.com/office/drawing/2014/main" id="{951F253B-43E5-7D0A-00F5-088D17AAB078}"/>
              </a:ext>
            </a:extLst>
          </p:cNvPr>
          <p:cNvSpPr>
            <a:spLocks noGrp="1"/>
          </p:cNvSpPr>
          <p:nvPr>
            <p:ph idx="1"/>
          </p:nvPr>
        </p:nvSpPr>
        <p:spPr>
          <a:xfrm>
            <a:off x="381885" y="1470244"/>
            <a:ext cx="5022887" cy="4637038"/>
          </a:xfrm>
        </p:spPr>
        <p:txBody>
          <a:bodyPr lIns="0" tIns="45720" rIns="90000" bIns="45720" anchor="t"/>
          <a:lstStyle/>
          <a:p>
            <a:pPr>
              <a:spcBef>
                <a:spcPts val="1200"/>
              </a:spcBef>
              <a:spcAft>
                <a:spcPts val="1200"/>
              </a:spcAft>
            </a:pPr>
            <a:r>
              <a:rPr lang="en-GB">
                <a:latin typeface="Arial" panose="020B0604020202020204" pitchFamily="34" charset="0"/>
                <a:cs typeface="Arial" panose="020B0604020202020204" pitchFamily="34" charset="0"/>
              </a:rPr>
              <a:t>Frank was born on 8 March 1914 at what is now 11 Lightwood Road, Buxton.</a:t>
            </a:r>
          </a:p>
          <a:p>
            <a:pPr>
              <a:spcBef>
                <a:spcPts val="1200"/>
              </a:spcBef>
              <a:spcAft>
                <a:spcPts val="1200"/>
              </a:spcAft>
            </a:pPr>
            <a:r>
              <a:rPr lang="en-GB">
                <a:latin typeface="Arial" panose="020B0604020202020204" pitchFamily="34" charset="0"/>
                <a:cs typeface="Arial" panose="020B0604020202020204" pitchFamily="34" charset="0"/>
              </a:rPr>
              <a:t>He was one of seven children.</a:t>
            </a:r>
          </a:p>
          <a:p>
            <a:pPr>
              <a:spcBef>
                <a:spcPts val="1200"/>
              </a:spcBef>
              <a:spcAft>
                <a:spcPts val="1200"/>
              </a:spcAft>
            </a:pPr>
            <a:r>
              <a:rPr lang="en-GB">
                <a:latin typeface="Arial" panose="020B0604020202020204" pitchFamily="34" charset="0"/>
                <a:cs typeface="Arial" panose="020B0604020202020204" pitchFamily="34" charset="0"/>
              </a:rPr>
              <a:t>His family had a laundry business.</a:t>
            </a:r>
          </a:p>
          <a:p>
            <a:pPr>
              <a:spcBef>
                <a:spcPts val="1200"/>
              </a:spcBef>
              <a:spcAft>
                <a:spcPts val="1200"/>
              </a:spcAft>
            </a:pPr>
            <a:r>
              <a:rPr lang="en-GB">
                <a:latin typeface="Arial" panose="020B0604020202020204" pitchFamily="34" charset="0"/>
                <a:cs typeface="Arial" panose="020B0604020202020204" pitchFamily="34" charset="0"/>
              </a:rPr>
              <a:t>His father came from China and his mother was English.</a:t>
            </a:r>
          </a:p>
        </p:txBody>
      </p:sp>
      <p:sp>
        <p:nvSpPr>
          <p:cNvPr id="2" name="Picture Placeholder 1">
            <a:extLst>
              <a:ext uri="{FF2B5EF4-FFF2-40B4-BE49-F238E27FC236}">
                <a16:creationId xmlns:a16="http://schemas.microsoft.com/office/drawing/2014/main" id="{560E9FCE-0856-8F16-4548-B15817CF9EE7}"/>
              </a:ext>
            </a:extLst>
          </p:cNvPr>
          <p:cNvSpPr>
            <a:spLocks noGrp="1"/>
          </p:cNvSpPr>
          <p:nvPr>
            <p:ph type="pic" sz="quarter" idx="11"/>
          </p:nvPr>
        </p:nvSpPr>
        <p:spPr/>
        <p:txBody>
          <a:bodyPr/>
          <a:lstStyle/>
          <a:p>
            <a:endParaRPr lang="en-GB"/>
          </a:p>
        </p:txBody>
      </p:sp>
      <p:sp>
        <p:nvSpPr>
          <p:cNvPr id="15" name="Text Placeholder 14">
            <a:extLst>
              <a:ext uri="{FF2B5EF4-FFF2-40B4-BE49-F238E27FC236}">
                <a16:creationId xmlns:a16="http://schemas.microsoft.com/office/drawing/2014/main" id="{81B48804-DF34-39DB-7B12-123BFC291C55}"/>
              </a:ext>
            </a:extLst>
          </p:cNvPr>
          <p:cNvSpPr>
            <a:spLocks noGrp="1"/>
          </p:cNvSpPr>
          <p:nvPr>
            <p:ph type="body" sz="quarter" idx="23"/>
          </p:nvPr>
        </p:nvSpPr>
        <p:spPr/>
        <p:txBody>
          <a:bodyPr/>
          <a:lstStyle/>
          <a:p>
            <a:pPr marL="0" indent="0">
              <a:buNone/>
            </a:pPr>
            <a:r>
              <a:rPr lang="en-GB">
                <a:latin typeface="Arial" panose="020B0604020202020204" pitchFamily="34" charset="0"/>
                <a:cs typeface="Arial" panose="020B0604020202020204" pitchFamily="34" charset="0"/>
              </a:rPr>
              <a:t>Frank Soo in 1933</a:t>
            </a:r>
          </a:p>
        </p:txBody>
      </p:sp>
      <p:pic>
        <p:nvPicPr>
          <p:cNvPr id="12" name="Picture Placeholder 11" descr="A black and white photo of a man of asian heritage wearing a vertically striped football top.">
            <a:extLst>
              <a:ext uri="{FF2B5EF4-FFF2-40B4-BE49-F238E27FC236}">
                <a16:creationId xmlns:a16="http://schemas.microsoft.com/office/drawing/2014/main" id="{3EBBBDCB-B378-EEB1-B221-B978FC431423}"/>
              </a:ext>
            </a:extLst>
          </p:cNvPr>
          <p:cNvPicPr>
            <a:picLocks noGrp="1" noChangeAspect="1"/>
          </p:cNvPicPr>
          <p:nvPr>
            <p:ph type="pic" sz="quarter" idx="12"/>
          </p:nvPr>
        </p:nvPicPr>
        <p:blipFill>
          <a:blip r:embed="rId3"/>
          <a:srcRect t="13940" b="13940"/>
          <a:stretch>
            <a:fillRect/>
          </a:stretch>
        </p:blipFill>
        <p:spPr>
          <a:prstGeom prst="rect">
            <a:avLst/>
          </a:prstGeom>
        </p:spPr>
      </p:pic>
    </p:spTree>
    <p:extLst>
      <p:ext uri="{BB962C8B-B14F-4D97-AF65-F5344CB8AC3E}">
        <p14:creationId xmlns:p14="http://schemas.microsoft.com/office/powerpoint/2010/main" val="84538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403F7-5AD1-CDF9-B88F-0E457372A1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401E7B-8D9C-A7F5-AC0F-9D9D22B3DC28}"/>
              </a:ext>
            </a:extLst>
          </p:cNvPr>
          <p:cNvSpPr>
            <a:spLocks noGrp="1"/>
          </p:cNvSpPr>
          <p:nvPr>
            <p:ph type="title"/>
          </p:nvPr>
        </p:nvSpPr>
        <p:spPr/>
        <p:txBody>
          <a:bodyPr/>
          <a:lstStyle/>
          <a:p>
            <a:r>
              <a:rPr lang="en-GB"/>
              <a:t>Early Life</a:t>
            </a:r>
          </a:p>
        </p:txBody>
      </p:sp>
      <p:sp>
        <p:nvSpPr>
          <p:cNvPr id="3" name="Content Placeholder 2">
            <a:extLst>
              <a:ext uri="{FF2B5EF4-FFF2-40B4-BE49-F238E27FC236}">
                <a16:creationId xmlns:a16="http://schemas.microsoft.com/office/drawing/2014/main" id="{9B95E929-F405-0872-CC6A-B77A7CD04778}"/>
              </a:ext>
            </a:extLst>
          </p:cNvPr>
          <p:cNvSpPr>
            <a:spLocks noGrp="1"/>
          </p:cNvSpPr>
          <p:nvPr>
            <p:ph idx="1"/>
          </p:nvPr>
        </p:nvSpPr>
        <p:spPr/>
        <p:txBody>
          <a:bodyPr/>
          <a:lstStyle/>
          <a:p>
            <a:r>
              <a:rPr lang="en-GB"/>
              <a:t>Frank’s family moved a lot during his early life. </a:t>
            </a:r>
          </a:p>
          <a:p>
            <a:r>
              <a:rPr lang="en-GB"/>
              <a:t>He lived in: </a:t>
            </a:r>
          </a:p>
          <a:p>
            <a:pPr marL="457200" indent="-457200">
              <a:buFont typeface="Arial" panose="020B0604020202020204" pitchFamily="34" charset="0"/>
              <a:buChar char="•"/>
            </a:pPr>
            <a:r>
              <a:rPr lang="en-GB"/>
              <a:t>Buxton</a:t>
            </a:r>
          </a:p>
          <a:p>
            <a:pPr marL="457200" indent="-457200">
              <a:buFont typeface="Arial" panose="020B0604020202020204" pitchFamily="34" charset="0"/>
              <a:buChar char="•"/>
            </a:pPr>
            <a:r>
              <a:rPr lang="en-GB"/>
              <a:t>Sheffield </a:t>
            </a:r>
          </a:p>
          <a:p>
            <a:pPr marL="457200" indent="-457200">
              <a:buFont typeface="Arial" panose="020B0604020202020204" pitchFamily="34" charset="0"/>
              <a:buChar char="•"/>
            </a:pPr>
            <a:r>
              <a:rPr lang="en-GB"/>
              <a:t>Liverpool</a:t>
            </a:r>
          </a:p>
          <a:p>
            <a:r>
              <a:rPr lang="en-GB">
                <a:latin typeface="Arial" panose="020B0604020202020204" pitchFamily="34" charset="0"/>
                <a:cs typeface="Arial" panose="020B0604020202020204" pitchFamily="34" charset="0"/>
              </a:rPr>
              <a:t>Frank loved playing football!</a:t>
            </a:r>
            <a:r>
              <a:rPr lang="en-GB"/>
              <a:t> </a:t>
            </a:r>
          </a:p>
          <a:p>
            <a:endParaRPr lang="en-GB"/>
          </a:p>
        </p:txBody>
      </p:sp>
      <p:pic>
        <p:nvPicPr>
          <p:cNvPr id="16" name="Picture Placeholder 15" descr="Map of Uk regions with all the counties in each regions coloured the same colour">
            <a:extLst>
              <a:ext uri="{FF2B5EF4-FFF2-40B4-BE49-F238E27FC236}">
                <a16:creationId xmlns:a16="http://schemas.microsoft.com/office/drawing/2014/main" id="{6F141238-951D-1913-6594-B968B81F39EF}"/>
              </a:ext>
            </a:extLst>
          </p:cNvPr>
          <p:cNvPicPr>
            <a:picLocks noGrp="1" noChangeAspect="1"/>
          </p:cNvPicPr>
          <p:nvPr>
            <p:ph type="pic" sz="quarter" idx="10"/>
          </p:nvPr>
        </p:nvPicPr>
        <p:blipFill>
          <a:blip r:embed="rId3"/>
          <a:srcRect l="535" r="535"/>
          <a:stretch>
            <a:fillRect/>
          </a:stretch>
        </p:blipFill>
        <p:spPr>
          <a:prstGeom prst="rect">
            <a:avLst/>
          </a:prstGeom>
        </p:spPr>
      </p:pic>
      <p:pic>
        <p:nvPicPr>
          <p:cNvPr id="22" name="Graphic 21" descr="Marker with solid fill">
            <a:extLst>
              <a:ext uri="{FF2B5EF4-FFF2-40B4-BE49-F238E27FC236}">
                <a16:creationId xmlns:a16="http://schemas.microsoft.com/office/drawing/2014/main" id="{14D00827-B12F-FF40-14D0-4402288B2A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21396" y="3203226"/>
            <a:ext cx="324548" cy="324548"/>
          </a:xfrm>
          <a:prstGeom prst="rect">
            <a:avLst/>
          </a:prstGeom>
        </p:spPr>
      </p:pic>
      <p:pic>
        <p:nvPicPr>
          <p:cNvPr id="23" name="Graphic 22" descr="Marker with solid fill">
            <a:extLst>
              <a:ext uri="{FF2B5EF4-FFF2-40B4-BE49-F238E27FC236}">
                <a16:creationId xmlns:a16="http://schemas.microsoft.com/office/drawing/2014/main" id="{0CC14C43-A268-66F2-6AE5-7CABD91D8E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35268" y="3365500"/>
            <a:ext cx="324548" cy="324548"/>
          </a:xfrm>
          <a:prstGeom prst="rect">
            <a:avLst/>
          </a:prstGeom>
        </p:spPr>
      </p:pic>
      <p:pic>
        <p:nvPicPr>
          <p:cNvPr id="24" name="Graphic 23" descr="Marker with solid fill">
            <a:extLst>
              <a:ext uri="{FF2B5EF4-FFF2-40B4-BE49-F238E27FC236}">
                <a16:creationId xmlns:a16="http://schemas.microsoft.com/office/drawing/2014/main" id="{FACB587F-6679-DF66-312F-0E0931F27FA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77360" y="3577956"/>
            <a:ext cx="324548" cy="324548"/>
          </a:xfrm>
          <a:prstGeom prst="rect">
            <a:avLst/>
          </a:prstGeom>
        </p:spPr>
      </p:pic>
      <p:sp>
        <p:nvSpPr>
          <p:cNvPr id="25" name="Thought Bubble: Cloud 24">
            <a:extLst>
              <a:ext uri="{FF2B5EF4-FFF2-40B4-BE49-F238E27FC236}">
                <a16:creationId xmlns:a16="http://schemas.microsoft.com/office/drawing/2014/main" id="{4C140EAD-F29E-63D2-DF67-9BAF9D64F0D4}"/>
              </a:ext>
            </a:extLst>
          </p:cNvPr>
          <p:cNvSpPr/>
          <p:nvPr/>
        </p:nvSpPr>
        <p:spPr>
          <a:xfrm>
            <a:off x="3598821" y="1764369"/>
            <a:ext cx="4994357" cy="3181403"/>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800" b="1">
                <a:solidFill>
                  <a:schemeClr val="tx1"/>
                </a:solidFill>
              </a:rPr>
              <a:t>Reflection:</a:t>
            </a:r>
          </a:p>
          <a:p>
            <a:pPr algn="ctr"/>
            <a:r>
              <a:rPr lang="en-GB" sz="2800">
                <a:solidFill>
                  <a:schemeClr val="tx1"/>
                </a:solidFill>
              </a:rPr>
              <a:t>How might moving a lot have affected Frank’s childhood?</a:t>
            </a:r>
          </a:p>
          <a:p>
            <a:pPr algn="ctr"/>
            <a:endParaRPr lang="en-GB">
              <a:solidFill>
                <a:schemeClr val="tx1"/>
              </a:solidFill>
            </a:endParaRPr>
          </a:p>
        </p:txBody>
      </p:sp>
      <p:pic>
        <p:nvPicPr>
          <p:cNvPr id="6" name="Graphic 5" descr="Soccer ball with solid fill">
            <a:extLst>
              <a:ext uri="{FF2B5EF4-FFF2-40B4-BE49-F238E27FC236}">
                <a16:creationId xmlns:a16="http://schemas.microsoft.com/office/drawing/2014/main" id="{BB9CA3AE-8309-0F9F-661E-1CDD2A40C67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78740" y="5765242"/>
            <a:ext cx="914400" cy="914400"/>
          </a:xfrm>
          <a:prstGeom prst="rect">
            <a:avLst/>
          </a:prstGeom>
        </p:spPr>
      </p:pic>
    </p:spTree>
    <p:extLst>
      <p:ext uri="{BB962C8B-B14F-4D97-AF65-F5344CB8AC3E}">
        <p14:creationId xmlns:p14="http://schemas.microsoft.com/office/powerpoint/2010/main" val="215965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40A2B-8469-FFA2-4ED5-A321C6CB8D7B}"/>
              </a:ext>
            </a:extLst>
          </p:cNvPr>
          <p:cNvSpPr>
            <a:spLocks noGrp="1"/>
          </p:cNvSpPr>
          <p:nvPr>
            <p:ph type="title"/>
          </p:nvPr>
        </p:nvSpPr>
        <p:spPr/>
        <p:txBody>
          <a:bodyPr/>
          <a:lstStyle/>
          <a:p>
            <a:r>
              <a:rPr lang="en-GB"/>
              <a:t>Football Career</a:t>
            </a:r>
          </a:p>
        </p:txBody>
      </p:sp>
      <p:sp>
        <p:nvSpPr>
          <p:cNvPr id="3" name="Content Placeholder 2">
            <a:extLst>
              <a:ext uri="{FF2B5EF4-FFF2-40B4-BE49-F238E27FC236}">
                <a16:creationId xmlns:a16="http://schemas.microsoft.com/office/drawing/2014/main" id="{17EEBAD1-D041-0751-64AA-A1CD8DBBF963}"/>
              </a:ext>
            </a:extLst>
          </p:cNvPr>
          <p:cNvSpPr>
            <a:spLocks noGrp="1"/>
          </p:cNvSpPr>
          <p:nvPr>
            <p:ph idx="1"/>
          </p:nvPr>
        </p:nvSpPr>
        <p:spPr>
          <a:xfrm>
            <a:off x="381886" y="1411704"/>
            <a:ext cx="5324852" cy="5446296"/>
          </a:xfrm>
        </p:spPr>
        <p:txBody>
          <a:bodyPr/>
          <a:lstStyle/>
          <a:p>
            <a:r>
              <a:rPr lang="en-GB" sz="2400"/>
              <a:t>In 1932, aged 18, Frank started his football career when he signed for amateur side Prescot Cables.</a:t>
            </a:r>
          </a:p>
          <a:p>
            <a:r>
              <a:rPr lang="en-GB" sz="2400"/>
              <a:t>He quickly became team captain.</a:t>
            </a:r>
          </a:p>
          <a:p>
            <a:r>
              <a:rPr lang="en-GB" sz="2400"/>
              <a:t>In 1933 he was signed by Stoke City, making him a professional footballer.</a:t>
            </a:r>
          </a:p>
          <a:p>
            <a:r>
              <a:rPr lang="en-GB" sz="2400"/>
              <a:t>It also made him the </a:t>
            </a:r>
            <a:r>
              <a:rPr lang="en-GB" sz="2400" b="1"/>
              <a:t>first</a:t>
            </a:r>
            <a:r>
              <a:rPr lang="en-GB" sz="2400"/>
              <a:t> ever player of Chinese/Asian heritage in the English league.</a:t>
            </a:r>
          </a:p>
          <a:p>
            <a:r>
              <a:rPr lang="en-GB" sz="2400"/>
              <a:t>He was made captain for the 1938-9 season. He did not miss a single league game that year.</a:t>
            </a:r>
          </a:p>
          <a:p>
            <a:endParaRPr lang="en-GB"/>
          </a:p>
        </p:txBody>
      </p:sp>
      <p:pic>
        <p:nvPicPr>
          <p:cNvPr id="11" name="Picture Placeholder 10" descr="Red, White and blue football logo of Stoke City - The Potters, with thedate 1863">
            <a:extLst>
              <a:ext uri="{FF2B5EF4-FFF2-40B4-BE49-F238E27FC236}">
                <a16:creationId xmlns:a16="http://schemas.microsoft.com/office/drawing/2014/main" id="{61DA2B92-3E90-7FB5-D53A-8CDCF28C9302}"/>
              </a:ext>
            </a:extLst>
          </p:cNvPr>
          <p:cNvPicPr>
            <a:picLocks noGrp="1" noChangeAspect="1"/>
          </p:cNvPicPr>
          <p:nvPr>
            <p:ph type="pic" sz="quarter" idx="10"/>
          </p:nvPr>
        </p:nvPicPr>
        <p:blipFill>
          <a:blip r:embed="rId3"/>
          <a:srcRect t="3803" b="3803"/>
          <a:stretch/>
        </p:blipFill>
        <p:spPr>
          <a:prstGeom prst="rect">
            <a:avLst/>
          </a:prstGeom>
        </p:spPr>
      </p:pic>
    </p:spTree>
    <p:extLst>
      <p:ext uri="{BB962C8B-B14F-4D97-AF65-F5344CB8AC3E}">
        <p14:creationId xmlns:p14="http://schemas.microsoft.com/office/powerpoint/2010/main" val="4193675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F11F56-8219-2F8E-D481-8C653DEF0E69}"/>
              </a:ext>
            </a:extLst>
          </p:cNvPr>
          <p:cNvSpPr>
            <a:spLocks noGrp="1"/>
          </p:cNvSpPr>
          <p:nvPr>
            <p:ph type="title"/>
          </p:nvPr>
        </p:nvSpPr>
        <p:spPr/>
        <p:txBody>
          <a:bodyPr/>
          <a:lstStyle/>
          <a:p>
            <a:r>
              <a:rPr lang="en-GB"/>
              <a:t>Player’s Pay</a:t>
            </a:r>
          </a:p>
        </p:txBody>
      </p:sp>
      <p:sp>
        <p:nvSpPr>
          <p:cNvPr id="9" name="Content Placeholder 8">
            <a:extLst>
              <a:ext uri="{FF2B5EF4-FFF2-40B4-BE49-F238E27FC236}">
                <a16:creationId xmlns:a16="http://schemas.microsoft.com/office/drawing/2014/main" id="{97D1F6F1-EC41-C08F-3E7F-8AEB990088E8}"/>
              </a:ext>
            </a:extLst>
          </p:cNvPr>
          <p:cNvSpPr>
            <a:spLocks noGrp="1"/>
          </p:cNvSpPr>
          <p:nvPr>
            <p:ph idx="1"/>
          </p:nvPr>
        </p:nvSpPr>
        <p:spPr>
          <a:xfrm>
            <a:off x="381886" y="1411704"/>
            <a:ext cx="5556206" cy="5318705"/>
          </a:xfrm>
        </p:spPr>
        <p:txBody>
          <a:bodyPr/>
          <a:lstStyle/>
          <a:p>
            <a:r>
              <a:rPr lang="en-GB" sz="2400"/>
              <a:t>When Frank started as a footballer in, he earned about £2.50 a week and the average weekly wage men earned was also about £2.50 a week.</a:t>
            </a:r>
          </a:p>
          <a:p>
            <a:r>
              <a:rPr lang="en-GB" sz="2400"/>
              <a:t>Today, top footballers earn thousands of pounds a week – John Stones and Marc Guehi both earn £250,000 a week.</a:t>
            </a:r>
          </a:p>
          <a:p>
            <a:r>
              <a:rPr lang="en-GB" sz="2400"/>
              <a:t>That’s a whopping 100,000 times more!</a:t>
            </a:r>
          </a:p>
          <a:p>
            <a:r>
              <a:rPr lang="en-GB" sz="2400"/>
              <a:t>Today (2026) the average weekly wage is about £700.</a:t>
            </a:r>
          </a:p>
          <a:p>
            <a:r>
              <a:rPr lang="en-GB" sz="2400"/>
              <a:t>So, while Frank earned the same as everyone else, professional footballers  now earn around 350 times MORE! </a:t>
            </a:r>
          </a:p>
          <a:p>
            <a:endParaRPr lang="en-GB"/>
          </a:p>
        </p:txBody>
      </p:sp>
      <p:pic>
        <p:nvPicPr>
          <p:cNvPr id="7" name="Picture Placeholder 6" descr="Photo of two male footballers, one black and one white in Manchester City  kit talking to each other on a football pitch.">
            <a:extLst>
              <a:ext uri="{FF2B5EF4-FFF2-40B4-BE49-F238E27FC236}">
                <a16:creationId xmlns:a16="http://schemas.microsoft.com/office/drawing/2014/main" id="{53F0A373-4269-FB56-C6CE-D46BAD135C7E}"/>
              </a:ext>
            </a:extLst>
          </p:cNvPr>
          <p:cNvPicPr>
            <a:picLocks noGrp="1" noChangeAspect="1"/>
          </p:cNvPicPr>
          <p:nvPr>
            <p:ph type="pic" sz="quarter" idx="10"/>
          </p:nvPr>
        </p:nvPicPr>
        <p:blipFill>
          <a:blip r:embed="rId3"/>
          <a:srcRect l="20349" r="20349"/>
          <a:stretch/>
        </p:blipFill>
        <p:spPr>
          <a:prstGeom prst="rect">
            <a:avLst/>
          </a:prstGeom>
        </p:spPr>
      </p:pic>
      <p:sp>
        <p:nvSpPr>
          <p:cNvPr id="5" name="Text Placeholder 4">
            <a:extLst>
              <a:ext uri="{FF2B5EF4-FFF2-40B4-BE49-F238E27FC236}">
                <a16:creationId xmlns:a16="http://schemas.microsoft.com/office/drawing/2014/main" id="{01EA7D55-1786-2373-2EEF-28AED21B6E9F}"/>
              </a:ext>
            </a:extLst>
          </p:cNvPr>
          <p:cNvSpPr>
            <a:spLocks noGrp="1"/>
          </p:cNvSpPr>
          <p:nvPr>
            <p:ph type="body" sz="quarter" idx="26"/>
          </p:nvPr>
        </p:nvSpPr>
        <p:spPr/>
        <p:txBody>
          <a:bodyPr/>
          <a:lstStyle/>
          <a:p>
            <a:r>
              <a:rPr lang="en-GB"/>
              <a:t>Footballers John Stone &amp; Marc Guehi in 2026</a:t>
            </a:r>
          </a:p>
        </p:txBody>
      </p:sp>
      <p:sp>
        <p:nvSpPr>
          <p:cNvPr id="10" name="Thought Bubble: Cloud 9">
            <a:extLst>
              <a:ext uri="{FF2B5EF4-FFF2-40B4-BE49-F238E27FC236}">
                <a16:creationId xmlns:a16="http://schemas.microsoft.com/office/drawing/2014/main" id="{FC8853B4-EBBA-BC1A-04BD-A3FBB599FE54}"/>
              </a:ext>
            </a:extLst>
          </p:cNvPr>
          <p:cNvSpPr/>
          <p:nvPr/>
        </p:nvSpPr>
        <p:spPr>
          <a:xfrm>
            <a:off x="6815757" y="1634670"/>
            <a:ext cx="4994357" cy="3181403"/>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800">
                <a:solidFill>
                  <a:schemeClr val="tx1"/>
                </a:solidFill>
              </a:rPr>
              <a:t>Was being a footballer a good job in the 1930s? </a:t>
            </a:r>
          </a:p>
          <a:p>
            <a:pPr algn="ctr"/>
            <a:r>
              <a:rPr lang="en-GB" sz="2800">
                <a:solidFill>
                  <a:schemeClr val="tx1"/>
                </a:solidFill>
              </a:rPr>
              <a:t>Explain your answer?</a:t>
            </a:r>
          </a:p>
          <a:p>
            <a:pPr algn="ctr"/>
            <a:endParaRPr lang="en-GB">
              <a:solidFill>
                <a:schemeClr val="tx1"/>
              </a:solidFill>
            </a:endParaRPr>
          </a:p>
        </p:txBody>
      </p:sp>
    </p:spTree>
    <p:extLst>
      <p:ext uri="{BB962C8B-B14F-4D97-AF65-F5344CB8AC3E}">
        <p14:creationId xmlns:p14="http://schemas.microsoft.com/office/powerpoint/2010/main" val="148634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A0E18-9AB1-DC76-12D2-36B6A5849EF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9DB53430-759A-3AE1-37B4-BD19048C9F28}"/>
              </a:ext>
            </a:extLst>
          </p:cNvPr>
          <p:cNvSpPr>
            <a:spLocks noGrp="1"/>
          </p:cNvSpPr>
          <p:nvPr>
            <p:ph type="title"/>
          </p:nvPr>
        </p:nvSpPr>
        <p:spPr/>
        <p:txBody>
          <a:bodyPr>
            <a:normAutofit fontScale="90000"/>
          </a:bodyPr>
          <a:lstStyle/>
          <a:p>
            <a:r>
              <a:rPr lang="en-GB"/>
              <a:t>Fan Letters: The Evening Sentinel, 15</a:t>
            </a:r>
            <a:r>
              <a:rPr lang="en-GB" baseline="30000"/>
              <a:t>th </a:t>
            </a:r>
            <a:r>
              <a:rPr lang="en-GB"/>
              <a:t>February 1934</a:t>
            </a:r>
          </a:p>
        </p:txBody>
      </p:sp>
      <p:sp>
        <p:nvSpPr>
          <p:cNvPr id="11" name="Content Placeholder 10">
            <a:extLst>
              <a:ext uri="{FF2B5EF4-FFF2-40B4-BE49-F238E27FC236}">
                <a16:creationId xmlns:a16="http://schemas.microsoft.com/office/drawing/2014/main" id="{4CFE3CB6-EDB2-14F9-2161-803B40BA4941}"/>
              </a:ext>
            </a:extLst>
          </p:cNvPr>
          <p:cNvSpPr>
            <a:spLocks noGrp="1"/>
          </p:cNvSpPr>
          <p:nvPr>
            <p:ph idx="1"/>
          </p:nvPr>
        </p:nvSpPr>
        <p:spPr>
          <a:xfrm>
            <a:off x="381886" y="1411704"/>
            <a:ext cx="5324852" cy="5317869"/>
          </a:xfrm>
        </p:spPr>
        <p:txBody>
          <a:bodyPr lIns="0" tIns="45720" rIns="90000" bIns="45720" anchor="t"/>
          <a:lstStyle/>
          <a:p>
            <a:r>
              <a:rPr lang="en-GB" sz="2000"/>
              <a:t>These letters were written to a local newspaper when it was announced that Frank Soo had not been picked to play in an important cup-tie match.</a:t>
            </a:r>
          </a:p>
          <a:p>
            <a:r>
              <a:rPr lang="en-GB" sz="2000"/>
              <a:t>In small groups you will each be given one of the letters to analyse.</a:t>
            </a:r>
          </a:p>
          <a:p>
            <a:r>
              <a:rPr lang="en-GB" sz="2000"/>
              <a:t>Use your evidence to complete these sentences:</a:t>
            </a:r>
          </a:p>
          <a:p>
            <a:pPr marL="457200" indent="-457200">
              <a:buFont typeface="+mj-lt"/>
              <a:buAutoNum type="arabicPeriod"/>
            </a:pPr>
            <a:r>
              <a:rPr lang="en-GB" sz="2000">
                <a:highlight>
                  <a:srgbClr val="FFFFFF"/>
                </a:highlight>
                <a:cs typeface="Segoe UI"/>
              </a:rPr>
              <a:t>Our letter tells us that Frank Soo was… as a footballer because…</a:t>
            </a:r>
            <a:endParaRPr lang="en-GB" sz="2000"/>
          </a:p>
          <a:p>
            <a:pPr marL="457200" indent="-457200">
              <a:buFont typeface="+mj-lt"/>
              <a:buAutoNum type="arabicPeriod"/>
            </a:pPr>
            <a:r>
              <a:rPr lang="en-GB" sz="2000">
                <a:highlight>
                  <a:srgbClr val="FFFFFF"/>
                </a:highlight>
                <a:cs typeface="Segoe UI"/>
              </a:rPr>
              <a:t>Our letter tells us that the fan thought Frank Soo was… because…</a:t>
            </a:r>
            <a:endParaRPr lang="en-GB" sz="2000"/>
          </a:p>
          <a:p>
            <a:pPr marL="457200" indent="-457200">
              <a:buFont typeface="+mj-lt"/>
              <a:buAutoNum type="arabicPeriod"/>
            </a:pPr>
            <a:r>
              <a:rPr lang="en-GB" sz="2000">
                <a:highlight>
                  <a:srgbClr val="FFFFFF"/>
                </a:highlight>
                <a:cs typeface="Segoe UI"/>
              </a:rPr>
              <a:t>Our letter suggests that Frank Soo should / should not have been selected because…</a:t>
            </a:r>
            <a:endParaRPr lang="en-GB" sz="2000"/>
          </a:p>
          <a:p>
            <a:endParaRPr lang="en-GB" sz="2000">
              <a:cs typeface="Arial"/>
            </a:endParaRPr>
          </a:p>
        </p:txBody>
      </p:sp>
      <p:pic>
        <p:nvPicPr>
          <p:cNvPr id="7" name="Picture Placeholder 6" descr="A black and white newspaper cutting about Stoke City's Cup-Tie Team and the omission of Frank Soo">
            <a:extLst>
              <a:ext uri="{FF2B5EF4-FFF2-40B4-BE49-F238E27FC236}">
                <a16:creationId xmlns:a16="http://schemas.microsoft.com/office/drawing/2014/main" id="{78A76E75-7396-8185-32B1-87AFE3BC5D80}"/>
              </a:ext>
            </a:extLst>
          </p:cNvPr>
          <p:cNvPicPr>
            <a:picLocks noGrp="1" noChangeAspect="1"/>
          </p:cNvPicPr>
          <p:nvPr>
            <p:ph type="pic" sz="quarter" idx="10"/>
          </p:nvPr>
        </p:nvPicPr>
        <p:blipFill>
          <a:blip r:embed="rId3"/>
          <a:stretch>
            <a:fillRect/>
          </a:stretch>
        </p:blipFill>
        <p:spPr>
          <a:xfrm>
            <a:off x="8197703" y="32298"/>
            <a:ext cx="3994298" cy="6780884"/>
          </a:xfrm>
          <a:prstGeom prst="rect">
            <a:avLst/>
          </a:prstGeom>
        </p:spPr>
      </p:pic>
      <p:pic>
        <p:nvPicPr>
          <p:cNvPr id="25" name="Icon">
            <a:extLst>
              <a:ext uri="{FF2B5EF4-FFF2-40B4-BE49-F238E27FC236}">
                <a16:creationId xmlns:a16="http://schemas.microsoft.com/office/drawing/2014/main" id="{294E95A1-70D5-98D6-EBF1-AEA685C6BE14}"/>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5456234" y="2470106"/>
            <a:ext cx="2510115" cy="1905268"/>
          </a:xfrm>
          <a:prstGeom prst="rect">
            <a:avLst/>
          </a:prstGeom>
        </p:spPr>
      </p:pic>
      <p:pic>
        <p:nvPicPr>
          <p:cNvPr id="13" name="Write-icon">
            <a:extLst>
              <a:ext uri="{FF2B5EF4-FFF2-40B4-BE49-F238E27FC236}">
                <a16:creationId xmlns:a16="http://schemas.microsoft.com/office/drawing/2014/main" id="{3848D7BB-CBAE-A752-B44D-64049FD8E58B}"/>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6096000" y="4894272"/>
            <a:ext cx="1433494" cy="1112150"/>
          </a:xfrm>
          <a:prstGeom prst="rect">
            <a:avLst/>
          </a:prstGeom>
        </p:spPr>
      </p:pic>
    </p:spTree>
    <p:extLst>
      <p:ext uri="{BB962C8B-B14F-4D97-AF65-F5344CB8AC3E}">
        <p14:creationId xmlns:p14="http://schemas.microsoft.com/office/powerpoint/2010/main" val="23609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40548-1010-A326-9C59-DD069D6127B1}"/>
              </a:ext>
            </a:extLst>
          </p:cNvPr>
          <p:cNvSpPr>
            <a:spLocks noGrp="1"/>
          </p:cNvSpPr>
          <p:nvPr>
            <p:ph type="title"/>
          </p:nvPr>
        </p:nvSpPr>
        <p:spPr/>
        <p:txBody>
          <a:bodyPr/>
          <a:lstStyle/>
          <a:p>
            <a:r>
              <a:rPr lang="en-GB"/>
              <a:t>Letters from 15</a:t>
            </a:r>
            <a:r>
              <a:rPr lang="en-GB" baseline="30000"/>
              <a:t>th</a:t>
            </a:r>
            <a:r>
              <a:rPr lang="en-GB"/>
              <a:t> February 1934</a:t>
            </a:r>
          </a:p>
        </p:txBody>
      </p:sp>
      <p:pic>
        <p:nvPicPr>
          <p:cNvPr id="8" name="Picture 7" descr="Newspaper cutting">
            <a:extLst>
              <a:ext uri="{FF2B5EF4-FFF2-40B4-BE49-F238E27FC236}">
                <a16:creationId xmlns:a16="http://schemas.microsoft.com/office/drawing/2014/main" id="{D8046A30-2469-53DE-0BFB-DDA082D6A14C}"/>
              </a:ext>
            </a:extLst>
          </p:cNvPr>
          <p:cNvPicPr>
            <a:picLocks noChangeAspect="1"/>
          </p:cNvPicPr>
          <p:nvPr/>
        </p:nvPicPr>
        <p:blipFill>
          <a:blip r:embed="rId3"/>
          <a:stretch>
            <a:fillRect/>
          </a:stretch>
        </p:blipFill>
        <p:spPr>
          <a:xfrm>
            <a:off x="6844953" y="219291"/>
            <a:ext cx="4616945" cy="3672883"/>
          </a:xfrm>
          <a:prstGeom prst="rect">
            <a:avLst/>
          </a:prstGeom>
        </p:spPr>
      </p:pic>
      <p:grpSp>
        <p:nvGrpSpPr>
          <p:cNvPr id="10" name="Group 9" descr="Newspaper cutting">
            <a:extLst>
              <a:ext uri="{FF2B5EF4-FFF2-40B4-BE49-F238E27FC236}">
                <a16:creationId xmlns:a16="http://schemas.microsoft.com/office/drawing/2014/main" id="{12F7DC66-5D10-A9CD-BF57-BAAC63F8589D}"/>
              </a:ext>
            </a:extLst>
          </p:cNvPr>
          <p:cNvGrpSpPr/>
          <p:nvPr/>
        </p:nvGrpSpPr>
        <p:grpSpPr>
          <a:xfrm>
            <a:off x="170121" y="1075414"/>
            <a:ext cx="5539563" cy="3485953"/>
            <a:chOff x="170121" y="1075414"/>
            <a:chExt cx="5539563" cy="3485953"/>
          </a:xfrm>
        </p:grpSpPr>
        <p:pic>
          <p:nvPicPr>
            <p:cNvPr id="4" name="Picture 3">
              <a:extLst>
                <a:ext uri="{FF2B5EF4-FFF2-40B4-BE49-F238E27FC236}">
                  <a16:creationId xmlns:a16="http://schemas.microsoft.com/office/drawing/2014/main" id="{81471E1B-BC9D-1D4A-3DC0-899CFA80DFA1}"/>
                </a:ext>
              </a:extLst>
            </p:cNvPr>
            <p:cNvPicPr>
              <a:picLocks noChangeAspect="1"/>
            </p:cNvPicPr>
            <p:nvPr/>
          </p:nvPicPr>
          <p:blipFill>
            <a:blip r:embed="rId4"/>
            <a:stretch>
              <a:fillRect/>
            </a:stretch>
          </p:blipFill>
          <p:spPr>
            <a:xfrm>
              <a:off x="357186" y="1336902"/>
              <a:ext cx="5181249" cy="2759244"/>
            </a:xfrm>
            <a:prstGeom prst="rect">
              <a:avLst/>
            </a:prstGeom>
          </p:spPr>
        </p:pic>
        <p:sp>
          <p:nvSpPr>
            <p:cNvPr id="3" name="Rectangle 2">
              <a:extLst>
                <a:ext uri="{FF2B5EF4-FFF2-40B4-BE49-F238E27FC236}">
                  <a16:creationId xmlns:a16="http://schemas.microsoft.com/office/drawing/2014/main" id="{E2507779-D427-DD4D-08B2-F83EC3EC6B87}"/>
                </a:ext>
              </a:extLst>
            </p:cNvPr>
            <p:cNvSpPr/>
            <p:nvPr/>
          </p:nvSpPr>
          <p:spPr>
            <a:xfrm>
              <a:off x="170121" y="1075414"/>
              <a:ext cx="5539563" cy="3485953"/>
            </a:xfrm>
            <a:prstGeom prst="rect">
              <a:avLst/>
            </a:prstGeom>
            <a:noFill/>
            <a:ln w="381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 descr="Transcript of Newspaper cutting">
            <a:extLst>
              <a:ext uri="{FF2B5EF4-FFF2-40B4-BE49-F238E27FC236}">
                <a16:creationId xmlns:a16="http://schemas.microsoft.com/office/drawing/2014/main" id="{FCE59A19-5D55-C37B-0AE1-AF653F5AA722}"/>
              </a:ext>
            </a:extLst>
          </p:cNvPr>
          <p:cNvGrpSpPr/>
          <p:nvPr/>
        </p:nvGrpSpPr>
        <p:grpSpPr>
          <a:xfrm>
            <a:off x="170121" y="4822855"/>
            <a:ext cx="5539563" cy="1588578"/>
            <a:chOff x="170121" y="4822855"/>
            <a:chExt cx="5539563" cy="1588578"/>
          </a:xfrm>
        </p:grpSpPr>
        <p:sp>
          <p:nvSpPr>
            <p:cNvPr id="15" name="TextBox 14">
              <a:extLst>
                <a:ext uri="{FF2B5EF4-FFF2-40B4-BE49-F238E27FC236}">
                  <a16:creationId xmlns:a16="http://schemas.microsoft.com/office/drawing/2014/main" id="{BB335099-7F39-23B6-A566-51AF38CDD99E}"/>
                </a:ext>
              </a:extLst>
            </p:cNvPr>
            <p:cNvSpPr txBox="1"/>
            <p:nvPr/>
          </p:nvSpPr>
          <p:spPr>
            <a:xfrm>
              <a:off x="388652" y="4922892"/>
              <a:ext cx="5102500" cy="1384995"/>
            </a:xfrm>
            <a:prstGeom prst="rect">
              <a:avLst/>
            </a:prstGeom>
            <a:noFill/>
          </p:spPr>
          <p:txBody>
            <a:bodyPr wrap="square" rtlCol="0">
              <a:spAutoFit/>
            </a:bodyPr>
            <a:lstStyle/>
            <a:p>
              <a:r>
                <a:rPr lang="en-GB" sz="1400"/>
                <a:t>Sir – I should like to ask the Directors of Stoke City if they are treating the sporting public of the district fairly by leaving out of the Cup team on Saturday that brilliant young player, Frank Soo. He and Matthews (Stanley Matthews) have surely been the life and soul of the forward line for week. – Yours, &amp;c., AMAZED SUPPORTER</a:t>
              </a:r>
            </a:p>
          </p:txBody>
        </p:sp>
        <p:sp>
          <p:nvSpPr>
            <p:cNvPr id="5" name="Rectangle 4">
              <a:extLst>
                <a:ext uri="{FF2B5EF4-FFF2-40B4-BE49-F238E27FC236}">
                  <a16:creationId xmlns:a16="http://schemas.microsoft.com/office/drawing/2014/main" id="{6E5F011E-7A95-3E62-B577-9C57D97AEFBF}"/>
                </a:ext>
              </a:extLst>
            </p:cNvPr>
            <p:cNvSpPr/>
            <p:nvPr/>
          </p:nvSpPr>
          <p:spPr>
            <a:xfrm>
              <a:off x="170121" y="4822855"/>
              <a:ext cx="5539563" cy="1588578"/>
            </a:xfrm>
            <a:prstGeom prst="rect">
              <a:avLst/>
            </a:prstGeom>
            <a:noFill/>
            <a:ln w="381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descr="Transcript of Newspaper cutting">
            <a:extLst>
              <a:ext uri="{FF2B5EF4-FFF2-40B4-BE49-F238E27FC236}">
                <a16:creationId xmlns:a16="http://schemas.microsoft.com/office/drawing/2014/main" id="{52881ECC-7BDB-CF0B-9DAD-BD2B4079DE78}"/>
              </a:ext>
            </a:extLst>
          </p:cNvPr>
          <p:cNvGrpSpPr/>
          <p:nvPr/>
        </p:nvGrpSpPr>
        <p:grpSpPr>
          <a:xfrm>
            <a:off x="6673705" y="4140342"/>
            <a:ext cx="4867162" cy="2717658"/>
            <a:chOff x="6673705" y="4140342"/>
            <a:chExt cx="4867162" cy="2717658"/>
          </a:xfrm>
        </p:grpSpPr>
        <p:sp>
          <p:nvSpPr>
            <p:cNvPr id="16" name="TextBox 15">
              <a:extLst>
                <a:ext uri="{FF2B5EF4-FFF2-40B4-BE49-F238E27FC236}">
                  <a16:creationId xmlns:a16="http://schemas.microsoft.com/office/drawing/2014/main" id="{2571B49F-9763-A1C9-3D05-A6F358AD4ADD}"/>
                </a:ext>
              </a:extLst>
            </p:cNvPr>
            <p:cNvSpPr txBox="1"/>
            <p:nvPr/>
          </p:nvSpPr>
          <p:spPr>
            <a:xfrm>
              <a:off x="6732314" y="4278829"/>
              <a:ext cx="4729584" cy="2462213"/>
            </a:xfrm>
            <a:prstGeom prst="rect">
              <a:avLst/>
            </a:prstGeom>
            <a:noFill/>
          </p:spPr>
          <p:txBody>
            <a:bodyPr wrap="square" rtlCol="0">
              <a:spAutoFit/>
            </a:bodyPr>
            <a:lstStyle/>
            <a:p>
              <a:r>
                <a:rPr lang="en-GB" sz="1400"/>
                <a:t>Sir – It is difficult to understand the dropping of Soo from the Stoke side. He has, without question, by sheer merit, made the inside-left position his own.</a:t>
              </a:r>
            </a:p>
            <a:p>
              <a:r>
                <a:rPr lang="en-GB" sz="1400"/>
                <a:t>The team, as selected, certainly won at Wolverhampton, but the Wolverhampton team was, to say the least, a very experimental one.</a:t>
              </a:r>
            </a:p>
            <a:p>
              <a:r>
                <a:rPr lang="en-GB" sz="1400"/>
                <a:t>Soo was very largely instrumental in Stoke’s four recent best wins, 3-0 on each occasion- two Cup and two League games-and was a scorer.</a:t>
              </a:r>
            </a:p>
            <a:p>
              <a:r>
                <a:rPr lang="en-GB" sz="1400"/>
                <a:t>Merit demands Soo’s inclusion against Chelsea. – Yours, &amp;c., MERIT</a:t>
              </a:r>
            </a:p>
          </p:txBody>
        </p:sp>
        <p:sp>
          <p:nvSpPr>
            <p:cNvPr id="7" name="Rectangle 6">
              <a:extLst>
                <a:ext uri="{FF2B5EF4-FFF2-40B4-BE49-F238E27FC236}">
                  <a16:creationId xmlns:a16="http://schemas.microsoft.com/office/drawing/2014/main" id="{C126CF0E-5168-0408-5A3A-FC5A071DCDDC}"/>
                </a:ext>
              </a:extLst>
            </p:cNvPr>
            <p:cNvSpPr/>
            <p:nvPr/>
          </p:nvSpPr>
          <p:spPr>
            <a:xfrm>
              <a:off x="6673705" y="4140342"/>
              <a:ext cx="4867162" cy="2717658"/>
            </a:xfrm>
            <a:prstGeom prst="rect">
              <a:avLst/>
            </a:prstGeom>
            <a:noFill/>
            <a:ln w="381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Rectangle 8" descr="Newspaper cutting">
            <a:extLst>
              <a:ext uri="{FF2B5EF4-FFF2-40B4-BE49-F238E27FC236}">
                <a16:creationId xmlns:a16="http://schemas.microsoft.com/office/drawing/2014/main" id="{7C76F5CE-9BC1-BAC5-3102-2D7AE4203282}"/>
              </a:ext>
            </a:extLst>
          </p:cNvPr>
          <p:cNvSpPr/>
          <p:nvPr/>
        </p:nvSpPr>
        <p:spPr>
          <a:xfrm>
            <a:off x="6673704" y="116958"/>
            <a:ext cx="4867162" cy="3913703"/>
          </a:xfrm>
          <a:prstGeom prst="rect">
            <a:avLst/>
          </a:prstGeom>
          <a:noFill/>
          <a:ln w="381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Scissors with solid fill">
            <a:extLst>
              <a:ext uri="{FF2B5EF4-FFF2-40B4-BE49-F238E27FC236}">
                <a16:creationId xmlns:a16="http://schemas.microsoft.com/office/drawing/2014/main" id="{70CE7805-0152-4A76-7D58-FB43E4BC41A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7200000">
            <a:off x="5763206" y="3711948"/>
            <a:ext cx="914400" cy="914400"/>
          </a:xfrm>
          <a:prstGeom prst="rect">
            <a:avLst/>
          </a:prstGeom>
        </p:spPr>
      </p:pic>
    </p:spTree>
    <p:extLst>
      <p:ext uri="{BB962C8B-B14F-4D97-AF65-F5344CB8AC3E}">
        <p14:creationId xmlns:p14="http://schemas.microsoft.com/office/powerpoint/2010/main" val="1061489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15D9-C414-187F-79E9-124C8D9BB478}"/>
              </a:ext>
            </a:extLst>
          </p:cNvPr>
          <p:cNvSpPr>
            <a:spLocks noGrp="1"/>
          </p:cNvSpPr>
          <p:nvPr>
            <p:ph type="title"/>
          </p:nvPr>
        </p:nvSpPr>
        <p:spPr/>
        <p:txBody>
          <a:bodyPr/>
          <a:lstStyle/>
          <a:p>
            <a:r>
              <a:rPr lang="en-GB">
                <a:latin typeface="Arial"/>
                <a:cs typeface="Arial"/>
              </a:rPr>
              <a:t>Local Significant People: Frank Soo</a:t>
            </a:r>
          </a:p>
        </p:txBody>
      </p:sp>
      <p:sp>
        <p:nvSpPr>
          <p:cNvPr id="4" name="Content Placeholder 3">
            <a:extLst>
              <a:ext uri="{FF2B5EF4-FFF2-40B4-BE49-F238E27FC236}">
                <a16:creationId xmlns:a16="http://schemas.microsoft.com/office/drawing/2014/main" id="{34C0E299-FC25-F994-B3DC-6ED3B6E4224A}"/>
              </a:ext>
            </a:extLst>
          </p:cNvPr>
          <p:cNvSpPr>
            <a:spLocks noGrp="1"/>
          </p:cNvSpPr>
          <p:nvPr>
            <p:ph idx="1"/>
          </p:nvPr>
        </p:nvSpPr>
        <p:spPr/>
        <p:txBody>
          <a:bodyPr lIns="0" tIns="45720" rIns="90000" bIns="45720" anchor="t"/>
          <a:lstStyle/>
          <a:p>
            <a:pPr marL="342900" indent="-342900">
              <a:buFont typeface="Arial" panose="020B0604020202020204" pitchFamily="34" charset="0"/>
              <a:buChar char="•"/>
            </a:pPr>
            <a:r>
              <a:rPr lang="en-GB">
                <a:solidFill>
                  <a:srgbClr val="000000"/>
                </a:solidFill>
                <a:latin typeface="Arial"/>
                <a:cs typeface="Arial"/>
              </a:rPr>
              <a:t>To learn about </a:t>
            </a:r>
            <a:r>
              <a:rPr lang="en-GB">
                <a:latin typeface="Arial"/>
                <a:cs typeface="Arial"/>
              </a:rPr>
              <a:t>significant historical events, </a:t>
            </a:r>
            <a:r>
              <a:rPr lang="en-GB" b="1">
                <a:latin typeface="Arial"/>
                <a:cs typeface="Arial"/>
              </a:rPr>
              <a:t>people</a:t>
            </a:r>
            <a:r>
              <a:rPr lang="en-GB">
                <a:latin typeface="Arial"/>
                <a:cs typeface="Arial"/>
              </a:rPr>
              <a:t> and places in their own locality</a:t>
            </a:r>
          </a:p>
          <a:p>
            <a:pPr marL="342900" indent="-342900">
              <a:buFont typeface="Arial" panose="020B0604020202020204" pitchFamily="34" charset="0"/>
              <a:buChar char="•"/>
            </a:pPr>
            <a:r>
              <a:rPr lang="en-GB">
                <a:latin typeface="Arial"/>
                <a:cs typeface="Arial"/>
              </a:rPr>
              <a:t>To study an aspect of history dating from a period beyond 1066 that is significant in the locality</a:t>
            </a:r>
          </a:p>
          <a:p>
            <a:pPr marL="342900" indent="-342900">
              <a:buFont typeface="Arial" panose="020B0604020202020204" pitchFamily="34" charset="0"/>
              <a:buChar char="•"/>
            </a:pPr>
            <a:r>
              <a:rPr lang="en-GB">
                <a:latin typeface="Arial"/>
                <a:cs typeface="Arial"/>
              </a:rPr>
              <a:t>To gain historical perspective by placing their growing knowledge into different contexts, understanding the connections between local, regional, national and international history</a:t>
            </a:r>
          </a:p>
          <a:p>
            <a:pPr marL="342900" indent="-342900">
              <a:buFont typeface="Arial" panose="020B0604020202020204" pitchFamily="34" charset="0"/>
              <a:buChar char="•"/>
            </a:pPr>
            <a:r>
              <a:rPr lang="en-GB">
                <a:latin typeface="Arial"/>
                <a:cs typeface="Arial"/>
              </a:rPr>
              <a:t>To understand how localities have changed through time</a:t>
            </a:r>
          </a:p>
          <a:p>
            <a:pPr marL="342900" indent="-342900">
              <a:buFont typeface="Arial" panose="020B0604020202020204" pitchFamily="34" charset="0"/>
              <a:buChar char="•"/>
            </a:pPr>
            <a:r>
              <a:rPr lang="en-GB">
                <a:latin typeface="Arial"/>
                <a:cs typeface="Arial"/>
              </a:rPr>
              <a:t>To recognise the significance of a local historical figure</a:t>
            </a:r>
          </a:p>
        </p:txBody>
      </p:sp>
      <p:sp>
        <p:nvSpPr>
          <p:cNvPr id="3" name="Text Placeholder 2">
            <a:extLst>
              <a:ext uri="{FF2B5EF4-FFF2-40B4-BE49-F238E27FC236}">
                <a16:creationId xmlns:a16="http://schemas.microsoft.com/office/drawing/2014/main" id="{BC47DBDE-6D99-2CFE-2A53-163E0F3AF6C9}"/>
              </a:ext>
            </a:extLst>
          </p:cNvPr>
          <p:cNvSpPr>
            <a:spLocks noGrp="1"/>
          </p:cNvSpPr>
          <p:nvPr>
            <p:ph type="body" sz="quarter" idx="10"/>
          </p:nvPr>
        </p:nvSpPr>
        <p:spPr/>
        <p:txBody>
          <a:bodyPr/>
          <a:lstStyle/>
          <a:p>
            <a:r>
              <a:rPr lang="en-GB">
                <a:latin typeface="Arial" panose="020B0604020202020204" pitchFamily="34" charset="0"/>
                <a:cs typeface="Arial" panose="020B0604020202020204" pitchFamily="34" charset="0"/>
              </a:rPr>
              <a:t>Key Stage: 2 - History &amp; Geography</a:t>
            </a:r>
          </a:p>
        </p:txBody>
      </p:sp>
    </p:spTree>
    <p:extLst>
      <p:ext uri="{BB962C8B-B14F-4D97-AF65-F5344CB8AC3E}">
        <p14:creationId xmlns:p14="http://schemas.microsoft.com/office/powerpoint/2010/main" val="1854621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5F97E-E41A-FECB-1B99-AE817E68E1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27AD0-ECAF-27E0-B76A-5C6E571BDE1E}"/>
              </a:ext>
            </a:extLst>
          </p:cNvPr>
          <p:cNvSpPr>
            <a:spLocks noGrp="1"/>
          </p:cNvSpPr>
          <p:nvPr>
            <p:ph type="title"/>
          </p:nvPr>
        </p:nvSpPr>
        <p:spPr/>
        <p:txBody>
          <a:bodyPr/>
          <a:lstStyle/>
          <a:p>
            <a:r>
              <a:rPr lang="en-GB"/>
              <a:t>Letters from 15</a:t>
            </a:r>
            <a:r>
              <a:rPr lang="en-GB" baseline="30000"/>
              <a:t>th</a:t>
            </a:r>
            <a:r>
              <a:rPr lang="en-GB"/>
              <a:t> February 1934</a:t>
            </a:r>
          </a:p>
        </p:txBody>
      </p:sp>
      <p:grpSp>
        <p:nvGrpSpPr>
          <p:cNvPr id="13" name="Group 12" descr="Newspaper cutting">
            <a:extLst>
              <a:ext uri="{FF2B5EF4-FFF2-40B4-BE49-F238E27FC236}">
                <a16:creationId xmlns:a16="http://schemas.microsoft.com/office/drawing/2014/main" id="{07B9D103-0CB9-36F8-F3D9-7FED017D5900}"/>
              </a:ext>
            </a:extLst>
          </p:cNvPr>
          <p:cNvGrpSpPr/>
          <p:nvPr/>
        </p:nvGrpSpPr>
        <p:grpSpPr>
          <a:xfrm>
            <a:off x="6246848" y="1350335"/>
            <a:ext cx="5106952" cy="5061098"/>
            <a:chOff x="6246848" y="1350335"/>
            <a:chExt cx="5106952" cy="5061098"/>
          </a:xfrm>
        </p:grpSpPr>
        <p:grpSp>
          <p:nvGrpSpPr>
            <p:cNvPr id="9" name="Group 8">
              <a:extLst>
                <a:ext uri="{FF2B5EF4-FFF2-40B4-BE49-F238E27FC236}">
                  <a16:creationId xmlns:a16="http://schemas.microsoft.com/office/drawing/2014/main" id="{CF0ED71E-F527-3405-074B-35E9CD126E55}"/>
                </a:ext>
              </a:extLst>
            </p:cNvPr>
            <p:cNvGrpSpPr/>
            <p:nvPr/>
          </p:nvGrpSpPr>
          <p:grpSpPr>
            <a:xfrm>
              <a:off x="6246848" y="1475595"/>
              <a:ext cx="4996554" cy="4847507"/>
              <a:chOff x="5832178" y="1262943"/>
              <a:chExt cx="4996554" cy="4847507"/>
            </a:xfrm>
          </p:grpSpPr>
          <p:pic>
            <p:nvPicPr>
              <p:cNvPr id="12" name="Picture 11">
                <a:extLst>
                  <a:ext uri="{FF2B5EF4-FFF2-40B4-BE49-F238E27FC236}">
                    <a16:creationId xmlns:a16="http://schemas.microsoft.com/office/drawing/2014/main" id="{5431BD67-21E6-5275-E58D-D93E53257099}"/>
                  </a:ext>
                </a:extLst>
              </p:cNvPr>
              <p:cNvPicPr>
                <a:picLocks noChangeAspect="1"/>
              </p:cNvPicPr>
              <p:nvPr/>
            </p:nvPicPr>
            <p:blipFill>
              <a:blip r:embed="rId3"/>
              <a:stretch>
                <a:fillRect/>
              </a:stretch>
            </p:blipFill>
            <p:spPr>
              <a:xfrm>
                <a:off x="5832178" y="1262943"/>
                <a:ext cx="4996554" cy="2342134"/>
              </a:xfrm>
              <a:prstGeom prst="rect">
                <a:avLst/>
              </a:prstGeom>
            </p:spPr>
          </p:pic>
          <p:pic>
            <p:nvPicPr>
              <p:cNvPr id="14" name="Picture 13">
                <a:extLst>
                  <a:ext uri="{FF2B5EF4-FFF2-40B4-BE49-F238E27FC236}">
                    <a16:creationId xmlns:a16="http://schemas.microsoft.com/office/drawing/2014/main" id="{3855660F-AAD9-A4BF-8C07-AC407950EFB7}"/>
                  </a:ext>
                </a:extLst>
              </p:cNvPr>
              <p:cNvPicPr>
                <a:picLocks noChangeAspect="1"/>
              </p:cNvPicPr>
              <p:nvPr/>
            </p:nvPicPr>
            <p:blipFill>
              <a:blip r:embed="rId4"/>
              <a:stretch>
                <a:fillRect/>
              </a:stretch>
            </p:blipFill>
            <p:spPr>
              <a:xfrm>
                <a:off x="5917348" y="3605077"/>
                <a:ext cx="4911384" cy="2505373"/>
              </a:xfrm>
              <a:prstGeom prst="rect">
                <a:avLst/>
              </a:prstGeom>
            </p:spPr>
          </p:pic>
        </p:grpSp>
        <p:sp>
          <p:nvSpPr>
            <p:cNvPr id="4" name="Rectangle 3">
              <a:extLst>
                <a:ext uri="{FF2B5EF4-FFF2-40B4-BE49-F238E27FC236}">
                  <a16:creationId xmlns:a16="http://schemas.microsoft.com/office/drawing/2014/main" id="{2F8A2B2C-0041-945A-0759-85A35EE160CB}"/>
                </a:ext>
              </a:extLst>
            </p:cNvPr>
            <p:cNvSpPr/>
            <p:nvPr/>
          </p:nvSpPr>
          <p:spPr>
            <a:xfrm>
              <a:off x="6246848" y="1350335"/>
              <a:ext cx="5106952" cy="5061098"/>
            </a:xfrm>
            <a:prstGeom prst="rect">
              <a:avLst/>
            </a:prstGeom>
            <a:noFill/>
            <a:ln w="381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descr="Transcript of Newspaper cutting">
            <a:extLst>
              <a:ext uri="{FF2B5EF4-FFF2-40B4-BE49-F238E27FC236}">
                <a16:creationId xmlns:a16="http://schemas.microsoft.com/office/drawing/2014/main" id="{B9019AA9-39F4-06F9-686E-D39D555505AA}"/>
              </a:ext>
            </a:extLst>
          </p:cNvPr>
          <p:cNvGrpSpPr/>
          <p:nvPr/>
        </p:nvGrpSpPr>
        <p:grpSpPr>
          <a:xfrm>
            <a:off x="279993" y="4788657"/>
            <a:ext cx="5102500" cy="2069343"/>
            <a:chOff x="279993" y="4788657"/>
            <a:chExt cx="5102500" cy="2069343"/>
          </a:xfrm>
        </p:grpSpPr>
        <p:sp>
          <p:nvSpPr>
            <p:cNvPr id="3" name="TextBox 2">
              <a:extLst>
                <a:ext uri="{FF2B5EF4-FFF2-40B4-BE49-F238E27FC236}">
                  <a16:creationId xmlns:a16="http://schemas.microsoft.com/office/drawing/2014/main" id="{43BC73B2-2390-11C5-B77A-2FFFABF269A7}"/>
                </a:ext>
              </a:extLst>
            </p:cNvPr>
            <p:cNvSpPr txBox="1"/>
            <p:nvPr/>
          </p:nvSpPr>
          <p:spPr>
            <a:xfrm>
              <a:off x="279993" y="4826675"/>
              <a:ext cx="5102500" cy="2031325"/>
            </a:xfrm>
            <a:prstGeom prst="rect">
              <a:avLst/>
            </a:prstGeom>
            <a:noFill/>
          </p:spPr>
          <p:txBody>
            <a:bodyPr wrap="square" rtlCol="0">
              <a:spAutoFit/>
            </a:bodyPr>
            <a:lstStyle/>
            <a:p>
              <a:r>
                <a:rPr lang="en-GB" sz="1400"/>
                <a:t>Sir – I am sorry to have to make this complaint through your paper, but it is the only way to express an opinion on the way the Directors of Stoke City aggravate the public whom they want to support them.</a:t>
              </a:r>
            </a:p>
            <a:p>
              <a:r>
                <a:rPr lang="en-GB" sz="1400"/>
                <a:t>The team selected for Saturday is causing widespread comment at the northern end of the Potteries. Why on earth they have left out Soo beats everybody. Why do they not cross Davies over and bring Soo in? He is one of the cleverest man they have. – Yours, &amp;c., DISGUSTED</a:t>
              </a:r>
            </a:p>
          </p:txBody>
        </p:sp>
        <p:sp>
          <p:nvSpPr>
            <p:cNvPr id="5" name="Rectangle 4">
              <a:extLst>
                <a:ext uri="{FF2B5EF4-FFF2-40B4-BE49-F238E27FC236}">
                  <a16:creationId xmlns:a16="http://schemas.microsoft.com/office/drawing/2014/main" id="{85A5801A-899D-F6A7-CE9C-7F98479BA79C}"/>
                </a:ext>
              </a:extLst>
            </p:cNvPr>
            <p:cNvSpPr/>
            <p:nvPr/>
          </p:nvSpPr>
          <p:spPr>
            <a:xfrm>
              <a:off x="279993" y="4788657"/>
              <a:ext cx="5102500" cy="2057082"/>
            </a:xfrm>
            <a:prstGeom prst="rect">
              <a:avLst/>
            </a:prstGeom>
            <a:noFill/>
            <a:ln w="381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descr="Newspaper cutting">
            <a:extLst>
              <a:ext uri="{FF2B5EF4-FFF2-40B4-BE49-F238E27FC236}">
                <a16:creationId xmlns:a16="http://schemas.microsoft.com/office/drawing/2014/main" id="{74D7EEE9-17DD-9762-4279-3B28427A523D}"/>
              </a:ext>
            </a:extLst>
          </p:cNvPr>
          <p:cNvGrpSpPr/>
          <p:nvPr/>
        </p:nvGrpSpPr>
        <p:grpSpPr>
          <a:xfrm>
            <a:off x="279993" y="1075415"/>
            <a:ext cx="4610984" cy="3617476"/>
            <a:chOff x="279993" y="1075415"/>
            <a:chExt cx="4610984" cy="3617476"/>
          </a:xfrm>
        </p:grpSpPr>
        <p:pic>
          <p:nvPicPr>
            <p:cNvPr id="6" name="Picture 5">
              <a:extLst>
                <a:ext uri="{FF2B5EF4-FFF2-40B4-BE49-F238E27FC236}">
                  <a16:creationId xmlns:a16="http://schemas.microsoft.com/office/drawing/2014/main" id="{E27A62EB-1255-9E2A-C9E9-2D76E12E1840}"/>
                </a:ext>
              </a:extLst>
            </p:cNvPr>
            <p:cNvPicPr>
              <a:picLocks noChangeAspect="1"/>
            </p:cNvPicPr>
            <p:nvPr/>
          </p:nvPicPr>
          <p:blipFill>
            <a:blip r:embed="rId5"/>
            <a:stretch>
              <a:fillRect/>
            </a:stretch>
          </p:blipFill>
          <p:spPr>
            <a:xfrm>
              <a:off x="357186" y="1171182"/>
              <a:ext cx="4408961" cy="3521708"/>
            </a:xfrm>
            <a:prstGeom prst="rect">
              <a:avLst/>
            </a:prstGeom>
          </p:spPr>
        </p:pic>
        <p:sp>
          <p:nvSpPr>
            <p:cNvPr id="7" name="Rectangle 6">
              <a:extLst>
                <a:ext uri="{FF2B5EF4-FFF2-40B4-BE49-F238E27FC236}">
                  <a16:creationId xmlns:a16="http://schemas.microsoft.com/office/drawing/2014/main" id="{32407401-3CFA-06B5-ACD0-22E7EDD619F5}"/>
                </a:ext>
              </a:extLst>
            </p:cNvPr>
            <p:cNvSpPr/>
            <p:nvPr/>
          </p:nvSpPr>
          <p:spPr>
            <a:xfrm>
              <a:off x="279993" y="1075415"/>
              <a:ext cx="4610984" cy="3617476"/>
            </a:xfrm>
            <a:prstGeom prst="rect">
              <a:avLst/>
            </a:prstGeom>
            <a:noFill/>
            <a:ln w="381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5" name="Graphic 14" descr="Scissors with solid fill">
            <a:extLst>
              <a:ext uri="{FF2B5EF4-FFF2-40B4-BE49-F238E27FC236}">
                <a16:creationId xmlns:a16="http://schemas.microsoft.com/office/drawing/2014/main" id="{7170EA94-4A39-1520-FE8C-B7DC9AA6E4A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7200000">
            <a:off x="5183584" y="3618579"/>
            <a:ext cx="914400" cy="914400"/>
          </a:xfrm>
          <a:prstGeom prst="rect">
            <a:avLst/>
          </a:prstGeom>
        </p:spPr>
      </p:pic>
    </p:spTree>
    <p:extLst>
      <p:ext uri="{BB962C8B-B14F-4D97-AF65-F5344CB8AC3E}">
        <p14:creationId xmlns:p14="http://schemas.microsoft.com/office/powerpoint/2010/main" val="974156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C2E5F-BFB3-C1D0-F83B-52191A81D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609CD8-EC19-0049-D25B-F75E98BDD541}"/>
              </a:ext>
            </a:extLst>
          </p:cNvPr>
          <p:cNvSpPr>
            <a:spLocks noGrp="1"/>
          </p:cNvSpPr>
          <p:nvPr>
            <p:ph type="title"/>
          </p:nvPr>
        </p:nvSpPr>
        <p:spPr/>
        <p:txBody>
          <a:bodyPr/>
          <a:lstStyle/>
          <a:p>
            <a:r>
              <a:rPr lang="en-GB"/>
              <a:t>Letters from 15</a:t>
            </a:r>
            <a:r>
              <a:rPr lang="en-GB" baseline="30000"/>
              <a:t>th</a:t>
            </a:r>
            <a:r>
              <a:rPr lang="en-GB"/>
              <a:t> February 1934</a:t>
            </a:r>
          </a:p>
        </p:txBody>
      </p:sp>
      <p:sp>
        <p:nvSpPr>
          <p:cNvPr id="3" name="TextBox 2">
            <a:extLst>
              <a:ext uri="{FF2B5EF4-FFF2-40B4-BE49-F238E27FC236}">
                <a16:creationId xmlns:a16="http://schemas.microsoft.com/office/drawing/2014/main" id="{7A02802A-6C35-175F-3739-01599EA78106}"/>
              </a:ext>
            </a:extLst>
          </p:cNvPr>
          <p:cNvSpPr txBox="1"/>
          <p:nvPr/>
        </p:nvSpPr>
        <p:spPr>
          <a:xfrm>
            <a:off x="357187" y="1750530"/>
            <a:ext cx="4065957" cy="3108543"/>
          </a:xfrm>
          <a:prstGeom prst="rect">
            <a:avLst/>
          </a:prstGeom>
          <a:noFill/>
        </p:spPr>
        <p:txBody>
          <a:bodyPr wrap="square" rtlCol="0">
            <a:spAutoFit/>
          </a:bodyPr>
          <a:lstStyle/>
          <a:p>
            <a:r>
              <a:rPr lang="en-GB" sz="1400"/>
              <a:t>Sir – Whatever excuse Stoke City Directors make concerning Frank Soo’s omission from the Cup team for Saturday, non will deny that he deserves his place at inside-left. Half the first-class sides are pining for men for this position. </a:t>
            </a:r>
          </a:p>
          <a:p>
            <a:r>
              <a:rPr lang="en-GB" sz="1400"/>
              <a:t>Soo would surely have scored a couple of goals against the “Wolves”. The Chelsea backs will not stand on ceremony and allow a forward to try to beat his man twice. Soo is a real </a:t>
            </a:r>
            <a:r>
              <a:rPr lang="en-GB" sz="1400" err="1"/>
              <a:t>goalgetter</a:t>
            </a:r>
            <a:r>
              <a:rPr lang="en-GB" sz="1400"/>
              <a:t>, and his play is ideal for a Cup-tie. </a:t>
            </a:r>
          </a:p>
          <a:p>
            <a:r>
              <a:rPr lang="en-GB" sz="1400"/>
              <a:t>There is still time for the Directors to think again, and if they do, perhaps they will play Soo – one of the best inside men in the First Division. – Yours, &amp;c., SPOTTER</a:t>
            </a:r>
          </a:p>
        </p:txBody>
      </p:sp>
      <p:grpSp>
        <p:nvGrpSpPr>
          <p:cNvPr id="9" name="Group 8" descr="Newspaper cutting">
            <a:extLst>
              <a:ext uri="{FF2B5EF4-FFF2-40B4-BE49-F238E27FC236}">
                <a16:creationId xmlns:a16="http://schemas.microsoft.com/office/drawing/2014/main" id="{56738A47-5087-5084-95AF-7157C53E55EC}"/>
              </a:ext>
            </a:extLst>
          </p:cNvPr>
          <p:cNvGrpSpPr/>
          <p:nvPr/>
        </p:nvGrpSpPr>
        <p:grpSpPr>
          <a:xfrm>
            <a:off x="6166881" y="1284304"/>
            <a:ext cx="4950797" cy="3193306"/>
            <a:chOff x="6007394" y="1305570"/>
            <a:chExt cx="4950797" cy="3193306"/>
          </a:xfrm>
        </p:grpSpPr>
        <p:pic>
          <p:nvPicPr>
            <p:cNvPr id="10" name="Picture 9">
              <a:extLst>
                <a:ext uri="{FF2B5EF4-FFF2-40B4-BE49-F238E27FC236}">
                  <a16:creationId xmlns:a16="http://schemas.microsoft.com/office/drawing/2014/main" id="{5570DF39-1A08-5DA3-8407-7DB9F17C7933}"/>
                </a:ext>
              </a:extLst>
            </p:cNvPr>
            <p:cNvPicPr>
              <a:picLocks noChangeAspect="1"/>
            </p:cNvPicPr>
            <p:nvPr/>
          </p:nvPicPr>
          <p:blipFill>
            <a:blip r:embed="rId2"/>
            <a:stretch>
              <a:fillRect/>
            </a:stretch>
          </p:blipFill>
          <p:spPr>
            <a:xfrm>
              <a:off x="6091030" y="1349522"/>
              <a:ext cx="4839580" cy="3081707"/>
            </a:xfrm>
            <a:prstGeom prst="rect">
              <a:avLst/>
            </a:prstGeom>
          </p:spPr>
        </p:pic>
        <p:sp>
          <p:nvSpPr>
            <p:cNvPr id="5" name="Rectangle 4">
              <a:extLst>
                <a:ext uri="{FF2B5EF4-FFF2-40B4-BE49-F238E27FC236}">
                  <a16:creationId xmlns:a16="http://schemas.microsoft.com/office/drawing/2014/main" id="{57569FE0-6F33-9A22-D46F-4FD2674CD5D8}"/>
                </a:ext>
              </a:extLst>
            </p:cNvPr>
            <p:cNvSpPr/>
            <p:nvPr/>
          </p:nvSpPr>
          <p:spPr>
            <a:xfrm>
              <a:off x="6007394" y="1305570"/>
              <a:ext cx="4950797" cy="3193306"/>
            </a:xfrm>
            <a:prstGeom prst="rect">
              <a:avLst/>
            </a:prstGeom>
            <a:noFill/>
            <a:ln w="381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descr="Transcript of Newspaper cutting">
            <a:extLst>
              <a:ext uri="{FF2B5EF4-FFF2-40B4-BE49-F238E27FC236}">
                <a16:creationId xmlns:a16="http://schemas.microsoft.com/office/drawing/2014/main" id="{3046D905-EC36-E6CE-5C96-740F5459DA3A}"/>
              </a:ext>
            </a:extLst>
          </p:cNvPr>
          <p:cNvGrpSpPr/>
          <p:nvPr/>
        </p:nvGrpSpPr>
        <p:grpSpPr>
          <a:xfrm>
            <a:off x="6091030" y="4859073"/>
            <a:ext cx="5102500" cy="1633801"/>
            <a:chOff x="6091030" y="4859073"/>
            <a:chExt cx="5102500" cy="1633801"/>
          </a:xfrm>
        </p:grpSpPr>
        <p:sp>
          <p:nvSpPr>
            <p:cNvPr id="4" name="TextBox 3">
              <a:extLst>
                <a:ext uri="{FF2B5EF4-FFF2-40B4-BE49-F238E27FC236}">
                  <a16:creationId xmlns:a16="http://schemas.microsoft.com/office/drawing/2014/main" id="{EA35D135-08D8-392D-F57A-754D3A454869}"/>
                </a:ext>
              </a:extLst>
            </p:cNvPr>
            <p:cNvSpPr txBox="1"/>
            <p:nvPr/>
          </p:nvSpPr>
          <p:spPr>
            <a:xfrm>
              <a:off x="6091030" y="4892436"/>
              <a:ext cx="5102500" cy="1600438"/>
            </a:xfrm>
            <a:prstGeom prst="rect">
              <a:avLst/>
            </a:prstGeom>
            <a:noFill/>
          </p:spPr>
          <p:txBody>
            <a:bodyPr wrap="square" rtlCol="0">
              <a:spAutoFit/>
            </a:bodyPr>
            <a:lstStyle/>
            <a:p>
              <a:r>
                <a:rPr lang="en-GB" sz="1400"/>
                <a:t>Sir – With regard to Stoke City’s team to oppose Chelsea on Saturday, surely there is no question of either Soo or Davies being preferred to each other. There is room for both in the team. Soo is our best inside left, and Davies, without doubt, our best inside right.</a:t>
              </a:r>
            </a:p>
            <a:p>
              <a:r>
                <a:rPr lang="en-GB" sz="1400"/>
                <a:t>I hope to see both on Saturday, in which case I have no fear of the result of the match. – Yours, &amp;c., MYSTIFIED</a:t>
              </a:r>
            </a:p>
          </p:txBody>
        </p:sp>
        <p:sp>
          <p:nvSpPr>
            <p:cNvPr id="6" name="Rectangle 5">
              <a:extLst>
                <a:ext uri="{FF2B5EF4-FFF2-40B4-BE49-F238E27FC236}">
                  <a16:creationId xmlns:a16="http://schemas.microsoft.com/office/drawing/2014/main" id="{80632040-6430-A18A-27F6-145FAF101CE5}"/>
                </a:ext>
              </a:extLst>
            </p:cNvPr>
            <p:cNvSpPr/>
            <p:nvPr/>
          </p:nvSpPr>
          <p:spPr>
            <a:xfrm>
              <a:off x="6091030" y="4859073"/>
              <a:ext cx="5102500" cy="1633801"/>
            </a:xfrm>
            <a:prstGeom prst="rect">
              <a:avLst/>
            </a:prstGeom>
            <a:noFill/>
            <a:ln w="381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Rectangle 6" descr="Transcript of Newspaper cutting">
            <a:extLst>
              <a:ext uri="{FF2B5EF4-FFF2-40B4-BE49-F238E27FC236}">
                <a16:creationId xmlns:a16="http://schemas.microsoft.com/office/drawing/2014/main" id="{CC5A12DF-D115-1E70-8C88-D50620BA2916}"/>
              </a:ext>
            </a:extLst>
          </p:cNvPr>
          <p:cNvSpPr/>
          <p:nvPr/>
        </p:nvSpPr>
        <p:spPr>
          <a:xfrm>
            <a:off x="357187" y="1665768"/>
            <a:ext cx="4065957" cy="3193306"/>
          </a:xfrm>
          <a:prstGeom prst="rect">
            <a:avLst/>
          </a:prstGeom>
          <a:noFill/>
          <a:ln w="3810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phic 10" descr="Scissors with solid fill">
            <a:extLst>
              <a:ext uri="{FF2B5EF4-FFF2-40B4-BE49-F238E27FC236}">
                <a16:creationId xmlns:a16="http://schemas.microsoft.com/office/drawing/2014/main" id="{E4BD2EE9-E375-1F92-E140-8C9945259D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7200000">
            <a:off x="4943373" y="3127158"/>
            <a:ext cx="914400" cy="914400"/>
          </a:xfrm>
          <a:prstGeom prst="rect">
            <a:avLst/>
          </a:prstGeom>
        </p:spPr>
      </p:pic>
    </p:spTree>
    <p:extLst>
      <p:ext uri="{BB962C8B-B14F-4D97-AF65-F5344CB8AC3E}">
        <p14:creationId xmlns:p14="http://schemas.microsoft.com/office/powerpoint/2010/main" val="4213615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E1E3E-CEC9-10DD-3473-2238DD3B65B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2C15B42-3E0C-3DF8-730B-E6C10C4AFF64}"/>
              </a:ext>
            </a:extLst>
          </p:cNvPr>
          <p:cNvSpPr>
            <a:spLocks noGrp="1"/>
          </p:cNvSpPr>
          <p:nvPr>
            <p:ph type="title"/>
          </p:nvPr>
        </p:nvSpPr>
        <p:spPr/>
        <p:txBody>
          <a:bodyPr/>
          <a:lstStyle/>
          <a:p>
            <a:r>
              <a:rPr lang="en-GB"/>
              <a:t>Class Discussion</a:t>
            </a:r>
          </a:p>
        </p:txBody>
      </p:sp>
      <p:sp>
        <p:nvSpPr>
          <p:cNvPr id="8" name="Content Placeholder 7">
            <a:extLst>
              <a:ext uri="{FF2B5EF4-FFF2-40B4-BE49-F238E27FC236}">
                <a16:creationId xmlns:a16="http://schemas.microsoft.com/office/drawing/2014/main" id="{34B4D071-FAE1-0BA6-10D5-B446DA2BDCAA}"/>
              </a:ext>
            </a:extLst>
          </p:cNvPr>
          <p:cNvSpPr>
            <a:spLocks noGrp="1"/>
          </p:cNvSpPr>
          <p:nvPr>
            <p:ph idx="1"/>
          </p:nvPr>
        </p:nvSpPr>
        <p:spPr/>
        <p:txBody>
          <a:bodyPr/>
          <a:lstStyle/>
          <a:p>
            <a:r>
              <a:rPr lang="en-GB"/>
              <a:t>Each group can now share their sentences with the whole class.</a:t>
            </a:r>
          </a:p>
          <a:p>
            <a:endParaRPr lang="en-GB"/>
          </a:p>
          <a:p>
            <a:r>
              <a:rPr lang="en-GB"/>
              <a:t>Use the Source Analysis Grid to record everyone’s findings.</a:t>
            </a:r>
          </a:p>
          <a:p>
            <a:endParaRPr lang="en-GB"/>
          </a:p>
          <a:p>
            <a:r>
              <a:rPr lang="en-GB"/>
              <a:t>Have a whole class discussion reflecting on how the letters can help us consider if Frank as a significant individual.</a:t>
            </a:r>
          </a:p>
        </p:txBody>
      </p:sp>
      <p:pic>
        <p:nvPicPr>
          <p:cNvPr id="10" name="Picture 9">
            <a:extLst>
              <a:ext uri="{FF2B5EF4-FFF2-40B4-BE49-F238E27FC236}">
                <a16:creationId xmlns:a16="http://schemas.microsoft.com/office/drawing/2014/main" id="{4B8E85DF-01B8-9669-52D6-18F5A7E7353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46889" y="2793958"/>
            <a:ext cx="1553874" cy="1205524"/>
          </a:xfrm>
          <a:prstGeom prst="rect">
            <a:avLst/>
          </a:prstGeom>
        </p:spPr>
      </p:pic>
      <p:pic>
        <p:nvPicPr>
          <p:cNvPr id="13" name="Picture 12">
            <a:extLst>
              <a:ext uri="{FF2B5EF4-FFF2-40B4-BE49-F238E27FC236}">
                <a16:creationId xmlns:a16="http://schemas.microsoft.com/office/drawing/2014/main" id="{545BE49E-1FC4-6895-BE5E-309F082EC23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98949" y="4295553"/>
            <a:ext cx="2901814" cy="2208176"/>
          </a:xfrm>
          <a:prstGeom prst="rect">
            <a:avLst/>
          </a:prstGeom>
        </p:spPr>
      </p:pic>
      <p:pic>
        <p:nvPicPr>
          <p:cNvPr id="15" name="Picture 14">
            <a:extLst>
              <a:ext uri="{FF2B5EF4-FFF2-40B4-BE49-F238E27FC236}">
                <a16:creationId xmlns:a16="http://schemas.microsoft.com/office/drawing/2014/main" id="{F0FBB500-F57A-41FB-277D-453BC285505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851108" y="4451789"/>
            <a:ext cx="1706071" cy="1804138"/>
          </a:xfrm>
          <a:prstGeom prst="rect">
            <a:avLst/>
          </a:prstGeom>
        </p:spPr>
      </p:pic>
      <p:grpSp>
        <p:nvGrpSpPr>
          <p:cNvPr id="17" name="Group 16">
            <a:extLst>
              <a:ext uri="{FF2B5EF4-FFF2-40B4-BE49-F238E27FC236}">
                <a16:creationId xmlns:a16="http://schemas.microsoft.com/office/drawing/2014/main" id="{18AAC66E-6977-1E83-D281-23C084214675}"/>
              </a:ext>
              <a:ext uri="{C183D7F6-B498-43B3-948B-1728B52AA6E4}">
                <adec:decorative xmlns:adec="http://schemas.microsoft.com/office/drawing/2017/decorative" val="1"/>
              </a:ext>
            </a:extLst>
          </p:cNvPr>
          <p:cNvGrpSpPr/>
          <p:nvPr/>
        </p:nvGrpSpPr>
        <p:grpSpPr>
          <a:xfrm>
            <a:off x="7137732" y="1161943"/>
            <a:ext cx="3566411" cy="1427509"/>
            <a:chOff x="7137732" y="1161943"/>
            <a:chExt cx="3566411" cy="1427509"/>
          </a:xfrm>
        </p:grpSpPr>
        <p:pic>
          <p:nvPicPr>
            <p:cNvPr id="5" name="Picture 4">
              <a:extLst>
                <a:ext uri="{FF2B5EF4-FFF2-40B4-BE49-F238E27FC236}">
                  <a16:creationId xmlns:a16="http://schemas.microsoft.com/office/drawing/2014/main" id="{8D9F2747-41DD-5644-857B-6187E1DD8B35}"/>
                </a:ext>
              </a:extLst>
            </p:cNvPr>
            <p:cNvPicPr>
              <a:picLocks noChangeAspect="1"/>
            </p:cNvPicPr>
            <p:nvPr/>
          </p:nvPicPr>
          <p:blipFill>
            <a:blip r:embed="rId5"/>
            <a:stretch>
              <a:fillRect/>
            </a:stretch>
          </p:blipFill>
          <p:spPr>
            <a:xfrm>
              <a:off x="7137732" y="1161943"/>
              <a:ext cx="1734067" cy="1427509"/>
            </a:xfrm>
            <a:prstGeom prst="rect">
              <a:avLst/>
            </a:prstGeom>
          </p:spPr>
        </p:pic>
        <p:pic>
          <p:nvPicPr>
            <p:cNvPr id="16" name="Picture 15">
              <a:extLst>
                <a:ext uri="{FF2B5EF4-FFF2-40B4-BE49-F238E27FC236}">
                  <a16:creationId xmlns:a16="http://schemas.microsoft.com/office/drawing/2014/main" id="{E56F199E-9640-DF11-88CA-510B71B78B17}"/>
                </a:ext>
              </a:extLst>
            </p:cNvPr>
            <p:cNvPicPr>
              <a:picLocks noChangeAspect="1"/>
            </p:cNvPicPr>
            <p:nvPr/>
          </p:nvPicPr>
          <p:blipFill>
            <a:blip r:embed="rId5"/>
            <a:stretch>
              <a:fillRect/>
            </a:stretch>
          </p:blipFill>
          <p:spPr>
            <a:xfrm flipH="1">
              <a:off x="8970076" y="1161943"/>
              <a:ext cx="1734067" cy="1427509"/>
            </a:xfrm>
            <a:prstGeom prst="rect">
              <a:avLst/>
            </a:prstGeom>
          </p:spPr>
        </p:pic>
      </p:grpSp>
    </p:spTree>
    <p:extLst>
      <p:ext uri="{BB962C8B-B14F-4D97-AF65-F5344CB8AC3E}">
        <p14:creationId xmlns:p14="http://schemas.microsoft.com/office/powerpoint/2010/main" val="212099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4130D-F65F-7C1B-EEC6-01A8543F20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B77AFF-18EB-18B2-4F23-C28BB1BB79AC}"/>
              </a:ext>
            </a:extLst>
          </p:cNvPr>
          <p:cNvSpPr>
            <a:spLocks noGrp="1"/>
          </p:cNvSpPr>
          <p:nvPr>
            <p:ph type="title"/>
          </p:nvPr>
        </p:nvSpPr>
        <p:spPr/>
        <p:txBody>
          <a:bodyPr/>
          <a:lstStyle/>
          <a:p>
            <a:r>
              <a:rPr lang="en-GB"/>
              <a:t>Source Analysis Grid: Fan’s letters to local newspaper</a:t>
            </a:r>
          </a:p>
        </p:txBody>
      </p:sp>
      <p:graphicFrame>
        <p:nvGraphicFramePr>
          <p:cNvPr id="4" name="Table 3" descr="Table">
            <a:extLst>
              <a:ext uri="{FF2B5EF4-FFF2-40B4-BE49-F238E27FC236}">
                <a16:creationId xmlns:a16="http://schemas.microsoft.com/office/drawing/2014/main" id="{D7761A89-C3EE-62B1-70E8-68247CB0CC5D}"/>
              </a:ext>
            </a:extLst>
          </p:cNvPr>
          <p:cNvGraphicFramePr>
            <a:graphicFrameLocks noGrp="1"/>
          </p:cNvGraphicFramePr>
          <p:nvPr>
            <p:extLst>
              <p:ext uri="{D42A27DB-BD31-4B8C-83A1-F6EECF244321}">
                <p14:modId xmlns:p14="http://schemas.microsoft.com/office/powerpoint/2010/main" val="2637391253"/>
              </p:ext>
            </p:extLst>
          </p:nvPr>
        </p:nvGraphicFramePr>
        <p:xfrm>
          <a:off x="407988" y="1346626"/>
          <a:ext cx="10669587" cy="4754880"/>
        </p:xfrm>
        <a:graphic>
          <a:graphicData uri="http://schemas.openxmlformats.org/drawingml/2006/table">
            <a:tbl>
              <a:tblPr firstRow="1"/>
              <a:tblGrid>
                <a:gridCol w="3556529">
                  <a:extLst>
                    <a:ext uri="{9D8B030D-6E8A-4147-A177-3AD203B41FA5}">
                      <a16:colId xmlns:a16="http://schemas.microsoft.com/office/drawing/2014/main" val="20000"/>
                    </a:ext>
                  </a:extLst>
                </a:gridCol>
                <a:gridCol w="3556529">
                  <a:extLst>
                    <a:ext uri="{9D8B030D-6E8A-4147-A177-3AD203B41FA5}">
                      <a16:colId xmlns:a16="http://schemas.microsoft.com/office/drawing/2014/main" val="20001"/>
                    </a:ext>
                  </a:extLst>
                </a:gridCol>
                <a:gridCol w="3556529">
                  <a:extLst>
                    <a:ext uri="{9D8B030D-6E8A-4147-A177-3AD203B41FA5}">
                      <a16:colId xmlns:a16="http://schemas.microsoft.com/office/drawing/2014/main" val="20002"/>
                    </a:ext>
                  </a:extLst>
                </a:gridCol>
              </a:tblGrid>
              <a:tr h="5703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none">
                          <a:solidFill>
                            <a:srgbClr val="000000"/>
                          </a:solidFill>
                          <a:latin typeface="+mn-lt"/>
                        </a:rPr>
                        <a:t>What things does the fan say?</a:t>
                      </a:r>
                      <a:endParaRPr lang="en-US" sz="1800" b="1">
                        <a:latin typeface="+mn-lt"/>
                      </a:endParaRPr>
                    </a:p>
                    <a:p>
                      <a:pPr algn="l">
                        <a:defRPr/>
                      </a:pPr>
                      <a:endParaRPr lang="en-US" sz="1800" b="1">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EBA0"/>
                    </a:solidFill>
                  </a:tcPr>
                </a:tc>
                <a:tc>
                  <a:txBody>
                    <a:bodyPr/>
                    <a:lstStyle/>
                    <a:p>
                      <a:pPr algn="l">
                        <a:defRPr/>
                      </a:pPr>
                      <a:r>
                        <a:rPr lang="en-US" sz="1800" b="1" u="none">
                          <a:solidFill>
                            <a:srgbClr val="000000"/>
                          </a:solidFill>
                          <a:latin typeface="+mn-lt"/>
                        </a:rPr>
                        <a:t>What does this tell us about Frank as a footballer?</a:t>
                      </a:r>
                      <a:endParaRPr lang="en-US" sz="1800" b="1">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EBA0"/>
                    </a:solidFill>
                  </a:tcPr>
                </a:tc>
                <a:tc>
                  <a:txBody>
                    <a:bodyPr/>
                    <a:lstStyle/>
                    <a:p>
                      <a:pPr algn="l">
                        <a:defRPr/>
                      </a:pPr>
                      <a:r>
                        <a:rPr lang="en-US" sz="1800" b="1" u="none">
                          <a:solidFill>
                            <a:srgbClr val="000000"/>
                          </a:solidFill>
                          <a:latin typeface="+mn-lt"/>
                        </a:rPr>
                        <a:t>What does this tell us about Frank as a person?</a:t>
                      </a:r>
                      <a:endParaRPr lang="en-US" sz="1800" b="1">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EBA0"/>
                    </a:solidFill>
                  </a:tcPr>
                </a:tc>
                <a:extLst>
                  <a:ext uri="{0D108BD9-81ED-4DB2-BD59-A6C34878D82A}">
                    <a16:rowId xmlns:a16="http://schemas.microsoft.com/office/drawing/2014/main" val="672626049"/>
                  </a:ext>
                </a:extLst>
              </a:tr>
              <a:tr h="422615">
                <a:tc>
                  <a:txBody>
                    <a:bodyPr/>
                    <a:lstStyle/>
                    <a:p>
                      <a:pPr algn="l">
                        <a:defRPr/>
                      </a:pPr>
                      <a:endParaRPr lang="en-US" sz="1600" u="none">
                        <a:solidFill>
                          <a:srgbClr val="000000"/>
                        </a:solidFill>
                        <a:latin typeface="+mn-lt"/>
                      </a:endParaRPr>
                    </a:p>
                    <a:p>
                      <a:pPr algn="l">
                        <a:defRPr/>
                      </a:pPr>
                      <a:endParaRPr lang="en-US" sz="1600" u="none">
                        <a:solidFill>
                          <a:srgbClr val="000000"/>
                        </a:solidFill>
                        <a:latin typeface="+mn-lt"/>
                      </a:endParaRPr>
                    </a:p>
                    <a:p>
                      <a:pPr algn="l">
                        <a:defRPr/>
                      </a:pPr>
                      <a:endParaRPr lang="en-US" sz="16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extLst>
                  <a:ext uri="{0D108BD9-81ED-4DB2-BD59-A6C34878D82A}">
                    <a16:rowId xmlns:a16="http://schemas.microsoft.com/office/drawing/2014/main" val="10001"/>
                  </a:ext>
                </a:extLst>
              </a:tr>
              <a:tr h="422615">
                <a:tc>
                  <a:txBody>
                    <a:bodyPr/>
                    <a:lstStyle/>
                    <a:p>
                      <a:pPr algn="l">
                        <a:defRPr/>
                      </a:pPr>
                      <a:endParaRPr lang="en-US" sz="1600" u="none">
                        <a:solidFill>
                          <a:srgbClr val="000000"/>
                        </a:solidFill>
                        <a:latin typeface="+mn-lt"/>
                      </a:endParaRPr>
                    </a:p>
                    <a:p>
                      <a:pPr algn="l">
                        <a:defRPr/>
                      </a:pPr>
                      <a:endParaRPr lang="en-US" sz="1600" u="none">
                        <a:solidFill>
                          <a:srgbClr val="000000"/>
                        </a:solidFill>
                        <a:latin typeface="+mn-lt"/>
                      </a:endParaRPr>
                    </a:p>
                    <a:p>
                      <a:pPr algn="l">
                        <a:defRPr/>
                      </a:pPr>
                      <a:endParaRPr lang="en-US" sz="16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extLst>
                  <a:ext uri="{0D108BD9-81ED-4DB2-BD59-A6C34878D82A}">
                    <a16:rowId xmlns:a16="http://schemas.microsoft.com/office/drawing/2014/main" val="10002"/>
                  </a:ext>
                </a:extLst>
              </a:tr>
              <a:tr h="422615">
                <a:tc>
                  <a:txBody>
                    <a:bodyPr/>
                    <a:lstStyle/>
                    <a:p>
                      <a:pPr algn="l">
                        <a:defRPr/>
                      </a:pPr>
                      <a:endParaRPr lang="en-US" sz="1600" u="none">
                        <a:solidFill>
                          <a:srgbClr val="000000"/>
                        </a:solidFill>
                        <a:latin typeface="+mn-lt"/>
                      </a:endParaRPr>
                    </a:p>
                    <a:p>
                      <a:pPr algn="l">
                        <a:defRPr/>
                      </a:pPr>
                      <a:endParaRPr lang="en-US" sz="1600" u="none">
                        <a:solidFill>
                          <a:srgbClr val="000000"/>
                        </a:solidFill>
                        <a:latin typeface="+mn-lt"/>
                      </a:endParaRPr>
                    </a:p>
                    <a:p>
                      <a:pPr algn="l">
                        <a:defRPr/>
                      </a:pPr>
                      <a:endParaRPr lang="en-US" sz="16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extLst>
                  <a:ext uri="{0D108BD9-81ED-4DB2-BD59-A6C34878D82A}">
                    <a16:rowId xmlns:a16="http://schemas.microsoft.com/office/drawing/2014/main" val="10003"/>
                  </a:ext>
                </a:extLst>
              </a:tr>
              <a:tr h="422615">
                <a:tc>
                  <a:txBody>
                    <a:bodyPr/>
                    <a:lstStyle/>
                    <a:p>
                      <a:pPr algn="l">
                        <a:defRPr/>
                      </a:pPr>
                      <a:endParaRPr lang="en-US" sz="1600" u="none">
                        <a:solidFill>
                          <a:srgbClr val="000000"/>
                        </a:solidFill>
                        <a:latin typeface="+mn-lt"/>
                      </a:endParaRPr>
                    </a:p>
                    <a:p>
                      <a:pPr algn="l">
                        <a:defRPr/>
                      </a:pPr>
                      <a:endParaRPr lang="en-US" sz="1600" u="none">
                        <a:solidFill>
                          <a:srgbClr val="000000"/>
                        </a:solidFill>
                        <a:latin typeface="+mn-lt"/>
                      </a:endParaRPr>
                    </a:p>
                    <a:p>
                      <a:pPr algn="l">
                        <a:defRPr/>
                      </a:pPr>
                      <a:endParaRPr lang="en-US" sz="16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extLst>
                  <a:ext uri="{0D108BD9-81ED-4DB2-BD59-A6C34878D82A}">
                    <a16:rowId xmlns:a16="http://schemas.microsoft.com/office/drawing/2014/main" val="10004"/>
                  </a:ext>
                </a:extLst>
              </a:tr>
              <a:tr h="422615">
                <a:tc>
                  <a:txBody>
                    <a:bodyPr/>
                    <a:lstStyle/>
                    <a:p>
                      <a:pPr algn="l">
                        <a:defRPr/>
                      </a:pPr>
                      <a:endParaRPr lang="en-US" sz="1600" u="none">
                        <a:solidFill>
                          <a:srgbClr val="000000"/>
                        </a:solidFill>
                        <a:latin typeface="+mn-lt"/>
                      </a:endParaRPr>
                    </a:p>
                    <a:p>
                      <a:pPr algn="l">
                        <a:defRPr/>
                      </a:pPr>
                      <a:endParaRPr lang="en-US" sz="1600" u="none">
                        <a:solidFill>
                          <a:srgbClr val="000000"/>
                        </a:solidFill>
                        <a:latin typeface="+mn-lt"/>
                      </a:endParaRPr>
                    </a:p>
                    <a:p>
                      <a:pPr algn="l">
                        <a:defRPr/>
                      </a:pPr>
                      <a:endParaRPr lang="en-US" sz="16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98113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A6D20-4F49-B8DF-2391-7BF0239A88BB}"/>
              </a:ext>
            </a:extLst>
          </p:cNvPr>
          <p:cNvSpPr>
            <a:spLocks noGrp="1"/>
          </p:cNvSpPr>
          <p:nvPr>
            <p:ph type="title"/>
          </p:nvPr>
        </p:nvSpPr>
        <p:spPr/>
        <p:txBody>
          <a:bodyPr/>
          <a:lstStyle/>
          <a:p>
            <a:r>
              <a:rPr lang="en-GB"/>
              <a:t>World War Two Declared!</a:t>
            </a:r>
          </a:p>
        </p:txBody>
      </p:sp>
      <p:sp>
        <p:nvSpPr>
          <p:cNvPr id="3" name="Content Placeholder 2">
            <a:extLst>
              <a:ext uri="{FF2B5EF4-FFF2-40B4-BE49-F238E27FC236}">
                <a16:creationId xmlns:a16="http://schemas.microsoft.com/office/drawing/2014/main" id="{02467D74-22E2-A667-D02D-83D0EAA8DEF8}"/>
              </a:ext>
            </a:extLst>
          </p:cNvPr>
          <p:cNvSpPr>
            <a:spLocks noGrp="1"/>
          </p:cNvSpPr>
          <p:nvPr>
            <p:ph idx="1"/>
          </p:nvPr>
        </p:nvSpPr>
        <p:spPr/>
        <p:txBody>
          <a:bodyPr/>
          <a:lstStyle/>
          <a:p>
            <a:r>
              <a:rPr lang="en-GB" sz="2400"/>
              <a:t>On Sunday 3 September 1939, the UK declared war on Germany.</a:t>
            </a:r>
          </a:p>
          <a:p>
            <a:r>
              <a:rPr lang="en-GB" sz="2400"/>
              <a:t>Children were evacuated to the countryside.</a:t>
            </a:r>
          </a:p>
          <a:p>
            <a:r>
              <a:rPr lang="en-GB" sz="2400"/>
              <a:t>Many men joined the army, navy or RAF and women took on their roles in factories.</a:t>
            </a:r>
          </a:p>
          <a:p>
            <a:r>
              <a:rPr lang="en-GB" sz="2400"/>
              <a:t>Food and clothes were rationed.</a:t>
            </a:r>
          </a:p>
          <a:p>
            <a:r>
              <a:rPr lang="en-GB" sz="2400"/>
              <a:t>Cities were bombed during the Blitz.</a:t>
            </a:r>
          </a:p>
          <a:p>
            <a:r>
              <a:rPr lang="en-GB" sz="2400"/>
              <a:t>Normal life (including sport) was disrupted.</a:t>
            </a:r>
          </a:p>
          <a:p>
            <a:endParaRPr lang="en-GB" sz="2400"/>
          </a:p>
          <a:p>
            <a:endParaRPr lang="en-GB" sz="2400"/>
          </a:p>
          <a:p>
            <a:endParaRPr lang="en-GB" sz="2400"/>
          </a:p>
        </p:txBody>
      </p:sp>
      <p:pic>
        <p:nvPicPr>
          <p:cNvPr id="7" name="Picture Placeholder 6" descr="A black and white photo of a newspaper boy in 1930s clothing holding a poster saying 'War Declared'">
            <a:extLst>
              <a:ext uri="{FF2B5EF4-FFF2-40B4-BE49-F238E27FC236}">
                <a16:creationId xmlns:a16="http://schemas.microsoft.com/office/drawing/2014/main" id="{3B84FFF7-CD99-BF0F-2C77-256DD6A46709}"/>
              </a:ext>
            </a:extLst>
          </p:cNvPr>
          <p:cNvPicPr>
            <a:picLocks noGrp="1" noChangeAspect="1"/>
          </p:cNvPicPr>
          <p:nvPr>
            <p:ph type="pic" sz="quarter" idx="10"/>
          </p:nvPr>
        </p:nvPicPr>
        <p:blipFill>
          <a:blip r:embed="rId3"/>
          <a:srcRect l="16123" r="16123"/>
          <a:stretch/>
        </p:blipFill>
        <p:spPr>
          <a:xfrm>
            <a:off x="6096000" y="0"/>
            <a:ext cx="6096000" cy="6858000"/>
          </a:xfrm>
          <a:prstGeom prst="rect">
            <a:avLst/>
          </a:prstGeom>
        </p:spPr>
      </p:pic>
    </p:spTree>
    <p:extLst>
      <p:ext uri="{BB962C8B-B14F-4D97-AF65-F5344CB8AC3E}">
        <p14:creationId xmlns:p14="http://schemas.microsoft.com/office/powerpoint/2010/main" val="199280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3DAE3-CCA8-1CE3-5236-0C3DD0F6141F}"/>
              </a:ext>
            </a:extLst>
          </p:cNvPr>
          <p:cNvSpPr>
            <a:spLocks noGrp="1"/>
          </p:cNvSpPr>
          <p:nvPr>
            <p:ph type="title"/>
          </p:nvPr>
        </p:nvSpPr>
        <p:spPr/>
        <p:txBody>
          <a:bodyPr/>
          <a:lstStyle/>
          <a:p>
            <a:r>
              <a:rPr lang="en-GB"/>
              <a:t>Football in World War Two</a:t>
            </a:r>
          </a:p>
        </p:txBody>
      </p:sp>
      <p:sp>
        <p:nvSpPr>
          <p:cNvPr id="3" name="Content Placeholder 2">
            <a:extLst>
              <a:ext uri="{FF2B5EF4-FFF2-40B4-BE49-F238E27FC236}">
                <a16:creationId xmlns:a16="http://schemas.microsoft.com/office/drawing/2014/main" id="{C2DA3385-FC26-A83E-E59F-12ED698299AB}"/>
              </a:ext>
            </a:extLst>
          </p:cNvPr>
          <p:cNvSpPr>
            <a:spLocks noGrp="1"/>
          </p:cNvSpPr>
          <p:nvPr>
            <p:ph idx="1"/>
          </p:nvPr>
        </p:nvSpPr>
        <p:spPr>
          <a:xfrm>
            <a:off x="381885" y="1411704"/>
            <a:ext cx="5391593" cy="5212380"/>
          </a:xfrm>
        </p:spPr>
        <p:txBody>
          <a:bodyPr/>
          <a:lstStyle/>
          <a:p>
            <a:r>
              <a:rPr lang="en-GB"/>
              <a:t>The Football League was stopped and reorganised. </a:t>
            </a:r>
          </a:p>
          <a:p>
            <a:r>
              <a:rPr lang="en-GB"/>
              <a:t>Teams played in regional leagues instead – as petrol was rationed, so they couldn’t travel as far.</a:t>
            </a:r>
          </a:p>
          <a:p>
            <a:r>
              <a:rPr lang="en-GB"/>
              <a:t>Players often joined the armed forces, so couldn’t play any more either.</a:t>
            </a:r>
          </a:p>
          <a:p>
            <a:r>
              <a:rPr lang="en-GB"/>
              <a:t>Many players became ‘guest players’ for different clubs, just so some games could carry on.</a:t>
            </a:r>
          </a:p>
          <a:p>
            <a:endParaRPr lang="en-GB"/>
          </a:p>
        </p:txBody>
      </p:sp>
      <p:pic>
        <p:nvPicPr>
          <p:cNvPr id="7" name="Picture Placeholder 6" descr="Black and whie photo of two men in bowler hats watching a football match - one (Winston Churchill) is smoking a cigar.">
            <a:extLst>
              <a:ext uri="{FF2B5EF4-FFF2-40B4-BE49-F238E27FC236}">
                <a16:creationId xmlns:a16="http://schemas.microsoft.com/office/drawing/2014/main" id="{0A3B837D-C31A-3DB5-31DA-710F5F45FB51}"/>
              </a:ext>
            </a:extLst>
          </p:cNvPr>
          <p:cNvPicPr>
            <a:picLocks noGrp="1" noChangeAspect="1"/>
          </p:cNvPicPr>
          <p:nvPr>
            <p:ph type="pic" sz="quarter" idx="10"/>
          </p:nvPr>
        </p:nvPicPr>
        <p:blipFill>
          <a:blip r:embed="rId2"/>
          <a:srcRect l="24883" r="8314"/>
          <a:stretch>
            <a:fillRect/>
          </a:stretch>
        </p:blipFill>
        <p:spPr>
          <a:xfrm>
            <a:off x="6096000" y="0"/>
            <a:ext cx="6096000" cy="6858000"/>
          </a:xfrm>
          <a:prstGeom prst="rect">
            <a:avLst/>
          </a:prstGeom>
        </p:spPr>
      </p:pic>
      <p:sp>
        <p:nvSpPr>
          <p:cNvPr id="5" name="Text Placeholder 4">
            <a:extLst>
              <a:ext uri="{FF2B5EF4-FFF2-40B4-BE49-F238E27FC236}">
                <a16:creationId xmlns:a16="http://schemas.microsoft.com/office/drawing/2014/main" id="{8002B376-AEF3-8F17-6209-DE03D739A3CA}"/>
              </a:ext>
            </a:extLst>
          </p:cNvPr>
          <p:cNvSpPr>
            <a:spLocks noGrp="1"/>
          </p:cNvSpPr>
          <p:nvPr>
            <p:ph type="body" sz="quarter" idx="26"/>
          </p:nvPr>
        </p:nvSpPr>
        <p:spPr/>
        <p:txBody>
          <a:bodyPr/>
          <a:lstStyle/>
          <a:p>
            <a:r>
              <a:rPr lang="en-GB"/>
              <a:t>Winston Churchill watches a football match, Wembley, 1941</a:t>
            </a:r>
          </a:p>
        </p:txBody>
      </p:sp>
      <p:sp>
        <p:nvSpPr>
          <p:cNvPr id="4" name="Thought Bubble: Cloud 3">
            <a:extLst>
              <a:ext uri="{FF2B5EF4-FFF2-40B4-BE49-F238E27FC236}">
                <a16:creationId xmlns:a16="http://schemas.microsoft.com/office/drawing/2014/main" id="{07712E7A-D21B-0E58-0817-3B8E82CEE559}"/>
              </a:ext>
            </a:extLst>
          </p:cNvPr>
          <p:cNvSpPr/>
          <p:nvPr/>
        </p:nvSpPr>
        <p:spPr>
          <a:xfrm>
            <a:off x="6501510" y="1243373"/>
            <a:ext cx="4994357" cy="3181403"/>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800" b="1">
                <a:solidFill>
                  <a:schemeClr val="tx1"/>
                </a:solidFill>
              </a:rPr>
              <a:t>Reflection:</a:t>
            </a:r>
          </a:p>
          <a:p>
            <a:pPr algn="ctr"/>
            <a:r>
              <a:rPr lang="en-GB" sz="2800">
                <a:solidFill>
                  <a:schemeClr val="tx1"/>
                </a:solidFill>
              </a:rPr>
              <a:t>Why do you think it was important for some games to carry on?</a:t>
            </a:r>
          </a:p>
          <a:p>
            <a:pPr algn="ctr"/>
            <a:endParaRPr lang="en-GB">
              <a:solidFill>
                <a:schemeClr val="tx1"/>
              </a:solidFill>
            </a:endParaRPr>
          </a:p>
        </p:txBody>
      </p:sp>
    </p:spTree>
    <p:extLst>
      <p:ext uri="{BB962C8B-B14F-4D97-AF65-F5344CB8AC3E}">
        <p14:creationId xmlns:p14="http://schemas.microsoft.com/office/powerpoint/2010/main" val="2087804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C798E-80A2-8168-BB05-55276A15FA4A}"/>
              </a:ext>
            </a:extLst>
          </p:cNvPr>
          <p:cNvSpPr>
            <a:spLocks noGrp="1"/>
          </p:cNvSpPr>
          <p:nvPr>
            <p:ph type="title"/>
          </p:nvPr>
        </p:nvSpPr>
        <p:spPr/>
        <p:txBody>
          <a:bodyPr/>
          <a:lstStyle/>
          <a:p>
            <a:r>
              <a:rPr lang="en-GB"/>
              <a:t>Frank Joins Up</a:t>
            </a:r>
          </a:p>
        </p:txBody>
      </p:sp>
      <p:sp>
        <p:nvSpPr>
          <p:cNvPr id="3" name="Content Placeholder 2">
            <a:extLst>
              <a:ext uri="{FF2B5EF4-FFF2-40B4-BE49-F238E27FC236}">
                <a16:creationId xmlns:a16="http://schemas.microsoft.com/office/drawing/2014/main" id="{33F41ACC-5310-FC0D-61DE-A395948254F8}"/>
              </a:ext>
            </a:extLst>
          </p:cNvPr>
          <p:cNvSpPr>
            <a:spLocks noGrp="1"/>
          </p:cNvSpPr>
          <p:nvPr>
            <p:ph idx="1"/>
          </p:nvPr>
        </p:nvSpPr>
        <p:spPr/>
        <p:txBody>
          <a:bodyPr/>
          <a:lstStyle/>
          <a:p>
            <a:r>
              <a:rPr lang="en-GB"/>
              <a:t>Frank joined the RAF in 1941, where he trained ground crew. </a:t>
            </a:r>
          </a:p>
          <a:p>
            <a:r>
              <a:rPr lang="en-GB"/>
              <a:t>He played as a guest for other clubs in the league, including Stoke, Everton, Liverpool and Millwall.</a:t>
            </a:r>
          </a:p>
          <a:p>
            <a:r>
              <a:rPr lang="en-GB"/>
              <a:t>He also played for the RAF, becoming captain of both the Royal Air Force and Forces XI teams. </a:t>
            </a:r>
          </a:p>
          <a:p>
            <a:endParaRPr lang="en-GB"/>
          </a:p>
        </p:txBody>
      </p:sp>
      <p:pic>
        <p:nvPicPr>
          <p:cNvPr id="7" name="Picture Placeholder 6" descr="A black and white photo of a line of football players in white shirts with an RAF logo on and wearing black knee-length shorts wait to shake hands with a man in police uniform">
            <a:extLst>
              <a:ext uri="{FF2B5EF4-FFF2-40B4-BE49-F238E27FC236}">
                <a16:creationId xmlns:a16="http://schemas.microsoft.com/office/drawing/2014/main" id="{E35E8AB8-D913-D8E1-BAB7-1F75C5DE17FF}"/>
              </a:ext>
            </a:extLst>
          </p:cNvPr>
          <p:cNvPicPr>
            <a:picLocks noGrp="1" noChangeAspect="1"/>
          </p:cNvPicPr>
          <p:nvPr>
            <p:ph type="pic" sz="quarter" idx="10"/>
          </p:nvPr>
        </p:nvPicPr>
        <p:blipFill>
          <a:blip r:embed="rId2"/>
          <a:srcRect l="22684" r="2307"/>
          <a:stretch>
            <a:fillRect/>
          </a:stretch>
        </p:blipFill>
        <p:spPr>
          <a:xfrm>
            <a:off x="6096000" y="0"/>
            <a:ext cx="6096000" cy="6858000"/>
          </a:xfrm>
          <a:prstGeom prst="rect">
            <a:avLst/>
          </a:prstGeom>
        </p:spPr>
      </p:pic>
      <p:sp>
        <p:nvSpPr>
          <p:cNvPr id="5" name="Text Placeholder 4">
            <a:extLst>
              <a:ext uri="{FF2B5EF4-FFF2-40B4-BE49-F238E27FC236}">
                <a16:creationId xmlns:a16="http://schemas.microsoft.com/office/drawing/2014/main" id="{EAEB6408-E6DD-3033-020C-210A727F3D76}"/>
              </a:ext>
            </a:extLst>
          </p:cNvPr>
          <p:cNvSpPr>
            <a:spLocks noGrp="1"/>
          </p:cNvSpPr>
          <p:nvPr>
            <p:ph type="body" sz="quarter" idx="26"/>
          </p:nvPr>
        </p:nvSpPr>
        <p:spPr/>
        <p:txBody>
          <a:bodyPr/>
          <a:lstStyle/>
          <a:p>
            <a:r>
              <a:rPr lang="en-GB"/>
              <a:t>RAF vs Metropolitan Police football match, Wembley, 1942</a:t>
            </a:r>
          </a:p>
        </p:txBody>
      </p:sp>
    </p:spTree>
    <p:extLst>
      <p:ext uri="{BB962C8B-B14F-4D97-AF65-F5344CB8AC3E}">
        <p14:creationId xmlns:p14="http://schemas.microsoft.com/office/powerpoint/2010/main" val="4037965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04593-597D-EC14-C473-B3EDB8053D46}"/>
              </a:ext>
            </a:extLst>
          </p:cNvPr>
          <p:cNvSpPr>
            <a:spLocks noGrp="1"/>
          </p:cNvSpPr>
          <p:nvPr>
            <p:ph type="title"/>
          </p:nvPr>
        </p:nvSpPr>
        <p:spPr/>
        <p:txBody>
          <a:bodyPr/>
          <a:lstStyle/>
          <a:p>
            <a:r>
              <a:rPr lang="en-GB"/>
              <a:t>England Call Up</a:t>
            </a:r>
          </a:p>
        </p:txBody>
      </p:sp>
      <p:sp>
        <p:nvSpPr>
          <p:cNvPr id="3" name="Content Placeholder 2">
            <a:extLst>
              <a:ext uri="{FF2B5EF4-FFF2-40B4-BE49-F238E27FC236}">
                <a16:creationId xmlns:a16="http://schemas.microsoft.com/office/drawing/2014/main" id="{596FCD5F-6F82-624B-5D2D-5F76A718475B}"/>
              </a:ext>
            </a:extLst>
          </p:cNvPr>
          <p:cNvSpPr>
            <a:spLocks noGrp="1"/>
          </p:cNvSpPr>
          <p:nvPr>
            <p:ph idx="1"/>
          </p:nvPr>
        </p:nvSpPr>
        <p:spPr>
          <a:xfrm>
            <a:off x="381885" y="1411704"/>
            <a:ext cx="5359695" cy="5254910"/>
          </a:xfrm>
        </p:spPr>
        <p:txBody>
          <a:bodyPr/>
          <a:lstStyle/>
          <a:p>
            <a:r>
              <a:rPr lang="en-GB"/>
              <a:t>Even before the war, there had been calls for Frank to be given a place in England’s national team. </a:t>
            </a:r>
          </a:p>
          <a:p>
            <a:r>
              <a:rPr lang="en-GB"/>
              <a:t>His first match for England was against Wales on 9 May 1942.</a:t>
            </a:r>
          </a:p>
          <a:p>
            <a:pPr lvl="0"/>
            <a:r>
              <a:rPr lang="en-GB"/>
              <a:t>Between 1942 and 1945, Frank played nine times for England.</a:t>
            </a:r>
          </a:p>
          <a:p>
            <a:pPr lvl="0"/>
            <a:r>
              <a:rPr lang="en-GB"/>
              <a:t>However, due to the war, these matches were not official, so he never got an official England cap.</a:t>
            </a:r>
          </a:p>
          <a:p>
            <a:endParaRPr lang="en-GB"/>
          </a:p>
        </p:txBody>
      </p:sp>
      <p:pic>
        <p:nvPicPr>
          <p:cNvPr id="7" name="Picture Placeholder 6" descr="A black and white photo of a line of football players in white shirts and wearing black knee-length shorts wait to shake hands with a man in French military uniform">
            <a:extLst>
              <a:ext uri="{FF2B5EF4-FFF2-40B4-BE49-F238E27FC236}">
                <a16:creationId xmlns:a16="http://schemas.microsoft.com/office/drawing/2014/main" id="{19DFBCA5-C350-9805-4EE3-1A1E63BE3299}"/>
              </a:ext>
            </a:extLst>
          </p:cNvPr>
          <p:cNvPicPr>
            <a:picLocks noGrp="1" noChangeAspect="1"/>
          </p:cNvPicPr>
          <p:nvPr>
            <p:ph type="pic" sz="quarter" idx="10"/>
          </p:nvPr>
        </p:nvPicPr>
        <p:blipFill>
          <a:blip r:embed="rId3"/>
          <a:srcRect l="26278" r="241"/>
          <a:stretch>
            <a:fillRect/>
          </a:stretch>
        </p:blipFill>
        <p:spPr>
          <a:xfrm>
            <a:off x="6096000" y="0"/>
            <a:ext cx="6096000" cy="6858000"/>
          </a:xfrm>
          <a:prstGeom prst="rect">
            <a:avLst/>
          </a:prstGeom>
        </p:spPr>
      </p:pic>
      <p:sp>
        <p:nvSpPr>
          <p:cNvPr id="5" name="Text Placeholder 4">
            <a:extLst>
              <a:ext uri="{FF2B5EF4-FFF2-40B4-BE49-F238E27FC236}">
                <a16:creationId xmlns:a16="http://schemas.microsoft.com/office/drawing/2014/main" id="{2F05CB4D-0DB2-484C-C90A-10139B912691}"/>
              </a:ext>
            </a:extLst>
          </p:cNvPr>
          <p:cNvSpPr>
            <a:spLocks noGrp="1"/>
          </p:cNvSpPr>
          <p:nvPr>
            <p:ph type="body" sz="quarter" idx="26"/>
          </p:nvPr>
        </p:nvSpPr>
        <p:spPr/>
        <p:txBody>
          <a:bodyPr/>
          <a:lstStyle/>
          <a:p>
            <a:r>
              <a:rPr lang="en-GB"/>
              <a:t>England v France, pre-game handshakes, Wembley, 1945</a:t>
            </a:r>
          </a:p>
        </p:txBody>
      </p:sp>
      <p:sp>
        <p:nvSpPr>
          <p:cNvPr id="8" name="Oval 7">
            <a:extLst>
              <a:ext uri="{FF2B5EF4-FFF2-40B4-BE49-F238E27FC236}">
                <a16:creationId xmlns:a16="http://schemas.microsoft.com/office/drawing/2014/main" id="{B6B24382-DCA3-6DD8-A59F-EA0703F392D9}"/>
              </a:ext>
              <a:ext uri="{C183D7F6-B498-43B3-948B-1728B52AA6E4}">
                <adec:decorative xmlns:adec="http://schemas.microsoft.com/office/drawing/2017/decorative" val="1"/>
              </a:ext>
            </a:extLst>
          </p:cNvPr>
          <p:cNvSpPr/>
          <p:nvPr/>
        </p:nvSpPr>
        <p:spPr>
          <a:xfrm>
            <a:off x="10047767" y="785591"/>
            <a:ext cx="1212112" cy="1212112"/>
          </a:xfrm>
          <a:prstGeom prst="ellipse">
            <a:avLst/>
          </a:prstGeom>
          <a:noFill/>
          <a:ln w="317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hought Bubble: Cloud 3">
            <a:extLst>
              <a:ext uri="{FF2B5EF4-FFF2-40B4-BE49-F238E27FC236}">
                <a16:creationId xmlns:a16="http://schemas.microsoft.com/office/drawing/2014/main" id="{CC361DE1-F613-CA6C-1FFD-B2CA0069FB87}"/>
              </a:ext>
            </a:extLst>
          </p:cNvPr>
          <p:cNvSpPr/>
          <p:nvPr/>
        </p:nvSpPr>
        <p:spPr>
          <a:xfrm flipH="1">
            <a:off x="6448926" y="1838298"/>
            <a:ext cx="5157547" cy="3181403"/>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800">
                <a:solidFill>
                  <a:schemeClr val="tx1"/>
                </a:solidFill>
              </a:rPr>
              <a:t>This match made Frank Soo the first non-white or Asian person to play for England!</a:t>
            </a:r>
          </a:p>
          <a:p>
            <a:pPr algn="ctr"/>
            <a:endParaRPr lang="en-GB">
              <a:solidFill>
                <a:schemeClr val="tx1"/>
              </a:solidFill>
            </a:endParaRPr>
          </a:p>
        </p:txBody>
      </p:sp>
    </p:spTree>
    <p:extLst>
      <p:ext uri="{BB962C8B-B14F-4D97-AF65-F5344CB8AC3E}">
        <p14:creationId xmlns:p14="http://schemas.microsoft.com/office/powerpoint/2010/main" val="93335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16B7A-AE0A-4BAA-F30A-C98062C1C00B}"/>
              </a:ext>
            </a:extLst>
          </p:cNvPr>
          <p:cNvSpPr>
            <a:spLocks noGrp="1"/>
          </p:cNvSpPr>
          <p:nvPr>
            <p:ph type="title"/>
          </p:nvPr>
        </p:nvSpPr>
        <p:spPr/>
        <p:txBody>
          <a:bodyPr/>
          <a:lstStyle/>
          <a:p>
            <a:r>
              <a:rPr lang="en-GB"/>
              <a:t>Frank’s Heritage</a:t>
            </a:r>
          </a:p>
        </p:txBody>
      </p:sp>
      <p:sp>
        <p:nvSpPr>
          <p:cNvPr id="3" name="Content Placeholder 2">
            <a:extLst>
              <a:ext uri="{FF2B5EF4-FFF2-40B4-BE49-F238E27FC236}">
                <a16:creationId xmlns:a16="http://schemas.microsoft.com/office/drawing/2014/main" id="{3127BAEB-331D-6DAF-3C86-B02FDA9547AA}"/>
              </a:ext>
            </a:extLst>
          </p:cNvPr>
          <p:cNvSpPr>
            <a:spLocks noGrp="1"/>
          </p:cNvSpPr>
          <p:nvPr>
            <p:ph idx="1"/>
          </p:nvPr>
        </p:nvSpPr>
        <p:spPr>
          <a:xfrm>
            <a:off x="381885" y="1411704"/>
            <a:ext cx="5580905" cy="4981601"/>
          </a:xfrm>
        </p:spPr>
        <p:txBody>
          <a:bodyPr/>
          <a:lstStyle/>
          <a:p>
            <a:r>
              <a:rPr lang="en-GB"/>
              <a:t>This photo was published in the Evening Dispatch​ on 9th May 1942 – the same day as Frank’s first match playing for England.</a:t>
            </a:r>
          </a:p>
          <a:p>
            <a:r>
              <a:rPr lang="en-GB"/>
              <a:t>It related to an article titled ‘ “</a:t>
            </a:r>
            <a:r>
              <a:rPr lang="en-GB" i="1"/>
              <a:t>Unknowns” in Welsh XI. V. England</a:t>
            </a:r>
            <a:r>
              <a:rPr lang="en-GB"/>
              <a:t>’.</a:t>
            </a:r>
          </a:p>
          <a:p>
            <a:r>
              <a:rPr lang="en-GB"/>
              <a:t>The article talked mostly about players in the Welsh team but did also ‘note’ Frank’s inclusion in the England Team.</a:t>
            </a:r>
          </a:p>
        </p:txBody>
      </p:sp>
      <p:pic>
        <p:nvPicPr>
          <p:cNvPr id="7" name="Picture Placeholder 6" descr="A photo of an asian man in a newspaper article">
            <a:extLst>
              <a:ext uri="{FF2B5EF4-FFF2-40B4-BE49-F238E27FC236}">
                <a16:creationId xmlns:a16="http://schemas.microsoft.com/office/drawing/2014/main" id="{D640E100-1768-C7F4-4726-3592B801218C}"/>
              </a:ext>
            </a:extLst>
          </p:cNvPr>
          <p:cNvPicPr>
            <a:picLocks noGrp="1" noChangeAspect="1"/>
          </p:cNvPicPr>
          <p:nvPr>
            <p:ph type="pic" sz="quarter" idx="10"/>
          </p:nvPr>
        </p:nvPicPr>
        <p:blipFill>
          <a:blip r:embed="rId3"/>
          <a:stretch>
            <a:fillRect/>
          </a:stretch>
        </p:blipFill>
        <p:spPr>
          <a:xfrm>
            <a:off x="8750595" y="-24810"/>
            <a:ext cx="3441405" cy="6882810"/>
          </a:xfrm>
          <a:prstGeom prst="rect">
            <a:avLst/>
          </a:prstGeom>
        </p:spPr>
      </p:pic>
      <p:pic>
        <p:nvPicPr>
          <p:cNvPr id="12" name="Picture 11" descr="A newpaper article about team selections for a Wales V England match in 1942.">
            <a:extLst>
              <a:ext uri="{FF2B5EF4-FFF2-40B4-BE49-F238E27FC236}">
                <a16:creationId xmlns:a16="http://schemas.microsoft.com/office/drawing/2014/main" id="{A3671CF8-EE6A-F4DF-1D48-9C475F8247C3}"/>
              </a:ext>
            </a:extLst>
          </p:cNvPr>
          <p:cNvPicPr>
            <a:picLocks noChangeAspect="1"/>
          </p:cNvPicPr>
          <p:nvPr/>
        </p:nvPicPr>
        <p:blipFill>
          <a:blip r:embed="rId4"/>
          <a:stretch>
            <a:fillRect/>
          </a:stretch>
        </p:blipFill>
        <p:spPr>
          <a:xfrm>
            <a:off x="6251944" y="0"/>
            <a:ext cx="2498651" cy="6888642"/>
          </a:xfrm>
          <a:prstGeom prst="rect">
            <a:avLst/>
          </a:prstGeom>
        </p:spPr>
      </p:pic>
      <p:sp>
        <p:nvSpPr>
          <p:cNvPr id="13" name="Rectangle 12">
            <a:extLst>
              <a:ext uri="{FF2B5EF4-FFF2-40B4-BE49-F238E27FC236}">
                <a16:creationId xmlns:a16="http://schemas.microsoft.com/office/drawing/2014/main" id="{091A976E-01E5-40D6-3C92-182E7A8C121B}"/>
              </a:ext>
              <a:ext uri="{C183D7F6-B498-43B3-948B-1728B52AA6E4}">
                <adec:decorative xmlns:adec="http://schemas.microsoft.com/office/drawing/2017/decorative" val="1"/>
              </a:ext>
            </a:extLst>
          </p:cNvPr>
          <p:cNvSpPr/>
          <p:nvPr/>
        </p:nvSpPr>
        <p:spPr>
          <a:xfrm>
            <a:off x="6251944" y="4231758"/>
            <a:ext cx="2498651" cy="861237"/>
          </a:xfrm>
          <a:prstGeom prst="rect">
            <a:avLst/>
          </a:prstGeom>
          <a:noFill/>
          <a:ln w="317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hought Bubble: Cloud 13">
            <a:extLst>
              <a:ext uri="{FF2B5EF4-FFF2-40B4-BE49-F238E27FC236}">
                <a16:creationId xmlns:a16="http://schemas.microsoft.com/office/drawing/2014/main" id="{57414298-F1F3-EB81-FBE1-4BC7CFAE7078}"/>
              </a:ext>
            </a:extLst>
          </p:cNvPr>
          <p:cNvSpPr/>
          <p:nvPr/>
        </p:nvSpPr>
        <p:spPr>
          <a:xfrm flipH="1">
            <a:off x="7176976" y="1218714"/>
            <a:ext cx="4924946" cy="3181403"/>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800" b="1">
                <a:solidFill>
                  <a:schemeClr val="tx1"/>
                </a:solidFill>
              </a:rPr>
              <a:t>Reflection:</a:t>
            </a:r>
          </a:p>
          <a:p>
            <a:pPr algn="ctr"/>
            <a:r>
              <a:rPr lang="en-GB" sz="2800">
                <a:solidFill>
                  <a:schemeClr val="tx1"/>
                </a:solidFill>
              </a:rPr>
              <a:t>Are you surprised</a:t>
            </a:r>
          </a:p>
          <a:p>
            <a:pPr algn="ctr"/>
            <a:r>
              <a:rPr lang="en-GB" sz="2800">
                <a:solidFill>
                  <a:schemeClr val="tx1"/>
                </a:solidFill>
              </a:rPr>
              <a:t>that the journalist</a:t>
            </a:r>
          </a:p>
          <a:p>
            <a:pPr algn="ctr"/>
            <a:r>
              <a:rPr lang="en-GB" sz="2800">
                <a:solidFill>
                  <a:schemeClr val="tx1"/>
                </a:solidFill>
              </a:rPr>
              <a:t>mentioned Frank’s</a:t>
            </a:r>
          </a:p>
          <a:p>
            <a:pPr algn="ctr"/>
            <a:r>
              <a:rPr lang="en-GB" sz="2800">
                <a:solidFill>
                  <a:schemeClr val="tx1"/>
                </a:solidFill>
              </a:rPr>
              <a:t>ethnicity? Why?</a:t>
            </a:r>
          </a:p>
          <a:p>
            <a:pPr algn="ctr"/>
            <a:endParaRPr lang="en-GB">
              <a:solidFill>
                <a:schemeClr val="tx1"/>
              </a:solidFill>
            </a:endParaRPr>
          </a:p>
        </p:txBody>
      </p:sp>
    </p:spTree>
    <p:extLst>
      <p:ext uri="{BB962C8B-B14F-4D97-AF65-F5344CB8AC3E}">
        <p14:creationId xmlns:p14="http://schemas.microsoft.com/office/powerpoint/2010/main" val="62047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FAC1-15B5-E25B-4378-348A996DE2EB}"/>
              </a:ext>
            </a:extLst>
          </p:cNvPr>
          <p:cNvSpPr>
            <a:spLocks noGrp="1"/>
          </p:cNvSpPr>
          <p:nvPr>
            <p:ph type="title"/>
          </p:nvPr>
        </p:nvSpPr>
        <p:spPr/>
        <p:txBody>
          <a:bodyPr/>
          <a:lstStyle/>
          <a:p>
            <a:r>
              <a:rPr lang="en-GB"/>
              <a:t>Frank’s life after the war</a:t>
            </a:r>
          </a:p>
        </p:txBody>
      </p:sp>
      <p:sp>
        <p:nvSpPr>
          <p:cNvPr id="3" name="Content Placeholder 2">
            <a:extLst>
              <a:ext uri="{FF2B5EF4-FFF2-40B4-BE49-F238E27FC236}">
                <a16:creationId xmlns:a16="http://schemas.microsoft.com/office/drawing/2014/main" id="{84B22396-5E9B-60A4-0E4A-936A54136564}"/>
              </a:ext>
            </a:extLst>
          </p:cNvPr>
          <p:cNvSpPr>
            <a:spLocks noGrp="1"/>
          </p:cNvSpPr>
          <p:nvPr>
            <p:ph idx="1"/>
          </p:nvPr>
        </p:nvSpPr>
        <p:spPr>
          <a:xfrm>
            <a:off x="381885" y="1411704"/>
            <a:ext cx="5934693" cy="5081170"/>
          </a:xfrm>
        </p:spPr>
        <p:txBody>
          <a:bodyPr lIns="0" tIns="45720" rIns="90000" bIns="45720" anchor="t"/>
          <a:lstStyle/>
          <a:p>
            <a:r>
              <a:rPr lang="en-GB"/>
              <a:t>When the war ended, he was 31, making him old for a professional.</a:t>
            </a:r>
          </a:p>
          <a:p>
            <a:r>
              <a:rPr lang="en-GB"/>
              <a:t>He left Stoke City in 1945, and it is a credit to his hard work, fitness and talent that he continued playing for other clubs until 1950.</a:t>
            </a:r>
          </a:p>
          <a:p>
            <a:r>
              <a:rPr lang="en-GB"/>
              <a:t>He then became a manager, working mostly with Scandinavian Clubs.</a:t>
            </a:r>
          </a:p>
          <a:p>
            <a:r>
              <a:rPr lang="en-GB"/>
              <a:t>He return to England in the 1980s and died 1991.</a:t>
            </a:r>
          </a:p>
        </p:txBody>
      </p:sp>
      <p:pic>
        <p:nvPicPr>
          <p:cNvPr id="9" name="Picture Placeholder 8" descr="A gold edged shield logo with 2 diagonal bands in yellow, red and blue with the letters D.I.F in gold across the central red band">
            <a:extLst>
              <a:ext uri="{FF2B5EF4-FFF2-40B4-BE49-F238E27FC236}">
                <a16:creationId xmlns:a16="http://schemas.microsoft.com/office/drawing/2014/main" id="{172B1E89-8C52-3F4E-1287-6F48B69678C0}"/>
              </a:ext>
            </a:extLst>
          </p:cNvPr>
          <p:cNvPicPr>
            <a:picLocks noGrp="1" noChangeAspect="1"/>
          </p:cNvPicPr>
          <p:nvPr>
            <p:ph type="pic" sz="quarter" idx="10"/>
          </p:nvPr>
        </p:nvPicPr>
        <p:blipFill>
          <a:blip r:embed="rId3"/>
          <a:stretch>
            <a:fillRect/>
          </a:stretch>
        </p:blipFill>
        <p:spPr>
          <a:xfrm>
            <a:off x="6784015" y="43679"/>
            <a:ext cx="4762500" cy="5800725"/>
          </a:xfrm>
          <a:prstGeom prst="rect">
            <a:avLst/>
          </a:prstGeom>
        </p:spPr>
      </p:pic>
      <p:sp>
        <p:nvSpPr>
          <p:cNvPr id="7" name="Text Placeholder 6">
            <a:extLst>
              <a:ext uri="{FF2B5EF4-FFF2-40B4-BE49-F238E27FC236}">
                <a16:creationId xmlns:a16="http://schemas.microsoft.com/office/drawing/2014/main" id="{62659EC4-E95F-15B1-2203-F0D4037957C5}"/>
              </a:ext>
            </a:extLst>
          </p:cNvPr>
          <p:cNvSpPr>
            <a:spLocks noGrp="1"/>
          </p:cNvSpPr>
          <p:nvPr>
            <p:ph type="body" sz="quarter" idx="26"/>
          </p:nvPr>
        </p:nvSpPr>
        <p:spPr/>
        <p:txBody>
          <a:bodyPr/>
          <a:lstStyle/>
          <a:p>
            <a:r>
              <a:rPr lang="en-GB"/>
              <a:t> </a:t>
            </a:r>
            <a:r>
              <a:rPr lang="en-GB" err="1"/>
              <a:t>Djurgårdens</a:t>
            </a:r>
            <a:r>
              <a:rPr lang="en-GB"/>
              <a:t> IF won the Swedish league title in 1955 with Frank as their manager</a:t>
            </a:r>
          </a:p>
        </p:txBody>
      </p:sp>
    </p:spTree>
    <p:extLst>
      <p:ext uri="{BB962C8B-B14F-4D97-AF65-F5344CB8AC3E}">
        <p14:creationId xmlns:p14="http://schemas.microsoft.com/office/powerpoint/2010/main" val="3498840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8FF1-ECEA-E542-116F-5362BB31C7CD}"/>
              </a:ext>
            </a:extLst>
          </p:cNvPr>
          <p:cNvSpPr>
            <a:spLocks noGrp="1"/>
          </p:cNvSpPr>
          <p:nvPr>
            <p:ph type="title"/>
          </p:nvPr>
        </p:nvSpPr>
        <p:spPr/>
        <p:txBody>
          <a:bodyPr>
            <a:normAutofit fontScale="90000"/>
          </a:bodyPr>
          <a:lstStyle/>
          <a:p>
            <a:r>
              <a:rPr lang="en-GB">
                <a:latin typeface="Arial" panose="020B0604020202020204" pitchFamily="34" charset="0"/>
                <a:cs typeface="Arial" panose="020B0604020202020204" pitchFamily="34" charset="0"/>
              </a:rPr>
              <a:t>What makes a person significant?</a:t>
            </a: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4477517-C720-6DA8-CA8D-C8A6358F12B3}"/>
              </a:ext>
            </a:extLst>
          </p:cNvPr>
          <p:cNvSpPr>
            <a:spLocks noGrp="1"/>
          </p:cNvSpPr>
          <p:nvPr>
            <p:ph idx="1"/>
          </p:nvPr>
        </p:nvSpPr>
        <p:spPr>
          <a:xfrm>
            <a:off x="381886" y="1411704"/>
            <a:ext cx="7380084" cy="4981601"/>
          </a:xfrm>
        </p:spPr>
        <p:txBody>
          <a:bodyPr lIns="0" tIns="45720" rIns="90000" bIns="45720" anchor="t"/>
          <a:lstStyle/>
          <a:p>
            <a:r>
              <a:rPr lang="en-US" sz="2400">
                <a:latin typeface="Arial" panose="020B0604020202020204" pitchFamily="34" charset="0"/>
                <a:cs typeface="Arial" panose="020B0604020202020204" pitchFamily="34" charset="0"/>
              </a:rPr>
              <a:t>Questions to ask about a person. </a:t>
            </a:r>
          </a:p>
          <a:p>
            <a:r>
              <a:rPr lang="en-US" sz="2400">
                <a:latin typeface="Arial" panose="020B0604020202020204" pitchFamily="34" charset="0"/>
                <a:cs typeface="Arial" panose="020B0604020202020204" pitchFamily="34" charset="0"/>
              </a:rPr>
              <a:t>Did they: </a:t>
            </a:r>
          </a:p>
          <a:p>
            <a:pPr marL="457200" indent="-457200">
              <a:spcAft>
                <a:spcPts val="1200"/>
              </a:spcAft>
              <a:buFont typeface="+mj-lt"/>
              <a:buAutoNum type="arabicPeriod"/>
            </a:pPr>
            <a:r>
              <a:rPr lang="en-US" sz="2400">
                <a:latin typeface="Arial" panose="020B0604020202020204" pitchFamily="34" charset="0"/>
                <a:cs typeface="Arial" panose="020B0604020202020204" pitchFamily="34" charset="0"/>
              </a:rPr>
              <a:t>make big changes in their lifetime?</a:t>
            </a:r>
          </a:p>
          <a:p>
            <a:pPr marL="457200" indent="-457200">
              <a:spcAft>
                <a:spcPts val="1200"/>
              </a:spcAft>
              <a:buFont typeface="+mj-lt"/>
              <a:buAutoNum type="arabicPeriod"/>
            </a:pPr>
            <a:r>
              <a:rPr lang="en-US" sz="2400">
                <a:latin typeface="Arial" panose="020B0604020202020204" pitchFamily="34" charset="0"/>
                <a:cs typeface="Arial" panose="020B0604020202020204" pitchFamily="34" charset="0"/>
              </a:rPr>
              <a:t>make a lot of people’s lives better or worse?</a:t>
            </a:r>
          </a:p>
          <a:p>
            <a:pPr marL="457200" indent="-457200">
              <a:spcAft>
                <a:spcPts val="1200"/>
              </a:spcAft>
              <a:buFont typeface="+mj-lt"/>
              <a:buAutoNum type="arabicPeriod"/>
            </a:pPr>
            <a:r>
              <a:rPr lang="en-US" sz="2400">
                <a:latin typeface="Arial" panose="020B0604020202020204" pitchFamily="34" charset="0"/>
                <a:cs typeface="Arial" panose="020B0604020202020204" pitchFamily="34" charset="0"/>
              </a:rPr>
              <a:t>change the way people think about something?</a:t>
            </a:r>
          </a:p>
          <a:p>
            <a:pPr marL="457200" indent="-457200">
              <a:spcAft>
                <a:spcPts val="1200"/>
              </a:spcAft>
              <a:buFont typeface="+mj-lt"/>
              <a:buAutoNum type="arabicPeriod"/>
            </a:pPr>
            <a:r>
              <a:rPr lang="en-US" sz="2400">
                <a:latin typeface="Arial" panose="020B0604020202020204" pitchFamily="34" charset="0"/>
                <a:cs typeface="Arial" panose="020B0604020202020204" pitchFamily="34" charset="0"/>
              </a:rPr>
              <a:t>have a lasting impact on their locality, the country or the world? </a:t>
            </a:r>
          </a:p>
          <a:p>
            <a:pPr marL="457200" indent="-457200">
              <a:spcAft>
                <a:spcPts val="1200"/>
              </a:spcAft>
              <a:buFont typeface="+mj-lt"/>
              <a:buAutoNum type="arabicPeriod"/>
            </a:pPr>
            <a:r>
              <a:rPr lang="en-US" sz="2400">
                <a:latin typeface="Arial" panose="020B0604020202020204" pitchFamily="34" charset="0"/>
                <a:ea typeface="+mn-lt"/>
                <a:cs typeface="Arial" panose="020B0604020202020204" pitchFamily="34" charset="0"/>
              </a:rPr>
              <a:t>set</a:t>
            </a:r>
            <a:r>
              <a:rPr lang="en-US" sz="2400">
                <a:latin typeface="Arial" panose="020B0604020202020204" pitchFamily="34" charset="0"/>
                <a:cs typeface="Arial" panose="020B0604020202020204" pitchFamily="34" charset="0"/>
              </a:rPr>
              <a:t> a really good/bad example to people about how to live and behave?</a:t>
            </a:r>
          </a:p>
          <a:p>
            <a:endParaRPr lang="en-US">
              <a:cs typeface="Arial"/>
            </a:endParaRPr>
          </a:p>
        </p:txBody>
      </p:sp>
      <p:pic>
        <p:nvPicPr>
          <p:cNvPr id="8" name="Picture Placeholder 7" descr="A yellow question mark inside a thought bubble coming from someone's head">
            <a:extLst>
              <a:ext uri="{FF2B5EF4-FFF2-40B4-BE49-F238E27FC236}">
                <a16:creationId xmlns:a16="http://schemas.microsoft.com/office/drawing/2014/main" id="{EF50A0F6-B09A-0498-845E-7E5EF1529C7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tretch/>
        </p:blipFill>
        <p:spPr>
          <a:xfrm>
            <a:off x="7761970" y="1411704"/>
            <a:ext cx="4048144" cy="4150293"/>
          </a:xfrm>
          <a:prstGeom prst="rect">
            <a:avLst/>
          </a:prstGeom>
        </p:spPr>
      </p:pic>
    </p:spTree>
    <p:extLst>
      <p:ext uri="{BB962C8B-B14F-4D97-AF65-F5344CB8AC3E}">
        <p14:creationId xmlns:p14="http://schemas.microsoft.com/office/powerpoint/2010/main" val="380577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3CE8-093B-DA0F-5D2E-EF14E907B830}"/>
              </a:ext>
            </a:extLst>
          </p:cNvPr>
          <p:cNvSpPr>
            <a:spLocks noGrp="1"/>
          </p:cNvSpPr>
          <p:nvPr>
            <p:ph type="title"/>
          </p:nvPr>
        </p:nvSpPr>
        <p:spPr/>
        <p:txBody>
          <a:bodyPr/>
          <a:lstStyle/>
          <a:p>
            <a:r>
              <a:rPr lang="en-GB"/>
              <a:t>Hall of Fame</a:t>
            </a:r>
          </a:p>
        </p:txBody>
      </p:sp>
      <p:sp>
        <p:nvSpPr>
          <p:cNvPr id="3" name="Content Placeholder 2">
            <a:extLst>
              <a:ext uri="{FF2B5EF4-FFF2-40B4-BE49-F238E27FC236}">
                <a16:creationId xmlns:a16="http://schemas.microsoft.com/office/drawing/2014/main" id="{21708646-9CE2-8D3C-F4CB-6538FF863F43}"/>
              </a:ext>
            </a:extLst>
          </p:cNvPr>
          <p:cNvSpPr>
            <a:spLocks noGrp="1"/>
          </p:cNvSpPr>
          <p:nvPr>
            <p:ph idx="1"/>
          </p:nvPr>
        </p:nvSpPr>
        <p:spPr>
          <a:xfrm>
            <a:off x="381885" y="1411704"/>
            <a:ext cx="5556207" cy="4981601"/>
          </a:xfrm>
        </p:spPr>
        <p:txBody>
          <a:bodyPr/>
          <a:lstStyle/>
          <a:p>
            <a:r>
              <a:rPr lang="en-GB" sz="2400"/>
              <a:t>In 2024, Frank was inducted into the National Football Museum Hall of Fame. </a:t>
            </a:r>
          </a:p>
          <a:p>
            <a:r>
              <a:rPr lang="en-GB" sz="2400"/>
              <a:t>Tim Desmond, CEO of The National Football Museum, added: </a:t>
            </a:r>
          </a:p>
          <a:p>
            <a:r>
              <a:rPr lang="en-GB" sz="2400"/>
              <a:t>“</a:t>
            </a:r>
            <a:r>
              <a:rPr lang="en-GB" sz="2400" i="1"/>
              <a:t>We are delighted to induct Frank Soo into our Hall of Fame, celebrating not only his achievements on the pitch but also his role as a pioneer for being England’s first-ever player of Asian descent…..His story is incredibly inspiring, and we hope this induction contributes to his legacy</a:t>
            </a:r>
            <a:r>
              <a:rPr lang="en-GB" sz="2400"/>
              <a:t>.”</a:t>
            </a:r>
          </a:p>
        </p:txBody>
      </p:sp>
      <p:pic>
        <p:nvPicPr>
          <p:cNvPr id="7" name="Picture Placeholder 6" descr="A g">
            <a:extLst>
              <a:ext uri="{FF2B5EF4-FFF2-40B4-BE49-F238E27FC236}">
                <a16:creationId xmlns:a16="http://schemas.microsoft.com/office/drawing/2014/main" id="{B4A2FDFB-8753-E491-8689-3208D10E3565}"/>
              </a:ext>
            </a:extLst>
          </p:cNvPr>
          <p:cNvPicPr>
            <a:picLocks noGrp="1" noChangeAspect="1"/>
          </p:cNvPicPr>
          <p:nvPr>
            <p:ph type="pic" sz="quarter" idx="10"/>
          </p:nvPr>
        </p:nvPicPr>
        <p:blipFill>
          <a:blip r:embed="rId3"/>
          <a:srcRect t="10914" b="4712"/>
          <a:stretch>
            <a:fillRect/>
          </a:stretch>
        </p:blipFill>
        <p:spPr>
          <a:xfrm>
            <a:off x="6096000" y="0"/>
            <a:ext cx="6096000" cy="6858000"/>
          </a:xfrm>
          <a:prstGeom prst="rect">
            <a:avLst/>
          </a:prstGeom>
        </p:spPr>
      </p:pic>
      <p:sp>
        <p:nvSpPr>
          <p:cNvPr id="5" name="Text Placeholder 4">
            <a:extLst>
              <a:ext uri="{FF2B5EF4-FFF2-40B4-BE49-F238E27FC236}">
                <a16:creationId xmlns:a16="http://schemas.microsoft.com/office/drawing/2014/main" id="{A3F6C296-9DD7-1B0A-1C22-B3D6916434FF}"/>
              </a:ext>
            </a:extLst>
          </p:cNvPr>
          <p:cNvSpPr>
            <a:spLocks noGrp="1"/>
          </p:cNvSpPr>
          <p:nvPr>
            <p:ph type="body" sz="quarter" idx="26"/>
          </p:nvPr>
        </p:nvSpPr>
        <p:spPr/>
        <p:txBody>
          <a:bodyPr/>
          <a:lstStyle/>
          <a:p>
            <a:r>
              <a:rPr lang="en-GB"/>
              <a:t>National Football Museum, Manchester</a:t>
            </a:r>
          </a:p>
        </p:txBody>
      </p:sp>
    </p:spTree>
    <p:extLst>
      <p:ext uri="{BB962C8B-B14F-4D97-AF65-F5344CB8AC3E}">
        <p14:creationId xmlns:p14="http://schemas.microsoft.com/office/powerpoint/2010/main" val="2798342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C19FD-D8A1-439F-3834-D7A6D7885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07F9A3-1C74-BCA0-29B4-5106F692A27C}"/>
              </a:ext>
            </a:extLst>
          </p:cNvPr>
          <p:cNvSpPr>
            <a:spLocks noGrp="1"/>
          </p:cNvSpPr>
          <p:nvPr>
            <p:ph type="title"/>
          </p:nvPr>
        </p:nvSpPr>
        <p:spPr/>
        <p:txBody>
          <a:bodyPr/>
          <a:lstStyle/>
          <a:p>
            <a:r>
              <a:rPr lang="en-GB"/>
              <a:t>Frank’s Legacy</a:t>
            </a:r>
          </a:p>
        </p:txBody>
      </p:sp>
      <p:sp>
        <p:nvSpPr>
          <p:cNvPr id="3" name="Content Placeholder 2">
            <a:extLst>
              <a:ext uri="{FF2B5EF4-FFF2-40B4-BE49-F238E27FC236}">
                <a16:creationId xmlns:a16="http://schemas.microsoft.com/office/drawing/2014/main" id="{6C37A9FA-732E-A1EC-70DD-3F8278AA2ACC}"/>
              </a:ext>
            </a:extLst>
          </p:cNvPr>
          <p:cNvSpPr>
            <a:spLocks noGrp="1"/>
          </p:cNvSpPr>
          <p:nvPr>
            <p:ph idx="1"/>
          </p:nvPr>
        </p:nvSpPr>
        <p:spPr>
          <a:xfrm>
            <a:off x="357188" y="1780412"/>
            <a:ext cx="5208870" cy="4712461"/>
          </a:xfrm>
        </p:spPr>
        <p:txBody>
          <a:bodyPr/>
          <a:lstStyle/>
          <a:p>
            <a:r>
              <a:rPr lang="en-GB"/>
              <a:t>There is a </a:t>
            </a:r>
            <a:r>
              <a:rPr lang="en-GB">
                <a:hlinkClick r:id="rId3"/>
              </a:rPr>
              <a:t>street</a:t>
            </a:r>
            <a:r>
              <a:rPr lang="en-GB"/>
              <a:t> named after him in Stoke-on-Trent – next to Stoke City’s old Victoria Ground football.</a:t>
            </a:r>
          </a:p>
          <a:p>
            <a:r>
              <a:rPr lang="en-GB"/>
              <a:t>There is also a Google Arts &amp; Culture online exhibition – </a:t>
            </a:r>
            <a:r>
              <a:rPr lang="en-GB">
                <a:hlinkClick r:id="rId4"/>
              </a:rPr>
              <a:t>Frank Soo: The Forgotten Footballer</a:t>
            </a:r>
            <a:endParaRPr lang="en-GB"/>
          </a:p>
          <a:p>
            <a:r>
              <a:rPr lang="en-GB"/>
              <a:t>In 2025 Frank Soo was awarded a posthumous honorary England Cap.</a:t>
            </a:r>
          </a:p>
        </p:txBody>
      </p:sp>
      <p:sp>
        <p:nvSpPr>
          <p:cNvPr id="4" name="Picture Placeholder 3">
            <a:extLst>
              <a:ext uri="{FF2B5EF4-FFF2-40B4-BE49-F238E27FC236}">
                <a16:creationId xmlns:a16="http://schemas.microsoft.com/office/drawing/2014/main" id="{2825AAAC-46F3-E81A-9B42-C6F4EF1FCC5B}"/>
              </a:ext>
            </a:extLst>
          </p:cNvPr>
          <p:cNvSpPr>
            <a:spLocks noGrp="1"/>
          </p:cNvSpPr>
          <p:nvPr>
            <p:ph type="pic" sz="quarter" idx="11"/>
          </p:nvPr>
        </p:nvSpPr>
        <p:spPr/>
        <p:txBody>
          <a:bodyPr/>
          <a:lstStyle/>
          <a:p>
            <a:endParaRPr lang="en-GB"/>
          </a:p>
        </p:txBody>
      </p:sp>
      <p:pic>
        <p:nvPicPr>
          <p:cNvPr id="11" name="Picture Placeholder 10">
            <a:extLst>
              <a:ext uri="{FF2B5EF4-FFF2-40B4-BE49-F238E27FC236}">
                <a16:creationId xmlns:a16="http://schemas.microsoft.com/office/drawing/2014/main" id="{85C366DC-41F6-5AB4-3FD7-705F06D1B9AD}"/>
              </a:ext>
            </a:extLst>
          </p:cNvPr>
          <p:cNvPicPr>
            <a:picLocks noGrp="1" noChangeAspect="1"/>
          </p:cNvPicPr>
          <p:nvPr>
            <p:ph type="pic" sz="quarter" idx="12"/>
          </p:nvPr>
        </p:nvPicPr>
        <p:blipFill>
          <a:blip r:embed="rId5"/>
          <a:srcRect l="60" r="60"/>
          <a:stretch>
            <a:fillRect/>
          </a:stretch>
        </p:blipFill>
        <p:spPr>
          <a:prstGeom prst="rect">
            <a:avLst/>
          </a:prstGeom>
        </p:spPr>
      </p:pic>
      <p:sp>
        <p:nvSpPr>
          <p:cNvPr id="6" name="Picture Placeholder 5">
            <a:extLst>
              <a:ext uri="{FF2B5EF4-FFF2-40B4-BE49-F238E27FC236}">
                <a16:creationId xmlns:a16="http://schemas.microsoft.com/office/drawing/2014/main" id="{BAC0C7CC-F568-4910-5040-745B25C9A9CE}"/>
              </a:ext>
            </a:extLst>
          </p:cNvPr>
          <p:cNvSpPr>
            <a:spLocks noGrp="1"/>
          </p:cNvSpPr>
          <p:nvPr>
            <p:ph type="pic" sz="quarter" idx="13"/>
          </p:nvPr>
        </p:nvSpPr>
        <p:spPr/>
        <p:txBody>
          <a:bodyPr/>
          <a:lstStyle/>
          <a:p>
            <a:endParaRPr lang="en-GB"/>
          </a:p>
        </p:txBody>
      </p:sp>
      <p:pic>
        <p:nvPicPr>
          <p:cNvPr id="13" name="Picture Placeholder 12">
            <a:extLst>
              <a:ext uri="{FF2B5EF4-FFF2-40B4-BE49-F238E27FC236}">
                <a16:creationId xmlns:a16="http://schemas.microsoft.com/office/drawing/2014/main" id="{024E0449-BD8D-7111-4C13-3CB32BBEC28E}"/>
              </a:ext>
            </a:extLst>
          </p:cNvPr>
          <p:cNvPicPr>
            <a:picLocks noGrp="1" noChangeAspect="1"/>
          </p:cNvPicPr>
          <p:nvPr>
            <p:ph type="pic" sz="quarter" idx="14"/>
          </p:nvPr>
        </p:nvPicPr>
        <p:blipFill>
          <a:blip r:embed="rId6"/>
          <a:srcRect t="13996" b="13996"/>
          <a:stretch/>
        </p:blipFill>
        <p:spPr>
          <a:prstGeom prst="rect">
            <a:avLst/>
          </a:prstGeom>
        </p:spPr>
      </p:pic>
      <p:sp>
        <p:nvSpPr>
          <p:cNvPr id="8" name="Text Placeholder 7">
            <a:extLst>
              <a:ext uri="{FF2B5EF4-FFF2-40B4-BE49-F238E27FC236}">
                <a16:creationId xmlns:a16="http://schemas.microsoft.com/office/drawing/2014/main" id="{590B56B0-CEAC-2D1E-A054-3804D1DAAC20}"/>
              </a:ext>
            </a:extLst>
          </p:cNvPr>
          <p:cNvSpPr>
            <a:spLocks noGrp="1"/>
          </p:cNvSpPr>
          <p:nvPr>
            <p:ph type="body" sz="quarter" idx="26"/>
          </p:nvPr>
        </p:nvSpPr>
        <p:spPr/>
        <p:txBody>
          <a:bodyPr/>
          <a:lstStyle/>
          <a:p>
            <a:r>
              <a:rPr lang="en-GB"/>
              <a:t>Frank Soo Street</a:t>
            </a:r>
          </a:p>
        </p:txBody>
      </p:sp>
      <p:sp>
        <p:nvSpPr>
          <p:cNvPr id="9" name="Text Placeholder 8">
            <a:extLst>
              <a:ext uri="{FF2B5EF4-FFF2-40B4-BE49-F238E27FC236}">
                <a16:creationId xmlns:a16="http://schemas.microsoft.com/office/drawing/2014/main" id="{1F1E32D3-8EBC-49D7-798F-A0704AAE2D28}"/>
              </a:ext>
            </a:extLst>
          </p:cNvPr>
          <p:cNvSpPr>
            <a:spLocks noGrp="1"/>
          </p:cNvSpPr>
          <p:nvPr>
            <p:ph type="body" sz="quarter" idx="27"/>
          </p:nvPr>
        </p:nvSpPr>
        <p:spPr/>
        <p:txBody>
          <a:bodyPr lIns="91440" tIns="45720" rIns="91440" bIns="45720" anchor="ctr" anchorCtr="0"/>
          <a:lstStyle/>
          <a:p>
            <a:r>
              <a:rPr lang="en-GB">
                <a:cs typeface="Arial"/>
              </a:rPr>
              <a:t>Frank's Honorary Cap</a:t>
            </a:r>
            <a:endParaRPr lang="en-GB"/>
          </a:p>
        </p:txBody>
      </p:sp>
    </p:spTree>
    <p:extLst>
      <p:ext uri="{BB962C8B-B14F-4D97-AF65-F5344CB8AC3E}">
        <p14:creationId xmlns:p14="http://schemas.microsoft.com/office/powerpoint/2010/main" val="3382870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77611A-C726-C5C6-C1FF-786CC30D4EF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040" y="1340714"/>
            <a:ext cx="3810316" cy="2322167"/>
          </a:xfrm>
          <a:prstGeom prst="rect">
            <a:avLst/>
          </a:prstGeom>
        </p:spPr>
      </p:pic>
      <p:sp>
        <p:nvSpPr>
          <p:cNvPr id="2" name="Title 1">
            <a:extLst>
              <a:ext uri="{FF2B5EF4-FFF2-40B4-BE49-F238E27FC236}">
                <a16:creationId xmlns:a16="http://schemas.microsoft.com/office/drawing/2014/main" id="{A556C83B-73F9-10FF-373A-B6609B4E7DA7}"/>
              </a:ext>
            </a:extLst>
          </p:cNvPr>
          <p:cNvSpPr>
            <a:spLocks noGrp="1"/>
          </p:cNvSpPr>
          <p:nvPr>
            <p:ph type="title"/>
          </p:nvPr>
        </p:nvSpPr>
        <p:spPr/>
        <p:txBody>
          <a:bodyPr/>
          <a:lstStyle/>
          <a:p>
            <a:r>
              <a:rPr lang="en-GB"/>
              <a:t>Think back to what makes a person significant?</a:t>
            </a:r>
          </a:p>
        </p:txBody>
      </p:sp>
      <p:sp>
        <p:nvSpPr>
          <p:cNvPr id="3" name="Content Placeholder 2">
            <a:extLst>
              <a:ext uri="{FF2B5EF4-FFF2-40B4-BE49-F238E27FC236}">
                <a16:creationId xmlns:a16="http://schemas.microsoft.com/office/drawing/2014/main" id="{761391AF-AB10-2CF1-A6A1-4802E9AA81C7}"/>
              </a:ext>
            </a:extLst>
          </p:cNvPr>
          <p:cNvSpPr>
            <a:spLocks noGrp="1"/>
          </p:cNvSpPr>
          <p:nvPr>
            <p:ph idx="1"/>
          </p:nvPr>
        </p:nvSpPr>
        <p:spPr>
          <a:xfrm>
            <a:off x="357187" y="1340714"/>
            <a:ext cx="5655002" cy="4734500"/>
          </a:xfrm>
        </p:spPr>
        <p:txBody>
          <a:bodyPr>
            <a:normAutofit fontScale="85000" lnSpcReduction="20000"/>
          </a:bodyPr>
          <a:lstStyle/>
          <a:p>
            <a:r>
              <a:rPr lang="en-US">
                <a:cs typeface="Arial"/>
              </a:rPr>
              <a:t>Did they: </a:t>
            </a:r>
          </a:p>
          <a:p>
            <a:pPr marL="457200" indent="-457200">
              <a:spcAft>
                <a:spcPts val="1200"/>
              </a:spcAft>
              <a:buFont typeface="+mj-lt"/>
              <a:buAutoNum type="arabicPeriod"/>
            </a:pPr>
            <a:r>
              <a:rPr lang="en-US">
                <a:cs typeface="Arial"/>
              </a:rPr>
              <a:t>make big changes in their lifetime?</a:t>
            </a:r>
            <a:endParaRPr lang="en-US"/>
          </a:p>
          <a:p>
            <a:pPr marL="457200" indent="-457200">
              <a:spcAft>
                <a:spcPts val="1200"/>
              </a:spcAft>
              <a:buFont typeface="+mj-lt"/>
              <a:buAutoNum type="arabicPeriod"/>
            </a:pPr>
            <a:r>
              <a:rPr lang="en-US">
                <a:cs typeface="Arial"/>
              </a:rPr>
              <a:t>make a lot of people’s lives better or worse?</a:t>
            </a:r>
            <a:endParaRPr lang="en-US"/>
          </a:p>
          <a:p>
            <a:pPr marL="457200" indent="-457200">
              <a:spcAft>
                <a:spcPts val="1200"/>
              </a:spcAft>
              <a:buFont typeface="+mj-lt"/>
              <a:buAutoNum type="arabicPeriod"/>
            </a:pPr>
            <a:r>
              <a:rPr lang="en-US">
                <a:cs typeface="Arial"/>
              </a:rPr>
              <a:t>change the way people think about something?</a:t>
            </a:r>
            <a:endParaRPr lang="en-US"/>
          </a:p>
          <a:p>
            <a:pPr marL="457200" indent="-457200">
              <a:spcAft>
                <a:spcPts val="1200"/>
              </a:spcAft>
              <a:buFont typeface="+mj-lt"/>
              <a:buAutoNum type="arabicPeriod"/>
            </a:pPr>
            <a:r>
              <a:rPr lang="en-US">
                <a:cs typeface="Arial"/>
              </a:rPr>
              <a:t>have a lasting impact on their locality, the country or the world? </a:t>
            </a:r>
          </a:p>
          <a:p>
            <a:pPr marL="457200" indent="-457200">
              <a:spcAft>
                <a:spcPts val="1200"/>
              </a:spcAft>
              <a:buFont typeface="+mj-lt"/>
              <a:buAutoNum type="arabicPeriod"/>
            </a:pPr>
            <a:r>
              <a:rPr lang="en-US">
                <a:ea typeface="+mn-lt"/>
                <a:cs typeface="Arial"/>
              </a:rPr>
              <a:t>set</a:t>
            </a:r>
            <a:r>
              <a:rPr lang="en-US">
                <a:cs typeface="Arial"/>
              </a:rPr>
              <a:t> a really good/bad example to people about how to live and behave?</a:t>
            </a:r>
          </a:p>
          <a:p>
            <a:endParaRPr lang="en-GB"/>
          </a:p>
        </p:txBody>
      </p:sp>
      <p:grpSp>
        <p:nvGrpSpPr>
          <p:cNvPr id="4" name="Group 3" descr="Why might we describe Mary Cartwright as a significant person?">
            <a:extLst>
              <a:ext uri="{FF2B5EF4-FFF2-40B4-BE49-F238E27FC236}">
                <a16:creationId xmlns:a16="http://schemas.microsoft.com/office/drawing/2014/main" id="{E57AA886-D31A-989B-D878-A063B7AAAC62}"/>
              </a:ext>
            </a:extLst>
          </p:cNvPr>
          <p:cNvGrpSpPr/>
          <p:nvPr/>
        </p:nvGrpSpPr>
        <p:grpSpPr>
          <a:xfrm>
            <a:off x="6667017" y="3707964"/>
            <a:ext cx="4213185" cy="2036880"/>
            <a:chOff x="6667017" y="3707964"/>
            <a:chExt cx="4213185" cy="2036880"/>
          </a:xfrm>
        </p:grpSpPr>
        <p:pic>
          <p:nvPicPr>
            <p:cNvPr id="13" name="Picture 11" descr="Decorative shape">
              <a:extLst>
                <a:ext uri="{FF2B5EF4-FFF2-40B4-BE49-F238E27FC236}">
                  <a16:creationId xmlns:a16="http://schemas.microsoft.com/office/drawing/2014/main" id="{99B8437B-3E69-5D03-6471-9FC8195AC8C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667017" y="3707964"/>
              <a:ext cx="4213185" cy="2036880"/>
            </a:xfrm>
            <a:prstGeom prst="rect">
              <a:avLst/>
            </a:prstGeom>
          </p:spPr>
        </p:pic>
        <p:sp>
          <p:nvSpPr>
            <p:cNvPr id="15" name="TextBox 14">
              <a:extLst>
                <a:ext uri="{FF2B5EF4-FFF2-40B4-BE49-F238E27FC236}">
                  <a16:creationId xmlns:a16="http://schemas.microsoft.com/office/drawing/2014/main" id="{2ECE1C4B-E9F9-4264-D90A-631BF5122602}"/>
                </a:ext>
              </a:extLst>
            </p:cNvPr>
            <p:cNvSpPr txBox="1"/>
            <p:nvPr/>
          </p:nvSpPr>
          <p:spPr>
            <a:xfrm>
              <a:off x="6797171" y="4033906"/>
              <a:ext cx="3952876" cy="1384995"/>
            </a:xfrm>
            <a:prstGeom prst="rect">
              <a:avLst/>
            </a:prstGeom>
            <a:noFill/>
          </p:spPr>
          <p:txBody>
            <a:bodyPr wrap="square">
              <a:spAutoFit/>
            </a:bodyPr>
            <a:lstStyle/>
            <a:p>
              <a:pPr algn="ctr">
                <a:spcAft>
                  <a:spcPts val="1200"/>
                </a:spcAft>
              </a:pPr>
              <a:r>
                <a:rPr lang="en-US" sz="2800">
                  <a:cs typeface="Arial"/>
                </a:rPr>
                <a:t>Why might we describe Frank Soo as a significant person?</a:t>
              </a:r>
              <a:endParaRPr lang="en-US" sz="2800"/>
            </a:p>
          </p:txBody>
        </p:sp>
      </p:grpSp>
    </p:spTree>
    <p:extLst>
      <p:ext uri="{BB962C8B-B14F-4D97-AF65-F5344CB8AC3E}">
        <p14:creationId xmlns:p14="http://schemas.microsoft.com/office/powerpoint/2010/main" val="158956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1ACDB9-F25C-F647-1A86-7E029805FDFF}"/>
              </a:ext>
            </a:extLst>
          </p:cNvPr>
          <p:cNvSpPr>
            <a:spLocks noGrp="1"/>
          </p:cNvSpPr>
          <p:nvPr>
            <p:ph idx="1"/>
          </p:nvPr>
        </p:nvSpPr>
        <p:spPr/>
        <p:txBody>
          <a:bodyPr/>
          <a:lstStyle/>
          <a:p>
            <a:r>
              <a:rPr lang="en-GB" sz="2400" b="1"/>
              <a:t>Use this to help you write your answer:</a:t>
            </a:r>
          </a:p>
          <a:p>
            <a:endParaRPr lang="en-GB" sz="2400"/>
          </a:p>
          <a:p>
            <a:pPr marL="457200" indent="-457200">
              <a:buFont typeface="+mj-lt"/>
              <a:buAutoNum type="arabicPeriod"/>
            </a:pPr>
            <a:r>
              <a:rPr lang="en-GB" sz="2400"/>
              <a:t>Frank Soo is significant because… </a:t>
            </a:r>
          </a:p>
          <a:p>
            <a:pPr marL="457200" indent="-457200">
              <a:buFont typeface="+mj-lt"/>
              <a:buAutoNum type="arabicPeriod"/>
            </a:pPr>
            <a:r>
              <a:rPr lang="en-GB" sz="2400"/>
              <a:t>One reason he is important is… </a:t>
            </a:r>
          </a:p>
          <a:p>
            <a:pPr marL="457200" indent="-457200">
              <a:buFont typeface="+mj-lt"/>
              <a:buAutoNum type="arabicPeriod"/>
            </a:pPr>
            <a:r>
              <a:rPr lang="en-GB" sz="2400"/>
              <a:t>This is important because… </a:t>
            </a:r>
          </a:p>
          <a:p>
            <a:pPr marL="457200" indent="-457200">
              <a:buFont typeface="+mj-lt"/>
              <a:buAutoNum type="arabicPeriod"/>
            </a:pPr>
            <a:r>
              <a:rPr lang="en-GB" sz="2400"/>
              <a:t>Another reason is… </a:t>
            </a:r>
          </a:p>
          <a:p>
            <a:pPr marL="457200" indent="-457200">
              <a:buFont typeface="+mj-lt"/>
              <a:buAutoNum type="arabicPeriod"/>
            </a:pPr>
            <a:r>
              <a:rPr lang="en-GB" sz="2400"/>
              <a:t>This shows that… </a:t>
            </a:r>
          </a:p>
          <a:p>
            <a:pPr marL="457200" indent="-457200">
              <a:buFont typeface="+mj-lt"/>
              <a:buAutoNum type="arabicPeriod"/>
            </a:pPr>
            <a:r>
              <a:rPr lang="en-GB" sz="2400"/>
              <a:t>Today, we remember him because…</a:t>
            </a:r>
          </a:p>
          <a:p>
            <a:endParaRPr lang="en-GB"/>
          </a:p>
        </p:txBody>
      </p:sp>
      <p:sp>
        <p:nvSpPr>
          <p:cNvPr id="2" name="Title 1">
            <a:extLst>
              <a:ext uri="{FF2B5EF4-FFF2-40B4-BE49-F238E27FC236}">
                <a16:creationId xmlns:a16="http://schemas.microsoft.com/office/drawing/2014/main" id="{6893DAD6-58C7-72C6-1191-74261B41D91F}"/>
              </a:ext>
            </a:extLst>
          </p:cNvPr>
          <p:cNvSpPr>
            <a:spLocks noGrp="1"/>
          </p:cNvSpPr>
          <p:nvPr>
            <p:ph type="title"/>
          </p:nvPr>
        </p:nvSpPr>
        <p:spPr/>
        <p:txBody>
          <a:bodyPr/>
          <a:lstStyle/>
          <a:p>
            <a:r>
              <a:rPr lang="en-GB"/>
              <a:t>Why is Frank Soo significant?</a:t>
            </a:r>
          </a:p>
        </p:txBody>
      </p:sp>
      <p:pic>
        <p:nvPicPr>
          <p:cNvPr id="8" name="Picture Placeholder 7">
            <a:extLst>
              <a:ext uri="{FF2B5EF4-FFF2-40B4-BE49-F238E27FC236}">
                <a16:creationId xmlns:a16="http://schemas.microsoft.com/office/drawing/2014/main" id="{2C73D034-E94A-70EE-EB06-F497A9E4B480}"/>
              </a:ext>
            </a:extLst>
          </p:cNvPr>
          <p:cNvPicPr>
            <a:picLocks noGrp="1" noChangeAspect="1"/>
          </p:cNvPicPr>
          <p:nvPr>
            <p:ph type="pic" sz="quarter" idx="10"/>
          </p:nvPr>
        </p:nvPicPr>
        <p:blipFill>
          <a:blip r:embed="rId3"/>
          <a:srcRect t="17231" b="17231"/>
          <a:stretch>
            <a:fillRect/>
          </a:stretch>
        </p:blipFill>
        <p:spPr>
          <a:prstGeom prst="rect">
            <a:avLst/>
          </a:prstGeom>
        </p:spPr>
      </p:pic>
      <p:sp>
        <p:nvSpPr>
          <p:cNvPr id="6" name="Text Placeholder 5">
            <a:extLst>
              <a:ext uri="{FF2B5EF4-FFF2-40B4-BE49-F238E27FC236}">
                <a16:creationId xmlns:a16="http://schemas.microsoft.com/office/drawing/2014/main" id="{8C799534-D5B5-6424-F3D7-9E978C6A4255}"/>
              </a:ext>
            </a:extLst>
          </p:cNvPr>
          <p:cNvSpPr>
            <a:spLocks noGrp="1"/>
          </p:cNvSpPr>
          <p:nvPr>
            <p:ph type="body" sz="quarter" idx="26"/>
          </p:nvPr>
        </p:nvSpPr>
        <p:spPr/>
        <p:txBody>
          <a:bodyPr/>
          <a:lstStyle/>
          <a:p>
            <a:r>
              <a:rPr lang="en-GB"/>
              <a:t>Frank Soo</a:t>
            </a:r>
          </a:p>
        </p:txBody>
      </p:sp>
    </p:spTree>
    <p:extLst>
      <p:ext uri="{BB962C8B-B14F-4D97-AF65-F5344CB8AC3E}">
        <p14:creationId xmlns:p14="http://schemas.microsoft.com/office/powerpoint/2010/main" val="3702441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DB54-353A-639C-9C5B-0D81ECC29A7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C2BBE5-884D-2EAD-52A4-D7FCDB8FEF05}"/>
              </a:ext>
            </a:extLst>
          </p:cNvPr>
          <p:cNvSpPr>
            <a:spLocks noGrp="1"/>
          </p:cNvSpPr>
          <p:nvPr>
            <p:ph idx="1"/>
          </p:nvPr>
        </p:nvSpPr>
        <p:spPr/>
        <p:txBody>
          <a:bodyPr/>
          <a:lstStyle/>
          <a:p>
            <a:r>
              <a:rPr lang="en-GB" sz="2400" b="1"/>
              <a:t>Key ideas you could include:</a:t>
            </a:r>
          </a:p>
          <a:p>
            <a:pPr marL="342900" indent="-342900">
              <a:buFont typeface="Arial" panose="020B0604020202020204" pitchFamily="34" charset="0"/>
              <a:buChar char="•"/>
            </a:pPr>
            <a:r>
              <a:rPr lang="en-GB" sz="2400"/>
              <a:t>First player of East Asian heritage in top-level English football </a:t>
            </a:r>
          </a:p>
          <a:p>
            <a:pPr marL="342900" indent="-342900">
              <a:buFont typeface="Arial" panose="020B0604020202020204" pitchFamily="34" charset="0"/>
              <a:buChar char="•"/>
            </a:pPr>
            <a:r>
              <a:rPr lang="en-GB" sz="2400"/>
              <a:t>Played for England (during World War 2) </a:t>
            </a:r>
          </a:p>
          <a:p>
            <a:pPr marL="342900" indent="-342900">
              <a:buFont typeface="Arial" panose="020B0604020202020204" pitchFamily="34" charset="0"/>
              <a:buChar char="•"/>
            </a:pPr>
            <a:r>
              <a:rPr lang="en-GB" sz="2400"/>
              <a:t>Successful footballer and captain </a:t>
            </a:r>
          </a:p>
          <a:p>
            <a:pPr marL="342900" indent="-342900">
              <a:buFont typeface="Arial" panose="020B0604020202020204" pitchFamily="34" charset="0"/>
              <a:buChar char="•"/>
            </a:pPr>
            <a:r>
              <a:rPr lang="en-GB" sz="2400"/>
              <a:t>Faced challenges and possible unfair treatment </a:t>
            </a:r>
          </a:p>
          <a:p>
            <a:pPr marL="342900" indent="-342900">
              <a:buFont typeface="Arial" panose="020B0604020202020204" pitchFamily="34" charset="0"/>
              <a:buChar char="•"/>
            </a:pPr>
            <a:r>
              <a:rPr lang="en-GB" sz="2400"/>
              <a:t>Remembered today (Hall of Fame, foundation, honorary cap, street name)</a:t>
            </a:r>
          </a:p>
          <a:p>
            <a:endParaRPr lang="en-GB"/>
          </a:p>
        </p:txBody>
      </p:sp>
      <p:sp>
        <p:nvSpPr>
          <p:cNvPr id="2" name="Title 1">
            <a:extLst>
              <a:ext uri="{FF2B5EF4-FFF2-40B4-BE49-F238E27FC236}">
                <a16:creationId xmlns:a16="http://schemas.microsoft.com/office/drawing/2014/main" id="{6306ADD0-20DB-CC0F-FCD7-1C6C26610A8C}"/>
              </a:ext>
            </a:extLst>
          </p:cNvPr>
          <p:cNvSpPr>
            <a:spLocks noGrp="1"/>
          </p:cNvSpPr>
          <p:nvPr>
            <p:ph type="title"/>
          </p:nvPr>
        </p:nvSpPr>
        <p:spPr/>
        <p:txBody>
          <a:bodyPr/>
          <a:lstStyle/>
          <a:p>
            <a:r>
              <a:rPr lang="en-GB"/>
              <a:t>Why is Frank Soo significant?</a:t>
            </a:r>
          </a:p>
        </p:txBody>
      </p:sp>
      <p:pic>
        <p:nvPicPr>
          <p:cNvPr id="8" name="Picture Placeholder 7">
            <a:extLst>
              <a:ext uri="{FF2B5EF4-FFF2-40B4-BE49-F238E27FC236}">
                <a16:creationId xmlns:a16="http://schemas.microsoft.com/office/drawing/2014/main" id="{25D1C43D-AF46-26D8-49B0-F09D42831D79}"/>
              </a:ext>
            </a:extLst>
          </p:cNvPr>
          <p:cNvPicPr>
            <a:picLocks noGrp="1" noChangeAspect="1"/>
          </p:cNvPicPr>
          <p:nvPr>
            <p:ph type="pic" sz="quarter" idx="10"/>
          </p:nvPr>
        </p:nvPicPr>
        <p:blipFill>
          <a:blip r:embed="rId3"/>
          <a:srcRect l="4984" r="205"/>
          <a:stretch>
            <a:fillRect/>
          </a:stretch>
        </p:blipFill>
        <p:spPr>
          <a:xfrm>
            <a:off x="6096000" y="1411703"/>
            <a:ext cx="5714114" cy="4981601"/>
          </a:xfrm>
          <a:prstGeom prst="rect">
            <a:avLst/>
          </a:prstGeom>
        </p:spPr>
      </p:pic>
      <p:sp>
        <p:nvSpPr>
          <p:cNvPr id="6" name="Text Placeholder 5">
            <a:extLst>
              <a:ext uri="{FF2B5EF4-FFF2-40B4-BE49-F238E27FC236}">
                <a16:creationId xmlns:a16="http://schemas.microsoft.com/office/drawing/2014/main" id="{C1EFDD63-F1E4-8FEB-8999-20E6684E80ED}"/>
              </a:ext>
            </a:extLst>
          </p:cNvPr>
          <p:cNvSpPr>
            <a:spLocks noGrp="1"/>
          </p:cNvSpPr>
          <p:nvPr>
            <p:ph type="body" sz="quarter" idx="26"/>
          </p:nvPr>
        </p:nvSpPr>
        <p:spPr/>
        <p:txBody>
          <a:bodyPr/>
          <a:lstStyle/>
          <a:p>
            <a:r>
              <a:rPr lang="en-GB"/>
              <a:t>England v France, pre-game handshakes, Wembley, 1945</a:t>
            </a:r>
          </a:p>
        </p:txBody>
      </p:sp>
    </p:spTree>
    <p:extLst>
      <p:ext uri="{BB962C8B-B14F-4D97-AF65-F5344CB8AC3E}">
        <p14:creationId xmlns:p14="http://schemas.microsoft.com/office/powerpoint/2010/main" val="2315069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FF48072-108D-FFC6-8F83-9AD06F377BC4}"/>
              </a:ext>
              <a:ext uri="{C183D7F6-B498-43B3-948B-1728B52AA6E4}">
                <adec:decorative xmlns:adec="http://schemas.microsoft.com/office/drawing/2017/decorative" val="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2420" y="1637663"/>
            <a:ext cx="4334480" cy="2610214"/>
          </a:xfrm>
        </p:spPr>
      </p:pic>
      <p:sp>
        <p:nvSpPr>
          <p:cNvPr id="2" name="Title 1">
            <a:extLst>
              <a:ext uri="{FF2B5EF4-FFF2-40B4-BE49-F238E27FC236}">
                <a16:creationId xmlns:a16="http://schemas.microsoft.com/office/drawing/2014/main" id="{A5AD940A-CFEE-49B4-3C29-04DD441B95F8}"/>
              </a:ext>
            </a:extLst>
          </p:cNvPr>
          <p:cNvSpPr>
            <a:spLocks noGrp="1"/>
          </p:cNvSpPr>
          <p:nvPr>
            <p:ph type="title"/>
          </p:nvPr>
        </p:nvSpPr>
        <p:spPr>
          <a:xfrm>
            <a:off x="5250084" y="2718712"/>
            <a:ext cx="5257800" cy="710288"/>
          </a:xfrm>
        </p:spPr>
        <p:txBody>
          <a:bodyPr>
            <a:noAutofit/>
          </a:bodyPr>
          <a:lstStyle/>
          <a:p>
            <a:pPr algn="ctr"/>
            <a:r>
              <a:rPr lang="en-GB" sz="4000"/>
              <a:t>How do we remember and celebrate significant people?</a:t>
            </a:r>
          </a:p>
        </p:txBody>
      </p:sp>
    </p:spTree>
    <p:extLst>
      <p:ext uri="{BB962C8B-B14F-4D97-AF65-F5344CB8AC3E}">
        <p14:creationId xmlns:p14="http://schemas.microsoft.com/office/powerpoint/2010/main" val="33582521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C92D-EAA2-9B88-033F-C439BE08060A}"/>
              </a:ext>
            </a:extLst>
          </p:cNvPr>
          <p:cNvSpPr>
            <a:spLocks noGrp="1"/>
          </p:cNvSpPr>
          <p:nvPr>
            <p:ph type="title"/>
          </p:nvPr>
        </p:nvSpPr>
        <p:spPr>
          <a:xfrm>
            <a:off x="357188" y="365126"/>
            <a:ext cx="4246710" cy="1099374"/>
          </a:xfrm>
        </p:spPr>
        <p:txBody>
          <a:bodyPr/>
          <a:lstStyle/>
          <a:p>
            <a:r>
              <a:rPr lang="en-GB"/>
              <a:t>A Blue Plaque to Frank Soo</a:t>
            </a:r>
          </a:p>
        </p:txBody>
      </p:sp>
      <p:sp>
        <p:nvSpPr>
          <p:cNvPr id="3" name="Content Placeholder 2">
            <a:extLst>
              <a:ext uri="{FF2B5EF4-FFF2-40B4-BE49-F238E27FC236}">
                <a16:creationId xmlns:a16="http://schemas.microsoft.com/office/drawing/2014/main" id="{7AD042BC-5EA1-D2C1-B5C1-6838CDE918D5}"/>
              </a:ext>
            </a:extLst>
          </p:cNvPr>
          <p:cNvSpPr>
            <a:spLocks noGrp="1"/>
          </p:cNvSpPr>
          <p:nvPr>
            <p:ph idx="1"/>
          </p:nvPr>
        </p:nvSpPr>
        <p:spPr>
          <a:xfrm>
            <a:off x="215362" y="1780413"/>
            <a:ext cx="5585490" cy="853756"/>
          </a:xfrm>
        </p:spPr>
        <p:txBody>
          <a:bodyPr/>
          <a:lstStyle/>
          <a:p>
            <a:r>
              <a:rPr lang="en-GB" sz="2000"/>
              <a:t>We have learnt why Frank Soo and 11 Lightwood Road are historically significant. </a:t>
            </a:r>
          </a:p>
          <a:p>
            <a:endParaRPr lang="en-GB"/>
          </a:p>
        </p:txBody>
      </p:sp>
      <p:sp>
        <p:nvSpPr>
          <p:cNvPr id="15" name="Picture 3" descr="What is a Blue Plaque?">
            <a:extLst>
              <a:ext uri="{FF2B5EF4-FFF2-40B4-BE49-F238E27FC236}">
                <a16:creationId xmlns:a16="http://schemas.microsoft.com/office/drawing/2014/main" id="{4B1EE3DA-68AC-F74D-E5BD-EB850DD9E511}"/>
              </a:ext>
              <a:ext uri="{C183D7F6-B498-43B3-948B-1728B52AA6E4}">
                <adec:decorative xmlns:adec="http://schemas.microsoft.com/office/drawing/2017/decorative" val="0"/>
              </a:ext>
            </a:extLst>
          </p:cNvPr>
          <p:cNvSpPr/>
          <p:nvPr/>
        </p:nvSpPr>
        <p:spPr>
          <a:xfrm>
            <a:off x="281442" y="2789558"/>
            <a:ext cx="3460831" cy="545700"/>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5C946"/>
          </a:solidFill>
          <a:ln w="16366" cap="flat">
            <a:noFill/>
            <a:prstDash val="solid"/>
            <a:miter/>
          </a:ln>
        </p:spPr>
        <p:txBody>
          <a:bodyPr rtlCol="0" anchor="ctr"/>
          <a:lstStyle/>
          <a:p>
            <a:pPr algn="ctr"/>
            <a:r>
              <a:rPr lang="en-GB" sz="2200"/>
              <a:t>What is a blue plaque?</a:t>
            </a:r>
          </a:p>
        </p:txBody>
      </p:sp>
      <p:sp>
        <p:nvSpPr>
          <p:cNvPr id="13" name="TextBox 12">
            <a:extLst>
              <a:ext uri="{FF2B5EF4-FFF2-40B4-BE49-F238E27FC236}">
                <a16:creationId xmlns:a16="http://schemas.microsoft.com/office/drawing/2014/main" id="{E6B5C217-5713-79CF-8388-95F20B967018}"/>
              </a:ext>
            </a:extLst>
          </p:cNvPr>
          <p:cNvSpPr txBox="1"/>
          <p:nvPr/>
        </p:nvSpPr>
        <p:spPr>
          <a:xfrm>
            <a:off x="215362" y="3609981"/>
            <a:ext cx="5957683" cy="3170099"/>
          </a:xfrm>
          <a:prstGeom prst="rect">
            <a:avLst/>
          </a:prstGeom>
          <a:noFill/>
        </p:spPr>
        <p:txBody>
          <a:bodyPr wrap="square">
            <a:spAutoFit/>
          </a:bodyPr>
          <a:lstStyle/>
          <a:p>
            <a:r>
              <a:rPr lang="en-GB" sz="2000"/>
              <a:t>Blue plaques are placed on buildings connected to significant people.  Until 2024 there was an “official” Blue Plaque Scheme, which ran in London.  Local councils and organisations also ran their own schemes. In Feb 2024 Historic England took responsibility for a national blue plaque scheme. Their plan is to place blue plaques across the country to celebrate </a:t>
            </a:r>
            <a:r>
              <a:rPr lang="en-GB" sz="2000" i="1"/>
              <a:t>“</a:t>
            </a:r>
            <a:r>
              <a:rPr lang="en-GB" sz="2000" b="1" i="1">
                <a:solidFill>
                  <a:srgbClr val="151515"/>
                </a:solidFill>
                <a:effectLst/>
              </a:rPr>
              <a:t>people throughout history who have made significant and positive contributions to human welfare or happiness.”</a:t>
            </a:r>
          </a:p>
        </p:txBody>
      </p:sp>
      <p:sp>
        <p:nvSpPr>
          <p:cNvPr id="4" name="Picture Placeholder 3">
            <a:extLst>
              <a:ext uri="{FF2B5EF4-FFF2-40B4-BE49-F238E27FC236}">
                <a16:creationId xmlns:a16="http://schemas.microsoft.com/office/drawing/2014/main" id="{931F1F0D-DD59-E631-D10F-BFDE7757E4A4}"/>
              </a:ext>
            </a:extLst>
          </p:cNvPr>
          <p:cNvSpPr>
            <a:spLocks noGrp="1"/>
          </p:cNvSpPr>
          <p:nvPr>
            <p:ph type="pic" sz="quarter" idx="11"/>
          </p:nvPr>
        </p:nvSpPr>
        <p:spPr/>
        <p:txBody>
          <a:bodyPr/>
          <a:lstStyle/>
          <a:p>
            <a:endParaRPr lang="en-GB"/>
          </a:p>
        </p:txBody>
      </p:sp>
      <p:pic>
        <p:nvPicPr>
          <p:cNvPr id="10" name="Picture Placeholder 9" descr="A blue circular plaque with white writing saying 'FRANK, SOO, 1914-1991, Footballer, Played for England was born here.">
            <a:extLst>
              <a:ext uri="{FF2B5EF4-FFF2-40B4-BE49-F238E27FC236}">
                <a16:creationId xmlns:a16="http://schemas.microsoft.com/office/drawing/2014/main" id="{F95142A2-485D-5A6D-BBEA-47C1F26E5266}"/>
              </a:ext>
            </a:extLst>
          </p:cNvPr>
          <p:cNvPicPr>
            <a:picLocks noGrp="1" noChangeAspect="1"/>
          </p:cNvPicPr>
          <p:nvPr>
            <p:ph type="pic" sz="quarter" idx="12"/>
          </p:nvPr>
        </p:nvPicPr>
        <p:blipFill>
          <a:blip r:embed="rId3"/>
          <a:srcRect l="1252" r="1252"/>
          <a:stretch>
            <a:fillRect/>
          </a:stretch>
        </p:blipFill>
        <p:spPr>
          <a:prstGeom prst="rect">
            <a:avLst/>
          </a:prstGeom>
        </p:spPr>
      </p:pic>
      <p:sp>
        <p:nvSpPr>
          <p:cNvPr id="8" name="Text Placeholder 7">
            <a:extLst>
              <a:ext uri="{FF2B5EF4-FFF2-40B4-BE49-F238E27FC236}">
                <a16:creationId xmlns:a16="http://schemas.microsoft.com/office/drawing/2014/main" id="{631F291D-EAD6-F0CE-A841-AF9657AEC9AF}"/>
              </a:ext>
            </a:extLst>
          </p:cNvPr>
          <p:cNvSpPr>
            <a:spLocks noGrp="1"/>
          </p:cNvSpPr>
          <p:nvPr>
            <p:ph type="body" sz="quarter" idx="26"/>
          </p:nvPr>
        </p:nvSpPr>
        <p:spPr/>
        <p:txBody>
          <a:bodyPr/>
          <a:lstStyle/>
          <a:p>
            <a:r>
              <a:rPr lang="en-GB"/>
              <a:t>Frank’s plaque</a:t>
            </a:r>
          </a:p>
        </p:txBody>
      </p:sp>
      <p:sp>
        <p:nvSpPr>
          <p:cNvPr id="5" name="Picture Placeholder 4">
            <a:extLst>
              <a:ext uri="{FF2B5EF4-FFF2-40B4-BE49-F238E27FC236}">
                <a16:creationId xmlns:a16="http://schemas.microsoft.com/office/drawing/2014/main" id="{FCFD40BD-32C3-F98F-FAD6-8D936B3E17E6}"/>
              </a:ext>
            </a:extLst>
          </p:cNvPr>
          <p:cNvSpPr>
            <a:spLocks noGrp="1"/>
          </p:cNvSpPr>
          <p:nvPr>
            <p:ph type="pic" sz="quarter" idx="13"/>
          </p:nvPr>
        </p:nvSpPr>
        <p:spPr/>
        <p:txBody>
          <a:bodyPr/>
          <a:lstStyle/>
          <a:p>
            <a:endParaRPr lang="en-GB"/>
          </a:p>
        </p:txBody>
      </p:sp>
      <p:pic>
        <p:nvPicPr>
          <p:cNvPr id="9" name="Picture Placeholder 8">
            <a:extLst>
              <a:ext uri="{FF2B5EF4-FFF2-40B4-BE49-F238E27FC236}">
                <a16:creationId xmlns:a16="http://schemas.microsoft.com/office/drawing/2014/main" id="{A630EEC5-DF18-6B9A-B2F7-5544F2AD7CAA}"/>
              </a:ext>
            </a:extLst>
          </p:cNvPr>
          <p:cNvPicPr>
            <a:picLocks noGrp="1" noChangeAspect="1"/>
          </p:cNvPicPr>
          <p:nvPr>
            <p:ph type="pic" sz="quarter" idx="14"/>
          </p:nvPr>
        </p:nvPicPr>
        <p:blipFill>
          <a:blip r:embed="rId4"/>
          <a:srcRect t="2980" b="2980"/>
          <a:stretch>
            <a:fillRect/>
          </a:stretch>
        </p:blipFill>
        <p:spPr>
          <a:prstGeom prst="rect">
            <a:avLst/>
          </a:prstGeom>
        </p:spPr>
      </p:pic>
      <p:sp>
        <p:nvSpPr>
          <p:cNvPr id="34" name="Text Placeholder 33">
            <a:extLst>
              <a:ext uri="{FF2B5EF4-FFF2-40B4-BE49-F238E27FC236}">
                <a16:creationId xmlns:a16="http://schemas.microsoft.com/office/drawing/2014/main" id="{1BAD8FD2-2290-4528-59FB-86877943E15D}"/>
              </a:ext>
            </a:extLst>
          </p:cNvPr>
          <p:cNvSpPr>
            <a:spLocks noGrp="1"/>
          </p:cNvSpPr>
          <p:nvPr>
            <p:ph type="body" sz="quarter" idx="27"/>
          </p:nvPr>
        </p:nvSpPr>
        <p:spPr/>
        <p:txBody>
          <a:bodyPr/>
          <a:lstStyle/>
          <a:p>
            <a:r>
              <a:rPr lang="en-GB"/>
              <a:t>Frank</a:t>
            </a:r>
          </a:p>
        </p:txBody>
      </p:sp>
    </p:spTree>
    <p:extLst>
      <p:ext uri="{BB962C8B-B14F-4D97-AF65-F5344CB8AC3E}">
        <p14:creationId xmlns:p14="http://schemas.microsoft.com/office/powerpoint/2010/main" val="16420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5717C-E32E-4B9A-01B5-F397E4254A0A}"/>
              </a:ext>
            </a:extLst>
          </p:cNvPr>
          <p:cNvSpPr>
            <a:spLocks noGrp="1"/>
          </p:cNvSpPr>
          <p:nvPr>
            <p:ph type="title"/>
          </p:nvPr>
        </p:nvSpPr>
        <p:spPr>
          <a:xfrm>
            <a:off x="156019" y="18402"/>
            <a:ext cx="10996613" cy="710288"/>
          </a:xfrm>
        </p:spPr>
        <p:txBody>
          <a:bodyPr/>
          <a:lstStyle/>
          <a:p>
            <a:r>
              <a:rPr lang="en-GB"/>
              <a:t>Your Task</a:t>
            </a:r>
          </a:p>
        </p:txBody>
      </p:sp>
      <p:sp>
        <p:nvSpPr>
          <p:cNvPr id="15" name="Content Placeholder 2">
            <a:extLst>
              <a:ext uri="{FF2B5EF4-FFF2-40B4-BE49-F238E27FC236}">
                <a16:creationId xmlns:a16="http://schemas.microsoft.com/office/drawing/2014/main" id="{0C364AC4-C311-EFAB-09DA-5B0239FBC7E4}"/>
              </a:ext>
            </a:extLst>
          </p:cNvPr>
          <p:cNvSpPr txBox="1">
            <a:spLocks/>
          </p:cNvSpPr>
          <p:nvPr/>
        </p:nvSpPr>
        <p:spPr>
          <a:xfrm>
            <a:off x="156019" y="728690"/>
            <a:ext cx="5836766" cy="1211635"/>
          </a:xfrm>
          <a:prstGeom prst="rect">
            <a:avLst/>
          </a:prstGeom>
        </p:spPr>
        <p:txBody>
          <a:bodyPr vert="horz" lIns="0" tIns="45720" rIns="90000" bIns="45720" rtlCol="0">
            <a:normAutofit/>
          </a:bodyPr>
          <a:lstStyle>
            <a:lvl1pPr marL="0" indent="0" algn="l" defTabSz="914400" rtl="0" eaLnBrk="1" latinLnBrk="0" hangingPunct="1">
              <a:lnSpc>
                <a:spcPct val="9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t>On the template you have been given, design your own plaque celebrating why Frank Soo is such a significant person. Make sure you….</a:t>
            </a:r>
          </a:p>
          <a:p>
            <a:endParaRPr lang="en-GB"/>
          </a:p>
          <a:p>
            <a:endParaRPr lang="en-GB"/>
          </a:p>
          <a:p>
            <a:endParaRPr lang="en-GB"/>
          </a:p>
        </p:txBody>
      </p:sp>
      <p:sp>
        <p:nvSpPr>
          <p:cNvPr id="5" name="TextBox 4">
            <a:extLst>
              <a:ext uri="{FF2B5EF4-FFF2-40B4-BE49-F238E27FC236}">
                <a16:creationId xmlns:a16="http://schemas.microsoft.com/office/drawing/2014/main" id="{392B8B53-4691-F366-AAFC-BD21897439A0}"/>
              </a:ext>
            </a:extLst>
          </p:cNvPr>
          <p:cNvSpPr txBox="1"/>
          <p:nvPr/>
        </p:nvSpPr>
        <p:spPr>
          <a:xfrm>
            <a:off x="1881531" y="1838814"/>
            <a:ext cx="4066022" cy="2246769"/>
          </a:xfrm>
          <a:prstGeom prst="rect">
            <a:avLst/>
          </a:prstGeom>
          <a:noFill/>
        </p:spPr>
        <p:txBody>
          <a:bodyPr wrap="square">
            <a:spAutoFit/>
          </a:bodyPr>
          <a:lstStyle/>
          <a:p>
            <a:r>
              <a:rPr lang="en-GB" sz="2000"/>
              <a:t>1) Complete the sentence:</a:t>
            </a:r>
          </a:p>
          <a:p>
            <a:endParaRPr lang="en-GB" sz="2000"/>
          </a:p>
          <a:p>
            <a:r>
              <a:rPr lang="en-GB" sz="2000" b="1" i="1"/>
              <a:t>Frank Soo is significant because….</a:t>
            </a:r>
          </a:p>
          <a:p>
            <a:endParaRPr lang="en-GB" sz="2000" b="1" i="1"/>
          </a:p>
          <a:p>
            <a:r>
              <a:rPr lang="en-GB" sz="2000"/>
              <a:t>You might like to write one or a couple of sentences.</a:t>
            </a:r>
            <a:endParaRPr lang="en-GB" sz="2000" i="1"/>
          </a:p>
        </p:txBody>
      </p:sp>
      <p:sp>
        <p:nvSpPr>
          <p:cNvPr id="4" name="TextBox 3">
            <a:extLst>
              <a:ext uri="{FF2B5EF4-FFF2-40B4-BE49-F238E27FC236}">
                <a16:creationId xmlns:a16="http://schemas.microsoft.com/office/drawing/2014/main" id="{E2C42790-FE4C-DAAA-572F-EC67CF8FA72E}"/>
              </a:ext>
            </a:extLst>
          </p:cNvPr>
          <p:cNvSpPr txBox="1"/>
          <p:nvPr/>
        </p:nvSpPr>
        <p:spPr>
          <a:xfrm>
            <a:off x="186211" y="4264976"/>
            <a:ext cx="4066023" cy="1631216"/>
          </a:xfrm>
          <a:prstGeom prst="rect">
            <a:avLst/>
          </a:prstGeom>
          <a:noFill/>
        </p:spPr>
        <p:txBody>
          <a:bodyPr wrap="square">
            <a:spAutoFit/>
          </a:bodyPr>
          <a:lstStyle/>
          <a:p>
            <a:r>
              <a:rPr lang="en-GB" sz="2000"/>
              <a:t>2) Draw a picture to illustrate your plaque.  You might like to draw the inside or outside of one of the places using the descriptions from the previous slides for inspiration! </a:t>
            </a:r>
          </a:p>
        </p:txBody>
      </p:sp>
      <p:grpSp>
        <p:nvGrpSpPr>
          <p:cNvPr id="7" name="Write-Char">
            <a:extLst>
              <a:ext uri="{FF2B5EF4-FFF2-40B4-BE49-F238E27FC236}">
                <a16:creationId xmlns:a16="http://schemas.microsoft.com/office/drawing/2014/main" id="{82ED2554-DCF2-A2FC-DE13-EF5F03000993}"/>
              </a:ext>
              <a:ext uri="{C183D7F6-B498-43B3-948B-1728B52AA6E4}">
                <adec:decorative xmlns:adec="http://schemas.microsoft.com/office/drawing/2017/decorative" val="1"/>
              </a:ext>
            </a:extLst>
          </p:cNvPr>
          <p:cNvGrpSpPr/>
          <p:nvPr/>
        </p:nvGrpSpPr>
        <p:grpSpPr>
          <a:xfrm>
            <a:off x="274525" y="2147916"/>
            <a:ext cx="1493038" cy="1484125"/>
            <a:chOff x="5040829" y="3499712"/>
            <a:chExt cx="2421899" cy="2610188"/>
          </a:xfrm>
        </p:grpSpPr>
        <p:sp>
          <p:nvSpPr>
            <p:cNvPr id="8" name="Deco-washi">
              <a:extLst>
                <a:ext uri="{FF2B5EF4-FFF2-40B4-BE49-F238E27FC236}">
                  <a16:creationId xmlns:a16="http://schemas.microsoft.com/office/drawing/2014/main" id="{6C2B0248-53F5-A712-46DF-32909A1F36B0}"/>
                </a:ext>
                <a:ext uri="{C183D7F6-B498-43B3-948B-1728B52AA6E4}">
                  <adec:decorative xmlns:adec="http://schemas.microsoft.com/office/drawing/2017/decorative" val="1"/>
                </a:ext>
              </a:extLst>
            </p:cNvPr>
            <p:cNvSpPr txBox="1">
              <a:spLocks/>
            </p:cNvSpPr>
            <p:nvPr/>
          </p:nvSpPr>
          <p:spPr>
            <a:xfrm>
              <a:off x="5040829" y="3499712"/>
              <a:ext cx="2284277"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E88B09AE-BF4A-E7B0-DB46-6CFB4868B46A}"/>
                </a:ext>
              </a:extLst>
            </p:cNvPr>
            <p:cNvSpPr txBox="1">
              <a:spLocks/>
            </p:cNvSpPr>
            <p:nvPr/>
          </p:nvSpPr>
          <p:spPr>
            <a:xfrm rot="21383919">
              <a:off x="5178324" y="3502886"/>
              <a:ext cx="1983845" cy="546003"/>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pic>
          <p:nvPicPr>
            <p:cNvPr id="10" name="Write-icon" descr="Write character icon">
              <a:extLst>
                <a:ext uri="{FF2B5EF4-FFF2-40B4-BE49-F238E27FC236}">
                  <a16:creationId xmlns:a16="http://schemas.microsoft.com/office/drawing/2014/main" id="{8D9C68AC-21B5-4F3D-F78E-A56ADAC5DB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8451" y="4336790"/>
              <a:ext cx="2284277" cy="1773110"/>
            </a:xfrm>
            <a:prstGeom prst="rect">
              <a:avLst/>
            </a:prstGeom>
          </p:spPr>
        </p:pic>
      </p:grpSp>
      <p:grpSp>
        <p:nvGrpSpPr>
          <p:cNvPr id="11" name="Draw-Char">
            <a:extLst>
              <a:ext uri="{FF2B5EF4-FFF2-40B4-BE49-F238E27FC236}">
                <a16:creationId xmlns:a16="http://schemas.microsoft.com/office/drawing/2014/main" id="{2F22DDAD-EBFC-74A4-BDA3-D2FC384A42C7}"/>
              </a:ext>
              <a:ext uri="{C183D7F6-B498-43B3-948B-1728B52AA6E4}">
                <adec:decorative xmlns:adec="http://schemas.microsoft.com/office/drawing/2017/decorative" val="1"/>
              </a:ext>
            </a:extLst>
          </p:cNvPr>
          <p:cNvGrpSpPr/>
          <p:nvPr/>
        </p:nvGrpSpPr>
        <p:grpSpPr>
          <a:xfrm>
            <a:off x="4109802" y="4203422"/>
            <a:ext cx="1986198" cy="1754327"/>
            <a:chOff x="7522001" y="3749657"/>
            <a:chExt cx="2543364" cy="2876675"/>
          </a:xfrm>
        </p:grpSpPr>
        <p:sp>
          <p:nvSpPr>
            <p:cNvPr id="12" name="Deco-washi">
              <a:extLst>
                <a:ext uri="{FF2B5EF4-FFF2-40B4-BE49-F238E27FC236}">
                  <a16:creationId xmlns:a16="http://schemas.microsoft.com/office/drawing/2014/main" id="{2FF11BC3-5A81-84A9-9E67-B36770695902}"/>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CC9EA0E5-F9CC-CD43-D92A-B6A368FCBA7E}"/>
                </a:ext>
              </a:extLst>
            </p:cNvPr>
            <p:cNvSpPr txBox="1">
              <a:spLocks/>
            </p:cNvSpPr>
            <p:nvPr/>
          </p:nvSpPr>
          <p:spPr>
            <a:xfrm rot="21383919">
              <a:off x="7982032" y="3874087"/>
              <a:ext cx="1455846" cy="414338"/>
            </a:xfrm>
            <a:prstGeom prst="rect">
              <a:avLst/>
            </a:prstGeom>
            <a:noFill/>
          </p:spPr>
          <p:txBody>
            <a:bodyPr anchor="ctr" anchorCtr="0">
              <a:normAutofit fontScale="6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Draw</a:t>
              </a:r>
            </a:p>
          </p:txBody>
        </p:sp>
        <p:pic>
          <p:nvPicPr>
            <p:cNvPr id="14" name="Draw-icon" descr="Draw character icon">
              <a:extLst>
                <a:ext uri="{FF2B5EF4-FFF2-40B4-BE49-F238E27FC236}">
                  <a16:creationId xmlns:a16="http://schemas.microsoft.com/office/drawing/2014/main" id="{E6FC24F3-8642-30B5-AB81-97DB13B492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2001" y="4492817"/>
              <a:ext cx="2543364" cy="2133515"/>
            </a:xfrm>
            <a:prstGeom prst="rect">
              <a:avLst/>
            </a:prstGeom>
          </p:spPr>
        </p:pic>
      </p:grpSp>
      <p:sp>
        <p:nvSpPr>
          <p:cNvPr id="3" name="Rectangle 2" descr="Mary Cartwright">
            <a:extLst>
              <a:ext uri="{FF2B5EF4-FFF2-40B4-BE49-F238E27FC236}">
                <a16:creationId xmlns:a16="http://schemas.microsoft.com/office/drawing/2014/main" id="{18013744-8EF4-8DE0-D025-17946FACF351}"/>
              </a:ext>
            </a:extLst>
          </p:cNvPr>
          <p:cNvSpPr/>
          <p:nvPr/>
        </p:nvSpPr>
        <p:spPr>
          <a:xfrm>
            <a:off x="7507224" y="2147916"/>
            <a:ext cx="2724912" cy="81179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6590B0DD-C5C6-E169-6C40-35963F4051B0}"/>
              </a:ext>
            </a:extLst>
          </p:cNvPr>
          <p:cNvGrpSpPr/>
          <p:nvPr/>
        </p:nvGrpSpPr>
        <p:grpSpPr>
          <a:xfrm>
            <a:off x="6422953" y="1237229"/>
            <a:ext cx="4886188" cy="4503957"/>
            <a:chOff x="6422953" y="1237229"/>
            <a:chExt cx="4886188" cy="4503957"/>
          </a:xfrm>
        </p:grpSpPr>
        <p:pic>
          <p:nvPicPr>
            <p:cNvPr id="6" name="Picture 5" descr="A circle with the words 'Historic England, George Harrison, 1943-2001' written at the top of it">
              <a:extLst>
                <a:ext uri="{FF2B5EF4-FFF2-40B4-BE49-F238E27FC236}">
                  <a16:creationId xmlns:a16="http://schemas.microsoft.com/office/drawing/2014/main" id="{37F8539E-D867-964D-BADD-1032430C23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2953" y="1237229"/>
              <a:ext cx="4886188" cy="4503957"/>
            </a:xfrm>
            <a:prstGeom prst="rect">
              <a:avLst/>
            </a:prstGeom>
          </p:spPr>
        </p:pic>
        <p:pic>
          <p:nvPicPr>
            <p:cNvPr id="17" name="Picture 16" descr="A logo with a black background&#10;&#10;AI-generated content may be incorrect.">
              <a:extLst>
                <a:ext uri="{FF2B5EF4-FFF2-40B4-BE49-F238E27FC236}">
                  <a16:creationId xmlns:a16="http://schemas.microsoft.com/office/drawing/2014/main" id="{E5940247-682B-E9A4-385F-729C8051A064}"/>
                </a:ext>
              </a:extLst>
            </p:cNvPr>
            <p:cNvPicPr>
              <a:picLocks noChangeAspect="1"/>
            </p:cNvPicPr>
            <p:nvPr/>
          </p:nvPicPr>
          <p:blipFill>
            <a:blip r:embed="rId7"/>
            <a:srcRect l="9594" t="22714" r="64436" b="21075"/>
            <a:stretch>
              <a:fillRect/>
            </a:stretch>
          </p:blipFill>
          <p:spPr>
            <a:xfrm>
              <a:off x="8625357" y="5064872"/>
              <a:ext cx="481380" cy="484639"/>
            </a:xfrm>
            <a:prstGeom prst="rect">
              <a:avLst/>
            </a:prstGeom>
            <a:solidFill>
              <a:schemeClr val="bg1"/>
            </a:solidFill>
          </p:spPr>
        </p:pic>
      </p:grpSp>
      <p:sp>
        <p:nvSpPr>
          <p:cNvPr id="16" name="TextBox 15">
            <a:extLst>
              <a:ext uri="{FF2B5EF4-FFF2-40B4-BE49-F238E27FC236}">
                <a16:creationId xmlns:a16="http://schemas.microsoft.com/office/drawing/2014/main" id="{0D07A0E0-209C-7978-1DEA-3EA0D38EAB3A}"/>
              </a:ext>
            </a:extLst>
          </p:cNvPr>
          <p:cNvSpPr txBox="1"/>
          <p:nvPr/>
        </p:nvSpPr>
        <p:spPr>
          <a:xfrm>
            <a:off x="7507225" y="2147916"/>
            <a:ext cx="2724911" cy="1384995"/>
          </a:xfrm>
          <a:prstGeom prst="rect">
            <a:avLst/>
          </a:prstGeom>
          <a:solidFill>
            <a:schemeClr val="bg1"/>
          </a:solidFill>
        </p:spPr>
        <p:txBody>
          <a:bodyPr wrap="square" rtlCol="0">
            <a:spAutoFit/>
          </a:bodyPr>
          <a:lstStyle/>
          <a:p>
            <a:pPr algn="ctr"/>
            <a:r>
              <a:rPr lang="en-GB" sz="2800">
                <a:latin typeface="Baskerville Old Face" panose="02020602080505020303" pitchFamily="18" charset="0"/>
                <a:cs typeface="Aldhabi" panose="01000000000000000000" pitchFamily="2" charset="-78"/>
              </a:rPr>
              <a:t>FRANK </a:t>
            </a:r>
          </a:p>
          <a:p>
            <a:pPr algn="ctr"/>
            <a:r>
              <a:rPr lang="en-GB" sz="2800">
                <a:latin typeface="Baskerville Old Face" panose="02020602080505020303" pitchFamily="18" charset="0"/>
                <a:cs typeface="Aldhabi" panose="01000000000000000000" pitchFamily="2" charset="-78"/>
              </a:rPr>
              <a:t>SOO</a:t>
            </a:r>
          </a:p>
          <a:p>
            <a:pPr algn="ctr"/>
            <a:r>
              <a:rPr lang="en-GB" sz="2800">
                <a:latin typeface="Baskerville Old Face" panose="02020602080505020303" pitchFamily="18" charset="0"/>
                <a:cs typeface="Aldhabi" panose="01000000000000000000" pitchFamily="2" charset="-78"/>
              </a:rPr>
              <a:t>1914 - 1991</a:t>
            </a:r>
          </a:p>
        </p:txBody>
      </p:sp>
    </p:spTree>
    <p:extLst>
      <p:ext uri="{BB962C8B-B14F-4D97-AF65-F5344CB8AC3E}">
        <p14:creationId xmlns:p14="http://schemas.microsoft.com/office/powerpoint/2010/main" val="24462133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EE501-122A-A3BA-D432-BE712E4707B5}"/>
              </a:ext>
            </a:extLst>
          </p:cNvPr>
          <p:cNvSpPr>
            <a:spLocks noGrp="1"/>
          </p:cNvSpPr>
          <p:nvPr>
            <p:ph type="title"/>
          </p:nvPr>
        </p:nvSpPr>
        <p:spPr>
          <a:xfrm>
            <a:off x="357188" y="77828"/>
            <a:ext cx="3062288" cy="710288"/>
          </a:xfrm>
        </p:spPr>
        <p:txBody>
          <a:bodyPr>
            <a:normAutofit fontScale="90000"/>
          </a:bodyPr>
          <a:lstStyle/>
          <a:p>
            <a:r>
              <a:rPr lang="en-GB">
                <a:solidFill>
                  <a:schemeClr val="bg1"/>
                </a:solidFill>
              </a:rPr>
              <a:t>George Harrison Plaque</a:t>
            </a:r>
          </a:p>
        </p:txBody>
      </p:sp>
      <p:grpSp>
        <p:nvGrpSpPr>
          <p:cNvPr id="7" name="Group 6">
            <a:extLst>
              <a:ext uri="{FF2B5EF4-FFF2-40B4-BE49-F238E27FC236}">
                <a16:creationId xmlns:a16="http://schemas.microsoft.com/office/drawing/2014/main" id="{F165E693-E85E-BCDB-D570-FBE8A0898763}"/>
              </a:ext>
            </a:extLst>
          </p:cNvPr>
          <p:cNvGrpSpPr/>
          <p:nvPr/>
        </p:nvGrpSpPr>
        <p:grpSpPr>
          <a:xfrm>
            <a:off x="2124075" y="38100"/>
            <a:ext cx="6543675" cy="6031784"/>
            <a:chOff x="2124075" y="38100"/>
            <a:chExt cx="6543675" cy="6031784"/>
          </a:xfrm>
        </p:grpSpPr>
        <p:grpSp>
          <p:nvGrpSpPr>
            <p:cNvPr id="6" name="Group 5">
              <a:extLst>
                <a:ext uri="{FF2B5EF4-FFF2-40B4-BE49-F238E27FC236}">
                  <a16:creationId xmlns:a16="http://schemas.microsoft.com/office/drawing/2014/main" id="{6977857E-CCA6-91BB-7873-40A7B0BEE882}"/>
                </a:ext>
              </a:extLst>
            </p:cNvPr>
            <p:cNvGrpSpPr/>
            <p:nvPr/>
          </p:nvGrpSpPr>
          <p:grpSpPr>
            <a:xfrm>
              <a:off x="2124075" y="38100"/>
              <a:ext cx="6543675" cy="6031784"/>
              <a:chOff x="2124075" y="38100"/>
              <a:chExt cx="6543675" cy="6031784"/>
            </a:xfrm>
          </p:grpSpPr>
          <p:pic>
            <p:nvPicPr>
              <p:cNvPr id="3" name="Picture 2" descr="Drawing of a white circle with the words Historic England, George Harrison 1943 - 2001">
                <a:extLst>
                  <a:ext uri="{FF2B5EF4-FFF2-40B4-BE49-F238E27FC236}">
                    <a16:creationId xmlns:a16="http://schemas.microsoft.com/office/drawing/2014/main" id="{D805AB6B-413F-2E83-1086-96D26A75CD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4075" y="38100"/>
                <a:ext cx="6543675" cy="6031784"/>
              </a:xfrm>
              <a:prstGeom prst="rect">
                <a:avLst/>
              </a:prstGeom>
            </p:spPr>
          </p:pic>
          <p:pic>
            <p:nvPicPr>
              <p:cNvPr id="5" name="Picture 4" descr="A logo with a black background&#10;&#10;AI-generated content may be incorrect.">
                <a:extLst>
                  <a:ext uri="{FF2B5EF4-FFF2-40B4-BE49-F238E27FC236}">
                    <a16:creationId xmlns:a16="http://schemas.microsoft.com/office/drawing/2014/main" id="{4C95364C-7A3C-54EE-311B-B0F4410B3EC3}"/>
                  </a:ext>
                </a:extLst>
              </p:cNvPr>
              <p:cNvPicPr>
                <a:picLocks noChangeAspect="1"/>
              </p:cNvPicPr>
              <p:nvPr/>
            </p:nvPicPr>
            <p:blipFill>
              <a:blip r:embed="rId3"/>
              <a:srcRect l="9594" t="22714" r="64436" b="21075"/>
              <a:stretch>
                <a:fillRect/>
              </a:stretch>
            </p:blipFill>
            <p:spPr>
              <a:xfrm>
                <a:off x="5095568" y="5155991"/>
                <a:ext cx="611666" cy="615807"/>
              </a:xfrm>
              <a:prstGeom prst="rect">
                <a:avLst/>
              </a:prstGeom>
              <a:solidFill>
                <a:schemeClr val="bg1"/>
              </a:solidFill>
            </p:spPr>
          </p:pic>
        </p:grpSp>
        <p:sp>
          <p:nvSpPr>
            <p:cNvPr id="2" name="TextBox 1">
              <a:extLst>
                <a:ext uri="{FF2B5EF4-FFF2-40B4-BE49-F238E27FC236}">
                  <a16:creationId xmlns:a16="http://schemas.microsoft.com/office/drawing/2014/main" id="{2790C43E-4C28-8727-CC86-EA5552F72844}"/>
                </a:ext>
              </a:extLst>
            </p:cNvPr>
            <p:cNvSpPr txBox="1"/>
            <p:nvPr/>
          </p:nvSpPr>
          <p:spPr>
            <a:xfrm>
              <a:off x="3567112" y="1245945"/>
              <a:ext cx="3657599" cy="1754326"/>
            </a:xfrm>
            <a:prstGeom prst="rect">
              <a:avLst/>
            </a:prstGeom>
            <a:solidFill>
              <a:schemeClr val="bg1"/>
            </a:solidFill>
          </p:spPr>
          <p:txBody>
            <a:bodyPr wrap="square" rtlCol="0">
              <a:spAutoFit/>
            </a:bodyPr>
            <a:lstStyle/>
            <a:p>
              <a:pPr algn="ctr"/>
              <a:r>
                <a:rPr lang="en-GB" sz="3600">
                  <a:latin typeface="Century" panose="02040604050505020304" pitchFamily="18" charset="0"/>
                  <a:cs typeface="Aldhabi" panose="01000000000000000000" pitchFamily="2" charset="-78"/>
                </a:rPr>
                <a:t>FRANK SOO</a:t>
              </a:r>
            </a:p>
            <a:p>
              <a:pPr algn="ctr"/>
              <a:r>
                <a:rPr lang="en-GB" sz="3600">
                  <a:latin typeface="Century" panose="02040604050505020304" pitchFamily="18" charset="0"/>
                  <a:cs typeface="Aldhabi" panose="01000000000000000000" pitchFamily="2" charset="-78"/>
                </a:rPr>
                <a:t>1914 - 1991</a:t>
              </a:r>
            </a:p>
            <a:p>
              <a:pPr algn="ctr"/>
              <a:endParaRPr lang="en-GB" sz="3600">
                <a:latin typeface="Century" panose="02040604050505020304" pitchFamily="18" charset="0"/>
                <a:cs typeface="Aldhabi" panose="01000000000000000000" pitchFamily="2" charset="-78"/>
              </a:endParaRPr>
            </a:p>
          </p:txBody>
        </p:sp>
      </p:grpSp>
    </p:spTree>
    <p:extLst>
      <p:ext uri="{BB962C8B-B14F-4D97-AF65-F5344CB8AC3E}">
        <p14:creationId xmlns:p14="http://schemas.microsoft.com/office/powerpoint/2010/main" val="1345347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FF107-9285-B7C5-678E-F8D026CF07BA}"/>
              </a:ext>
            </a:extLst>
          </p:cNvPr>
          <p:cNvSpPr>
            <a:spLocks noGrp="1"/>
          </p:cNvSpPr>
          <p:nvPr>
            <p:ph type="title"/>
          </p:nvPr>
        </p:nvSpPr>
        <p:spPr/>
        <p:txBody>
          <a:bodyPr/>
          <a:lstStyle/>
          <a:p>
            <a:r>
              <a:rPr lang="en-GB"/>
              <a:t>Extension Activity 2nd Newspaper article</a:t>
            </a:r>
          </a:p>
        </p:txBody>
      </p:sp>
      <p:sp>
        <p:nvSpPr>
          <p:cNvPr id="3" name="Content Placeholder 2">
            <a:extLst>
              <a:ext uri="{FF2B5EF4-FFF2-40B4-BE49-F238E27FC236}">
                <a16:creationId xmlns:a16="http://schemas.microsoft.com/office/drawing/2014/main" id="{7CB9E5AD-14BF-E9FB-6A79-C640B9DD8765}"/>
              </a:ext>
            </a:extLst>
          </p:cNvPr>
          <p:cNvSpPr>
            <a:spLocks noGrp="1"/>
          </p:cNvSpPr>
          <p:nvPr>
            <p:ph idx="1"/>
          </p:nvPr>
        </p:nvSpPr>
        <p:spPr/>
        <p:txBody>
          <a:bodyPr/>
          <a:lstStyle/>
          <a:p>
            <a:r>
              <a:rPr lang="en-GB"/>
              <a:t>This is an additional newspaper article talking about Frank’s skills as a footballer and captain.</a:t>
            </a:r>
          </a:p>
          <a:p>
            <a:r>
              <a:rPr lang="en-GB"/>
              <a:t>It could be used as well as or instead of the first newspaper activity, which has the series of much shorter fan letters.</a:t>
            </a:r>
          </a:p>
        </p:txBody>
      </p:sp>
      <p:pic>
        <p:nvPicPr>
          <p:cNvPr id="5" name="Picture 4">
            <a:extLst>
              <a:ext uri="{FF2B5EF4-FFF2-40B4-BE49-F238E27FC236}">
                <a16:creationId xmlns:a16="http://schemas.microsoft.com/office/drawing/2014/main" id="{71CA9AB7-D972-B975-FCC5-8F978605AF5F}"/>
              </a:ext>
            </a:extLst>
          </p:cNvPr>
          <p:cNvPicPr>
            <a:picLocks noChangeAspect="1"/>
          </p:cNvPicPr>
          <p:nvPr/>
        </p:nvPicPr>
        <p:blipFill>
          <a:blip r:embed="rId2"/>
          <a:stretch>
            <a:fillRect/>
          </a:stretch>
        </p:blipFill>
        <p:spPr>
          <a:xfrm>
            <a:off x="4116598" y="3572961"/>
            <a:ext cx="3477789" cy="3152692"/>
          </a:xfrm>
          <a:prstGeom prst="rect">
            <a:avLst/>
          </a:prstGeom>
        </p:spPr>
      </p:pic>
    </p:spTree>
    <p:extLst>
      <p:ext uri="{BB962C8B-B14F-4D97-AF65-F5344CB8AC3E}">
        <p14:creationId xmlns:p14="http://schemas.microsoft.com/office/powerpoint/2010/main" val="4294654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A4560-AD42-E00F-AFAA-4C08E89CBD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34AB25-60E9-A3A1-321B-7A693053FC31}"/>
              </a:ext>
            </a:extLst>
          </p:cNvPr>
          <p:cNvSpPr>
            <a:spLocks noGrp="1"/>
          </p:cNvSpPr>
          <p:nvPr>
            <p:ph type="title"/>
          </p:nvPr>
        </p:nvSpPr>
        <p:spPr/>
        <p:txBody>
          <a:bodyPr>
            <a:normAutofit/>
          </a:bodyPr>
          <a:lstStyle/>
          <a:p>
            <a:r>
              <a:rPr lang="en-GB">
                <a:latin typeface="Arial" panose="020B0604020202020204" pitchFamily="34" charset="0"/>
                <a:cs typeface="Arial" panose="020B0604020202020204" pitchFamily="34" charset="0"/>
              </a:rPr>
              <a:t>How can we find out about local significant people?</a:t>
            </a:r>
          </a:p>
        </p:txBody>
      </p:sp>
      <p:pic>
        <p:nvPicPr>
          <p:cNvPr id="10" name="Picture Placeholder 9" descr="User icon with solid fill">
            <a:extLst>
              <a:ext uri="{FF2B5EF4-FFF2-40B4-BE49-F238E27FC236}">
                <a16:creationId xmlns:a16="http://schemas.microsoft.com/office/drawing/2014/main" id="{502EF0CE-26B8-2B74-E1BB-053129EDF3C6}"/>
              </a:ext>
            </a:extLst>
          </p:cNvPr>
          <p:cNvPicPr>
            <a:picLocks noGrp="1" noChangeAspect="1"/>
          </p:cNvPicPr>
          <p:nvPr>
            <p:ph type="pic" sz="quarter" idx="14"/>
          </p:nvPr>
        </p:nvPicPr>
        <p:blipFill>
          <a:blip>
            <a:extLst>
              <a:ext uri="{96DAC541-7B7A-43D3-8B79-37D633B846F1}">
                <asvg:svgBlip xmlns:asvg="http://schemas.microsoft.com/office/drawing/2016/SVG/main" r:embed="rId2"/>
              </a:ext>
            </a:extLst>
          </a:blip>
          <a:srcRect t="5809" b="5809"/>
          <a:stretch/>
        </p:blipFill>
        <p:spPr>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sp>
        <p:nvSpPr>
          <p:cNvPr id="5" name="Text Placeholder 4">
            <a:extLst>
              <a:ext uri="{FF2B5EF4-FFF2-40B4-BE49-F238E27FC236}">
                <a16:creationId xmlns:a16="http://schemas.microsoft.com/office/drawing/2014/main" id="{757FDAFB-4311-F5FC-32A3-C37306A11D41}"/>
              </a:ext>
            </a:extLst>
          </p:cNvPr>
          <p:cNvSpPr>
            <a:spLocks noGrp="1"/>
          </p:cNvSpPr>
          <p:nvPr>
            <p:ph type="body" sz="quarter" idx="23"/>
          </p:nvPr>
        </p:nvSpPr>
        <p:spPr>
          <a:prstGeom prst="rect">
            <a:avLst/>
          </a:prstGeom>
        </p:spPr>
        <p:txBody>
          <a:bodyPr/>
          <a:lstStyle/>
          <a:p>
            <a:pPr marL="0" indent="0">
              <a:buNone/>
            </a:pPr>
            <a:r>
              <a:rPr lang="en-GB">
                <a:latin typeface="Arial" panose="020B0604020202020204" pitchFamily="34" charset="0"/>
                <a:cs typeface="Arial" panose="020B0604020202020204" pitchFamily="34" charset="0"/>
              </a:rPr>
              <a:t>Who’s local to me?</a:t>
            </a:r>
          </a:p>
        </p:txBody>
      </p:sp>
      <p:sp>
        <p:nvSpPr>
          <p:cNvPr id="11" name="Rectangle 10">
            <a:extLst>
              <a:ext uri="{FF2B5EF4-FFF2-40B4-BE49-F238E27FC236}">
                <a16:creationId xmlns:a16="http://schemas.microsoft.com/office/drawing/2014/main" id="{143F5288-10AD-B41E-8309-A874A493F62F}"/>
              </a:ext>
              <a:ext uri="{C183D7F6-B498-43B3-948B-1728B52AA6E4}">
                <adec:decorative xmlns:adec="http://schemas.microsoft.com/office/drawing/2017/decorative" val="1"/>
              </a:ext>
            </a:extLst>
          </p:cNvPr>
          <p:cNvSpPr/>
          <p:nvPr/>
        </p:nvSpPr>
        <p:spPr>
          <a:xfrm>
            <a:off x="1711302" y="970038"/>
            <a:ext cx="1701561" cy="4708981"/>
          </a:xfrm>
          <a:prstGeom prst="rect">
            <a:avLst/>
          </a:prstGeom>
          <a:noFill/>
        </p:spPr>
        <p:txBody>
          <a:bodyPr wrap="square" lIns="91440" tIns="45720" rIns="91440" bIns="45720">
            <a:spAutoFit/>
          </a:bodyPr>
          <a:lstStyle/>
          <a:p>
            <a:pPr algn="ctr"/>
            <a:r>
              <a:rPr lang="en-US" sz="30000" b="1">
                <a:ln w="22225">
                  <a:solidFill>
                    <a:schemeClr val="tx1"/>
                  </a:solidFill>
                  <a:prstDash val="solid"/>
                </a:ln>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rPr>
              <a:t>?</a:t>
            </a:r>
          </a:p>
        </p:txBody>
      </p:sp>
      <p:grpSp>
        <p:nvGrpSpPr>
          <p:cNvPr id="37" name="Group 36" descr="Icon of group of people with speech bubbles above them">
            <a:extLst>
              <a:ext uri="{FF2B5EF4-FFF2-40B4-BE49-F238E27FC236}">
                <a16:creationId xmlns:a16="http://schemas.microsoft.com/office/drawing/2014/main" id="{BA555DF0-3CC1-05C8-66E8-236260E5FC6D}"/>
              </a:ext>
            </a:extLst>
          </p:cNvPr>
          <p:cNvGrpSpPr/>
          <p:nvPr/>
        </p:nvGrpSpPr>
        <p:grpSpPr>
          <a:xfrm>
            <a:off x="5366842" y="1075414"/>
            <a:ext cx="1097870" cy="1536579"/>
            <a:chOff x="4084321" y="4831080"/>
            <a:chExt cx="914400" cy="1442720"/>
          </a:xfrm>
        </p:grpSpPr>
        <p:pic>
          <p:nvPicPr>
            <p:cNvPr id="38" name="Graphic 37" descr="Users with solid fill">
              <a:extLst>
                <a:ext uri="{FF2B5EF4-FFF2-40B4-BE49-F238E27FC236}">
                  <a16:creationId xmlns:a16="http://schemas.microsoft.com/office/drawing/2014/main" id="{599DD89F-31DA-5F4A-CA04-FFD8AA72A8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84321" y="5359400"/>
              <a:ext cx="914400" cy="914400"/>
            </a:xfrm>
            <a:prstGeom prst="rect">
              <a:avLst/>
            </a:prstGeom>
          </p:spPr>
        </p:pic>
        <p:pic>
          <p:nvPicPr>
            <p:cNvPr id="39" name="Graphic 38" descr="Chat with solid fill">
              <a:extLst>
                <a:ext uri="{FF2B5EF4-FFF2-40B4-BE49-F238E27FC236}">
                  <a16:creationId xmlns:a16="http://schemas.microsoft.com/office/drawing/2014/main" id="{47DF0030-3AFB-A6DB-BB49-57313597ABE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84321" y="4831080"/>
              <a:ext cx="914400" cy="914400"/>
            </a:xfrm>
            <a:prstGeom prst="rect">
              <a:avLst/>
            </a:prstGeom>
          </p:spPr>
        </p:pic>
      </p:grpSp>
      <p:sp>
        <p:nvSpPr>
          <p:cNvPr id="44" name="Rectangle 43">
            <a:extLst>
              <a:ext uri="{FF2B5EF4-FFF2-40B4-BE49-F238E27FC236}">
                <a16:creationId xmlns:a16="http://schemas.microsoft.com/office/drawing/2014/main" id="{8F083C7E-4BA0-1779-2207-7BAED2086029}"/>
              </a:ext>
            </a:extLst>
          </p:cNvPr>
          <p:cNvSpPr/>
          <p:nvPr/>
        </p:nvSpPr>
        <p:spPr>
          <a:xfrm>
            <a:off x="7047667" y="1382172"/>
            <a:ext cx="3795945" cy="954107"/>
          </a:xfrm>
          <a:prstGeom prst="rect">
            <a:avLst/>
          </a:prstGeom>
          <a:noFill/>
          <a:ln>
            <a:noFill/>
          </a:ln>
          <a:effectLst/>
        </p:spPr>
        <p:txBody>
          <a:bodyPr wrap="square" lIns="91440" tIns="45720" rIns="91440" bIns="45720">
            <a:spAutoFit/>
          </a:bodyPr>
          <a:lstStyle/>
          <a:p>
            <a:r>
              <a:rPr lang="en-US" sz="2800">
                <a:ln w="0"/>
                <a:latin typeface="Arial" panose="020B0604020202020204" pitchFamily="34" charset="0"/>
                <a:cs typeface="Arial" panose="020B0604020202020204" pitchFamily="34" charset="0"/>
              </a:rPr>
              <a:t>Ask people who might know about them</a:t>
            </a:r>
          </a:p>
        </p:txBody>
      </p:sp>
      <p:sp>
        <p:nvSpPr>
          <p:cNvPr id="46" name="Rectangle 45">
            <a:extLst>
              <a:ext uri="{FF2B5EF4-FFF2-40B4-BE49-F238E27FC236}">
                <a16:creationId xmlns:a16="http://schemas.microsoft.com/office/drawing/2014/main" id="{43B0B8C2-DC1E-785E-F1BD-FB98233F3E98}"/>
              </a:ext>
            </a:extLst>
          </p:cNvPr>
          <p:cNvSpPr/>
          <p:nvPr/>
        </p:nvSpPr>
        <p:spPr>
          <a:xfrm>
            <a:off x="4608117" y="2702848"/>
            <a:ext cx="4990189" cy="954107"/>
          </a:xfrm>
          <a:prstGeom prst="rect">
            <a:avLst/>
          </a:prstGeom>
          <a:noFill/>
          <a:ln>
            <a:noFill/>
          </a:ln>
        </p:spPr>
        <p:txBody>
          <a:bodyPr wrap="square" lIns="91440" tIns="45720" rIns="91440" bIns="45720">
            <a:spAutoFit/>
          </a:bodyPr>
          <a:lstStyle/>
          <a:p>
            <a:r>
              <a:rPr lang="en-US" sz="2800">
                <a:ln w="0"/>
                <a:latin typeface="Arial" panose="020B0604020202020204" pitchFamily="34" charset="0"/>
                <a:cs typeface="Arial" panose="020B0604020202020204" pitchFamily="34" charset="0"/>
              </a:rPr>
              <a:t>Use secondary evidence such as books and the internet</a:t>
            </a:r>
          </a:p>
        </p:txBody>
      </p:sp>
      <p:grpSp>
        <p:nvGrpSpPr>
          <p:cNvPr id="15" name="Group 14">
            <a:extLst>
              <a:ext uri="{FF2B5EF4-FFF2-40B4-BE49-F238E27FC236}">
                <a16:creationId xmlns:a16="http://schemas.microsoft.com/office/drawing/2014/main" id="{EA605A3E-2D16-AEE3-40BD-C234C29BE23A}"/>
              </a:ext>
              <a:ext uri="{C183D7F6-B498-43B3-948B-1728B52AA6E4}">
                <adec:decorative xmlns:adec="http://schemas.microsoft.com/office/drawing/2017/decorative" val="1"/>
              </a:ext>
            </a:extLst>
          </p:cNvPr>
          <p:cNvGrpSpPr/>
          <p:nvPr/>
        </p:nvGrpSpPr>
        <p:grpSpPr>
          <a:xfrm>
            <a:off x="10031805" y="2668931"/>
            <a:ext cx="1373551" cy="1114086"/>
            <a:chOff x="9625729" y="2607394"/>
            <a:chExt cx="1373551" cy="1114086"/>
          </a:xfrm>
        </p:grpSpPr>
        <p:pic>
          <p:nvPicPr>
            <p:cNvPr id="32" name="Graphic 31" descr="Books with solid fill">
              <a:extLst>
                <a:ext uri="{FF2B5EF4-FFF2-40B4-BE49-F238E27FC236}">
                  <a16:creationId xmlns:a16="http://schemas.microsoft.com/office/drawing/2014/main" id="{0E5DAA25-A075-6565-A529-1194F20DBE8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25729" y="2992668"/>
              <a:ext cx="728813" cy="728812"/>
            </a:xfrm>
            <a:prstGeom prst="rect">
              <a:avLst/>
            </a:prstGeom>
          </p:spPr>
        </p:pic>
        <p:pic>
          <p:nvPicPr>
            <p:cNvPr id="33" name="Graphic 32" descr="Internet with solid fill">
              <a:extLst>
                <a:ext uri="{FF2B5EF4-FFF2-40B4-BE49-F238E27FC236}">
                  <a16:creationId xmlns:a16="http://schemas.microsoft.com/office/drawing/2014/main" id="{A533C31C-48B6-436C-F273-161397D90DA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270467" y="2607394"/>
              <a:ext cx="728813" cy="728812"/>
            </a:xfrm>
            <a:prstGeom prst="rect">
              <a:avLst/>
            </a:prstGeom>
          </p:spPr>
        </p:pic>
      </p:grpSp>
      <p:grpSp>
        <p:nvGrpSpPr>
          <p:cNvPr id="41" name="Group 40" descr="Icon of a house set in a landscape">
            <a:extLst>
              <a:ext uri="{FF2B5EF4-FFF2-40B4-BE49-F238E27FC236}">
                <a16:creationId xmlns:a16="http://schemas.microsoft.com/office/drawing/2014/main" id="{5FFE5DC4-A0BF-8C02-1C3F-8A0635C9D5E1}"/>
              </a:ext>
            </a:extLst>
          </p:cNvPr>
          <p:cNvGrpSpPr/>
          <p:nvPr/>
        </p:nvGrpSpPr>
        <p:grpSpPr>
          <a:xfrm flipH="1">
            <a:off x="4998130" y="3931114"/>
            <a:ext cx="1835295" cy="1155931"/>
            <a:chOff x="7650480" y="4150360"/>
            <a:chExt cx="1838960" cy="1158240"/>
          </a:xfrm>
        </p:grpSpPr>
        <p:pic>
          <p:nvPicPr>
            <p:cNvPr id="42" name="Graphic 41" descr="House with solid fill">
              <a:extLst>
                <a:ext uri="{FF2B5EF4-FFF2-40B4-BE49-F238E27FC236}">
                  <a16:creationId xmlns:a16="http://schemas.microsoft.com/office/drawing/2014/main" id="{C38C176C-10F6-9486-5D5E-EB7973C5FA4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650480" y="4373880"/>
              <a:ext cx="934720" cy="934720"/>
            </a:xfrm>
            <a:prstGeom prst="rect">
              <a:avLst/>
            </a:prstGeom>
          </p:spPr>
        </p:pic>
        <p:pic>
          <p:nvPicPr>
            <p:cNvPr id="43" name="Graphic 42" descr="Rolling hills with solid fill">
              <a:extLst>
                <a:ext uri="{FF2B5EF4-FFF2-40B4-BE49-F238E27FC236}">
                  <a16:creationId xmlns:a16="http://schemas.microsoft.com/office/drawing/2014/main" id="{713F5D43-A5D2-9F0F-FD1B-A9856360ABF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flipH="1">
              <a:off x="8351520" y="4150360"/>
              <a:ext cx="1137920" cy="1137920"/>
            </a:xfrm>
            <a:prstGeom prst="rect">
              <a:avLst/>
            </a:prstGeom>
          </p:spPr>
        </p:pic>
      </p:grpSp>
      <p:sp>
        <p:nvSpPr>
          <p:cNvPr id="47" name="Rectangle 46">
            <a:extLst>
              <a:ext uri="{FF2B5EF4-FFF2-40B4-BE49-F238E27FC236}">
                <a16:creationId xmlns:a16="http://schemas.microsoft.com/office/drawing/2014/main" id="{6E47E254-313E-7FDA-F0A9-05401BB68F9D}"/>
              </a:ext>
            </a:extLst>
          </p:cNvPr>
          <p:cNvSpPr/>
          <p:nvPr/>
        </p:nvSpPr>
        <p:spPr>
          <a:xfrm>
            <a:off x="7172655" y="4042229"/>
            <a:ext cx="4232701" cy="954107"/>
          </a:xfrm>
          <a:prstGeom prst="rect">
            <a:avLst/>
          </a:prstGeom>
          <a:noFill/>
          <a:ln>
            <a:noFill/>
          </a:ln>
        </p:spPr>
        <p:txBody>
          <a:bodyPr wrap="square" lIns="91440" tIns="45720" rIns="91440" bIns="45720">
            <a:spAutoFit/>
          </a:bodyPr>
          <a:lstStyle/>
          <a:p>
            <a:r>
              <a:rPr lang="en-US" sz="2800">
                <a:ln w="0"/>
                <a:latin typeface="Arial" panose="020B0604020202020204" pitchFamily="34" charset="0"/>
                <a:cs typeface="Arial" panose="020B0604020202020204" pitchFamily="34" charset="0"/>
              </a:rPr>
              <a:t>Find buildings and places connected to them</a:t>
            </a:r>
          </a:p>
        </p:txBody>
      </p:sp>
      <p:sp>
        <p:nvSpPr>
          <p:cNvPr id="3" name="Rectangle 2">
            <a:extLst>
              <a:ext uri="{FF2B5EF4-FFF2-40B4-BE49-F238E27FC236}">
                <a16:creationId xmlns:a16="http://schemas.microsoft.com/office/drawing/2014/main" id="{9CA2D87E-B64D-8EE8-DE58-55FFA69C9E4E}"/>
              </a:ext>
            </a:extLst>
          </p:cNvPr>
          <p:cNvSpPr/>
          <p:nvPr/>
        </p:nvSpPr>
        <p:spPr>
          <a:xfrm>
            <a:off x="4608117" y="5538767"/>
            <a:ext cx="5469892" cy="954107"/>
          </a:xfrm>
          <a:prstGeom prst="rect">
            <a:avLst/>
          </a:prstGeom>
          <a:noFill/>
          <a:ln>
            <a:noFill/>
          </a:ln>
        </p:spPr>
        <p:txBody>
          <a:bodyPr wrap="square" lIns="91440" tIns="45720" rIns="91440" bIns="45720">
            <a:spAutoFit/>
          </a:bodyPr>
          <a:lstStyle/>
          <a:p>
            <a:r>
              <a:rPr lang="en-US" sz="2800">
                <a:ln w="0"/>
                <a:latin typeface="Arial" panose="020B0604020202020204" pitchFamily="34" charset="0"/>
                <a:cs typeface="Arial" panose="020B0604020202020204" pitchFamily="34" charset="0"/>
              </a:rPr>
              <a:t>Use primary evidence </a:t>
            </a:r>
            <a:r>
              <a:rPr lang="en-GB" sz="2800">
                <a:ln w="0"/>
                <a:latin typeface="Arial" panose="020B0604020202020204" pitchFamily="34" charset="0"/>
                <a:cs typeface="Arial" panose="020B0604020202020204" pitchFamily="34" charset="0"/>
              </a:rPr>
              <a:t>such as newspapers and census records</a:t>
            </a:r>
            <a:endParaRPr lang="en-US" sz="2800">
              <a:ln w="0"/>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6005971F-022F-75C8-2EAD-79CF4B60805D}"/>
              </a:ext>
              <a:ext uri="{C183D7F6-B498-43B3-948B-1728B52AA6E4}">
                <adec:decorative xmlns:adec="http://schemas.microsoft.com/office/drawing/2017/decorative" val="1"/>
              </a:ext>
            </a:extLst>
          </p:cNvPr>
          <p:cNvGrpSpPr/>
          <p:nvPr/>
        </p:nvGrpSpPr>
        <p:grpSpPr>
          <a:xfrm>
            <a:off x="10031805" y="5346479"/>
            <a:ext cx="1294361" cy="1146395"/>
            <a:chOff x="10270467" y="5463220"/>
            <a:chExt cx="1294361" cy="1146395"/>
          </a:xfrm>
        </p:grpSpPr>
        <p:pic>
          <p:nvPicPr>
            <p:cNvPr id="14" name="Graphic 13" descr="Newspaper with solid fill">
              <a:extLst>
                <a:ext uri="{FF2B5EF4-FFF2-40B4-BE49-F238E27FC236}">
                  <a16:creationId xmlns:a16="http://schemas.microsoft.com/office/drawing/2014/main" id="{0EEE6E9A-9974-B5C6-6436-4E28F28178C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270467" y="5463220"/>
              <a:ext cx="728813" cy="728812"/>
            </a:xfrm>
            <a:prstGeom prst="rect">
              <a:avLst/>
            </a:prstGeom>
          </p:spPr>
        </p:pic>
        <p:pic>
          <p:nvPicPr>
            <p:cNvPr id="17" name="Graphic 16" descr="Contract with solid fill">
              <a:extLst>
                <a:ext uri="{FF2B5EF4-FFF2-40B4-BE49-F238E27FC236}">
                  <a16:creationId xmlns:a16="http://schemas.microsoft.com/office/drawing/2014/main" id="{E2A93ED2-59D8-89F7-53C8-97031A0D883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843612" y="5888399"/>
              <a:ext cx="721216" cy="721216"/>
            </a:xfrm>
            <a:prstGeom prst="rect">
              <a:avLst/>
            </a:prstGeom>
          </p:spPr>
        </p:pic>
      </p:grpSp>
      <p:sp>
        <p:nvSpPr>
          <p:cNvPr id="19" name="Thought Bubble: Cloud 18">
            <a:extLst>
              <a:ext uri="{FF2B5EF4-FFF2-40B4-BE49-F238E27FC236}">
                <a16:creationId xmlns:a16="http://schemas.microsoft.com/office/drawing/2014/main" id="{8F60FFFC-26D5-C0FC-4043-8C9543AA7A66}"/>
              </a:ext>
            </a:extLst>
          </p:cNvPr>
          <p:cNvSpPr/>
          <p:nvPr/>
        </p:nvSpPr>
        <p:spPr>
          <a:xfrm>
            <a:off x="5548859" y="1836784"/>
            <a:ext cx="5293259" cy="3500500"/>
          </a:xfrm>
          <a:prstGeom prst="cloudCallou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2800" b="1">
              <a:solidFill>
                <a:schemeClr val="tx1"/>
              </a:solidFill>
            </a:endParaRPr>
          </a:p>
          <a:p>
            <a:pPr algn="ctr"/>
            <a:r>
              <a:rPr lang="en-GB" sz="2800" b="1">
                <a:solidFill>
                  <a:schemeClr val="tx1"/>
                </a:solidFill>
              </a:rPr>
              <a:t>Reflection:</a:t>
            </a:r>
          </a:p>
          <a:p>
            <a:pPr algn="ctr"/>
            <a:r>
              <a:rPr lang="en-GB" sz="2800">
                <a:solidFill>
                  <a:schemeClr val="tx1"/>
                </a:solidFill>
              </a:rPr>
              <a:t>Which of these do you think gives us the most reliable evidence? Why?</a:t>
            </a:r>
            <a:endParaRPr lang="en-GB">
              <a:solidFill>
                <a:schemeClr val="tx1"/>
              </a:solidFill>
            </a:endParaRPr>
          </a:p>
          <a:p>
            <a:pPr algn="ctr"/>
            <a:endParaRPr lang="en-GB" sz="2800">
              <a:solidFill>
                <a:schemeClr val="tx1"/>
              </a:solidFill>
            </a:endParaRPr>
          </a:p>
        </p:txBody>
      </p:sp>
    </p:spTree>
    <p:extLst>
      <p:ext uri="{BB962C8B-B14F-4D97-AF65-F5344CB8AC3E}">
        <p14:creationId xmlns:p14="http://schemas.microsoft.com/office/powerpoint/2010/main" val="2003750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6" grpId="0"/>
      <p:bldP spid="47" grpId="0"/>
      <p:bldP spid="3" grpId="0"/>
      <p:bldP spid="1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E748C5B-F1B7-1B1D-5B8B-709165CC132D}"/>
              </a:ext>
            </a:extLst>
          </p:cNvPr>
          <p:cNvSpPr>
            <a:spLocks noGrp="1"/>
          </p:cNvSpPr>
          <p:nvPr>
            <p:ph type="title"/>
          </p:nvPr>
        </p:nvSpPr>
        <p:spPr/>
        <p:txBody>
          <a:bodyPr>
            <a:normAutofit fontScale="90000"/>
          </a:bodyPr>
          <a:lstStyle/>
          <a:p>
            <a:r>
              <a:rPr lang="en-GB"/>
              <a:t>Fan Letter - The Evening Sentinel, 29</a:t>
            </a:r>
            <a:r>
              <a:rPr lang="en-GB" baseline="30000"/>
              <a:t>th </a:t>
            </a:r>
            <a:r>
              <a:rPr lang="en-GB"/>
              <a:t>March, 1938</a:t>
            </a:r>
          </a:p>
        </p:txBody>
      </p:sp>
      <p:sp>
        <p:nvSpPr>
          <p:cNvPr id="11" name="Content Placeholder 10">
            <a:extLst>
              <a:ext uri="{FF2B5EF4-FFF2-40B4-BE49-F238E27FC236}">
                <a16:creationId xmlns:a16="http://schemas.microsoft.com/office/drawing/2014/main" id="{D1D34328-8E31-11F6-85BE-23EBCBF5A5EC}"/>
              </a:ext>
            </a:extLst>
          </p:cNvPr>
          <p:cNvSpPr>
            <a:spLocks noGrp="1"/>
          </p:cNvSpPr>
          <p:nvPr>
            <p:ph idx="1"/>
          </p:nvPr>
        </p:nvSpPr>
        <p:spPr>
          <a:xfrm>
            <a:off x="381886" y="1411704"/>
            <a:ext cx="5324852" cy="4526872"/>
          </a:xfrm>
        </p:spPr>
        <p:txBody>
          <a:bodyPr/>
          <a:lstStyle/>
          <a:p>
            <a:r>
              <a:rPr lang="en-GB" sz="2400"/>
              <a:t>When this letter from a fan was published in the newspaper Frank had been playing for Stoke City for over 4 years and was the acting team captain. </a:t>
            </a:r>
          </a:p>
          <a:p>
            <a:r>
              <a:rPr lang="en-GB" sz="2400"/>
              <a:t>Read the article carefully. What positive phrases can you spot about Frank?</a:t>
            </a:r>
          </a:p>
          <a:p>
            <a:r>
              <a:rPr lang="en-GB" sz="2400"/>
              <a:t>Discuss as a class or in groups. You may want to highlight them on a copy of the article.</a:t>
            </a:r>
          </a:p>
        </p:txBody>
      </p:sp>
      <p:pic>
        <p:nvPicPr>
          <p:cNvPr id="15" name="Picture Placeholder 14" descr="A black and white image of a page from a newspaper with the heading 'International Claims of Frank Soo'">
            <a:extLst>
              <a:ext uri="{FF2B5EF4-FFF2-40B4-BE49-F238E27FC236}">
                <a16:creationId xmlns:a16="http://schemas.microsoft.com/office/drawing/2014/main" id="{F3BF07DB-9121-25BB-5A90-608BA159B1BC}"/>
              </a:ext>
            </a:extLst>
          </p:cNvPr>
          <p:cNvPicPr>
            <a:picLocks noGrp="1" noChangeAspect="1"/>
          </p:cNvPicPr>
          <p:nvPr>
            <p:ph type="pic" sz="quarter" idx="10"/>
          </p:nvPr>
        </p:nvPicPr>
        <p:blipFill>
          <a:blip r:embed="rId3"/>
          <a:stretch/>
        </p:blipFill>
        <p:spPr>
          <a:xfrm>
            <a:off x="7037461" y="1411704"/>
            <a:ext cx="5108449" cy="4105709"/>
          </a:xfrm>
          <a:prstGeom prst="rect">
            <a:avLst/>
          </a:prstGeom>
        </p:spPr>
      </p:pic>
      <p:pic>
        <p:nvPicPr>
          <p:cNvPr id="18" name="Picture 17" descr="A black and white image of a close-up of a column about Frank Soo,  from a newspaper.">
            <a:extLst>
              <a:ext uri="{FF2B5EF4-FFF2-40B4-BE49-F238E27FC236}">
                <a16:creationId xmlns:a16="http://schemas.microsoft.com/office/drawing/2014/main" id="{F843E96E-787E-628C-E5A5-A3EFC093452B}"/>
              </a:ext>
            </a:extLst>
          </p:cNvPr>
          <p:cNvPicPr>
            <a:picLocks noChangeAspect="1"/>
          </p:cNvPicPr>
          <p:nvPr/>
        </p:nvPicPr>
        <p:blipFill>
          <a:blip r:embed="rId4"/>
          <a:stretch>
            <a:fillRect/>
          </a:stretch>
        </p:blipFill>
        <p:spPr>
          <a:xfrm>
            <a:off x="7851647" y="4935"/>
            <a:ext cx="3480079" cy="6880220"/>
          </a:xfrm>
          <a:prstGeom prst="rect">
            <a:avLst/>
          </a:prstGeom>
        </p:spPr>
      </p:pic>
      <p:pic>
        <p:nvPicPr>
          <p:cNvPr id="25" name="Icon">
            <a:extLst>
              <a:ext uri="{FF2B5EF4-FFF2-40B4-BE49-F238E27FC236}">
                <a16:creationId xmlns:a16="http://schemas.microsoft.com/office/drawing/2014/main" id="{AEE35065-8790-291D-CB14-4CD90BB79817}"/>
              </a:ext>
            </a:extLst>
          </p:cNvPr>
          <p:cNvPicPr>
            <a:picLocks noChangeAspect="1"/>
          </p:cNvPicPr>
          <p:nvPr/>
        </p:nvPicPr>
        <p:blipFill>
          <a:blip r:embed="rId5"/>
          <a:srcRect/>
          <a:stretch/>
        </p:blipFill>
        <p:spPr>
          <a:xfrm>
            <a:off x="5265866" y="4952732"/>
            <a:ext cx="2510115" cy="1905268"/>
          </a:xfrm>
          <a:prstGeom prst="rect">
            <a:avLst/>
          </a:prstGeom>
        </p:spPr>
      </p:pic>
    </p:spTree>
    <p:extLst>
      <p:ext uri="{BB962C8B-B14F-4D97-AF65-F5344CB8AC3E}">
        <p14:creationId xmlns:p14="http://schemas.microsoft.com/office/powerpoint/2010/main" val="893949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ED5C8-1006-E397-0233-1F642EEBE205}"/>
              </a:ext>
            </a:extLst>
          </p:cNvPr>
          <p:cNvSpPr>
            <a:spLocks noGrp="1"/>
          </p:cNvSpPr>
          <p:nvPr>
            <p:ph type="title"/>
          </p:nvPr>
        </p:nvSpPr>
        <p:spPr/>
        <p:txBody>
          <a:bodyPr>
            <a:normAutofit fontScale="90000"/>
          </a:bodyPr>
          <a:lstStyle/>
          <a:p>
            <a:pPr algn="ctr"/>
            <a:r>
              <a:rPr lang="en-GB"/>
              <a:t>Article from ‘</a:t>
            </a:r>
            <a:r>
              <a:rPr lang="en-GB" i="1"/>
              <a:t>The Evening Sentinel</a:t>
            </a:r>
            <a:r>
              <a:rPr lang="en-GB"/>
              <a:t>’, March 29th 1938</a:t>
            </a:r>
          </a:p>
        </p:txBody>
      </p:sp>
      <p:pic>
        <p:nvPicPr>
          <p:cNvPr id="4" name="Picture 3">
            <a:extLst>
              <a:ext uri="{FF2B5EF4-FFF2-40B4-BE49-F238E27FC236}">
                <a16:creationId xmlns:a16="http://schemas.microsoft.com/office/drawing/2014/main" id="{D9D56482-47BA-F32E-F156-63EB35D14DA9}"/>
              </a:ext>
            </a:extLst>
          </p:cNvPr>
          <p:cNvPicPr>
            <a:picLocks noChangeAspect="1"/>
          </p:cNvPicPr>
          <p:nvPr/>
        </p:nvPicPr>
        <p:blipFill>
          <a:blip r:embed="rId2"/>
          <a:stretch>
            <a:fillRect/>
          </a:stretch>
        </p:blipFill>
        <p:spPr>
          <a:xfrm rot="5400000">
            <a:off x="2756110" y="-1744963"/>
            <a:ext cx="5209868" cy="10300062"/>
          </a:xfrm>
          <a:prstGeom prst="rect">
            <a:avLst/>
          </a:prstGeom>
        </p:spPr>
      </p:pic>
    </p:spTree>
    <p:extLst>
      <p:ext uri="{BB962C8B-B14F-4D97-AF65-F5344CB8AC3E}">
        <p14:creationId xmlns:p14="http://schemas.microsoft.com/office/powerpoint/2010/main" val="5562503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15FE7-03B2-95DC-C88F-0331589A37D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0142930-A7E7-E0FA-C943-64939D03D89C}"/>
              </a:ext>
            </a:extLst>
          </p:cNvPr>
          <p:cNvSpPr>
            <a:spLocks noGrp="1"/>
          </p:cNvSpPr>
          <p:nvPr>
            <p:ph type="title"/>
          </p:nvPr>
        </p:nvSpPr>
        <p:spPr/>
        <p:txBody>
          <a:bodyPr>
            <a:normAutofit fontScale="90000"/>
          </a:bodyPr>
          <a:lstStyle/>
          <a:p>
            <a:r>
              <a:rPr lang="en-GB"/>
              <a:t>A Popular Player - The Evening Sentinel March 29</a:t>
            </a:r>
            <a:r>
              <a:rPr lang="en-GB" baseline="30000"/>
              <a:t>th</a:t>
            </a:r>
            <a:r>
              <a:rPr lang="en-GB"/>
              <a:t> 1938</a:t>
            </a:r>
          </a:p>
        </p:txBody>
      </p:sp>
      <p:sp>
        <p:nvSpPr>
          <p:cNvPr id="11" name="Content Placeholder 10">
            <a:extLst>
              <a:ext uri="{FF2B5EF4-FFF2-40B4-BE49-F238E27FC236}">
                <a16:creationId xmlns:a16="http://schemas.microsoft.com/office/drawing/2014/main" id="{853B1EAE-A0D8-82CA-7FC2-872B12D6B514}"/>
              </a:ext>
            </a:extLst>
          </p:cNvPr>
          <p:cNvSpPr>
            <a:spLocks noGrp="1"/>
          </p:cNvSpPr>
          <p:nvPr>
            <p:ph idx="1"/>
          </p:nvPr>
        </p:nvSpPr>
        <p:spPr>
          <a:xfrm>
            <a:off x="381885" y="1411704"/>
            <a:ext cx="8162040" cy="5350837"/>
          </a:xfrm>
        </p:spPr>
        <p:txBody>
          <a:bodyPr/>
          <a:lstStyle/>
          <a:p>
            <a:r>
              <a:rPr lang="en-GB" sz="2400"/>
              <a:t>What positive phrases did you spot about Frank? Here are a few:</a:t>
            </a:r>
          </a:p>
          <a:p>
            <a:r>
              <a:rPr lang="en-GB" sz="2400"/>
              <a:t>“…his </a:t>
            </a:r>
            <a:r>
              <a:rPr lang="en-GB" sz="2400">
                <a:highlight>
                  <a:srgbClr val="FFFF00"/>
                </a:highlight>
              </a:rPr>
              <a:t>magnificent</a:t>
            </a:r>
            <a:r>
              <a:rPr lang="en-GB" sz="2400"/>
              <a:t> play on Saturday has hardly received the commendation it undoubtedly deserved” </a:t>
            </a:r>
          </a:p>
          <a:p>
            <a:r>
              <a:rPr lang="en-GB" sz="2400"/>
              <a:t>“Frank Soo’s play was nothing short of </a:t>
            </a:r>
            <a:r>
              <a:rPr lang="en-GB" sz="2400">
                <a:highlight>
                  <a:srgbClr val="FFFF00"/>
                </a:highlight>
              </a:rPr>
              <a:t>masterly</a:t>
            </a:r>
            <a:r>
              <a:rPr lang="en-GB" sz="2400"/>
              <a:t>”</a:t>
            </a:r>
          </a:p>
          <a:p>
            <a:r>
              <a:rPr lang="en-GB" sz="2400"/>
              <a:t>“…he showed </a:t>
            </a:r>
            <a:r>
              <a:rPr lang="en-GB" sz="2400">
                <a:highlight>
                  <a:srgbClr val="FFFF00"/>
                </a:highlight>
              </a:rPr>
              <a:t>splendid captaincy</a:t>
            </a:r>
            <a:r>
              <a:rPr lang="en-GB" sz="2400"/>
              <a:t>”</a:t>
            </a:r>
          </a:p>
          <a:p>
            <a:r>
              <a:rPr lang="en-GB" sz="2400"/>
              <a:t>“…he rallied his forces with </a:t>
            </a:r>
            <a:r>
              <a:rPr lang="en-GB" sz="2400">
                <a:highlight>
                  <a:srgbClr val="FFFF00"/>
                </a:highlight>
              </a:rPr>
              <a:t>commendable enthusiasm</a:t>
            </a:r>
            <a:r>
              <a:rPr lang="en-GB" sz="2400"/>
              <a:t>”</a:t>
            </a:r>
          </a:p>
          <a:p>
            <a:r>
              <a:rPr lang="en-GB" sz="2400"/>
              <a:t>“… He played a </a:t>
            </a:r>
            <a:r>
              <a:rPr lang="en-GB" sz="2400">
                <a:highlight>
                  <a:srgbClr val="FFFF00"/>
                </a:highlight>
              </a:rPr>
              <a:t>skilful</a:t>
            </a:r>
            <a:r>
              <a:rPr lang="en-GB" sz="2400"/>
              <a:t> and </a:t>
            </a:r>
            <a:r>
              <a:rPr lang="en-GB" sz="2400">
                <a:highlight>
                  <a:srgbClr val="FFFF00"/>
                </a:highlight>
              </a:rPr>
              <a:t>forceful</a:t>
            </a:r>
            <a:r>
              <a:rPr lang="en-GB" sz="2400"/>
              <a:t> game himself </a:t>
            </a:r>
            <a:r>
              <a:rPr lang="en-GB" sz="2400">
                <a:highlight>
                  <a:srgbClr val="FFFF00"/>
                </a:highlight>
              </a:rPr>
              <a:t>being here, there and everywhere</a:t>
            </a:r>
            <a:r>
              <a:rPr lang="en-GB" sz="2400"/>
              <a:t> at the precise moment when he was most needed”</a:t>
            </a:r>
          </a:p>
          <a:p>
            <a:r>
              <a:rPr lang="en-GB" sz="2400"/>
              <a:t>“By his </a:t>
            </a:r>
            <a:r>
              <a:rPr lang="en-GB" sz="2400">
                <a:highlight>
                  <a:srgbClr val="FFFF00"/>
                </a:highlight>
              </a:rPr>
              <a:t>consistently skilful</a:t>
            </a:r>
            <a:r>
              <a:rPr lang="en-GB" sz="2400"/>
              <a:t> play, Soo has </a:t>
            </a:r>
            <a:r>
              <a:rPr lang="en-GB" sz="2400">
                <a:highlight>
                  <a:srgbClr val="FFFF00"/>
                </a:highlight>
              </a:rPr>
              <a:t>worthily earned </a:t>
            </a:r>
            <a:r>
              <a:rPr lang="en-GB" sz="2400"/>
              <a:t>an international cap”</a:t>
            </a:r>
          </a:p>
          <a:p>
            <a:endParaRPr lang="en-GB"/>
          </a:p>
        </p:txBody>
      </p:sp>
      <p:pic>
        <p:nvPicPr>
          <p:cNvPr id="5" name="Picture Placeholder 4">
            <a:extLst>
              <a:ext uri="{FF2B5EF4-FFF2-40B4-BE49-F238E27FC236}">
                <a16:creationId xmlns:a16="http://schemas.microsoft.com/office/drawing/2014/main" id="{6E61D946-C88D-5311-B0AD-CDAFC68E31FA}"/>
              </a:ext>
            </a:extLst>
          </p:cNvPr>
          <p:cNvPicPr>
            <a:picLocks noGrp="1" noChangeAspect="1"/>
          </p:cNvPicPr>
          <p:nvPr>
            <p:ph type="pic" sz="quarter" idx="10"/>
          </p:nvPr>
        </p:nvPicPr>
        <p:blipFill>
          <a:blip r:embed="rId2"/>
          <a:stretch>
            <a:fillRect/>
          </a:stretch>
        </p:blipFill>
        <p:spPr>
          <a:xfrm>
            <a:off x="8732018" y="17513"/>
            <a:ext cx="3459982" cy="6840487"/>
          </a:xfrm>
          <a:prstGeom prst="rect">
            <a:avLst/>
          </a:prstGeom>
        </p:spPr>
      </p:pic>
      <p:sp>
        <p:nvSpPr>
          <p:cNvPr id="7" name="Freeform: Shape 6">
            <a:extLst>
              <a:ext uri="{FF2B5EF4-FFF2-40B4-BE49-F238E27FC236}">
                <a16:creationId xmlns:a16="http://schemas.microsoft.com/office/drawing/2014/main" id="{8FC91E0D-2551-CAF9-A007-6E188E29D7D6}"/>
              </a:ext>
            </a:extLst>
          </p:cNvPr>
          <p:cNvSpPr/>
          <p:nvPr/>
        </p:nvSpPr>
        <p:spPr>
          <a:xfrm>
            <a:off x="8782050" y="828675"/>
            <a:ext cx="3352800" cy="904875"/>
          </a:xfrm>
          <a:custGeom>
            <a:avLst/>
            <a:gdLst>
              <a:gd name="csX0" fmla="*/ 504825 w 3352800"/>
              <a:gd name="csY0" fmla="*/ 0 h 904875"/>
              <a:gd name="csX1" fmla="*/ 3343275 w 3352800"/>
              <a:gd name="csY1" fmla="*/ 0 h 904875"/>
              <a:gd name="csX2" fmla="*/ 3352800 w 3352800"/>
              <a:gd name="csY2" fmla="*/ 714375 h 904875"/>
              <a:gd name="csX3" fmla="*/ 904875 w 3352800"/>
              <a:gd name="csY3" fmla="*/ 714375 h 904875"/>
              <a:gd name="csX4" fmla="*/ 914400 w 3352800"/>
              <a:gd name="csY4" fmla="*/ 904875 h 904875"/>
              <a:gd name="csX5" fmla="*/ 19050 w 3352800"/>
              <a:gd name="csY5" fmla="*/ 895350 h 904875"/>
              <a:gd name="csX6" fmla="*/ 0 w 3352800"/>
              <a:gd name="csY6" fmla="*/ 238125 h 904875"/>
              <a:gd name="csX7" fmla="*/ 523875 w 3352800"/>
              <a:gd name="csY7" fmla="*/ 238125 h 904875"/>
              <a:gd name="csX8" fmla="*/ 504825 w 3352800"/>
              <a:gd name="csY8" fmla="*/ 0 h 9048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52800" h="904875">
                <a:moveTo>
                  <a:pt x="504825" y="0"/>
                </a:moveTo>
                <a:lnTo>
                  <a:pt x="3343275" y="0"/>
                </a:lnTo>
                <a:lnTo>
                  <a:pt x="3352800" y="714375"/>
                </a:lnTo>
                <a:lnTo>
                  <a:pt x="904875" y="714375"/>
                </a:lnTo>
                <a:lnTo>
                  <a:pt x="914400" y="904875"/>
                </a:lnTo>
                <a:lnTo>
                  <a:pt x="19050" y="895350"/>
                </a:lnTo>
                <a:lnTo>
                  <a:pt x="0" y="238125"/>
                </a:lnTo>
                <a:lnTo>
                  <a:pt x="523875" y="238125"/>
                </a:lnTo>
                <a:lnTo>
                  <a:pt x="504825" y="0"/>
                </a:lnTo>
                <a:close/>
              </a:path>
            </a:pathLst>
          </a:cu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CCB9A8-5CC0-19B5-FDC6-DB8EE4ACECA6}"/>
              </a:ext>
            </a:extLst>
          </p:cNvPr>
          <p:cNvSpPr/>
          <p:nvPr/>
        </p:nvSpPr>
        <p:spPr>
          <a:xfrm>
            <a:off x="8782050" y="2476500"/>
            <a:ext cx="3352800" cy="390525"/>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04C94384-DD57-9BCC-4314-2043B549868B}"/>
              </a:ext>
            </a:extLst>
          </p:cNvPr>
          <p:cNvGrpSpPr/>
          <p:nvPr/>
        </p:nvGrpSpPr>
        <p:grpSpPr>
          <a:xfrm>
            <a:off x="8782050" y="2867025"/>
            <a:ext cx="3352800" cy="352425"/>
            <a:chOff x="8782050" y="2867025"/>
            <a:chExt cx="3352800" cy="352425"/>
          </a:xfrm>
        </p:grpSpPr>
        <p:sp>
          <p:nvSpPr>
            <p:cNvPr id="13" name="Rectangle 12">
              <a:extLst>
                <a:ext uri="{FF2B5EF4-FFF2-40B4-BE49-F238E27FC236}">
                  <a16:creationId xmlns:a16="http://schemas.microsoft.com/office/drawing/2014/main" id="{12C52C05-26B6-57AF-6463-EB461DFB4E89}"/>
                </a:ext>
              </a:extLst>
            </p:cNvPr>
            <p:cNvSpPr/>
            <p:nvPr/>
          </p:nvSpPr>
          <p:spPr>
            <a:xfrm>
              <a:off x="8782050" y="3038475"/>
              <a:ext cx="2257425" cy="180975"/>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8259C7D-4BEA-0BF3-2913-D6E4BBD5AF62}"/>
                </a:ext>
              </a:extLst>
            </p:cNvPr>
            <p:cNvSpPr/>
            <p:nvPr/>
          </p:nvSpPr>
          <p:spPr>
            <a:xfrm>
              <a:off x="11820525" y="2867025"/>
              <a:ext cx="314325" cy="171450"/>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Freeform: Shape 16">
            <a:extLst>
              <a:ext uri="{FF2B5EF4-FFF2-40B4-BE49-F238E27FC236}">
                <a16:creationId xmlns:a16="http://schemas.microsoft.com/office/drawing/2014/main" id="{D8D2EB0F-94DE-D520-5122-6DCD4F030FEB}"/>
              </a:ext>
            </a:extLst>
          </p:cNvPr>
          <p:cNvSpPr/>
          <p:nvPr/>
        </p:nvSpPr>
        <p:spPr>
          <a:xfrm>
            <a:off x="8772525" y="3209925"/>
            <a:ext cx="3381375" cy="314325"/>
          </a:xfrm>
          <a:custGeom>
            <a:avLst/>
            <a:gdLst>
              <a:gd name="csX0" fmla="*/ 1933575 w 3381375"/>
              <a:gd name="csY0" fmla="*/ 161925 h 314325"/>
              <a:gd name="csX1" fmla="*/ 1943100 w 3381375"/>
              <a:gd name="csY1" fmla="*/ 314325 h 314325"/>
              <a:gd name="csX2" fmla="*/ 0 w 3381375"/>
              <a:gd name="csY2" fmla="*/ 304800 h 314325"/>
              <a:gd name="csX3" fmla="*/ 0 w 3381375"/>
              <a:gd name="csY3" fmla="*/ 114300 h 314325"/>
              <a:gd name="csX4" fmla="*/ 752475 w 3381375"/>
              <a:gd name="csY4" fmla="*/ 133350 h 314325"/>
              <a:gd name="csX5" fmla="*/ 762000 w 3381375"/>
              <a:gd name="csY5" fmla="*/ 0 h 314325"/>
              <a:gd name="csX6" fmla="*/ 3352800 w 3381375"/>
              <a:gd name="csY6" fmla="*/ 0 h 314325"/>
              <a:gd name="csX7" fmla="*/ 3381375 w 3381375"/>
              <a:gd name="csY7" fmla="*/ 142875 h 314325"/>
              <a:gd name="csX8" fmla="*/ 1933575 w 3381375"/>
              <a:gd name="csY8" fmla="*/ 161925 h 3143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81375" h="314325">
                <a:moveTo>
                  <a:pt x="1933575" y="161925"/>
                </a:moveTo>
                <a:lnTo>
                  <a:pt x="1943100" y="314325"/>
                </a:lnTo>
                <a:lnTo>
                  <a:pt x="0" y="304800"/>
                </a:lnTo>
                <a:lnTo>
                  <a:pt x="0" y="114300"/>
                </a:lnTo>
                <a:lnTo>
                  <a:pt x="752475" y="133350"/>
                </a:lnTo>
                <a:lnTo>
                  <a:pt x="762000" y="0"/>
                </a:lnTo>
                <a:lnTo>
                  <a:pt x="3352800" y="0"/>
                </a:lnTo>
                <a:lnTo>
                  <a:pt x="3381375" y="142875"/>
                </a:lnTo>
                <a:lnTo>
                  <a:pt x="1933575" y="161925"/>
                </a:lnTo>
                <a:close/>
              </a:path>
            </a:pathLst>
          </a:cu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Shape 18">
            <a:extLst>
              <a:ext uri="{FF2B5EF4-FFF2-40B4-BE49-F238E27FC236}">
                <a16:creationId xmlns:a16="http://schemas.microsoft.com/office/drawing/2014/main" id="{80827931-6666-5CA8-4721-1799316D5D2D}"/>
              </a:ext>
            </a:extLst>
          </p:cNvPr>
          <p:cNvSpPr/>
          <p:nvPr/>
        </p:nvSpPr>
        <p:spPr>
          <a:xfrm>
            <a:off x="8763000" y="3495675"/>
            <a:ext cx="3362325" cy="762000"/>
          </a:xfrm>
          <a:custGeom>
            <a:avLst/>
            <a:gdLst>
              <a:gd name="csX0" fmla="*/ 3076575 w 3362325"/>
              <a:gd name="csY0" fmla="*/ 152400 h 762000"/>
              <a:gd name="csX1" fmla="*/ 0 w 3362325"/>
              <a:gd name="csY1" fmla="*/ 152400 h 762000"/>
              <a:gd name="csX2" fmla="*/ 9525 w 3362325"/>
              <a:gd name="csY2" fmla="*/ 752475 h 762000"/>
              <a:gd name="csX3" fmla="*/ 714375 w 3362325"/>
              <a:gd name="csY3" fmla="*/ 762000 h 762000"/>
              <a:gd name="csX4" fmla="*/ 714375 w 3362325"/>
              <a:gd name="csY4" fmla="*/ 628650 h 762000"/>
              <a:gd name="csX5" fmla="*/ 3343275 w 3362325"/>
              <a:gd name="csY5" fmla="*/ 628650 h 762000"/>
              <a:gd name="csX6" fmla="*/ 3362325 w 3362325"/>
              <a:gd name="csY6" fmla="*/ 0 h 762000"/>
              <a:gd name="csX7" fmla="*/ 3105150 w 3362325"/>
              <a:gd name="csY7" fmla="*/ 9525 h 762000"/>
              <a:gd name="csX8" fmla="*/ 3076575 w 3362325"/>
              <a:gd name="csY8" fmla="*/ 152400 h 762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362325" h="762000">
                <a:moveTo>
                  <a:pt x="3076575" y="152400"/>
                </a:moveTo>
                <a:lnTo>
                  <a:pt x="0" y="152400"/>
                </a:lnTo>
                <a:lnTo>
                  <a:pt x="9525" y="752475"/>
                </a:lnTo>
                <a:lnTo>
                  <a:pt x="714375" y="762000"/>
                </a:lnTo>
                <a:lnTo>
                  <a:pt x="714375" y="628650"/>
                </a:lnTo>
                <a:lnTo>
                  <a:pt x="3343275" y="628650"/>
                </a:lnTo>
                <a:lnTo>
                  <a:pt x="3362325" y="0"/>
                </a:lnTo>
                <a:lnTo>
                  <a:pt x="3105150" y="9525"/>
                </a:lnTo>
                <a:lnTo>
                  <a:pt x="3076575" y="152400"/>
                </a:lnTo>
                <a:close/>
              </a:path>
            </a:pathLst>
          </a:cu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Shape 20">
            <a:extLst>
              <a:ext uri="{FF2B5EF4-FFF2-40B4-BE49-F238E27FC236}">
                <a16:creationId xmlns:a16="http://schemas.microsoft.com/office/drawing/2014/main" id="{6666B997-4441-F573-E73C-9E4A7CB997D8}"/>
              </a:ext>
            </a:extLst>
          </p:cNvPr>
          <p:cNvSpPr/>
          <p:nvPr/>
        </p:nvSpPr>
        <p:spPr>
          <a:xfrm>
            <a:off x="8772525" y="5314950"/>
            <a:ext cx="3352800" cy="342900"/>
          </a:xfrm>
          <a:custGeom>
            <a:avLst/>
            <a:gdLst>
              <a:gd name="csX0" fmla="*/ 0 w 3352800"/>
              <a:gd name="csY0" fmla="*/ 0 h 342900"/>
              <a:gd name="csX1" fmla="*/ 3352800 w 3352800"/>
              <a:gd name="csY1" fmla="*/ 0 h 342900"/>
              <a:gd name="csX2" fmla="*/ 3352800 w 3352800"/>
              <a:gd name="csY2" fmla="*/ 171450 h 342900"/>
              <a:gd name="csX3" fmla="*/ 2971800 w 3352800"/>
              <a:gd name="csY3" fmla="*/ 180975 h 342900"/>
              <a:gd name="csX4" fmla="*/ 2981325 w 3352800"/>
              <a:gd name="csY4" fmla="*/ 342900 h 342900"/>
              <a:gd name="csX5" fmla="*/ 19050 w 3352800"/>
              <a:gd name="csY5" fmla="*/ 323850 h 342900"/>
              <a:gd name="csX6" fmla="*/ 0 w 3352800"/>
              <a:gd name="csY6" fmla="*/ 0 h 3429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352800" h="342900">
                <a:moveTo>
                  <a:pt x="0" y="0"/>
                </a:moveTo>
                <a:lnTo>
                  <a:pt x="3352800" y="0"/>
                </a:lnTo>
                <a:lnTo>
                  <a:pt x="3352800" y="171450"/>
                </a:lnTo>
                <a:lnTo>
                  <a:pt x="2971800" y="180975"/>
                </a:lnTo>
                <a:lnTo>
                  <a:pt x="2981325" y="342900"/>
                </a:lnTo>
                <a:lnTo>
                  <a:pt x="19050" y="323850"/>
                </a:lnTo>
                <a:lnTo>
                  <a:pt x="0" y="0"/>
                </a:lnTo>
                <a:close/>
              </a:path>
            </a:pathLst>
          </a:cu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93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7" grpId="0" animBg="1"/>
      <p:bldP spid="19" grpId="0" animBg="1"/>
      <p:bldP spid="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3D340-1AF2-BBF6-1966-241150577196}"/>
              </a:ext>
            </a:extLst>
          </p:cNvPr>
          <p:cNvSpPr>
            <a:spLocks noGrp="1"/>
          </p:cNvSpPr>
          <p:nvPr>
            <p:ph type="title"/>
          </p:nvPr>
        </p:nvSpPr>
        <p:spPr/>
        <p:txBody>
          <a:bodyPr/>
          <a:lstStyle/>
          <a:p>
            <a:r>
              <a:rPr lang="en-GB"/>
              <a:t>Source Analysis Grid: Fan’s letter to local newspaper</a:t>
            </a:r>
          </a:p>
        </p:txBody>
      </p:sp>
      <p:graphicFrame>
        <p:nvGraphicFramePr>
          <p:cNvPr id="4" name="Table 3" descr="Table">
            <a:extLst>
              <a:ext uri="{FF2B5EF4-FFF2-40B4-BE49-F238E27FC236}">
                <a16:creationId xmlns:a16="http://schemas.microsoft.com/office/drawing/2014/main" id="{C0E89CC5-B7FE-6805-60BA-37FF40E6A5B4}"/>
              </a:ext>
            </a:extLst>
          </p:cNvPr>
          <p:cNvGraphicFramePr>
            <a:graphicFrameLocks noGrp="1"/>
          </p:cNvGraphicFramePr>
          <p:nvPr>
            <p:extLst>
              <p:ext uri="{D42A27DB-BD31-4B8C-83A1-F6EECF244321}">
                <p14:modId xmlns:p14="http://schemas.microsoft.com/office/powerpoint/2010/main" val="3731696400"/>
              </p:ext>
            </p:extLst>
          </p:nvPr>
        </p:nvGraphicFramePr>
        <p:xfrm>
          <a:off x="357187" y="1158874"/>
          <a:ext cx="10669587" cy="5577840"/>
        </p:xfrm>
        <a:graphic>
          <a:graphicData uri="http://schemas.openxmlformats.org/drawingml/2006/table">
            <a:tbl>
              <a:tblPr firstRow="1"/>
              <a:tblGrid>
                <a:gridCol w="3556529">
                  <a:extLst>
                    <a:ext uri="{9D8B030D-6E8A-4147-A177-3AD203B41FA5}">
                      <a16:colId xmlns:a16="http://schemas.microsoft.com/office/drawing/2014/main" val="20000"/>
                    </a:ext>
                  </a:extLst>
                </a:gridCol>
                <a:gridCol w="3556529">
                  <a:extLst>
                    <a:ext uri="{9D8B030D-6E8A-4147-A177-3AD203B41FA5}">
                      <a16:colId xmlns:a16="http://schemas.microsoft.com/office/drawing/2014/main" val="20001"/>
                    </a:ext>
                  </a:extLst>
                </a:gridCol>
                <a:gridCol w="3556529">
                  <a:extLst>
                    <a:ext uri="{9D8B030D-6E8A-4147-A177-3AD203B41FA5}">
                      <a16:colId xmlns:a16="http://schemas.microsoft.com/office/drawing/2014/main" val="20002"/>
                    </a:ext>
                  </a:extLst>
                </a:gridCol>
              </a:tblGrid>
              <a:tr h="5703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none">
                          <a:solidFill>
                            <a:srgbClr val="000000"/>
                          </a:solidFill>
                          <a:latin typeface="+mn-lt"/>
                        </a:rPr>
                        <a:t>What things does the fan say?</a:t>
                      </a:r>
                      <a:endParaRPr lang="en-US" sz="1800" b="1">
                        <a:latin typeface="+mn-lt"/>
                      </a:endParaRPr>
                    </a:p>
                    <a:p>
                      <a:pPr algn="l">
                        <a:defRPr/>
                      </a:pPr>
                      <a:endParaRPr lang="en-US" sz="1800" b="1">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EBA0"/>
                    </a:solidFill>
                  </a:tcPr>
                </a:tc>
                <a:tc>
                  <a:txBody>
                    <a:bodyPr/>
                    <a:lstStyle/>
                    <a:p>
                      <a:pPr algn="l">
                        <a:defRPr/>
                      </a:pPr>
                      <a:r>
                        <a:rPr lang="en-US" sz="1800" b="1" u="none">
                          <a:solidFill>
                            <a:srgbClr val="000000"/>
                          </a:solidFill>
                          <a:latin typeface="+mn-lt"/>
                        </a:rPr>
                        <a:t>What does this tell us?</a:t>
                      </a:r>
                      <a:endParaRPr lang="en-US" sz="1800" b="1">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EBA0"/>
                    </a:solidFill>
                  </a:tcPr>
                </a:tc>
                <a:tc>
                  <a:txBody>
                    <a:bodyPr/>
                    <a:lstStyle/>
                    <a:p>
                      <a:pPr algn="l">
                        <a:defRPr/>
                      </a:pPr>
                      <a:r>
                        <a:rPr lang="en-US" sz="1800" b="1" u="none">
                          <a:solidFill>
                            <a:srgbClr val="000000"/>
                          </a:solidFill>
                          <a:latin typeface="+mn-lt"/>
                        </a:rPr>
                        <a:t>What questions do you have?</a:t>
                      </a:r>
                      <a:endParaRPr lang="en-US" sz="1800" b="1">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BEBA0"/>
                    </a:solidFill>
                  </a:tcPr>
                </a:tc>
                <a:extLst>
                  <a:ext uri="{0D108BD9-81ED-4DB2-BD59-A6C34878D82A}">
                    <a16:rowId xmlns:a16="http://schemas.microsoft.com/office/drawing/2014/main" val="672626049"/>
                  </a:ext>
                </a:extLst>
              </a:tr>
              <a:tr h="422615">
                <a:tc>
                  <a:txBody>
                    <a:bodyPr/>
                    <a:lstStyle/>
                    <a:p>
                      <a:pPr algn="l">
                        <a:defRPr/>
                      </a:pPr>
                      <a:endParaRPr lang="en-US" sz="1600" u="none">
                        <a:solidFill>
                          <a:srgbClr val="000000"/>
                        </a:solidFill>
                        <a:latin typeface="+mn-lt"/>
                      </a:endParaRPr>
                    </a:p>
                    <a:p>
                      <a:pPr algn="l">
                        <a:defRPr/>
                      </a:pPr>
                      <a:endParaRPr lang="en-US" sz="1600">
                        <a:latin typeface="+mn-lt"/>
                      </a:endParaRPr>
                    </a:p>
                    <a:p>
                      <a:pPr algn="l">
                        <a:defRPr/>
                      </a:pPr>
                      <a:endParaRPr lang="en-US" sz="16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extLst>
                  <a:ext uri="{0D108BD9-81ED-4DB2-BD59-A6C34878D82A}">
                    <a16:rowId xmlns:a16="http://schemas.microsoft.com/office/drawing/2014/main" val="10001"/>
                  </a:ext>
                </a:extLst>
              </a:tr>
              <a:tr h="422615">
                <a:tc>
                  <a:txBody>
                    <a:bodyPr/>
                    <a:lstStyle/>
                    <a:p>
                      <a:pPr algn="l">
                        <a:defRPr/>
                      </a:pPr>
                      <a:endParaRPr lang="en-US" sz="1600" u="none">
                        <a:solidFill>
                          <a:srgbClr val="000000"/>
                        </a:solidFill>
                        <a:latin typeface="+mn-lt"/>
                      </a:endParaRPr>
                    </a:p>
                    <a:p>
                      <a:pPr algn="l">
                        <a:defRPr/>
                      </a:pPr>
                      <a:endParaRPr lang="en-US" sz="1600" u="none">
                        <a:solidFill>
                          <a:srgbClr val="000000"/>
                        </a:solidFill>
                        <a:latin typeface="+mn-lt"/>
                      </a:endParaRPr>
                    </a:p>
                    <a:p>
                      <a:pPr algn="l">
                        <a:defRPr/>
                      </a:pPr>
                      <a:endParaRPr lang="en-US" sz="16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extLst>
                  <a:ext uri="{0D108BD9-81ED-4DB2-BD59-A6C34878D82A}">
                    <a16:rowId xmlns:a16="http://schemas.microsoft.com/office/drawing/2014/main" val="10002"/>
                  </a:ext>
                </a:extLst>
              </a:tr>
              <a:tr h="422615">
                <a:tc>
                  <a:txBody>
                    <a:bodyPr/>
                    <a:lstStyle/>
                    <a:p>
                      <a:pPr algn="l">
                        <a:defRPr/>
                      </a:pPr>
                      <a:endParaRPr lang="en-US" sz="1600" u="none">
                        <a:solidFill>
                          <a:srgbClr val="000000"/>
                        </a:solidFill>
                        <a:latin typeface="+mn-lt"/>
                      </a:endParaRPr>
                    </a:p>
                    <a:p>
                      <a:pPr algn="l">
                        <a:defRPr/>
                      </a:pPr>
                      <a:endParaRPr lang="en-US" sz="1600" u="none">
                        <a:solidFill>
                          <a:srgbClr val="000000"/>
                        </a:solidFill>
                        <a:latin typeface="+mn-lt"/>
                      </a:endParaRPr>
                    </a:p>
                    <a:p>
                      <a:pPr algn="l">
                        <a:defRPr/>
                      </a:pPr>
                      <a:endParaRPr lang="en-US" sz="16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extLst>
                  <a:ext uri="{0D108BD9-81ED-4DB2-BD59-A6C34878D82A}">
                    <a16:rowId xmlns:a16="http://schemas.microsoft.com/office/drawing/2014/main" val="10003"/>
                  </a:ext>
                </a:extLst>
              </a:tr>
              <a:tr h="422615">
                <a:tc>
                  <a:txBody>
                    <a:bodyPr/>
                    <a:lstStyle/>
                    <a:p>
                      <a:pPr algn="l">
                        <a:defRPr/>
                      </a:pPr>
                      <a:endParaRPr lang="en-US" sz="1600" u="none">
                        <a:solidFill>
                          <a:srgbClr val="000000"/>
                        </a:solidFill>
                        <a:latin typeface="+mn-lt"/>
                      </a:endParaRPr>
                    </a:p>
                    <a:p>
                      <a:pPr algn="l">
                        <a:defRPr/>
                      </a:pPr>
                      <a:endParaRPr lang="en-US" sz="1600">
                        <a:latin typeface="+mn-lt"/>
                      </a:endParaRPr>
                    </a:p>
                    <a:p>
                      <a:pPr algn="l">
                        <a:defRPr/>
                      </a:pPr>
                      <a:endParaRPr lang="en-US" sz="16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extLst>
                  <a:ext uri="{0D108BD9-81ED-4DB2-BD59-A6C34878D82A}">
                    <a16:rowId xmlns:a16="http://schemas.microsoft.com/office/drawing/2014/main" val="10004"/>
                  </a:ext>
                </a:extLst>
              </a:tr>
              <a:tr h="422615">
                <a:tc>
                  <a:txBody>
                    <a:bodyPr/>
                    <a:lstStyle/>
                    <a:p>
                      <a:pPr algn="l">
                        <a:defRPr/>
                      </a:pPr>
                      <a:endParaRPr lang="en-US" sz="1600" u="none">
                        <a:solidFill>
                          <a:srgbClr val="000000"/>
                        </a:solidFill>
                        <a:latin typeface="+mn-lt"/>
                      </a:endParaRPr>
                    </a:p>
                    <a:p>
                      <a:pPr algn="l">
                        <a:defRPr/>
                      </a:pPr>
                      <a:endParaRPr lang="en-US" sz="1600">
                        <a:latin typeface="+mn-lt"/>
                      </a:endParaRPr>
                    </a:p>
                    <a:p>
                      <a:pPr algn="l">
                        <a:defRPr/>
                      </a:pPr>
                      <a:endParaRPr lang="en-US" sz="16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DEF5CF"/>
                    </a:solidFill>
                  </a:tcPr>
                </a:tc>
                <a:extLst>
                  <a:ext uri="{0D108BD9-81ED-4DB2-BD59-A6C34878D82A}">
                    <a16:rowId xmlns:a16="http://schemas.microsoft.com/office/drawing/2014/main" val="10005"/>
                  </a:ext>
                </a:extLst>
              </a:tr>
              <a:tr h="422615">
                <a:tc>
                  <a:txBody>
                    <a:bodyPr/>
                    <a:lstStyle/>
                    <a:p>
                      <a:pPr algn="l">
                        <a:defRPr/>
                      </a:pPr>
                      <a:endParaRPr lang="en-US" sz="1600">
                        <a:latin typeface="+mn-lt"/>
                      </a:endParaRPr>
                    </a:p>
                    <a:p>
                      <a:pPr algn="l">
                        <a:defRPr/>
                      </a:pPr>
                      <a:endParaRPr lang="en-US" sz="1600">
                        <a:latin typeface="+mn-lt"/>
                      </a:endParaRPr>
                    </a:p>
                    <a:p>
                      <a:pPr algn="l">
                        <a:defRPr/>
                      </a:pPr>
                      <a:endParaRPr lang="en-US" sz="160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tc>
                  <a:txBody>
                    <a:bodyPr/>
                    <a:lstStyle/>
                    <a:p>
                      <a:endParaRPr lang="en-US" sz="110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EEFBE8"/>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155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D0F13-AD63-1291-1B9F-1EDA1B8F4B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B650BE-C764-4EC1-F684-C663FF8EF012}"/>
              </a:ext>
            </a:extLst>
          </p:cNvPr>
          <p:cNvSpPr>
            <a:spLocks noGrp="1"/>
          </p:cNvSpPr>
          <p:nvPr>
            <p:ph type="title"/>
          </p:nvPr>
        </p:nvSpPr>
        <p:spPr/>
        <p:txBody>
          <a:bodyPr/>
          <a:lstStyle/>
          <a:p>
            <a:r>
              <a:rPr lang="en-GB"/>
              <a:t>Source Analysis Grid: Fan’s letter to local newspaper</a:t>
            </a:r>
          </a:p>
        </p:txBody>
      </p:sp>
      <p:graphicFrame>
        <p:nvGraphicFramePr>
          <p:cNvPr id="3" name="Table 6" descr="Table">
            <a:extLst>
              <a:ext uri="{FF2B5EF4-FFF2-40B4-BE49-F238E27FC236}">
                <a16:creationId xmlns:a16="http://schemas.microsoft.com/office/drawing/2014/main" id="{DE00C45D-D02E-9226-CC2D-0295FF98C191}"/>
              </a:ext>
            </a:extLst>
          </p:cNvPr>
          <p:cNvGraphicFramePr>
            <a:graphicFrameLocks noGrp="1"/>
          </p:cNvGraphicFramePr>
          <p:nvPr>
            <p:extLst>
              <p:ext uri="{D42A27DB-BD31-4B8C-83A1-F6EECF244321}">
                <p14:modId xmlns:p14="http://schemas.microsoft.com/office/powerpoint/2010/main" val="3400788991"/>
              </p:ext>
            </p:extLst>
          </p:nvPr>
        </p:nvGraphicFramePr>
        <p:xfrm>
          <a:off x="357187" y="1188113"/>
          <a:ext cx="10483297" cy="5303520"/>
        </p:xfrm>
        <a:graphic>
          <a:graphicData uri="http://schemas.openxmlformats.org/drawingml/2006/table">
            <a:tbl>
              <a:tblPr firstRow="1"/>
              <a:tblGrid>
                <a:gridCol w="3576860">
                  <a:extLst>
                    <a:ext uri="{9D8B030D-6E8A-4147-A177-3AD203B41FA5}">
                      <a16:colId xmlns:a16="http://schemas.microsoft.com/office/drawing/2014/main" val="20000"/>
                    </a:ext>
                  </a:extLst>
                </a:gridCol>
                <a:gridCol w="3359888">
                  <a:extLst>
                    <a:ext uri="{9D8B030D-6E8A-4147-A177-3AD203B41FA5}">
                      <a16:colId xmlns:a16="http://schemas.microsoft.com/office/drawing/2014/main" val="20001"/>
                    </a:ext>
                  </a:extLst>
                </a:gridCol>
                <a:gridCol w="3546549">
                  <a:extLst>
                    <a:ext uri="{9D8B030D-6E8A-4147-A177-3AD203B41FA5}">
                      <a16:colId xmlns:a16="http://schemas.microsoft.com/office/drawing/2014/main" val="20002"/>
                    </a:ext>
                  </a:extLst>
                </a:gridCol>
              </a:tblGrid>
              <a:tr h="333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none">
                          <a:solidFill>
                            <a:srgbClr val="000000"/>
                          </a:solidFill>
                          <a:latin typeface="+mn-lt"/>
                        </a:rPr>
                        <a:t>What things does the fan say?</a:t>
                      </a:r>
                      <a:endParaRPr lang="en-US" sz="1800" b="1">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defRPr/>
                      </a:pPr>
                      <a:r>
                        <a:rPr lang="en-US" sz="1800" b="1" u="none">
                          <a:solidFill>
                            <a:srgbClr val="000000"/>
                          </a:solidFill>
                          <a:latin typeface="+mn-lt"/>
                        </a:rPr>
                        <a:t>What does this tell us?</a:t>
                      </a:r>
                      <a:endParaRPr lang="en-US" sz="1800" b="1">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defRPr/>
                      </a:pPr>
                      <a:r>
                        <a:rPr lang="en-US" sz="1800" b="1" u="none">
                          <a:solidFill>
                            <a:srgbClr val="000000"/>
                          </a:solidFill>
                          <a:latin typeface="+mn-lt"/>
                        </a:rPr>
                        <a:t>What questions do you have?</a:t>
                      </a:r>
                      <a:endParaRPr lang="en-US" sz="1800" b="1">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1690646"/>
                  </a:ext>
                </a:extLst>
              </a:tr>
              <a:tr h="5223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a:defRPr/>
                      </a:pPr>
                      <a:endParaRPr lang="en-US" sz="1600" b="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l">
                        <a:defRPr/>
                      </a:pPr>
                      <a:endParaRPr lang="en-US" sz="1600" b="0" u="none">
                        <a:solidFill>
                          <a:srgbClr val="000000"/>
                        </a:solidFill>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5215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endParaRPr lang="en-US" sz="1600" b="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endParaRPr lang="en-US" sz="1600" b="0" u="none">
                        <a:solidFill>
                          <a:srgbClr val="000000"/>
                        </a:solidFill>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581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a:defRPr/>
                      </a:pPr>
                      <a:endParaRPr lang="en-US" sz="1600" b="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a:defRPr/>
                      </a:pPr>
                      <a:endParaRPr lang="en-US" sz="1600" b="0" u="none">
                        <a:solidFill>
                          <a:srgbClr val="000000"/>
                        </a:solidFill>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562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endParaRPr lang="en-US" sz="1600" b="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endParaRPr lang="en-US" sz="1600" b="0" u="none">
                        <a:solidFill>
                          <a:srgbClr val="000000"/>
                        </a:solidFill>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806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a:defRPr/>
                      </a:pPr>
                      <a:endParaRPr lang="en-US" sz="1600" b="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a:defRPr/>
                      </a:pPr>
                      <a:endParaRPr lang="en-US" sz="1600" b="0" u="none">
                        <a:solidFill>
                          <a:srgbClr val="000000"/>
                        </a:solidFill>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556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a:solidFill>
                          <a:srgbClr val="000000"/>
                        </a:solidFill>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endParaRPr lang="en-US" sz="1600" b="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defRPr/>
                      </a:pPr>
                      <a:endParaRPr lang="en-US" sz="1600" b="0" u="none">
                        <a:solidFill>
                          <a:srgbClr val="000000"/>
                        </a:solidFill>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7699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9F9CE2-9EF7-E279-E76D-D00446E7C7F2}"/>
              </a:ext>
            </a:extLst>
          </p:cNvPr>
          <p:cNvSpPr>
            <a:spLocks noGrp="1"/>
          </p:cNvSpPr>
          <p:nvPr>
            <p:ph idx="1"/>
          </p:nvPr>
        </p:nvSpPr>
        <p:spPr/>
        <p:txBody>
          <a:bodyPr/>
          <a:lstStyle/>
          <a:p>
            <a:pPr>
              <a:spcBef>
                <a:spcPts val="1200"/>
              </a:spcBef>
              <a:spcAft>
                <a:spcPts val="1200"/>
              </a:spcAft>
            </a:pPr>
            <a:r>
              <a:rPr lang="en-GB" sz="2400"/>
              <a:t>This is 11 Lightwood Road, Buxton. </a:t>
            </a:r>
          </a:p>
          <a:p>
            <a:pPr>
              <a:spcBef>
                <a:spcPts val="1200"/>
              </a:spcBef>
              <a:spcAft>
                <a:spcPts val="1200"/>
              </a:spcAft>
            </a:pPr>
            <a:r>
              <a:rPr lang="en-GB" sz="2400"/>
              <a:t>It is connected to our local, significant person. </a:t>
            </a:r>
          </a:p>
          <a:p>
            <a:pPr>
              <a:spcBef>
                <a:spcPts val="1200"/>
              </a:spcBef>
              <a:spcAft>
                <a:spcPts val="1200"/>
              </a:spcAft>
            </a:pPr>
            <a:r>
              <a:rPr lang="en-GB" sz="2400">
                <a:latin typeface="Arial" panose="020B0604020202020204" pitchFamily="34" charset="0"/>
                <a:cs typeface="Arial" panose="020B0604020202020204" pitchFamily="34" charset="0"/>
              </a:rPr>
              <a:t>Find </a:t>
            </a:r>
            <a:r>
              <a:rPr lang="en-GB" sz="2400"/>
              <a:t>11 Lightwood Road, Buxton </a:t>
            </a:r>
            <a:r>
              <a:rPr lang="en-GB" sz="2400">
                <a:latin typeface="Arial" panose="020B0604020202020204" pitchFamily="34" charset="0"/>
                <a:cs typeface="Arial" panose="020B0604020202020204" pitchFamily="34" charset="0"/>
              </a:rPr>
              <a:t>on </a:t>
            </a:r>
            <a:r>
              <a:rPr lang="en-GB" sz="2400">
                <a:latin typeface="Arial" panose="020B0604020202020204" pitchFamily="34" charset="0"/>
                <a:cs typeface="Arial" panose="020B0604020202020204" pitchFamily="34" charset="0"/>
                <a:hlinkClick r:id="rId3"/>
              </a:rPr>
              <a:t>Google Maps</a:t>
            </a:r>
            <a:r>
              <a:rPr lang="en-GB" sz="2400">
                <a:latin typeface="Arial" panose="020B0604020202020204" pitchFamily="34" charset="0"/>
                <a:cs typeface="Arial" panose="020B0604020202020204" pitchFamily="34" charset="0"/>
              </a:rPr>
              <a:t>. </a:t>
            </a:r>
            <a:endParaRPr lang="en-GB" sz="2400"/>
          </a:p>
          <a:p>
            <a:pPr marL="342900" indent="-342900">
              <a:spcBef>
                <a:spcPts val="600"/>
              </a:spcBef>
              <a:spcAft>
                <a:spcPts val="600"/>
              </a:spcAft>
              <a:buFont typeface="Arial" panose="020B0604020202020204" pitchFamily="34" charset="0"/>
              <a:buChar char="•"/>
            </a:pPr>
            <a:r>
              <a:rPr lang="en-GB" sz="2400"/>
              <a:t>How many miles away is it from your school? </a:t>
            </a:r>
          </a:p>
          <a:p>
            <a:pPr marL="342900" indent="-342900">
              <a:spcBef>
                <a:spcPts val="600"/>
              </a:spcBef>
              <a:spcAft>
                <a:spcPts val="600"/>
              </a:spcAft>
              <a:buFont typeface="Arial" panose="020B0604020202020204" pitchFamily="34" charset="0"/>
              <a:buChar char="•"/>
            </a:pPr>
            <a:r>
              <a:rPr lang="en-GB" sz="2400"/>
              <a:t>How long would it take you to walk or drive?</a:t>
            </a:r>
          </a:p>
          <a:p>
            <a:pPr marL="342900" indent="-342900">
              <a:spcBef>
                <a:spcPts val="600"/>
              </a:spcBef>
              <a:spcAft>
                <a:spcPts val="600"/>
              </a:spcAft>
              <a:buFont typeface="Arial" panose="020B0604020202020204" pitchFamily="34" charset="0"/>
              <a:buChar char="•"/>
            </a:pPr>
            <a:r>
              <a:rPr lang="en-GB" sz="2400"/>
              <a:t>Would you say this building is local to your school?</a:t>
            </a:r>
          </a:p>
          <a:p>
            <a:endParaRPr lang="en-GB"/>
          </a:p>
        </p:txBody>
      </p:sp>
      <p:sp>
        <p:nvSpPr>
          <p:cNvPr id="3" name="Title 2">
            <a:extLst>
              <a:ext uri="{FF2B5EF4-FFF2-40B4-BE49-F238E27FC236}">
                <a16:creationId xmlns:a16="http://schemas.microsoft.com/office/drawing/2014/main" id="{5AE4BCCF-4FB8-FC2D-D661-148E1262A9C6}"/>
              </a:ext>
            </a:extLst>
          </p:cNvPr>
          <p:cNvSpPr>
            <a:spLocks noGrp="1"/>
          </p:cNvSpPr>
          <p:nvPr>
            <p:ph type="title"/>
          </p:nvPr>
        </p:nvSpPr>
        <p:spPr>
          <a:xfrm>
            <a:off x="357187" y="365126"/>
            <a:ext cx="8153767" cy="710288"/>
          </a:xfrm>
        </p:spPr>
        <p:txBody>
          <a:bodyPr/>
          <a:lstStyle/>
          <a:p>
            <a:r>
              <a:rPr lang="en-GB"/>
              <a:t>An ordinary terraced house?</a:t>
            </a:r>
          </a:p>
        </p:txBody>
      </p:sp>
      <p:pic>
        <p:nvPicPr>
          <p:cNvPr id="13" name="Picture Placeholder 12" descr="A terraced house made of cream-coloured stone with a white door">
            <a:extLst>
              <a:ext uri="{FF2B5EF4-FFF2-40B4-BE49-F238E27FC236}">
                <a16:creationId xmlns:a16="http://schemas.microsoft.com/office/drawing/2014/main" id="{1103CD76-3C22-277B-3C67-B99AD574CFC6}"/>
              </a:ext>
            </a:extLst>
          </p:cNvPr>
          <p:cNvPicPr>
            <a:picLocks noGrp="1" noChangeAspect="1"/>
          </p:cNvPicPr>
          <p:nvPr>
            <p:ph type="pic" sz="quarter" idx="10"/>
          </p:nvPr>
        </p:nvPicPr>
        <p:blipFill>
          <a:blip r:embed="rId4"/>
          <a:srcRect t="7380" b="7380"/>
          <a:stretch/>
        </p:blipFill>
        <p:spPr>
          <a:prstGeom prst="rect">
            <a:avLst/>
          </a:prstGeom>
        </p:spPr>
      </p:pic>
      <p:sp>
        <p:nvSpPr>
          <p:cNvPr id="5" name="Text Placeholder 4">
            <a:extLst>
              <a:ext uri="{FF2B5EF4-FFF2-40B4-BE49-F238E27FC236}">
                <a16:creationId xmlns:a16="http://schemas.microsoft.com/office/drawing/2014/main" id="{56EF47A1-9CE8-E4BE-683A-E7B99D8FBC47}"/>
              </a:ext>
            </a:extLst>
          </p:cNvPr>
          <p:cNvSpPr>
            <a:spLocks noGrp="1"/>
          </p:cNvSpPr>
          <p:nvPr>
            <p:ph type="body" sz="quarter" idx="26"/>
          </p:nvPr>
        </p:nvSpPr>
        <p:spPr/>
        <p:txBody>
          <a:bodyPr/>
          <a:lstStyle/>
          <a:p>
            <a:r>
              <a:rPr lang="en-GB"/>
              <a:t>11 Lightwood Road</a:t>
            </a:r>
          </a:p>
        </p:txBody>
      </p:sp>
      <p:grpSp>
        <p:nvGrpSpPr>
          <p:cNvPr id="8" name="Investigate-Char">
            <a:extLst>
              <a:ext uri="{FF2B5EF4-FFF2-40B4-BE49-F238E27FC236}">
                <a16:creationId xmlns:a16="http://schemas.microsoft.com/office/drawing/2014/main" id="{F603155B-FC5A-49A4-9148-FBE4548E4FA4}"/>
              </a:ext>
              <a:ext uri="{C183D7F6-B498-43B3-948B-1728B52AA6E4}">
                <adec:decorative xmlns:adec="http://schemas.microsoft.com/office/drawing/2017/decorative" val="1"/>
              </a:ext>
            </a:extLst>
          </p:cNvPr>
          <p:cNvGrpSpPr/>
          <p:nvPr/>
        </p:nvGrpSpPr>
        <p:grpSpPr>
          <a:xfrm>
            <a:off x="10701946" y="113917"/>
            <a:ext cx="1362530" cy="1392182"/>
            <a:chOff x="2379102" y="1046164"/>
            <a:chExt cx="2837295" cy="2663853"/>
          </a:xfrm>
        </p:grpSpPr>
        <p:sp>
          <p:nvSpPr>
            <p:cNvPr id="9" name="Deco-Washi">
              <a:extLst>
                <a:ext uri="{FF2B5EF4-FFF2-40B4-BE49-F238E27FC236}">
                  <a16:creationId xmlns:a16="http://schemas.microsoft.com/office/drawing/2014/main" id="{28907175-2F61-D4B3-C421-823491C3E31D}"/>
                </a:ext>
                <a:ext uri="{C183D7F6-B498-43B3-948B-1728B52AA6E4}">
                  <adec:decorative xmlns:adec="http://schemas.microsoft.com/office/drawing/2017/decorative" val="1"/>
                </a:ext>
              </a:extLst>
            </p:cNvPr>
            <p:cNvSpPr txBox="1">
              <a:spLocks/>
            </p:cNvSpPr>
            <p:nvPr/>
          </p:nvSpPr>
          <p:spPr>
            <a:xfrm>
              <a:off x="2627327" y="1046164"/>
              <a:ext cx="2367884" cy="681038"/>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descr="Investigate">
              <a:extLst>
                <a:ext uri="{FF2B5EF4-FFF2-40B4-BE49-F238E27FC236}">
                  <a16:creationId xmlns:a16="http://schemas.microsoft.com/office/drawing/2014/main" id="{7DCAB75C-8C4A-ABB1-E09B-2591A5718549}"/>
                </a:ext>
              </a:extLst>
            </p:cNvPr>
            <p:cNvSpPr txBox="1">
              <a:spLocks/>
            </p:cNvSpPr>
            <p:nvPr/>
          </p:nvSpPr>
          <p:spPr>
            <a:xfrm rot="21383919">
              <a:off x="2379102" y="1178304"/>
              <a:ext cx="2837295" cy="547344"/>
            </a:xfrm>
            <a:prstGeom prst="rect">
              <a:avLst/>
            </a:prstGeom>
            <a:noFill/>
          </p:spPr>
          <p:txBody>
            <a:bodyPr wrap="square"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11" name="Investigate-Char" descr="Investigate character icon">
              <a:extLst>
                <a:ext uri="{FF2B5EF4-FFF2-40B4-BE49-F238E27FC236}">
                  <a16:creationId xmlns:a16="http://schemas.microsoft.com/office/drawing/2014/main" id="{70F0B420-0466-F712-6334-24EBBD0675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6829" y="1719984"/>
              <a:ext cx="1958382" cy="1990033"/>
            </a:xfrm>
            <a:prstGeom prst="rect">
              <a:avLst/>
            </a:prstGeom>
          </p:spPr>
        </p:pic>
      </p:grpSp>
    </p:spTree>
    <p:extLst>
      <p:ext uri="{BB962C8B-B14F-4D97-AF65-F5344CB8AC3E}">
        <p14:creationId xmlns:p14="http://schemas.microsoft.com/office/powerpoint/2010/main" val="1535242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AC9A-46E3-B4BA-7852-B5E9CC50D22F}"/>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rPr>
              <a:t>What can a building tell us?</a:t>
            </a:r>
          </a:p>
        </p:txBody>
      </p:sp>
      <p:sp>
        <p:nvSpPr>
          <p:cNvPr id="3" name="Content Placeholder 2">
            <a:extLst>
              <a:ext uri="{FF2B5EF4-FFF2-40B4-BE49-F238E27FC236}">
                <a16:creationId xmlns:a16="http://schemas.microsoft.com/office/drawing/2014/main" id="{FFA9429A-D20C-8BE8-40C5-BCCD3D442564}"/>
              </a:ext>
            </a:extLst>
          </p:cNvPr>
          <p:cNvSpPr>
            <a:spLocks noGrp="1"/>
          </p:cNvSpPr>
          <p:nvPr>
            <p:ph idx="1"/>
          </p:nvPr>
        </p:nvSpPr>
        <p:spPr>
          <a:xfrm>
            <a:off x="381885" y="4686300"/>
            <a:ext cx="10971915" cy="1806574"/>
          </a:xfrm>
        </p:spPr>
        <p:txBody>
          <a:bodyPr>
            <a:normAutofit/>
          </a:bodyPr>
          <a:lstStyle/>
          <a:p>
            <a:endParaRPr lang="en-GB"/>
          </a:p>
          <a:p>
            <a:r>
              <a:rPr lang="en-GB">
                <a:latin typeface="Arial" panose="020B0604020202020204" pitchFamily="34" charset="0"/>
                <a:cs typeface="Arial" panose="020B0604020202020204" pitchFamily="34" charset="0"/>
              </a:rPr>
              <a:t>Complete the inference grid on the next page to explore what this building can tell you…..</a:t>
            </a:r>
          </a:p>
          <a:p>
            <a:endParaRPr lang="en-GB"/>
          </a:p>
        </p:txBody>
      </p:sp>
      <p:pic>
        <p:nvPicPr>
          <p:cNvPr id="4" name="Examine-icon" descr="Examine character icon">
            <a:extLst>
              <a:ext uri="{FF2B5EF4-FFF2-40B4-BE49-F238E27FC236}">
                <a16:creationId xmlns:a16="http://schemas.microsoft.com/office/drawing/2014/main" id="{AA2C5F27-C43A-8C55-DC25-7EE6DA2D8E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9811" y="1952732"/>
            <a:ext cx="2802404" cy="2548436"/>
          </a:xfrm>
          <a:prstGeom prst="rect">
            <a:avLst/>
          </a:prstGeom>
        </p:spPr>
      </p:pic>
      <p:sp>
        <p:nvSpPr>
          <p:cNvPr id="6" name="TextBox 5">
            <a:extLst>
              <a:ext uri="{FF2B5EF4-FFF2-40B4-BE49-F238E27FC236}">
                <a16:creationId xmlns:a16="http://schemas.microsoft.com/office/drawing/2014/main" id="{DF815EF5-028F-6DCE-D338-6A6BE9A72841}"/>
              </a:ext>
            </a:extLst>
          </p:cNvPr>
          <p:cNvSpPr txBox="1"/>
          <p:nvPr/>
        </p:nvSpPr>
        <p:spPr>
          <a:xfrm>
            <a:off x="4507706" y="2765285"/>
            <a:ext cx="6138862" cy="923330"/>
          </a:xfrm>
          <a:prstGeom prst="rect">
            <a:avLst/>
          </a:prstGeom>
          <a:noFill/>
        </p:spPr>
        <p:txBody>
          <a:bodyPr wrap="square">
            <a:spAutoFit/>
          </a:bodyPr>
          <a:lstStyle/>
          <a:p>
            <a:r>
              <a:rPr lang="en-GB" sz="5400">
                <a:latin typeface="Arial" panose="020B0604020202020204" pitchFamily="34" charset="0"/>
                <a:cs typeface="Arial" panose="020B0604020202020204" pitchFamily="34" charset="0"/>
              </a:rPr>
              <a:t>History detectives!</a:t>
            </a:r>
          </a:p>
        </p:txBody>
      </p:sp>
    </p:spTree>
    <p:extLst>
      <p:ext uri="{BB962C8B-B14F-4D97-AF65-F5344CB8AC3E}">
        <p14:creationId xmlns:p14="http://schemas.microsoft.com/office/powerpoint/2010/main" val="125655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ED71C-EFBF-C4AD-D68D-190DA6ACA4A1}"/>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a:t>What can buildings tell us?</a:t>
            </a:r>
          </a:p>
        </p:txBody>
      </p:sp>
      <p:sp>
        <p:nvSpPr>
          <p:cNvPr id="6" name="TextBox 5">
            <a:extLst>
              <a:ext uri="{FF2B5EF4-FFF2-40B4-BE49-F238E27FC236}">
                <a16:creationId xmlns:a16="http://schemas.microsoft.com/office/drawing/2014/main" id="{D26B61D2-6226-4BB1-B767-AC81CCF1B1B1}"/>
              </a:ext>
            </a:extLst>
          </p:cNvPr>
          <p:cNvSpPr txBox="1"/>
          <p:nvPr/>
        </p:nvSpPr>
        <p:spPr>
          <a:xfrm>
            <a:off x="4942257" y="1138948"/>
            <a:ext cx="2162346" cy="369332"/>
          </a:xfrm>
          <a:prstGeom prst="rect">
            <a:avLst/>
          </a:prstGeom>
          <a:noFill/>
        </p:spPr>
        <p:txBody>
          <a:bodyPr wrap="square" rtlCol="0">
            <a:spAutoFit/>
          </a:bodyPr>
          <a:lstStyle/>
          <a:p>
            <a:r>
              <a:rPr lang="en-GB"/>
              <a:t>(I think….because)</a:t>
            </a:r>
          </a:p>
        </p:txBody>
      </p:sp>
      <p:pic>
        <p:nvPicPr>
          <p:cNvPr id="7" name="Picture 6" descr="A terraced house made of cream-coloured stone with a white door">
            <a:extLst>
              <a:ext uri="{FF2B5EF4-FFF2-40B4-BE49-F238E27FC236}">
                <a16:creationId xmlns:a16="http://schemas.microsoft.com/office/drawing/2014/main" id="{F0BF8E9C-01C2-6005-5DDC-A04EAD7A4AC3}"/>
              </a:ext>
            </a:extLst>
          </p:cNvPr>
          <p:cNvPicPr>
            <a:picLocks noChangeAspect="1"/>
          </p:cNvPicPr>
          <p:nvPr/>
        </p:nvPicPr>
        <p:blipFill>
          <a:blip r:embed="rId3"/>
          <a:srcRect/>
          <a:stretch/>
        </p:blipFill>
        <p:spPr>
          <a:xfrm>
            <a:off x="5049318" y="3252350"/>
            <a:ext cx="2485153" cy="2542032"/>
          </a:xfrm>
          <a:prstGeom prst="rect">
            <a:avLst/>
          </a:prstGeom>
        </p:spPr>
      </p:pic>
    </p:spTree>
    <p:extLst>
      <p:ext uri="{BB962C8B-B14F-4D97-AF65-F5344CB8AC3E}">
        <p14:creationId xmlns:p14="http://schemas.microsoft.com/office/powerpoint/2010/main" val="3968316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99593F-48CB-CDAD-1E66-BFC09D629246}"/>
              </a:ext>
            </a:extLst>
          </p:cNvPr>
          <p:cNvSpPr>
            <a:spLocks noGrp="1"/>
          </p:cNvSpPr>
          <p:nvPr>
            <p:ph type="title" idx="4294967295"/>
          </p:nvPr>
        </p:nvSpPr>
        <p:spPr>
          <a:xfrm>
            <a:off x="838200" y="-1027907"/>
            <a:ext cx="10515600" cy="1027907"/>
          </a:xfrm>
        </p:spPr>
        <p:txBody>
          <a:bodyPr vert="horz" lIns="91440" tIns="45720" rIns="91440" bIns="45720" rtlCol="0" anchor="b">
            <a:normAutofit/>
          </a:bodyPr>
          <a:lstStyle/>
          <a:p>
            <a:r>
              <a:rPr lang="en-GB"/>
              <a:t>Print out inference square</a:t>
            </a:r>
          </a:p>
        </p:txBody>
      </p:sp>
      <p:pic>
        <p:nvPicPr>
          <p:cNvPr id="2" name="Picture 1" descr="A terraced house made of cream-coloured stone with a white door, tough this view is black and white">
            <a:extLst>
              <a:ext uri="{FF2B5EF4-FFF2-40B4-BE49-F238E27FC236}">
                <a16:creationId xmlns:a16="http://schemas.microsoft.com/office/drawing/2014/main" id="{2C879FB9-0A50-813B-988E-B48E6EC2C7CA}"/>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rcRect/>
          <a:stretch/>
        </p:blipFill>
        <p:spPr>
          <a:xfrm>
            <a:off x="4853423" y="3197275"/>
            <a:ext cx="2485153" cy="2542032"/>
          </a:xfrm>
          <a:prstGeom prst="rect">
            <a:avLst/>
          </a:prstGeom>
        </p:spPr>
      </p:pic>
    </p:spTree>
    <p:extLst>
      <p:ext uri="{BB962C8B-B14F-4D97-AF65-F5344CB8AC3E}">
        <p14:creationId xmlns:p14="http://schemas.microsoft.com/office/powerpoint/2010/main" val="390890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2F68F-BD61-D547-0BA4-7372EDC1EBF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ED2BCD-2705-49A3-A05C-3C41E9275228}"/>
              </a:ext>
            </a:extLst>
          </p:cNvPr>
          <p:cNvSpPr>
            <a:spLocks noGrp="1"/>
          </p:cNvSpPr>
          <p:nvPr>
            <p:ph idx="1"/>
          </p:nvPr>
        </p:nvSpPr>
        <p:spPr>
          <a:xfrm>
            <a:off x="381886" y="1411704"/>
            <a:ext cx="5324852" cy="3530686"/>
          </a:xfrm>
        </p:spPr>
        <p:txBody>
          <a:bodyPr/>
          <a:lstStyle/>
          <a:p>
            <a:pPr>
              <a:spcBef>
                <a:spcPts val="1200"/>
              </a:spcBef>
              <a:spcAft>
                <a:spcPts val="1200"/>
              </a:spcAft>
            </a:pPr>
            <a:r>
              <a:rPr lang="en-GB" sz="2400"/>
              <a:t>This is 11 Lightwood Road, Buxton. </a:t>
            </a:r>
            <a:endParaRPr lang="en-GB" sz="2400">
              <a:latin typeface="Arial" panose="020B0604020202020204" pitchFamily="34" charset="0"/>
              <a:cs typeface="Arial" panose="020B0604020202020204" pitchFamily="34" charset="0"/>
            </a:endParaRPr>
          </a:p>
          <a:p>
            <a:pPr>
              <a:spcBef>
                <a:spcPts val="1200"/>
              </a:spcBef>
              <a:spcAft>
                <a:spcPts val="1200"/>
              </a:spcAft>
            </a:pPr>
            <a:r>
              <a:rPr lang="en-GB" sz="2400">
                <a:latin typeface="Arial" panose="020B0604020202020204" pitchFamily="34" charset="0"/>
                <a:cs typeface="Arial" panose="020B0604020202020204" pitchFamily="34" charset="0"/>
              </a:rPr>
              <a:t>11 Lightwood Road looks like an ordinary terraced house, on an ordinary street in Buxton.</a:t>
            </a:r>
          </a:p>
          <a:p>
            <a:pPr>
              <a:spcBef>
                <a:spcPts val="1200"/>
              </a:spcBef>
              <a:spcAft>
                <a:spcPts val="1200"/>
              </a:spcAft>
            </a:pPr>
            <a:r>
              <a:rPr lang="en-GB" sz="2400">
                <a:latin typeface="Arial" panose="020B0604020202020204" pitchFamily="34" charset="0"/>
                <a:cs typeface="Arial" panose="020B0604020202020204" pitchFamily="34" charset="0"/>
              </a:rPr>
              <a:t>But it is actually very special….</a:t>
            </a:r>
          </a:p>
          <a:p>
            <a:endParaRPr lang="en-GB"/>
          </a:p>
        </p:txBody>
      </p:sp>
      <p:sp>
        <p:nvSpPr>
          <p:cNvPr id="3" name="Title 2">
            <a:extLst>
              <a:ext uri="{FF2B5EF4-FFF2-40B4-BE49-F238E27FC236}">
                <a16:creationId xmlns:a16="http://schemas.microsoft.com/office/drawing/2014/main" id="{899DA58B-F9D3-EBD2-ED77-1CBEB6BA56D0}"/>
              </a:ext>
            </a:extLst>
          </p:cNvPr>
          <p:cNvSpPr>
            <a:spLocks noGrp="1"/>
          </p:cNvSpPr>
          <p:nvPr>
            <p:ph type="title"/>
          </p:nvPr>
        </p:nvSpPr>
        <p:spPr/>
        <p:txBody>
          <a:bodyPr/>
          <a:lstStyle/>
          <a:p>
            <a:r>
              <a:rPr lang="en-GB"/>
              <a:t>11 Lightwood Road, Buxton</a:t>
            </a:r>
          </a:p>
        </p:txBody>
      </p:sp>
      <p:pic>
        <p:nvPicPr>
          <p:cNvPr id="7" name="Picture Placeholder 6" descr="A terraced house made of cream-coloured stone with a white door">
            <a:extLst>
              <a:ext uri="{FF2B5EF4-FFF2-40B4-BE49-F238E27FC236}">
                <a16:creationId xmlns:a16="http://schemas.microsoft.com/office/drawing/2014/main" id="{F7F4B9B0-D9EF-E549-9169-D3362D988195}"/>
              </a:ext>
            </a:extLst>
          </p:cNvPr>
          <p:cNvPicPr>
            <a:picLocks noGrp="1" noChangeAspect="1"/>
          </p:cNvPicPr>
          <p:nvPr>
            <p:ph type="pic" sz="quarter" idx="10"/>
          </p:nvPr>
        </p:nvPicPr>
        <p:blipFill>
          <a:blip r:embed="rId3"/>
          <a:srcRect t="7385" b="7385"/>
          <a:stretch/>
        </p:blipFill>
        <p:spPr>
          <a:prstGeom prst="rect">
            <a:avLst/>
          </a:prstGeom>
        </p:spPr>
      </p:pic>
      <p:sp>
        <p:nvSpPr>
          <p:cNvPr id="5" name="Text Placeholder 4">
            <a:extLst>
              <a:ext uri="{FF2B5EF4-FFF2-40B4-BE49-F238E27FC236}">
                <a16:creationId xmlns:a16="http://schemas.microsoft.com/office/drawing/2014/main" id="{98E0B22E-C4D4-C559-7803-D8090DD3D7A8}"/>
              </a:ext>
            </a:extLst>
          </p:cNvPr>
          <p:cNvSpPr>
            <a:spLocks noGrp="1"/>
          </p:cNvSpPr>
          <p:nvPr>
            <p:ph type="body" sz="quarter" idx="26"/>
          </p:nvPr>
        </p:nvSpPr>
        <p:spPr/>
        <p:txBody>
          <a:bodyPr/>
          <a:lstStyle/>
          <a:p>
            <a:r>
              <a:rPr lang="en-GB"/>
              <a:t>11 Lightwood Road</a:t>
            </a:r>
          </a:p>
        </p:txBody>
      </p:sp>
      <p:grpSp>
        <p:nvGrpSpPr>
          <p:cNvPr id="8" name="Investigate-Char" descr="Investigate Icon">
            <a:extLst>
              <a:ext uri="{FF2B5EF4-FFF2-40B4-BE49-F238E27FC236}">
                <a16:creationId xmlns:a16="http://schemas.microsoft.com/office/drawing/2014/main" id="{B9665A8B-D57A-B141-E039-3A064CE6B869}"/>
              </a:ext>
            </a:extLst>
          </p:cNvPr>
          <p:cNvGrpSpPr/>
          <p:nvPr/>
        </p:nvGrpSpPr>
        <p:grpSpPr>
          <a:xfrm>
            <a:off x="10438592" y="365126"/>
            <a:ext cx="1371522" cy="1679178"/>
            <a:chOff x="2627327" y="1046164"/>
            <a:chExt cx="2367884" cy="2663853"/>
          </a:xfrm>
        </p:grpSpPr>
        <p:sp>
          <p:nvSpPr>
            <p:cNvPr id="9" name="Deco-Washi">
              <a:extLst>
                <a:ext uri="{FF2B5EF4-FFF2-40B4-BE49-F238E27FC236}">
                  <a16:creationId xmlns:a16="http://schemas.microsoft.com/office/drawing/2014/main" id="{AAD900C4-6117-C527-2DED-5489784038EE}"/>
                </a:ext>
                <a:ext uri="{C183D7F6-B498-43B3-948B-1728B52AA6E4}">
                  <adec:decorative xmlns:adec="http://schemas.microsoft.com/office/drawing/2017/decorative" val="1"/>
                </a:ext>
              </a:extLst>
            </p:cNvPr>
            <p:cNvSpPr txBox="1">
              <a:spLocks/>
            </p:cNvSpPr>
            <p:nvPr/>
          </p:nvSpPr>
          <p:spPr>
            <a:xfrm>
              <a:off x="2627327" y="1046164"/>
              <a:ext cx="2367884" cy="681038"/>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descr="Investigate">
              <a:extLst>
                <a:ext uri="{FF2B5EF4-FFF2-40B4-BE49-F238E27FC236}">
                  <a16:creationId xmlns:a16="http://schemas.microsoft.com/office/drawing/2014/main" id="{7D622E1D-E163-2D77-CC8B-DAD4E145F3D6}"/>
                </a:ext>
              </a:extLst>
            </p:cNvPr>
            <p:cNvSpPr txBox="1">
              <a:spLocks/>
            </p:cNvSpPr>
            <p:nvPr/>
          </p:nvSpPr>
          <p:spPr>
            <a:xfrm rot="21383919">
              <a:off x="2644479" y="1177477"/>
              <a:ext cx="2335078" cy="547344"/>
            </a:xfrm>
            <a:prstGeom prst="rect">
              <a:avLst/>
            </a:prstGeom>
            <a:noFill/>
          </p:spPr>
          <p:txBody>
            <a:bodyPr wrap="square" anchor="ctr" anchorCtr="0">
              <a:normAutofit fontScale="85000"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11" name="Investigate-Char" descr="Investigate character icon">
              <a:extLst>
                <a:ext uri="{FF2B5EF4-FFF2-40B4-BE49-F238E27FC236}">
                  <a16:creationId xmlns:a16="http://schemas.microsoft.com/office/drawing/2014/main" id="{A12EC8B1-4C50-F817-10F7-343EE85779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6829" y="1719984"/>
              <a:ext cx="1958382" cy="1990033"/>
            </a:xfrm>
            <a:prstGeom prst="rect">
              <a:avLst/>
            </a:prstGeom>
          </p:spPr>
        </p:pic>
      </p:grpSp>
      <p:grpSp>
        <p:nvGrpSpPr>
          <p:cNvPr id="12" name="Group 11" descr="Flat or Apartment - a self-contained residential unit occupying part of a larger building, typically covering a single floor.">
            <a:extLst>
              <a:ext uri="{FF2B5EF4-FFF2-40B4-BE49-F238E27FC236}">
                <a16:creationId xmlns:a16="http://schemas.microsoft.com/office/drawing/2014/main" id="{53E11801-0970-9915-3CA9-6B5D35D6960C}"/>
              </a:ext>
            </a:extLst>
          </p:cNvPr>
          <p:cNvGrpSpPr/>
          <p:nvPr/>
        </p:nvGrpSpPr>
        <p:grpSpPr>
          <a:xfrm>
            <a:off x="310349" y="4791919"/>
            <a:ext cx="5591020" cy="1146657"/>
            <a:chOff x="310349" y="4896091"/>
            <a:chExt cx="5591020" cy="1146657"/>
          </a:xfrm>
        </p:grpSpPr>
        <p:pic>
          <p:nvPicPr>
            <p:cNvPr id="4" name="Picture 11">
              <a:extLst>
                <a:ext uri="{FF2B5EF4-FFF2-40B4-BE49-F238E27FC236}">
                  <a16:creationId xmlns:a16="http://schemas.microsoft.com/office/drawing/2014/main" id="{965FA904-8210-24B5-821B-C92DDF9F3D8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10349" y="4896091"/>
              <a:ext cx="5467925" cy="1146657"/>
            </a:xfrm>
            <a:prstGeom prst="rect">
              <a:avLst/>
            </a:prstGeom>
          </p:spPr>
        </p:pic>
        <p:sp>
          <p:nvSpPr>
            <p:cNvPr id="6" name="TextBox 5" descr="Flat or Apartment - a self-contained residential unit occupying part of a larger building, typically covering a single floor.">
              <a:extLst>
                <a:ext uri="{FF2B5EF4-FFF2-40B4-BE49-F238E27FC236}">
                  <a16:creationId xmlns:a16="http://schemas.microsoft.com/office/drawing/2014/main" id="{8EE03F39-C4E1-DDF0-6BFD-1B4F48527914}"/>
                </a:ext>
              </a:extLst>
            </p:cNvPr>
            <p:cNvSpPr txBox="1"/>
            <p:nvPr/>
          </p:nvSpPr>
          <p:spPr>
            <a:xfrm>
              <a:off x="604618" y="5034143"/>
              <a:ext cx="5296751" cy="830997"/>
            </a:xfrm>
            <a:prstGeom prst="rect">
              <a:avLst/>
            </a:prstGeom>
            <a:noFill/>
          </p:spPr>
          <p:txBody>
            <a:bodyPr wrap="square">
              <a:spAutoFit/>
            </a:bodyPr>
            <a:lstStyle/>
            <a:p>
              <a:r>
                <a:rPr lang="en-GB" sz="2400" b="1" i="0">
                  <a:effectLst/>
                  <a:latin typeface="Arial" panose="020B0604020202020204" pitchFamily="34" charset="0"/>
                  <a:cs typeface="Arial" panose="020B0604020202020204" pitchFamily="34" charset="0"/>
                </a:rPr>
                <a:t>Terraced house </a:t>
              </a:r>
              <a:r>
                <a:rPr lang="en-GB" sz="2400" b="0" i="0">
                  <a:effectLst/>
                  <a:latin typeface="Arial" panose="020B0604020202020204" pitchFamily="34" charset="0"/>
                  <a:cs typeface="Arial" panose="020B0604020202020204" pitchFamily="34" charset="0"/>
                </a:rPr>
                <a:t>- One of a row of three or more houses joined together</a:t>
              </a:r>
              <a:endParaRPr lang="en-GB" sz="24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3648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D2E43-4F90-40BF-B410-9AF81C15F411}">
  <ds:schemaRefs>
    <ds:schemaRef ds:uri="3cb168fb-557d-4aff-aaa1-591c64e5f6f0"/>
    <ds:schemaRef ds:uri="be30f734-6a04-496a-ba73-5e5e8d7e44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3292</Words>
  <Application>Microsoft Office PowerPoint</Application>
  <PresentationFormat>Widescreen</PresentationFormat>
  <Paragraphs>345</Paragraphs>
  <Slides>44</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Baskerville Old Face</vt:lpstr>
      <vt:lpstr>Calibri</vt:lpstr>
      <vt:lpstr>Century</vt:lpstr>
      <vt:lpstr>Segoe UI</vt:lpstr>
      <vt:lpstr>Source Sans Pro Bold</vt:lpstr>
      <vt:lpstr>Office Theme</vt:lpstr>
      <vt:lpstr>PowerPoint Presentation</vt:lpstr>
      <vt:lpstr>Local Significant People: Frank Soo</vt:lpstr>
      <vt:lpstr>What makes a person significant?</vt:lpstr>
      <vt:lpstr>How can we find out about local significant people?</vt:lpstr>
      <vt:lpstr>An ordinary terraced house?</vt:lpstr>
      <vt:lpstr>What can a building tell us?</vt:lpstr>
      <vt:lpstr>What can buildings tell us?</vt:lpstr>
      <vt:lpstr>Print out inference square</vt:lpstr>
      <vt:lpstr>11 Lightwood Road, Buxton</vt:lpstr>
      <vt:lpstr>11 Lightwood Road, Buxton</vt:lpstr>
      <vt:lpstr>What can you tell about him from this picture? </vt:lpstr>
      <vt:lpstr>PowerPoint Presentation</vt:lpstr>
      <vt:lpstr>PowerPoint Presentation</vt:lpstr>
      <vt:lpstr>Meet Frank Soo</vt:lpstr>
      <vt:lpstr>Early Life</vt:lpstr>
      <vt:lpstr>Football Career</vt:lpstr>
      <vt:lpstr>Player’s Pay</vt:lpstr>
      <vt:lpstr>Fan Letters: The Evening Sentinel, 15th February 1934</vt:lpstr>
      <vt:lpstr>Letters from 15th February 1934</vt:lpstr>
      <vt:lpstr>Letters from 15th February 1934</vt:lpstr>
      <vt:lpstr>Letters from 15th February 1934</vt:lpstr>
      <vt:lpstr>Class Discussion</vt:lpstr>
      <vt:lpstr>Source Analysis Grid: Fan’s letters to local newspaper</vt:lpstr>
      <vt:lpstr>World War Two Declared!</vt:lpstr>
      <vt:lpstr>Football in World War Two</vt:lpstr>
      <vt:lpstr>Frank Joins Up</vt:lpstr>
      <vt:lpstr>England Call Up</vt:lpstr>
      <vt:lpstr>Frank’s Heritage</vt:lpstr>
      <vt:lpstr>Frank’s life after the war</vt:lpstr>
      <vt:lpstr>Hall of Fame</vt:lpstr>
      <vt:lpstr>Frank’s Legacy</vt:lpstr>
      <vt:lpstr>Think back to what makes a person significant?</vt:lpstr>
      <vt:lpstr>Why is Frank Soo significant?</vt:lpstr>
      <vt:lpstr>Why is Frank Soo significant?</vt:lpstr>
      <vt:lpstr>How do we remember and celebrate significant people?</vt:lpstr>
      <vt:lpstr>A Blue Plaque to Frank Soo</vt:lpstr>
      <vt:lpstr>Your Task</vt:lpstr>
      <vt:lpstr>George Harrison Plaque</vt:lpstr>
      <vt:lpstr>Extension Activity 2nd Newspaper article</vt:lpstr>
      <vt:lpstr>Fan Letter - The Evening Sentinel, 29th March, 1938</vt:lpstr>
      <vt:lpstr>Article from ‘The Evening Sentinel’, March 29th 1938</vt:lpstr>
      <vt:lpstr>A Popular Player - The Evening Sentinel March 29th 1938</vt:lpstr>
      <vt:lpstr>Source Analysis Grid: Fan’s letter to local newspaper</vt:lpstr>
      <vt:lpstr>Source Analysis Grid: Fan’s letter to local newspaper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2</cp:revision>
  <dcterms:created xsi:type="dcterms:W3CDTF">2022-11-29T11:24:41Z</dcterms:created>
  <dcterms:modified xsi:type="dcterms:W3CDTF">2026-05-21T15:01:50Z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