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380" r:id="rId5"/>
    <p:sldId id="381" r:id="rId6"/>
    <p:sldId id="411" r:id="rId7"/>
    <p:sldId id="382" r:id="rId8"/>
    <p:sldId id="417" r:id="rId9"/>
    <p:sldId id="418" r:id="rId10"/>
    <p:sldId id="403" r:id="rId11"/>
    <p:sldId id="401" r:id="rId12"/>
    <p:sldId id="374" r:id="rId13"/>
    <p:sldId id="404" r:id="rId14"/>
    <p:sldId id="406" r:id="rId15"/>
    <p:sldId id="387" r:id="rId16"/>
    <p:sldId id="392" r:id="rId17"/>
    <p:sldId id="408" r:id="rId18"/>
    <p:sldId id="410" r:id="rId19"/>
    <p:sldId id="412" r:id="rId20"/>
    <p:sldId id="409" r:id="rId21"/>
    <p:sldId id="372" r:id="rId22"/>
    <p:sldId id="395" r:id="rId23"/>
    <p:sldId id="413" r:id="rId24"/>
    <p:sldId id="414" r:id="rId25"/>
    <p:sldId id="362" r:id="rId26"/>
    <p:sldId id="367" r:id="rId27"/>
    <p:sldId id="415" r:id="rId28"/>
    <p:sldId id="416" r:id="rId29"/>
    <p:sldId id="365" r:id="rId30"/>
    <p:sldId id="396" r:id="rId31"/>
    <p:sldId id="397" r:id="rId32"/>
  </p:sldIdLst>
  <p:sldSz cx="12192000" cy="6858000"/>
  <p:notesSz cx="10021888" cy="6889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D45330-EABD-1F74-15E5-8736CA539639}" name="McHarg, Catherine" initials="MC" userId="S::Catherine.McHarg@HistoricEngland.org.uk::88b8f76c-9ae3-4745-88eb-fe0667a22af5" providerId="AD"/>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62C"/>
    <a:srgbClr val="ADD0F0"/>
    <a:srgbClr val="F5C946"/>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DB9393-0F0A-87AB-B33D-AE98FE587653}" v="16" dt="2024-06-13T15:12:03.913"/>
    <p1510:client id="{B6A3D6BF-64D3-4A24-9079-B74232D98D51}" v="10" dt="2024-06-13T13:03:20.0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46" autoAdjust="0"/>
    <p:restoredTop sz="86101" autoAdjust="0"/>
  </p:normalViewPr>
  <p:slideViewPr>
    <p:cSldViewPr snapToGrid="0">
      <p:cViewPr varScale="1">
        <p:scale>
          <a:sx n="94" d="100"/>
          <a:sy n="94" d="100"/>
        </p:scale>
        <p:origin x="1428" y="102"/>
      </p:cViewPr>
      <p:guideLst>
        <p:guide orient="horz" pos="4110"/>
        <p:guide pos="3749"/>
      </p:guideLst>
    </p:cSldViewPr>
  </p:slideViewPr>
  <p:outlineViewPr>
    <p:cViewPr>
      <p:scale>
        <a:sx n="33" d="100"/>
        <a:sy n="33" d="100"/>
      </p:scale>
      <p:origin x="0" y="-4674"/>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B6A3D6BF-64D3-4A24-9079-B74232D98D51}"/>
    <pc:docChg chg="undo custSel modSld">
      <pc:chgData name="McHarg, Catherine" userId="88b8f76c-9ae3-4745-88eb-fe0667a22af5" providerId="ADAL" clId="{B6A3D6BF-64D3-4A24-9079-B74232D98D51}" dt="2024-06-13T13:13:47.081" v="283" actId="13244"/>
      <pc:docMkLst>
        <pc:docMk/>
      </pc:docMkLst>
      <pc:sldChg chg="delCm modNotesTx">
        <pc:chgData name="McHarg, Catherine" userId="88b8f76c-9ae3-4745-88eb-fe0667a22af5" providerId="ADAL" clId="{B6A3D6BF-64D3-4A24-9079-B74232D98D51}" dt="2024-06-13T13:08:55.545" v="243" actId="20577"/>
        <pc:sldMkLst>
          <pc:docMk/>
          <pc:sldMk cId="180535522" sldId="372"/>
        </pc:sldMkLst>
      </pc:sldChg>
      <pc:sldChg chg="addSp delSp modSp mod chgLayout">
        <pc:chgData name="McHarg, Catherine" userId="88b8f76c-9ae3-4745-88eb-fe0667a22af5" providerId="ADAL" clId="{B6A3D6BF-64D3-4A24-9079-B74232D98D51}" dt="2024-06-13T13:02:07.494" v="55" actId="20577"/>
        <pc:sldMkLst>
          <pc:docMk/>
          <pc:sldMk cId="1194242991" sldId="381"/>
        </pc:sldMkLst>
        <pc:spChg chg="mod ord">
          <ac:chgData name="McHarg, Catherine" userId="88b8f76c-9ae3-4745-88eb-fe0667a22af5" providerId="ADAL" clId="{B6A3D6BF-64D3-4A24-9079-B74232D98D51}" dt="2024-06-13T12:54:54.277" v="19" actId="700"/>
          <ac:spMkLst>
            <pc:docMk/>
            <pc:sldMk cId="1194242991" sldId="381"/>
            <ac:spMk id="2" creationId="{65F31AE8-91DC-F484-CE22-D19DE75216A2}"/>
          </ac:spMkLst>
        </pc:spChg>
        <pc:spChg chg="del">
          <ac:chgData name="McHarg, Catherine" userId="88b8f76c-9ae3-4745-88eb-fe0667a22af5" providerId="ADAL" clId="{B6A3D6BF-64D3-4A24-9079-B74232D98D51}" dt="2024-06-13T12:54:54.277" v="19" actId="700"/>
          <ac:spMkLst>
            <pc:docMk/>
            <pc:sldMk cId="1194242991" sldId="381"/>
            <ac:spMk id="3" creationId="{BC0392CD-86FE-1A9C-240F-60921B351235}"/>
          </ac:spMkLst>
        </pc:spChg>
        <pc:spChg chg="add mod ord">
          <ac:chgData name="McHarg, Catherine" userId="88b8f76c-9ae3-4745-88eb-fe0667a22af5" providerId="ADAL" clId="{B6A3D6BF-64D3-4A24-9079-B74232D98D51}" dt="2024-06-13T12:54:54.277" v="19" actId="700"/>
          <ac:spMkLst>
            <pc:docMk/>
            <pc:sldMk cId="1194242991" sldId="381"/>
            <ac:spMk id="4" creationId="{C109C633-AD86-F94A-7D40-A79392DEE5D8}"/>
          </ac:spMkLst>
        </pc:spChg>
        <pc:spChg chg="del">
          <ac:chgData name="McHarg, Catherine" userId="88b8f76c-9ae3-4745-88eb-fe0667a22af5" providerId="ADAL" clId="{B6A3D6BF-64D3-4A24-9079-B74232D98D51}" dt="2024-06-13T12:54:54.277" v="19" actId="700"/>
          <ac:spMkLst>
            <pc:docMk/>
            <pc:sldMk cId="1194242991" sldId="381"/>
            <ac:spMk id="5" creationId="{451A1ECD-2DAD-25B8-6819-A5DFD5B67815}"/>
          </ac:spMkLst>
        </pc:spChg>
        <pc:spChg chg="mod ord">
          <ac:chgData name="McHarg, Catherine" userId="88b8f76c-9ae3-4745-88eb-fe0667a22af5" providerId="ADAL" clId="{B6A3D6BF-64D3-4A24-9079-B74232D98D51}" dt="2024-06-13T13:02:07.494" v="55" actId="20577"/>
          <ac:spMkLst>
            <pc:docMk/>
            <pc:sldMk cId="1194242991" sldId="381"/>
            <ac:spMk id="6" creationId="{D10C9CEF-2416-CEB3-54B3-642B6DE19E3B}"/>
          </ac:spMkLst>
        </pc:spChg>
        <pc:spChg chg="add mod ord">
          <ac:chgData name="McHarg, Catherine" userId="88b8f76c-9ae3-4745-88eb-fe0667a22af5" providerId="ADAL" clId="{B6A3D6BF-64D3-4A24-9079-B74232D98D51}" dt="2024-06-13T12:54:54.277" v="19" actId="700"/>
          <ac:spMkLst>
            <pc:docMk/>
            <pc:sldMk cId="1194242991" sldId="381"/>
            <ac:spMk id="7" creationId="{AF4EA15E-FA75-BBBD-EBE1-CAC50434D266}"/>
          </ac:spMkLst>
        </pc:spChg>
        <pc:spChg chg="mod ord">
          <ac:chgData name="McHarg, Catherine" userId="88b8f76c-9ae3-4745-88eb-fe0667a22af5" providerId="ADAL" clId="{B6A3D6BF-64D3-4A24-9079-B74232D98D51}" dt="2024-06-13T12:54:54.277" v="19" actId="700"/>
          <ac:spMkLst>
            <pc:docMk/>
            <pc:sldMk cId="1194242991" sldId="381"/>
            <ac:spMk id="13" creationId="{E86AE132-D6AB-4D71-6935-064CA24CEDCE}"/>
          </ac:spMkLst>
        </pc:spChg>
      </pc:sldChg>
      <pc:sldChg chg="modSp mod">
        <pc:chgData name="McHarg, Catherine" userId="88b8f76c-9ae3-4745-88eb-fe0667a22af5" providerId="ADAL" clId="{B6A3D6BF-64D3-4A24-9079-B74232D98D51}" dt="2024-06-13T13:13:47.081" v="283" actId="13244"/>
        <pc:sldMkLst>
          <pc:docMk/>
          <pc:sldMk cId="3715373317" sldId="397"/>
        </pc:sldMkLst>
        <pc:spChg chg="ord">
          <ac:chgData name="McHarg, Catherine" userId="88b8f76c-9ae3-4745-88eb-fe0667a22af5" providerId="ADAL" clId="{B6A3D6BF-64D3-4A24-9079-B74232D98D51}" dt="2024-06-13T13:13:44.964" v="282" actId="13244"/>
          <ac:spMkLst>
            <pc:docMk/>
            <pc:sldMk cId="3715373317" sldId="397"/>
            <ac:spMk id="4" creationId="{D2BF28F8-DE4D-5A2A-E7A5-D6E214DF4470}"/>
          </ac:spMkLst>
        </pc:spChg>
        <pc:spChg chg="ord">
          <ac:chgData name="McHarg, Catherine" userId="88b8f76c-9ae3-4745-88eb-fe0667a22af5" providerId="ADAL" clId="{B6A3D6BF-64D3-4A24-9079-B74232D98D51}" dt="2024-06-13T13:13:47.081" v="283" actId="13244"/>
          <ac:spMkLst>
            <pc:docMk/>
            <pc:sldMk cId="3715373317" sldId="397"/>
            <ac:spMk id="5" creationId="{41202ECA-ECD7-EA25-E170-E07BDDA2F5B4}"/>
          </ac:spMkLst>
        </pc:spChg>
        <pc:picChg chg="mod">
          <ac:chgData name="McHarg, Catherine" userId="88b8f76c-9ae3-4745-88eb-fe0667a22af5" providerId="ADAL" clId="{B6A3D6BF-64D3-4A24-9079-B74232D98D51}" dt="2024-06-13T13:07:04.290" v="221" actId="962"/>
          <ac:picMkLst>
            <pc:docMk/>
            <pc:sldMk cId="3715373317" sldId="397"/>
            <ac:picMk id="3" creationId="{A978FC30-200E-8D2A-1A29-640341BBE33C}"/>
          </ac:picMkLst>
        </pc:picChg>
      </pc:sldChg>
      <pc:sldChg chg="modSp mod">
        <pc:chgData name="McHarg, Catherine" userId="88b8f76c-9ae3-4745-88eb-fe0667a22af5" providerId="ADAL" clId="{B6A3D6BF-64D3-4A24-9079-B74232D98D51}" dt="2024-06-13T13:06:34.939" v="103" actId="962"/>
        <pc:sldMkLst>
          <pc:docMk/>
          <pc:sldMk cId="3234284843" sldId="403"/>
        </pc:sldMkLst>
        <pc:picChg chg="mod">
          <ac:chgData name="McHarg, Catherine" userId="88b8f76c-9ae3-4745-88eb-fe0667a22af5" providerId="ADAL" clId="{B6A3D6BF-64D3-4A24-9079-B74232D98D51}" dt="2024-06-13T13:06:34.939" v="103" actId="962"/>
          <ac:picMkLst>
            <pc:docMk/>
            <pc:sldMk cId="3234284843" sldId="403"/>
            <ac:picMk id="9" creationId="{7BA37CC2-290A-471C-3F15-FEC91D280C10}"/>
          </ac:picMkLst>
        </pc:picChg>
      </pc:sldChg>
      <pc:sldChg chg="addSp delSp modSp mod">
        <pc:chgData name="McHarg, Catherine" userId="88b8f76c-9ae3-4745-88eb-fe0667a22af5" providerId="ADAL" clId="{B6A3D6BF-64D3-4A24-9079-B74232D98D51}" dt="2024-06-13T13:13:35.772" v="281" actId="478"/>
        <pc:sldMkLst>
          <pc:docMk/>
          <pc:sldMk cId="2743895973" sldId="404"/>
        </pc:sldMkLst>
        <pc:spChg chg="add del mod">
          <ac:chgData name="McHarg, Catherine" userId="88b8f76c-9ae3-4745-88eb-fe0667a22af5" providerId="ADAL" clId="{B6A3D6BF-64D3-4A24-9079-B74232D98D51}" dt="2024-06-13T13:13:35.772" v="281" actId="478"/>
          <ac:spMkLst>
            <pc:docMk/>
            <pc:sldMk cId="2743895973" sldId="404"/>
            <ac:spMk id="4" creationId="{712474D4-A3D0-3FA1-E70D-3E763161ECF1}"/>
          </ac:spMkLst>
        </pc:spChg>
        <pc:spChg chg="del mod">
          <ac:chgData name="McHarg, Catherine" userId="88b8f76c-9ae3-4745-88eb-fe0667a22af5" providerId="ADAL" clId="{B6A3D6BF-64D3-4A24-9079-B74232D98D51}" dt="2024-06-13T13:13:27.898" v="279" actId="478"/>
          <ac:spMkLst>
            <pc:docMk/>
            <pc:sldMk cId="2743895973" sldId="404"/>
            <ac:spMk id="5" creationId="{4B276B3B-85BE-7C2C-FD86-D5F761246525}"/>
          </ac:spMkLst>
        </pc:spChg>
        <pc:spChg chg="del mod">
          <ac:chgData name="McHarg, Catherine" userId="88b8f76c-9ae3-4745-88eb-fe0667a22af5" providerId="ADAL" clId="{B6A3D6BF-64D3-4A24-9079-B74232D98D51}" dt="2024-06-13T13:13:30.081" v="280" actId="478"/>
          <ac:spMkLst>
            <pc:docMk/>
            <pc:sldMk cId="2743895973" sldId="404"/>
            <ac:spMk id="6" creationId="{C078BEEA-A4A5-76A7-50A2-121F0F067B51}"/>
          </ac:spMkLst>
        </pc:spChg>
        <pc:picChg chg="mod">
          <ac:chgData name="McHarg, Catherine" userId="88b8f76c-9ae3-4745-88eb-fe0667a22af5" providerId="ADAL" clId="{B6A3D6BF-64D3-4A24-9079-B74232D98D51}" dt="2024-06-13T13:13:13.748" v="276" actId="1076"/>
          <ac:picMkLst>
            <pc:docMk/>
            <pc:sldMk cId="2743895973" sldId="404"/>
            <ac:picMk id="8" creationId="{3B25CF8E-1F29-7877-DE73-81A6C558A233}"/>
          </ac:picMkLst>
        </pc:picChg>
      </pc:sldChg>
      <pc:sldChg chg="modSp mod">
        <pc:chgData name="McHarg, Catherine" userId="88b8f76c-9ae3-4745-88eb-fe0667a22af5" providerId="ADAL" clId="{B6A3D6BF-64D3-4A24-9079-B74232D98D51}" dt="2024-06-13T13:03:10.361" v="56" actId="33524"/>
        <pc:sldMkLst>
          <pc:docMk/>
          <pc:sldMk cId="3224701721" sldId="411"/>
        </pc:sldMkLst>
        <pc:spChg chg="mod">
          <ac:chgData name="McHarg, Catherine" userId="88b8f76c-9ae3-4745-88eb-fe0667a22af5" providerId="ADAL" clId="{B6A3D6BF-64D3-4A24-9079-B74232D98D51}" dt="2024-06-13T13:03:10.361" v="56" actId="33524"/>
          <ac:spMkLst>
            <pc:docMk/>
            <pc:sldMk cId="3224701721" sldId="411"/>
            <ac:spMk id="3" creationId="{4FC405AE-7B53-3357-5166-BDBC223639BF}"/>
          </ac:spMkLst>
        </pc:spChg>
      </pc:sldChg>
      <pc:sldChg chg="modNotesTx">
        <pc:chgData name="McHarg, Catherine" userId="88b8f76c-9ae3-4745-88eb-fe0667a22af5" providerId="ADAL" clId="{B6A3D6BF-64D3-4A24-9079-B74232D98D51}" dt="2024-06-13T13:09:03.928" v="245" actId="20577"/>
        <pc:sldMkLst>
          <pc:docMk/>
          <pc:sldMk cId="3430107202" sldId="413"/>
        </pc:sldMkLst>
      </pc:sldChg>
      <pc:sldChg chg="modSp mod">
        <pc:chgData name="McHarg, Catherine" userId="88b8f76c-9ae3-4745-88eb-fe0667a22af5" providerId="ADAL" clId="{B6A3D6BF-64D3-4A24-9079-B74232D98D51}" dt="2024-06-13T13:07:21.808" v="222" actId="13244"/>
        <pc:sldMkLst>
          <pc:docMk/>
          <pc:sldMk cId="1216578780" sldId="417"/>
        </pc:sldMkLst>
        <pc:picChg chg="ord">
          <ac:chgData name="McHarg, Catherine" userId="88b8f76c-9ae3-4745-88eb-fe0667a22af5" providerId="ADAL" clId="{B6A3D6BF-64D3-4A24-9079-B74232D98D51}" dt="2024-06-13T13:07:21.808" v="222" actId="13244"/>
          <ac:picMkLst>
            <pc:docMk/>
            <pc:sldMk cId="1216578780" sldId="417"/>
            <ac:picMk id="9" creationId="{EDC6B944-E1AE-A526-21FF-0847721F4257}"/>
          </ac:picMkLst>
        </pc:picChg>
      </pc:sldChg>
      <pc:sldChg chg="modSp mod">
        <pc:chgData name="McHarg, Catherine" userId="88b8f76c-9ae3-4745-88eb-fe0667a22af5" providerId="ADAL" clId="{B6A3D6BF-64D3-4A24-9079-B74232D98D51}" dt="2024-06-13T13:13:04.797" v="274" actId="13244"/>
        <pc:sldMkLst>
          <pc:docMk/>
          <pc:sldMk cId="1555988800" sldId="418"/>
        </pc:sldMkLst>
        <pc:spChg chg="ord">
          <ac:chgData name="McHarg, Catherine" userId="88b8f76c-9ae3-4745-88eb-fe0667a22af5" providerId="ADAL" clId="{B6A3D6BF-64D3-4A24-9079-B74232D98D51}" dt="2024-06-13T13:09:24.111" v="246" actId="13244"/>
          <ac:spMkLst>
            <pc:docMk/>
            <pc:sldMk cId="1555988800" sldId="418"/>
            <ac:spMk id="2" creationId="{DCE39020-ACB5-EBDE-8C0C-5E950FB07420}"/>
          </ac:spMkLst>
        </pc:spChg>
        <pc:spChg chg="mod ord">
          <ac:chgData name="McHarg, Catherine" userId="88b8f76c-9ae3-4745-88eb-fe0667a22af5" providerId="ADAL" clId="{B6A3D6BF-64D3-4A24-9079-B74232D98D51}" dt="2024-06-13T13:13:04.797" v="274" actId="13244"/>
          <ac:spMkLst>
            <pc:docMk/>
            <pc:sldMk cId="1555988800" sldId="418"/>
            <ac:spMk id="13" creationId="{36E5E467-97A2-0297-676F-43A2CAAD781F}"/>
          </ac:spMkLst>
        </pc:spChg>
        <pc:spChg chg="mod">
          <ac:chgData name="McHarg, Catherine" userId="88b8f76c-9ae3-4745-88eb-fe0667a22af5" providerId="ADAL" clId="{B6A3D6BF-64D3-4A24-9079-B74232D98D51}" dt="2024-06-13T13:11:28.961" v="263" actId="1076"/>
          <ac:spMkLst>
            <pc:docMk/>
            <pc:sldMk cId="1555988800" sldId="418"/>
            <ac:spMk id="14" creationId="{2D7701DE-0FA2-BE38-CA22-92F20D3B4085}"/>
          </ac:spMkLst>
        </pc:spChg>
        <pc:spChg chg="mod ord">
          <ac:chgData name="McHarg, Catherine" userId="88b8f76c-9ae3-4745-88eb-fe0667a22af5" providerId="ADAL" clId="{B6A3D6BF-64D3-4A24-9079-B74232D98D51}" dt="2024-06-13T13:10:50.236" v="256" actId="1076"/>
          <ac:spMkLst>
            <pc:docMk/>
            <pc:sldMk cId="1555988800" sldId="418"/>
            <ac:spMk id="15" creationId="{6B3524EF-9257-FF66-37F6-DA3855168809}"/>
          </ac:spMkLst>
        </pc:spChg>
        <pc:spChg chg="mod">
          <ac:chgData name="McHarg, Catherine" userId="88b8f76c-9ae3-4745-88eb-fe0667a22af5" providerId="ADAL" clId="{B6A3D6BF-64D3-4A24-9079-B74232D98D51}" dt="2024-06-13T13:12:13.197" v="270" actId="1076"/>
          <ac:spMkLst>
            <pc:docMk/>
            <pc:sldMk cId="1555988800" sldId="418"/>
            <ac:spMk id="16" creationId="{47509F94-8B68-464C-AC23-DEF0D9D62AD3}"/>
          </ac:spMkLst>
        </pc:spChg>
        <pc:spChg chg="mod">
          <ac:chgData name="McHarg, Catherine" userId="88b8f76c-9ae3-4745-88eb-fe0667a22af5" providerId="ADAL" clId="{B6A3D6BF-64D3-4A24-9079-B74232D98D51}" dt="2024-06-13T13:11:50.163" v="268" actId="1076"/>
          <ac:spMkLst>
            <pc:docMk/>
            <pc:sldMk cId="1555988800" sldId="418"/>
            <ac:spMk id="17" creationId="{F2631071-D4AD-BC95-BEBA-23132701581A}"/>
          </ac:spMkLst>
        </pc:spChg>
        <pc:picChg chg="mod">
          <ac:chgData name="McHarg, Catherine" userId="88b8f76c-9ae3-4745-88eb-fe0667a22af5" providerId="ADAL" clId="{B6A3D6BF-64D3-4A24-9079-B74232D98D51}" dt="2024-06-13T13:10:38.472" v="255" actId="1076"/>
          <ac:picMkLst>
            <pc:docMk/>
            <pc:sldMk cId="1555988800" sldId="418"/>
            <ac:picMk id="3" creationId="{67C3582D-CB9B-C111-632B-4043AEB0AB33}"/>
          </ac:picMkLst>
        </pc:picChg>
        <pc:picChg chg="mod">
          <ac:chgData name="McHarg, Catherine" userId="88b8f76c-9ae3-4745-88eb-fe0667a22af5" providerId="ADAL" clId="{B6A3D6BF-64D3-4A24-9079-B74232D98D51}" dt="2024-06-13T13:12:13.197" v="270" actId="1076"/>
          <ac:picMkLst>
            <pc:docMk/>
            <pc:sldMk cId="1555988800" sldId="418"/>
            <ac:picMk id="5" creationId="{4098EF6A-6267-90BE-E903-10940F3B8388}"/>
          </ac:picMkLst>
        </pc:picChg>
        <pc:picChg chg="mod ord">
          <ac:chgData name="McHarg, Catherine" userId="88b8f76c-9ae3-4745-88eb-fe0667a22af5" providerId="ADAL" clId="{B6A3D6BF-64D3-4A24-9079-B74232D98D51}" dt="2024-06-13T13:10:55.259" v="257" actId="14100"/>
          <ac:picMkLst>
            <pc:docMk/>
            <pc:sldMk cId="1555988800" sldId="418"/>
            <ac:picMk id="6" creationId="{4A18F3CC-4D9E-7071-5DA3-34D68A0CE170}"/>
          </ac:picMkLst>
        </pc:picChg>
        <pc:picChg chg="mod">
          <ac:chgData name="McHarg, Catherine" userId="88b8f76c-9ae3-4745-88eb-fe0667a22af5" providerId="ADAL" clId="{B6A3D6BF-64D3-4A24-9079-B74232D98D51}" dt="2024-06-13T13:11:28.961" v="263" actId="1076"/>
          <ac:picMkLst>
            <pc:docMk/>
            <pc:sldMk cId="1555988800" sldId="418"/>
            <ac:picMk id="7" creationId="{45ED781C-0914-D4E9-8156-A21C4889865D}"/>
          </ac:picMkLst>
        </pc:picChg>
        <pc:picChg chg="mod ord">
          <ac:chgData name="McHarg, Catherine" userId="88b8f76c-9ae3-4745-88eb-fe0667a22af5" providerId="ADAL" clId="{B6A3D6BF-64D3-4A24-9079-B74232D98D51}" dt="2024-06-13T13:11:22.846" v="262" actId="1076"/>
          <ac:picMkLst>
            <pc:docMk/>
            <pc:sldMk cId="1555988800" sldId="418"/>
            <ac:picMk id="8" creationId="{F4E961BC-9066-B3B7-C0F1-D011D2D5E67E}"/>
          </ac:picMkLst>
        </pc:picChg>
        <pc:picChg chg="ord">
          <ac:chgData name="McHarg, Catherine" userId="88b8f76c-9ae3-4745-88eb-fe0667a22af5" providerId="ADAL" clId="{B6A3D6BF-64D3-4A24-9079-B74232D98D51}" dt="2024-06-13T13:09:32.261" v="247" actId="13244"/>
          <ac:picMkLst>
            <pc:docMk/>
            <pc:sldMk cId="1555988800" sldId="418"/>
            <ac:picMk id="9" creationId="{EDC6B944-E1AE-A526-21FF-0847721F4257}"/>
          </ac:picMkLst>
        </pc:picChg>
        <pc:picChg chg="mod">
          <ac:chgData name="McHarg, Catherine" userId="88b8f76c-9ae3-4745-88eb-fe0667a22af5" providerId="ADAL" clId="{B6A3D6BF-64D3-4A24-9079-B74232D98D51}" dt="2024-06-13T13:10:50.236" v="256" actId="1076"/>
          <ac:picMkLst>
            <pc:docMk/>
            <pc:sldMk cId="1555988800" sldId="418"/>
            <ac:picMk id="10" creationId="{66C01691-D846-3E4A-8B94-90F7B8F6E4E5}"/>
          </ac:picMkLst>
        </pc:picChg>
        <pc:picChg chg="mod">
          <ac:chgData name="McHarg, Catherine" userId="88b8f76c-9ae3-4745-88eb-fe0667a22af5" providerId="ADAL" clId="{B6A3D6BF-64D3-4A24-9079-B74232D98D51}" dt="2024-06-13T13:12:03.021" v="269" actId="1076"/>
          <ac:picMkLst>
            <pc:docMk/>
            <pc:sldMk cId="1555988800" sldId="418"/>
            <ac:picMk id="11" creationId="{B8C9B97F-572E-3753-D6FF-4EF84072F0DA}"/>
          </ac:picMkLst>
        </pc:picChg>
        <pc:picChg chg="mod">
          <ac:chgData name="McHarg, Catherine" userId="88b8f76c-9ae3-4745-88eb-fe0667a22af5" providerId="ADAL" clId="{B6A3D6BF-64D3-4A24-9079-B74232D98D51}" dt="2024-06-13T13:11:47.497" v="267" actId="1076"/>
          <ac:picMkLst>
            <pc:docMk/>
            <pc:sldMk cId="1555988800" sldId="418"/>
            <ac:picMk id="12" creationId="{52E4619C-3374-435C-9C0B-7CEF56D48DBA}"/>
          </ac:picMkLst>
        </pc:picChg>
      </pc:sldChg>
    </pc:docChg>
  </pc:docChgLst>
  <pc:docChgLst>
    <pc:chgData name="Daisy Horsley" userId="5ac53ddf-cc63-4113-955b-2f95ae3c81e5" providerId="ADAL" clId="{E72D2530-905A-4737-A6A0-1F41D0F8E2AA}"/>
    <pc:docChg chg="undo custSel modSld modNotesMaster modHandout">
      <pc:chgData name="Daisy Horsley" userId="5ac53ddf-cc63-4113-955b-2f95ae3c81e5" providerId="ADAL" clId="{E72D2530-905A-4737-A6A0-1F41D0F8E2AA}" dt="2024-06-10T13:58:39.278" v="190" actId="20577"/>
      <pc:docMkLst>
        <pc:docMk/>
      </pc:docMkLst>
      <pc:sldChg chg="modSp mod">
        <pc:chgData name="Daisy Horsley" userId="5ac53ddf-cc63-4113-955b-2f95ae3c81e5" providerId="ADAL" clId="{E72D2530-905A-4737-A6A0-1F41D0F8E2AA}" dt="2024-06-10T13:43:48.209" v="95" actId="20577"/>
        <pc:sldMkLst>
          <pc:docMk/>
          <pc:sldMk cId="882669963" sldId="380"/>
        </pc:sldMkLst>
        <pc:spChg chg="mod">
          <ac:chgData name="Daisy Horsley" userId="5ac53ddf-cc63-4113-955b-2f95ae3c81e5" providerId="ADAL" clId="{E72D2530-905A-4737-A6A0-1F41D0F8E2AA}" dt="2024-06-10T13:43:48.209" v="95" actId="20577"/>
          <ac:spMkLst>
            <pc:docMk/>
            <pc:sldMk cId="882669963" sldId="380"/>
            <ac:spMk id="3" creationId="{69643630-853D-4CBF-9B93-2FD3F91BDC06}"/>
          </ac:spMkLst>
        </pc:spChg>
      </pc:sldChg>
      <pc:sldChg chg="modSp mod">
        <pc:chgData name="Daisy Horsley" userId="5ac53ddf-cc63-4113-955b-2f95ae3c81e5" providerId="ADAL" clId="{E72D2530-905A-4737-A6A0-1F41D0F8E2AA}" dt="2024-06-10T13:45:22.759" v="136" actId="313"/>
        <pc:sldMkLst>
          <pc:docMk/>
          <pc:sldMk cId="1194242991" sldId="381"/>
        </pc:sldMkLst>
        <pc:spChg chg="mod">
          <ac:chgData name="Daisy Horsley" userId="5ac53ddf-cc63-4113-955b-2f95ae3c81e5" providerId="ADAL" clId="{E72D2530-905A-4737-A6A0-1F41D0F8E2AA}" dt="2024-06-10T13:44:22.496" v="114" actId="20577"/>
          <ac:spMkLst>
            <pc:docMk/>
            <pc:sldMk cId="1194242991" sldId="381"/>
            <ac:spMk id="6" creationId="{D10C9CEF-2416-CEB3-54B3-642B6DE19E3B}"/>
          </ac:spMkLst>
        </pc:spChg>
        <pc:spChg chg="mod">
          <ac:chgData name="Daisy Horsley" userId="5ac53ddf-cc63-4113-955b-2f95ae3c81e5" providerId="ADAL" clId="{E72D2530-905A-4737-A6A0-1F41D0F8E2AA}" dt="2024-06-10T13:45:22.759" v="136" actId="313"/>
          <ac:spMkLst>
            <pc:docMk/>
            <pc:sldMk cId="1194242991" sldId="381"/>
            <ac:spMk id="8" creationId="{A711B665-6E9D-4895-D32D-5658BFA3888C}"/>
          </ac:spMkLst>
        </pc:spChg>
        <pc:spChg chg="mod">
          <ac:chgData name="Daisy Horsley" userId="5ac53ddf-cc63-4113-955b-2f95ae3c81e5" providerId="ADAL" clId="{E72D2530-905A-4737-A6A0-1F41D0F8E2AA}" dt="2024-06-10T13:45:12.119" v="132" actId="20577"/>
          <ac:spMkLst>
            <pc:docMk/>
            <pc:sldMk cId="1194242991" sldId="381"/>
            <ac:spMk id="13" creationId="{E86AE132-D6AB-4D71-6935-064CA24CEDCE}"/>
          </ac:spMkLst>
        </pc:spChg>
      </pc:sldChg>
      <pc:sldChg chg="modSp mod">
        <pc:chgData name="Daisy Horsley" userId="5ac53ddf-cc63-4113-955b-2f95ae3c81e5" providerId="ADAL" clId="{E72D2530-905A-4737-A6A0-1F41D0F8E2AA}" dt="2024-06-10T13:46:30.454" v="153" actId="20577"/>
        <pc:sldMkLst>
          <pc:docMk/>
          <pc:sldMk cId="1776114840" sldId="382"/>
        </pc:sldMkLst>
        <pc:spChg chg="mod">
          <ac:chgData name="Daisy Horsley" userId="5ac53ddf-cc63-4113-955b-2f95ae3c81e5" providerId="ADAL" clId="{E72D2530-905A-4737-A6A0-1F41D0F8E2AA}" dt="2024-06-10T13:46:30.454" v="153" actId="20577"/>
          <ac:spMkLst>
            <pc:docMk/>
            <pc:sldMk cId="1776114840" sldId="382"/>
            <ac:spMk id="4" creationId="{B5873DE5-23BC-0A8B-7C9B-3CD58332DBDA}"/>
          </ac:spMkLst>
        </pc:spChg>
      </pc:sldChg>
      <pc:sldChg chg="modSp mod">
        <pc:chgData name="Daisy Horsley" userId="5ac53ddf-cc63-4113-955b-2f95ae3c81e5" providerId="ADAL" clId="{E72D2530-905A-4737-A6A0-1F41D0F8E2AA}" dt="2024-06-10T13:54:04.158" v="161" actId="20577"/>
        <pc:sldMkLst>
          <pc:docMk/>
          <pc:sldMk cId="2096838873" sldId="392"/>
        </pc:sldMkLst>
        <pc:spChg chg="mod">
          <ac:chgData name="Daisy Horsley" userId="5ac53ddf-cc63-4113-955b-2f95ae3c81e5" providerId="ADAL" clId="{E72D2530-905A-4737-A6A0-1F41D0F8E2AA}" dt="2024-06-10T13:54:04.158" v="161" actId="20577"/>
          <ac:spMkLst>
            <pc:docMk/>
            <pc:sldMk cId="2096838873" sldId="392"/>
            <ac:spMk id="14" creationId="{46849753-EE1A-71DA-8FF5-590A43DD8F26}"/>
          </ac:spMkLst>
        </pc:spChg>
        <pc:spChg chg="mod">
          <ac:chgData name="Daisy Horsley" userId="5ac53ddf-cc63-4113-955b-2f95ae3c81e5" providerId="ADAL" clId="{E72D2530-905A-4737-A6A0-1F41D0F8E2AA}" dt="2024-06-10T13:53:51.596" v="157" actId="20577"/>
          <ac:spMkLst>
            <pc:docMk/>
            <pc:sldMk cId="2096838873" sldId="392"/>
            <ac:spMk id="26" creationId="{100B1868-DB2A-FDA4-A535-E2D048D1FB5F}"/>
          </ac:spMkLst>
        </pc:spChg>
      </pc:sldChg>
      <pc:sldChg chg="addSp delSp modSp mod modNotesTx">
        <pc:chgData name="Daisy Horsley" userId="5ac53ddf-cc63-4113-955b-2f95ae3c81e5" providerId="ADAL" clId="{E72D2530-905A-4737-A6A0-1F41D0F8E2AA}" dt="2024-06-10T13:58:39.278" v="190" actId="20577"/>
        <pc:sldMkLst>
          <pc:docMk/>
          <pc:sldMk cId="3234284843" sldId="403"/>
        </pc:sldMkLst>
        <pc:spChg chg="add del">
          <ac:chgData name="Daisy Horsley" userId="5ac53ddf-cc63-4113-955b-2f95ae3c81e5" providerId="ADAL" clId="{E72D2530-905A-4737-A6A0-1F41D0F8E2AA}" dt="2024-06-10T13:55:52.738" v="164" actId="22"/>
          <ac:spMkLst>
            <pc:docMk/>
            <pc:sldMk cId="3234284843" sldId="403"/>
            <ac:spMk id="5" creationId="{76E5B2D2-8CE7-64F4-8CD0-F643ABE16A1C}"/>
          </ac:spMkLst>
        </pc:spChg>
        <pc:spChg chg="mod">
          <ac:chgData name="Daisy Horsley" userId="5ac53ddf-cc63-4113-955b-2f95ae3c81e5" providerId="ADAL" clId="{E72D2530-905A-4737-A6A0-1F41D0F8E2AA}" dt="2024-06-10T13:58:27.940" v="187" actId="1076"/>
          <ac:spMkLst>
            <pc:docMk/>
            <pc:sldMk cId="3234284843" sldId="403"/>
            <ac:spMk id="7" creationId="{301520F0-7A6D-AAF6-AD3B-AD5496AFEDB2}"/>
          </ac:spMkLst>
        </pc:spChg>
        <pc:picChg chg="del">
          <ac:chgData name="Daisy Horsley" userId="5ac53ddf-cc63-4113-955b-2f95ae3c81e5" providerId="ADAL" clId="{E72D2530-905A-4737-A6A0-1F41D0F8E2AA}" dt="2024-06-10T13:55:49.847" v="162" actId="478"/>
          <ac:picMkLst>
            <pc:docMk/>
            <pc:sldMk cId="3234284843" sldId="403"/>
            <ac:picMk id="6" creationId="{463BBF8A-ACA4-1C94-87C7-A051E8766B97}"/>
          </ac:picMkLst>
        </pc:picChg>
        <pc:picChg chg="add mod">
          <ac:chgData name="Daisy Horsley" userId="5ac53ddf-cc63-4113-955b-2f95ae3c81e5" providerId="ADAL" clId="{E72D2530-905A-4737-A6A0-1F41D0F8E2AA}" dt="2024-06-10T13:57:59.761" v="182" actId="14100"/>
          <ac:picMkLst>
            <pc:docMk/>
            <pc:sldMk cId="3234284843" sldId="403"/>
            <ac:picMk id="9" creationId="{7BA37CC2-290A-471C-3F15-FEC91D280C10}"/>
          </ac:picMkLst>
        </pc:picChg>
      </pc:sldChg>
      <pc:sldChg chg="modSp mod">
        <pc:chgData name="Daisy Horsley" userId="5ac53ddf-cc63-4113-955b-2f95ae3c81e5" providerId="ADAL" clId="{E72D2530-905A-4737-A6A0-1F41D0F8E2AA}" dt="2024-06-10T13:25:45.971" v="5" actId="948"/>
        <pc:sldMkLst>
          <pc:docMk/>
          <pc:sldMk cId="2285424796" sldId="406"/>
        </pc:sldMkLst>
        <pc:spChg chg="mod">
          <ac:chgData name="Daisy Horsley" userId="5ac53ddf-cc63-4113-955b-2f95ae3c81e5" providerId="ADAL" clId="{E72D2530-905A-4737-A6A0-1F41D0F8E2AA}" dt="2024-06-10T13:25:45.971" v="5" actId="948"/>
          <ac:spMkLst>
            <pc:docMk/>
            <pc:sldMk cId="2285424796" sldId="406"/>
            <ac:spMk id="3" creationId="{2F80D011-ECCE-7EFE-AF1F-8589931EB1A0}"/>
          </ac:spMkLst>
        </pc:spChg>
      </pc:sldChg>
      <pc:sldChg chg="modSp mod">
        <pc:chgData name="Daisy Horsley" userId="5ac53ddf-cc63-4113-955b-2f95ae3c81e5" providerId="ADAL" clId="{E72D2530-905A-4737-A6A0-1F41D0F8E2AA}" dt="2024-06-10T13:46:19.468" v="152" actId="27107"/>
        <pc:sldMkLst>
          <pc:docMk/>
          <pc:sldMk cId="3224701721" sldId="411"/>
        </pc:sldMkLst>
        <pc:spChg chg="mod">
          <ac:chgData name="Daisy Horsley" userId="5ac53ddf-cc63-4113-955b-2f95ae3c81e5" providerId="ADAL" clId="{E72D2530-905A-4737-A6A0-1F41D0F8E2AA}" dt="2024-06-10T13:46:19.468" v="152" actId="27107"/>
          <ac:spMkLst>
            <pc:docMk/>
            <pc:sldMk cId="3224701721" sldId="411"/>
            <ac:spMk id="3" creationId="{4FC405AE-7B53-3357-5166-BDBC223639BF}"/>
          </ac:spMkLst>
        </pc:spChg>
      </pc:sldChg>
    </pc:docChg>
  </pc:docChgLst>
  <pc:docChgLst>
    <pc:chgData name="McHarg, Catherine" userId="88b8f76c-9ae3-4745-88eb-fe0667a22af5" providerId="ADAL" clId="{2E24E115-D34A-42F1-8928-A3D3E16DD5C6}"/>
    <pc:docChg chg="delSld">
      <pc:chgData name="McHarg, Catherine" userId="88b8f76c-9ae3-4745-88eb-fe0667a22af5" providerId="ADAL" clId="{2E24E115-D34A-42F1-8928-A3D3E16DD5C6}" dt="2024-05-21T10:49:00.580" v="2" actId="47"/>
      <pc:docMkLst>
        <pc:docMk/>
      </pc:docMkLst>
      <pc:sldChg chg="del">
        <pc:chgData name="McHarg, Catherine" userId="88b8f76c-9ae3-4745-88eb-fe0667a22af5" providerId="ADAL" clId="{2E24E115-D34A-42F1-8928-A3D3E16DD5C6}" dt="2024-05-21T10:49:00.580" v="2" actId="47"/>
        <pc:sldMkLst>
          <pc:docMk/>
          <pc:sldMk cId="602609153" sldId="283"/>
        </pc:sldMkLst>
      </pc:sldChg>
      <pc:sldChg chg="del">
        <pc:chgData name="McHarg, Catherine" userId="88b8f76c-9ae3-4745-88eb-fe0667a22af5" providerId="ADAL" clId="{2E24E115-D34A-42F1-8928-A3D3E16DD5C6}" dt="2024-05-21T10:49:00.580" v="2" actId="47"/>
        <pc:sldMkLst>
          <pc:docMk/>
          <pc:sldMk cId="2353640299" sldId="285"/>
        </pc:sldMkLst>
      </pc:sldChg>
      <pc:sldChg chg="del">
        <pc:chgData name="McHarg, Catherine" userId="88b8f76c-9ae3-4745-88eb-fe0667a22af5" providerId="ADAL" clId="{2E24E115-D34A-42F1-8928-A3D3E16DD5C6}" dt="2024-05-21T10:49:00.580" v="2" actId="47"/>
        <pc:sldMkLst>
          <pc:docMk/>
          <pc:sldMk cId="333057673" sldId="286"/>
        </pc:sldMkLst>
      </pc:sldChg>
      <pc:sldChg chg="del">
        <pc:chgData name="McHarg, Catherine" userId="88b8f76c-9ae3-4745-88eb-fe0667a22af5" providerId="ADAL" clId="{2E24E115-D34A-42F1-8928-A3D3E16DD5C6}" dt="2024-05-21T10:49:00.580" v="2" actId="47"/>
        <pc:sldMkLst>
          <pc:docMk/>
          <pc:sldMk cId="708060320" sldId="287"/>
        </pc:sldMkLst>
      </pc:sldChg>
      <pc:sldChg chg="del">
        <pc:chgData name="McHarg, Catherine" userId="88b8f76c-9ae3-4745-88eb-fe0667a22af5" providerId="ADAL" clId="{2E24E115-D34A-42F1-8928-A3D3E16DD5C6}" dt="2024-05-21T10:49:00.580" v="2" actId="47"/>
        <pc:sldMkLst>
          <pc:docMk/>
          <pc:sldMk cId="359891337" sldId="289"/>
        </pc:sldMkLst>
      </pc:sldChg>
      <pc:sldChg chg="del">
        <pc:chgData name="McHarg, Catherine" userId="88b8f76c-9ae3-4745-88eb-fe0667a22af5" providerId="ADAL" clId="{2E24E115-D34A-42F1-8928-A3D3E16DD5C6}" dt="2024-05-21T10:49:00.580" v="2" actId="47"/>
        <pc:sldMkLst>
          <pc:docMk/>
          <pc:sldMk cId="1958285999" sldId="291"/>
        </pc:sldMkLst>
      </pc:sldChg>
      <pc:sldChg chg="del">
        <pc:chgData name="McHarg, Catherine" userId="88b8f76c-9ae3-4745-88eb-fe0667a22af5" providerId="ADAL" clId="{2E24E115-D34A-42F1-8928-A3D3E16DD5C6}" dt="2024-05-21T10:49:00.580" v="2" actId="47"/>
        <pc:sldMkLst>
          <pc:docMk/>
          <pc:sldMk cId="2076478782" sldId="292"/>
        </pc:sldMkLst>
      </pc:sldChg>
      <pc:sldChg chg="del">
        <pc:chgData name="McHarg, Catherine" userId="88b8f76c-9ae3-4745-88eb-fe0667a22af5" providerId="ADAL" clId="{2E24E115-D34A-42F1-8928-A3D3E16DD5C6}" dt="2024-05-21T10:45:11.471" v="0" actId="47"/>
        <pc:sldMkLst>
          <pc:docMk/>
          <pc:sldMk cId="1668708215" sldId="309"/>
        </pc:sldMkLst>
      </pc:sldChg>
      <pc:sldChg chg="del">
        <pc:chgData name="McHarg, Catherine" userId="88b8f76c-9ae3-4745-88eb-fe0667a22af5" providerId="ADAL" clId="{2E24E115-D34A-42F1-8928-A3D3E16DD5C6}" dt="2024-05-21T10:49:00.580" v="2" actId="47"/>
        <pc:sldMkLst>
          <pc:docMk/>
          <pc:sldMk cId="2605245185" sldId="310"/>
        </pc:sldMkLst>
      </pc:sldChg>
      <pc:sldChg chg="del">
        <pc:chgData name="McHarg, Catherine" userId="88b8f76c-9ae3-4745-88eb-fe0667a22af5" providerId="ADAL" clId="{2E24E115-D34A-42F1-8928-A3D3E16DD5C6}" dt="2024-05-21T10:49:00.580" v="2" actId="47"/>
        <pc:sldMkLst>
          <pc:docMk/>
          <pc:sldMk cId="2739499449" sldId="343"/>
        </pc:sldMkLst>
      </pc:sldChg>
      <pc:sldChg chg="del">
        <pc:chgData name="McHarg, Catherine" userId="88b8f76c-9ae3-4745-88eb-fe0667a22af5" providerId="ADAL" clId="{2E24E115-D34A-42F1-8928-A3D3E16DD5C6}" dt="2024-05-21T10:49:00.580" v="2" actId="47"/>
        <pc:sldMkLst>
          <pc:docMk/>
          <pc:sldMk cId="659483176" sldId="356"/>
        </pc:sldMkLst>
      </pc:sldChg>
      <pc:sldChg chg="del">
        <pc:chgData name="McHarg, Catherine" userId="88b8f76c-9ae3-4745-88eb-fe0667a22af5" providerId="ADAL" clId="{2E24E115-D34A-42F1-8928-A3D3E16DD5C6}" dt="2024-05-21T10:49:00.580" v="2" actId="47"/>
        <pc:sldMkLst>
          <pc:docMk/>
          <pc:sldMk cId="1693127398" sldId="358"/>
        </pc:sldMkLst>
      </pc:sldChg>
      <pc:sldChg chg="del">
        <pc:chgData name="McHarg, Catherine" userId="88b8f76c-9ae3-4745-88eb-fe0667a22af5" providerId="ADAL" clId="{2E24E115-D34A-42F1-8928-A3D3E16DD5C6}" dt="2024-05-21T10:49:00.580" v="2" actId="47"/>
        <pc:sldMkLst>
          <pc:docMk/>
          <pc:sldMk cId="3850329531" sldId="360"/>
        </pc:sldMkLst>
      </pc:sldChg>
      <pc:sldChg chg="del">
        <pc:chgData name="McHarg, Catherine" userId="88b8f76c-9ae3-4745-88eb-fe0667a22af5" providerId="ADAL" clId="{2E24E115-D34A-42F1-8928-A3D3E16DD5C6}" dt="2024-05-21T10:49:00.580" v="2" actId="47"/>
        <pc:sldMkLst>
          <pc:docMk/>
          <pc:sldMk cId="825104220" sldId="361"/>
        </pc:sldMkLst>
      </pc:sldChg>
      <pc:sldChg chg="del">
        <pc:chgData name="McHarg, Catherine" userId="88b8f76c-9ae3-4745-88eb-fe0667a22af5" providerId="ADAL" clId="{2E24E115-D34A-42F1-8928-A3D3E16DD5C6}" dt="2024-05-21T10:48:46.164" v="1" actId="47"/>
        <pc:sldMkLst>
          <pc:docMk/>
          <pc:sldMk cId="4188457433" sldId="364"/>
        </pc:sldMkLst>
      </pc:sldChg>
      <pc:sldMasterChg chg="delSldLayout">
        <pc:chgData name="McHarg, Catherine" userId="88b8f76c-9ae3-4745-88eb-fe0667a22af5" providerId="ADAL" clId="{2E24E115-D34A-42F1-8928-A3D3E16DD5C6}" dt="2024-05-21T10:49:00.580" v="2" actId="47"/>
        <pc:sldMasterMkLst>
          <pc:docMk/>
          <pc:sldMasterMk cId="2215143578" sldId="2147483648"/>
        </pc:sldMasterMkLst>
        <pc:sldLayoutChg chg="del">
          <pc:chgData name="McHarg, Catherine" userId="88b8f76c-9ae3-4745-88eb-fe0667a22af5" providerId="ADAL" clId="{2E24E115-D34A-42F1-8928-A3D3E16DD5C6}" dt="2024-05-21T10:49:00.580" v="2" actId="47"/>
          <pc:sldLayoutMkLst>
            <pc:docMk/>
            <pc:sldMasterMk cId="2215143578" sldId="2147483648"/>
            <pc:sldLayoutMk cId="1429220050" sldId="2147483670"/>
          </pc:sldLayoutMkLst>
        </pc:sldLayoutChg>
      </pc:sldMasterChg>
    </pc:docChg>
  </pc:docChgLst>
  <pc:docChgLst>
    <pc:chgData name="Horsley, Daisy" userId="S::daisy.horsley@historicengland.org.uk::5ac53ddf-cc63-4113-955b-2f95ae3c81e5" providerId="AD" clId="Web-{7BDB9393-0F0A-87AB-B33D-AE98FE587653}"/>
    <pc:docChg chg="modSld">
      <pc:chgData name="Horsley, Daisy" userId="S::daisy.horsley@historicengland.org.uk::5ac53ddf-cc63-4113-955b-2f95ae3c81e5" providerId="AD" clId="Web-{7BDB9393-0F0A-87AB-B33D-AE98FE587653}" dt="2024-06-13T15:12:03.913" v="13" actId="20577"/>
      <pc:docMkLst>
        <pc:docMk/>
      </pc:docMkLst>
      <pc:sldChg chg="modSp">
        <pc:chgData name="Horsley, Daisy" userId="S::daisy.horsley@historicengland.org.uk::5ac53ddf-cc63-4113-955b-2f95ae3c81e5" providerId="AD" clId="Web-{7BDB9393-0F0A-87AB-B33D-AE98FE587653}" dt="2024-06-13T15:11:22.209" v="9" actId="20577"/>
        <pc:sldMkLst>
          <pc:docMk/>
          <pc:sldMk cId="1194242991" sldId="381"/>
        </pc:sldMkLst>
        <pc:spChg chg="mod">
          <ac:chgData name="Horsley, Daisy" userId="S::daisy.horsley@historicengland.org.uk::5ac53ddf-cc63-4113-955b-2f95ae3c81e5" providerId="AD" clId="Web-{7BDB9393-0F0A-87AB-B33D-AE98FE587653}" dt="2024-06-13T15:11:22.209" v="9" actId="20577"/>
          <ac:spMkLst>
            <pc:docMk/>
            <pc:sldMk cId="1194242991" sldId="381"/>
            <ac:spMk id="6" creationId="{D10C9CEF-2416-CEB3-54B3-642B6DE19E3B}"/>
          </ac:spMkLst>
        </pc:spChg>
      </pc:sldChg>
      <pc:sldChg chg="modSp">
        <pc:chgData name="Horsley, Daisy" userId="S::daisy.horsley@historicengland.org.uk::5ac53ddf-cc63-4113-955b-2f95ae3c81e5" providerId="AD" clId="Web-{7BDB9393-0F0A-87AB-B33D-AE98FE587653}" dt="2024-06-13T15:12:03.913" v="13" actId="20577"/>
        <pc:sldMkLst>
          <pc:docMk/>
          <pc:sldMk cId="3715373317" sldId="397"/>
        </pc:sldMkLst>
        <pc:spChg chg="mod">
          <ac:chgData name="Horsley, Daisy" userId="S::daisy.horsley@historicengland.org.uk::5ac53ddf-cc63-4113-955b-2f95ae3c81e5" providerId="AD" clId="Web-{7BDB9393-0F0A-87AB-B33D-AE98FE587653}" dt="2024-06-13T15:11:58.663" v="11" actId="20577"/>
          <ac:spMkLst>
            <pc:docMk/>
            <pc:sldMk cId="3715373317" sldId="397"/>
            <ac:spMk id="4" creationId="{D2BF28F8-DE4D-5A2A-E7A5-D6E214DF4470}"/>
          </ac:spMkLst>
        </pc:spChg>
        <pc:spChg chg="mod">
          <ac:chgData name="Horsley, Daisy" userId="S::daisy.horsley@historicengland.org.uk::5ac53ddf-cc63-4113-955b-2f95ae3c81e5" providerId="AD" clId="Web-{7BDB9393-0F0A-87AB-B33D-AE98FE587653}" dt="2024-06-13T15:12:03.913" v="13" actId="20577"/>
          <ac:spMkLst>
            <pc:docMk/>
            <pc:sldMk cId="3715373317" sldId="397"/>
            <ac:spMk id="5" creationId="{41202ECA-ECD7-EA25-E170-E07BDDA2F5B4}"/>
          </ac:spMkLst>
        </pc:spChg>
      </pc:sldChg>
    </pc:docChg>
  </pc:docChgLst>
  <pc:docChgLst>
    <pc:chgData name="Horsley, Daisy" userId="5ac53ddf-cc63-4113-955b-2f95ae3c81e5" providerId="ADAL" clId="{E72D2530-905A-4737-A6A0-1F41D0F8E2AA}"/>
    <pc:docChg chg="undo custSel addSld delSld modSld">
      <pc:chgData name="Horsley, Daisy" userId="5ac53ddf-cc63-4113-955b-2f95ae3c81e5" providerId="ADAL" clId="{E72D2530-905A-4737-A6A0-1F41D0F8E2AA}" dt="2024-06-12T10:50:49.584" v="4032" actId="21"/>
      <pc:docMkLst>
        <pc:docMk/>
      </pc:docMkLst>
      <pc:sldChg chg="modSp mod">
        <pc:chgData name="Horsley, Daisy" userId="5ac53ddf-cc63-4113-955b-2f95ae3c81e5" providerId="ADAL" clId="{E72D2530-905A-4737-A6A0-1F41D0F8E2AA}" dt="2024-05-21T15:21:36.965" v="3392" actId="962"/>
        <pc:sldMkLst>
          <pc:docMk/>
          <pc:sldMk cId="4154694965" sldId="362"/>
        </pc:sldMkLst>
        <pc:grpChg chg="mod">
          <ac:chgData name="Horsley, Daisy" userId="5ac53ddf-cc63-4113-955b-2f95ae3c81e5" providerId="ADAL" clId="{E72D2530-905A-4737-A6A0-1F41D0F8E2AA}" dt="2024-05-21T14:24:48.290" v="2430" actId="962"/>
          <ac:grpSpMkLst>
            <pc:docMk/>
            <pc:sldMk cId="4154694965" sldId="362"/>
            <ac:grpSpMk id="14" creationId="{B1110B15-AB0E-83EE-D370-354F7F78885F}"/>
          </ac:grpSpMkLst>
        </pc:grpChg>
        <pc:picChg chg="mod">
          <ac:chgData name="Horsley, Daisy" userId="5ac53ddf-cc63-4113-955b-2f95ae3c81e5" providerId="ADAL" clId="{E72D2530-905A-4737-A6A0-1F41D0F8E2AA}" dt="2024-05-21T15:21:36.965" v="3392" actId="962"/>
          <ac:picMkLst>
            <pc:docMk/>
            <pc:sldMk cId="4154694965" sldId="362"/>
            <ac:picMk id="6" creationId="{7B638690-EE29-26FA-1F9A-739F6CE3413F}"/>
          </ac:picMkLst>
        </pc:picChg>
      </pc:sldChg>
      <pc:sldChg chg="modSp mod">
        <pc:chgData name="Horsley, Daisy" userId="5ac53ddf-cc63-4113-955b-2f95ae3c81e5" providerId="ADAL" clId="{E72D2530-905A-4737-A6A0-1F41D0F8E2AA}" dt="2024-05-21T15:00:25.572" v="2744" actId="962"/>
        <pc:sldMkLst>
          <pc:docMk/>
          <pc:sldMk cId="1482344957" sldId="365"/>
        </pc:sldMkLst>
        <pc:grpChg chg="mod">
          <ac:chgData name="Horsley, Daisy" userId="5ac53ddf-cc63-4113-955b-2f95ae3c81e5" providerId="ADAL" clId="{E72D2530-905A-4737-A6A0-1F41D0F8E2AA}" dt="2024-05-21T15:00:25.572" v="2744" actId="962"/>
          <ac:grpSpMkLst>
            <pc:docMk/>
            <pc:sldMk cId="1482344957" sldId="365"/>
            <ac:grpSpMk id="7" creationId="{FE611753-562A-FB32-DCDF-BA0BCDB8EE04}"/>
          </ac:grpSpMkLst>
        </pc:grpChg>
        <pc:picChg chg="mod">
          <ac:chgData name="Horsley, Daisy" userId="5ac53ddf-cc63-4113-955b-2f95ae3c81e5" providerId="ADAL" clId="{E72D2530-905A-4737-A6A0-1F41D0F8E2AA}" dt="2024-05-21T15:00:17.287" v="2743" actId="962"/>
          <ac:picMkLst>
            <pc:docMk/>
            <pc:sldMk cId="1482344957" sldId="365"/>
            <ac:picMk id="3" creationId="{BE1EA81F-2378-6C4C-7D99-5D3948C58C1F}"/>
          </ac:picMkLst>
        </pc:picChg>
      </pc:sldChg>
      <pc:sldChg chg="modSp mod">
        <pc:chgData name="Horsley, Daisy" userId="5ac53ddf-cc63-4113-955b-2f95ae3c81e5" providerId="ADAL" clId="{E72D2530-905A-4737-A6A0-1F41D0F8E2AA}" dt="2024-05-21T14:25:02.685" v="2436" actId="962"/>
        <pc:sldMkLst>
          <pc:docMk/>
          <pc:sldMk cId="177184875" sldId="367"/>
        </pc:sldMkLst>
        <pc:spChg chg="mod">
          <ac:chgData name="Horsley, Daisy" userId="5ac53ddf-cc63-4113-955b-2f95ae3c81e5" providerId="ADAL" clId="{E72D2530-905A-4737-A6A0-1F41D0F8E2AA}" dt="2024-05-21T14:24:58.531" v="2435" actId="1036"/>
          <ac:spMkLst>
            <pc:docMk/>
            <pc:sldMk cId="177184875" sldId="367"/>
            <ac:spMk id="8" creationId="{C6E0AE62-E755-4E15-B024-FDF889A65D4D}"/>
          </ac:spMkLst>
        </pc:spChg>
        <pc:grpChg chg="mod">
          <ac:chgData name="Horsley, Daisy" userId="5ac53ddf-cc63-4113-955b-2f95ae3c81e5" providerId="ADAL" clId="{E72D2530-905A-4737-A6A0-1F41D0F8E2AA}" dt="2024-05-21T14:25:02.685" v="2436" actId="962"/>
          <ac:grpSpMkLst>
            <pc:docMk/>
            <pc:sldMk cId="177184875" sldId="367"/>
            <ac:grpSpMk id="9" creationId="{B386355D-4843-1DC9-D334-4E84F2E87D20}"/>
          </ac:grpSpMkLst>
        </pc:grpChg>
        <pc:picChg chg="mod">
          <ac:chgData name="Horsley, Daisy" userId="5ac53ddf-cc63-4113-955b-2f95ae3c81e5" providerId="ADAL" clId="{E72D2530-905A-4737-A6A0-1F41D0F8E2AA}" dt="2024-05-21T14:24:27.442" v="2426" actId="962"/>
          <ac:picMkLst>
            <pc:docMk/>
            <pc:sldMk cId="177184875" sldId="367"/>
            <ac:picMk id="3" creationId="{25E7ED85-E6F5-56DC-7E9D-D4BF376895D6}"/>
          </ac:picMkLst>
        </pc:picChg>
      </pc:sldChg>
      <pc:sldChg chg="addSp delSp modSp mod modNotesTx">
        <pc:chgData name="Horsley, Daisy" userId="5ac53ddf-cc63-4113-955b-2f95ae3c81e5" providerId="ADAL" clId="{E72D2530-905A-4737-A6A0-1F41D0F8E2AA}" dt="2024-05-21T14:22:27.765" v="2210" actId="962"/>
        <pc:sldMkLst>
          <pc:docMk/>
          <pc:sldMk cId="180535522" sldId="372"/>
        </pc:sldMkLst>
        <pc:spChg chg="mod">
          <ac:chgData name="Horsley, Daisy" userId="5ac53ddf-cc63-4113-955b-2f95ae3c81e5" providerId="ADAL" clId="{E72D2530-905A-4737-A6A0-1F41D0F8E2AA}" dt="2024-05-21T11:09:00.751" v="46" actId="1076"/>
          <ac:spMkLst>
            <pc:docMk/>
            <pc:sldMk cId="180535522" sldId="372"/>
            <ac:spMk id="4" creationId="{A64973AC-899C-3A33-1262-026EF298D8E7}"/>
          </ac:spMkLst>
        </pc:spChg>
        <pc:picChg chg="del">
          <ac:chgData name="Horsley, Daisy" userId="5ac53ddf-cc63-4113-955b-2f95ae3c81e5" providerId="ADAL" clId="{E72D2530-905A-4737-A6A0-1F41D0F8E2AA}" dt="2024-05-21T11:08:38.923" v="40" actId="478"/>
          <ac:picMkLst>
            <pc:docMk/>
            <pc:sldMk cId="180535522" sldId="372"/>
            <ac:picMk id="2" creationId="{C3C5BDA0-F019-62FF-FBDA-801A7CBB7215}"/>
          </ac:picMkLst>
        </pc:picChg>
        <pc:picChg chg="add mod modCrop">
          <ac:chgData name="Horsley, Daisy" userId="5ac53ddf-cc63-4113-955b-2f95ae3c81e5" providerId="ADAL" clId="{E72D2530-905A-4737-A6A0-1F41D0F8E2AA}" dt="2024-05-21T14:22:27.765" v="2210" actId="962"/>
          <ac:picMkLst>
            <pc:docMk/>
            <pc:sldMk cId="180535522" sldId="372"/>
            <ac:picMk id="3" creationId="{24DD808B-7145-3DF5-A649-80D61AFCEA2A}"/>
          </ac:picMkLst>
        </pc:picChg>
      </pc:sldChg>
      <pc:sldChg chg="addSp modSp mod">
        <pc:chgData name="Horsley, Daisy" userId="5ac53ddf-cc63-4113-955b-2f95ae3c81e5" providerId="ADAL" clId="{E72D2530-905A-4737-A6A0-1F41D0F8E2AA}" dt="2024-05-21T15:17:32.005" v="3310" actId="13244"/>
        <pc:sldMkLst>
          <pc:docMk/>
          <pc:sldMk cId="3232296675" sldId="374"/>
        </pc:sldMkLst>
        <pc:spChg chg="add mod ord">
          <ac:chgData name="Horsley, Daisy" userId="5ac53ddf-cc63-4113-955b-2f95ae3c81e5" providerId="ADAL" clId="{E72D2530-905A-4737-A6A0-1F41D0F8E2AA}" dt="2024-05-21T15:17:32.005" v="3310" actId="13244"/>
          <ac:spMkLst>
            <pc:docMk/>
            <pc:sldMk cId="3232296675" sldId="374"/>
            <ac:spMk id="2" creationId="{7C7EDC73-5955-3151-5E45-73DF871E147C}"/>
          </ac:spMkLst>
        </pc:spChg>
        <pc:grpChg chg="mod">
          <ac:chgData name="Horsley, Daisy" userId="5ac53ddf-cc63-4113-955b-2f95ae3c81e5" providerId="ADAL" clId="{E72D2530-905A-4737-A6A0-1F41D0F8E2AA}" dt="2024-05-21T14:17:05.996" v="1382" actId="962"/>
          <ac:grpSpMkLst>
            <pc:docMk/>
            <pc:sldMk cId="3232296675" sldId="374"/>
            <ac:grpSpMk id="7" creationId="{75D89E4B-9F66-A93D-4EC1-1AB578380EAB}"/>
          </ac:grpSpMkLst>
        </pc:grpChg>
        <pc:grpChg chg="mod">
          <ac:chgData name="Horsley, Daisy" userId="5ac53ddf-cc63-4113-955b-2f95ae3c81e5" providerId="ADAL" clId="{E72D2530-905A-4737-A6A0-1F41D0F8E2AA}" dt="2024-05-21T14:17:07.919" v="1383" actId="962"/>
          <ac:grpSpMkLst>
            <pc:docMk/>
            <pc:sldMk cId="3232296675" sldId="374"/>
            <ac:grpSpMk id="9" creationId="{27132BC3-B708-61F3-E3E4-3CAE78452D55}"/>
          </ac:grpSpMkLst>
        </pc:grpChg>
        <pc:picChg chg="mod">
          <ac:chgData name="Horsley, Daisy" userId="5ac53ddf-cc63-4113-955b-2f95ae3c81e5" providerId="ADAL" clId="{E72D2530-905A-4737-A6A0-1F41D0F8E2AA}" dt="2024-05-21T14:14:28.362" v="1273" actId="962"/>
          <ac:picMkLst>
            <pc:docMk/>
            <pc:sldMk cId="3232296675" sldId="374"/>
            <ac:picMk id="3" creationId="{5936B4B6-6778-832B-16BA-2567227746E9}"/>
          </ac:picMkLst>
        </pc:picChg>
        <pc:picChg chg="mod">
          <ac:chgData name="Horsley, Daisy" userId="5ac53ddf-cc63-4113-955b-2f95ae3c81e5" providerId="ADAL" clId="{E72D2530-905A-4737-A6A0-1F41D0F8E2AA}" dt="2024-05-21T14:14:40.244" v="1274" actId="962"/>
          <ac:picMkLst>
            <pc:docMk/>
            <pc:sldMk cId="3232296675" sldId="374"/>
            <ac:picMk id="12" creationId="{89926144-2E42-198C-EFA9-8EED4F687D69}"/>
          </ac:picMkLst>
        </pc:picChg>
      </pc:sldChg>
      <pc:sldChg chg="addSp delSp modSp mod delCm">
        <pc:chgData name="Horsley, Daisy" userId="5ac53ddf-cc63-4113-955b-2f95ae3c81e5" providerId="ADAL" clId="{E72D2530-905A-4737-A6A0-1F41D0F8E2AA}" dt="2024-06-12T10:50:49.584" v="4032" actId="21"/>
        <pc:sldMkLst>
          <pc:docMk/>
          <pc:sldMk cId="882669963" sldId="380"/>
        </pc:sldMkLst>
        <pc:spChg chg="mod">
          <ac:chgData name="Horsley, Daisy" userId="5ac53ddf-cc63-4113-955b-2f95ae3c81e5" providerId="ADAL" clId="{E72D2530-905A-4737-A6A0-1F41D0F8E2AA}" dt="2024-05-21T15:02:19.963" v="3170"/>
          <ac:spMkLst>
            <pc:docMk/>
            <pc:sldMk cId="882669963" sldId="380"/>
            <ac:spMk id="2" creationId="{F00BA214-11D0-F037-D101-B956DE2521E6}"/>
          </ac:spMkLst>
        </pc:spChg>
        <pc:spChg chg="mod">
          <ac:chgData name="Horsley, Daisy" userId="5ac53ddf-cc63-4113-955b-2f95ae3c81e5" providerId="ADAL" clId="{E72D2530-905A-4737-A6A0-1F41D0F8E2AA}" dt="2024-06-12T10:50:49.584" v="4032" actId="21"/>
          <ac:spMkLst>
            <pc:docMk/>
            <pc:sldMk cId="882669963" sldId="380"/>
            <ac:spMk id="3" creationId="{69643630-853D-4CBF-9B93-2FD3F91BDC06}"/>
          </ac:spMkLst>
        </pc:spChg>
        <pc:picChg chg="mod">
          <ac:chgData name="Horsley, Daisy" userId="5ac53ddf-cc63-4113-955b-2f95ae3c81e5" providerId="ADAL" clId="{E72D2530-905A-4737-A6A0-1F41D0F8E2AA}" dt="2024-05-21T15:06:24.558" v="3280" actId="962"/>
          <ac:picMkLst>
            <pc:docMk/>
            <pc:sldMk cId="882669963" sldId="380"/>
            <ac:picMk id="4" creationId="{B60E6525-5089-D9DA-70B3-2B414AE0FD97}"/>
          </ac:picMkLst>
        </pc:picChg>
        <pc:picChg chg="add del">
          <ac:chgData name="Horsley, Daisy" userId="5ac53ddf-cc63-4113-955b-2f95ae3c81e5" providerId="ADAL" clId="{E72D2530-905A-4737-A6A0-1F41D0F8E2AA}" dt="2024-06-12T10:50:40.281" v="4031" actId="22"/>
          <ac:picMkLst>
            <pc:docMk/>
            <pc:sldMk cId="882669963" sldId="380"/>
            <ac:picMk id="6" creationId="{D27C6710-9BBE-AD84-D8A0-8FCABBFE89D0}"/>
          </ac:picMkLst>
        </pc:picChg>
        <pc:picChg chg="mod">
          <ac:chgData name="Horsley, Daisy" userId="5ac53ddf-cc63-4113-955b-2f95ae3c81e5" providerId="ADAL" clId="{E72D2530-905A-4737-A6A0-1F41D0F8E2AA}" dt="2024-05-21T15:06:28.144" v="3282" actId="962"/>
          <ac:picMkLst>
            <pc:docMk/>
            <pc:sldMk cId="882669963" sldId="380"/>
            <ac:picMk id="7" creationId="{F3392C29-0CE3-D8B4-E505-808EC8761B8B}"/>
          </ac:picMkLst>
        </pc:picChg>
        <pc:picChg chg="mod">
          <ac:chgData name="Horsley, Daisy" userId="5ac53ddf-cc63-4113-955b-2f95ae3c81e5" providerId="ADAL" clId="{E72D2530-905A-4737-A6A0-1F41D0F8E2AA}" dt="2024-05-21T15:06:29.109" v="3283" actId="962"/>
          <ac:picMkLst>
            <pc:docMk/>
            <pc:sldMk cId="882669963" sldId="380"/>
            <ac:picMk id="11" creationId="{ABBF93ED-6A7B-EEE5-2190-2F7331C6882D}"/>
          </ac:picMkLst>
        </pc:picChg>
        <pc:picChg chg="mod">
          <ac:chgData name="Horsley, Daisy" userId="5ac53ddf-cc63-4113-955b-2f95ae3c81e5" providerId="ADAL" clId="{E72D2530-905A-4737-A6A0-1F41D0F8E2AA}" dt="2024-05-21T15:06:30.288" v="3284" actId="962"/>
          <ac:picMkLst>
            <pc:docMk/>
            <pc:sldMk cId="882669963" sldId="380"/>
            <ac:picMk id="13" creationId="{BC73BEEC-A12E-A76F-DF7A-D83E9BDADDF5}"/>
          </ac:picMkLst>
        </pc:picChg>
        <pc:picChg chg="mod">
          <ac:chgData name="Horsley, Daisy" userId="5ac53ddf-cc63-4113-955b-2f95ae3c81e5" providerId="ADAL" clId="{E72D2530-905A-4737-A6A0-1F41D0F8E2AA}" dt="2024-05-21T15:06:26.897" v="3281" actId="962"/>
          <ac:picMkLst>
            <pc:docMk/>
            <pc:sldMk cId="882669963" sldId="380"/>
            <ac:picMk id="26" creationId="{FDEFAB8F-EAB4-31A8-998C-0F009D1EC19B}"/>
          </ac:picMkLst>
        </pc:picChg>
      </pc:sldChg>
      <pc:sldChg chg="addSp modSp mod">
        <pc:chgData name="Horsley, Daisy" userId="5ac53ddf-cc63-4113-955b-2f95ae3c81e5" providerId="ADAL" clId="{E72D2530-905A-4737-A6A0-1F41D0F8E2AA}" dt="2024-06-10T14:18:50.095" v="4028" actId="20577"/>
        <pc:sldMkLst>
          <pc:docMk/>
          <pc:sldMk cId="1194242991" sldId="381"/>
        </pc:sldMkLst>
        <pc:spChg chg="add mod ord">
          <ac:chgData name="Horsley, Daisy" userId="5ac53ddf-cc63-4113-955b-2f95ae3c81e5" providerId="ADAL" clId="{E72D2530-905A-4737-A6A0-1F41D0F8E2AA}" dt="2024-05-21T15:07:33.161" v="3286" actId="13244"/>
          <ac:spMkLst>
            <pc:docMk/>
            <pc:sldMk cId="1194242991" sldId="381"/>
            <ac:spMk id="2" creationId="{65F31AE8-91DC-F484-CE22-D19DE75216A2}"/>
          </ac:spMkLst>
        </pc:spChg>
        <pc:spChg chg="mod">
          <ac:chgData name="Horsley, Daisy" userId="5ac53ddf-cc63-4113-955b-2f95ae3c81e5" providerId="ADAL" clId="{E72D2530-905A-4737-A6A0-1F41D0F8E2AA}" dt="2024-05-21T15:08:00.436" v="3291" actId="962"/>
          <ac:spMkLst>
            <pc:docMk/>
            <pc:sldMk cId="1194242991" sldId="381"/>
            <ac:spMk id="3" creationId="{BC0392CD-86FE-1A9C-240F-60921B351235}"/>
          </ac:spMkLst>
        </pc:spChg>
        <pc:spChg chg="ord">
          <ac:chgData name="Horsley, Daisy" userId="5ac53ddf-cc63-4113-955b-2f95ae3c81e5" providerId="ADAL" clId="{E72D2530-905A-4737-A6A0-1F41D0F8E2AA}" dt="2024-05-21T15:07:49.865" v="3288" actId="13244"/>
          <ac:spMkLst>
            <pc:docMk/>
            <pc:sldMk cId="1194242991" sldId="381"/>
            <ac:spMk id="5" creationId="{451A1ECD-2DAD-25B8-6819-A5DFD5B67815}"/>
          </ac:spMkLst>
        </pc:spChg>
        <pc:spChg chg="mod ord">
          <ac:chgData name="Horsley, Daisy" userId="5ac53ddf-cc63-4113-955b-2f95ae3c81e5" providerId="ADAL" clId="{E72D2530-905A-4737-A6A0-1F41D0F8E2AA}" dt="2024-06-10T14:18:50.095" v="4028" actId="20577"/>
          <ac:spMkLst>
            <pc:docMk/>
            <pc:sldMk cId="1194242991" sldId="381"/>
            <ac:spMk id="6" creationId="{D10C9CEF-2416-CEB3-54B3-642B6DE19E3B}"/>
          </ac:spMkLst>
        </pc:spChg>
        <pc:spChg chg="ord">
          <ac:chgData name="Horsley, Daisy" userId="5ac53ddf-cc63-4113-955b-2f95ae3c81e5" providerId="ADAL" clId="{E72D2530-905A-4737-A6A0-1F41D0F8E2AA}" dt="2024-05-21T15:07:57.018" v="3290" actId="13244"/>
          <ac:spMkLst>
            <pc:docMk/>
            <pc:sldMk cId="1194242991" sldId="381"/>
            <ac:spMk id="8" creationId="{A711B665-6E9D-4895-D32D-5658BFA3888C}"/>
          </ac:spMkLst>
        </pc:spChg>
        <pc:spChg chg="mod ord">
          <ac:chgData name="Horsley, Daisy" userId="5ac53ddf-cc63-4113-955b-2f95ae3c81e5" providerId="ADAL" clId="{E72D2530-905A-4737-A6A0-1F41D0F8E2AA}" dt="2024-05-21T15:07:38.693" v="3287" actId="13244"/>
          <ac:spMkLst>
            <pc:docMk/>
            <pc:sldMk cId="1194242991" sldId="381"/>
            <ac:spMk id="13" creationId="{E86AE132-D6AB-4D71-6935-064CA24CEDCE}"/>
          </ac:spMkLst>
        </pc:spChg>
      </pc:sldChg>
      <pc:sldChg chg="modSp mod">
        <pc:chgData name="Horsley, Daisy" userId="5ac53ddf-cc63-4113-955b-2f95ae3c81e5" providerId="ADAL" clId="{E72D2530-905A-4737-A6A0-1F41D0F8E2AA}" dt="2024-05-21T11:03:09.054" v="18" actId="2711"/>
        <pc:sldMkLst>
          <pc:docMk/>
          <pc:sldMk cId="1776114840" sldId="382"/>
        </pc:sldMkLst>
        <pc:spChg chg="mod">
          <ac:chgData name="Horsley, Daisy" userId="5ac53ddf-cc63-4113-955b-2f95ae3c81e5" providerId="ADAL" clId="{E72D2530-905A-4737-A6A0-1F41D0F8E2AA}" dt="2024-05-21T11:03:09.054" v="18" actId="2711"/>
          <ac:spMkLst>
            <pc:docMk/>
            <pc:sldMk cId="1776114840" sldId="382"/>
            <ac:spMk id="2" creationId="{E6C7132F-2821-33D7-07B1-8663F231A328}"/>
          </ac:spMkLst>
        </pc:spChg>
      </pc:sldChg>
      <pc:sldChg chg="modSp mod">
        <pc:chgData name="Horsley, Daisy" userId="5ac53ddf-cc63-4113-955b-2f95ae3c81e5" providerId="ADAL" clId="{E72D2530-905A-4737-A6A0-1F41D0F8E2AA}" dt="2024-05-21T15:20:57.604" v="3338" actId="962"/>
        <pc:sldMkLst>
          <pc:docMk/>
          <pc:sldMk cId="37307076" sldId="387"/>
        </pc:sldMkLst>
        <pc:spChg chg="mod">
          <ac:chgData name="Horsley, Daisy" userId="5ac53ddf-cc63-4113-955b-2f95ae3c81e5" providerId="ADAL" clId="{E72D2530-905A-4737-A6A0-1F41D0F8E2AA}" dt="2024-05-21T15:03:46.648" v="3235" actId="33553"/>
          <ac:spMkLst>
            <pc:docMk/>
            <pc:sldMk cId="37307076" sldId="387"/>
            <ac:spMk id="11" creationId="{F260091A-C795-F1A2-AE2B-E3606F29CC77}"/>
          </ac:spMkLst>
        </pc:spChg>
        <pc:grpChg chg="mod">
          <ac:chgData name="Horsley, Daisy" userId="5ac53ddf-cc63-4113-955b-2f95ae3c81e5" providerId="ADAL" clId="{E72D2530-905A-4737-A6A0-1F41D0F8E2AA}" dt="2024-05-21T14:17:26.344" v="1387" actId="962"/>
          <ac:grpSpMkLst>
            <pc:docMk/>
            <pc:sldMk cId="37307076" sldId="387"/>
            <ac:grpSpMk id="4" creationId="{7B8DDB6E-1FE5-80A5-CFA2-4AD255A2D1B4}"/>
          </ac:grpSpMkLst>
        </pc:grpChg>
        <pc:picChg chg="mod">
          <ac:chgData name="Horsley, Daisy" userId="5ac53ddf-cc63-4113-955b-2f95ae3c81e5" providerId="ADAL" clId="{E72D2530-905A-4737-A6A0-1F41D0F8E2AA}" dt="2024-05-21T15:20:57.604" v="3338" actId="962"/>
          <ac:picMkLst>
            <pc:docMk/>
            <pc:sldMk cId="37307076" sldId="387"/>
            <ac:picMk id="9" creationId="{B65102B8-E2BD-91DE-5EE3-981896606532}"/>
          </ac:picMkLst>
        </pc:picChg>
        <pc:picChg chg="mod">
          <ac:chgData name="Horsley, Daisy" userId="5ac53ddf-cc63-4113-955b-2f95ae3c81e5" providerId="ADAL" clId="{E72D2530-905A-4737-A6A0-1F41D0F8E2AA}" dt="2024-05-21T14:15:19.211" v="1341" actId="962"/>
          <ac:picMkLst>
            <pc:docMk/>
            <pc:sldMk cId="37307076" sldId="387"/>
            <ac:picMk id="14" creationId="{0B19F190-4317-3F55-E227-826739A5AF2C}"/>
          </ac:picMkLst>
        </pc:picChg>
      </pc:sldChg>
      <pc:sldChg chg="modSp mod">
        <pc:chgData name="Horsley, Daisy" userId="5ac53ddf-cc63-4113-955b-2f95ae3c81e5" providerId="ADAL" clId="{E72D2530-905A-4737-A6A0-1F41D0F8E2AA}" dt="2024-05-21T14:18:27.248" v="1409" actId="962"/>
        <pc:sldMkLst>
          <pc:docMk/>
          <pc:sldMk cId="2096838873" sldId="392"/>
        </pc:sldMkLst>
        <pc:grpChg chg="mod">
          <ac:chgData name="Horsley, Daisy" userId="5ac53ddf-cc63-4113-955b-2f95ae3c81e5" providerId="ADAL" clId="{E72D2530-905A-4737-A6A0-1F41D0F8E2AA}" dt="2024-05-21T14:17:42.651" v="1389" actId="962"/>
          <ac:grpSpMkLst>
            <pc:docMk/>
            <pc:sldMk cId="2096838873" sldId="392"/>
            <ac:grpSpMk id="8" creationId="{99BA6082-D531-BE93-76F7-4522CE4A3135}"/>
          </ac:grpSpMkLst>
        </pc:grpChg>
        <pc:grpChg chg="mod">
          <ac:chgData name="Horsley, Daisy" userId="5ac53ddf-cc63-4113-955b-2f95ae3c81e5" providerId="ADAL" clId="{E72D2530-905A-4737-A6A0-1F41D0F8E2AA}" dt="2024-05-21T14:17:44.927" v="1390" actId="962"/>
          <ac:grpSpMkLst>
            <pc:docMk/>
            <pc:sldMk cId="2096838873" sldId="392"/>
            <ac:grpSpMk id="12" creationId="{C1281728-6A15-1C8C-AF83-01274CCBE4D9}"/>
          </ac:grpSpMkLst>
        </pc:grpChg>
        <pc:grpChg chg="mod">
          <ac:chgData name="Horsley, Daisy" userId="5ac53ddf-cc63-4113-955b-2f95ae3c81e5" providerId="ADAL" clId="{E72D2530-905A-4737-A6A0-1F41D0F8E2AA}" dt="2024-05-21T14:17:52.721" v="1392" actId="962"/>
          <ac:grpSpMkLst>
            <pc:docMk/>
            <pc:sldMk cId="2096838873" sldId="392"/>
            <ac:grpSpMk id="15" creationId="{3433F64F-9102-2728-198F-87A65E4A1968}"/>
          </ac:grpSpMkLst>
        </pc:grpChg>
        <pc:grpChg chg="mod">
          <ac:chgData name="Horsley, Daisy" userId="5ac53ddf-cc63-4113-955b-2f95ae3c81e5" providerId="ADAL" clId="{E72D2530-905A-4737-A6A0-1F41D0F8E2AA}" dt="2024-05-21T14:17:34.194" v="1388" actId="962"/>
          <ac:grpSpMkLst>
            <pc:docMk/>
            <pc:sldMk cId="2096838873" sldId="392"/>
            <ac:grpSpMk id="24" creationId="{D6CD470C-1499-EBE2-74D5-63A55EA59CF0}"/>
          </ac:grpSpMkLst>
        </pc:grpChg>
        <pc:grpChg chg="mod">
          <ac:chgData name="Horsley, Daisy" userId="5ac53ddf-cc63-4113-955b-2f95ae3c81e5" providerId="ADAL" clId="{E72D2530-905A-4737-A6A0-1F41D0F8E2AA}" dt="2024-05-21T14:17:55.790" v="1393" actId="962"/>
          <ac:grpSpMkLst>
            <pc:docMk/>
            <pc:sldMk cId="2096838873" sldId="392"/>
            <ac:grpSpMk id="33" creationId="{0E9FCEF3-9ABE-C716-B249-1AAACEB0597E}"/>
          </ac:grpSpMkLst>
        </pc:grpChg>
        <pc:grpChg chg="mod">
          <ac:chgData name="Horsley, Daisy" userId="5ac53ddf-cc63-4113-955b-2f95ae3c81e5" providerId="ADAL" clId="{E72D2530-905A-4737-A6A0-1F41D0F8E2AA}" dt="2024-05-21T14:17:47.800" v="1391" actId="962"/>
          <ac:grpSpMkLst>
            <pc:docMk/>
            <pc:sldMk cId="2096838873" sldId="392"/>
            <ac:grpSpMk id="40" creationId="{33AD2F52-06C3-0B23-8F39-38C0EDCF24F1}"/>
          </ac:grpSpMkLst>
        </pc:grpChg>
        <pc:picChg chg="mod">
          <ac:chgData name="Horsley, Daisy" userId="5ac53ddf-cc63-4113-955b-2f95ae3c81e5" providerId="ADAL" clId="{E72D2530-905A-4737-A6A0-1F41D0F8E2AA}" dt="2024-05-21T14:18:22.967" v="1407" actId="962"/>
          <ac:picMkLst>
            <pc:docMk/>
            <pc:sldMk cId="2096838873" sldId="392"/>
            <ac:picMk id="5" creationId="{75C522AC-8C25-7BE5-7DA9-EB0857186F48}"/>
          </ac:picMkLst>
        </pc:picChg>
        <pc:picChg chg="mod">
          <ac:chgData name="Horsley, Daisy" userId="5ac53ddf-cc63-4113-955b-2f95ae3c81e5" providerId="ADAL" clId="{E72D2530-905A-4737-A6A0-1F41D0F8E2AA}" dt="2024-05-21T14:18:15.818" v="1405" actId="962"/>
          <ac:picMkLst>
            <pc:docMk/>
            <pc:sldMk cId="2096838873" sldId="392"/>
            <ac:picMk id="6" creationId="{1EEBD4C8-BB41-3F5B-FF79-68090F8B3210}"/>
          </ac:picMkLst>
        </pc:picChg>
        <pc:picChg chg="mod">
          <ac:chgData name="Horsley, Daisy" userId="5ac53ddf-cc63-4113-955b-2f95ae3c81e5" providerId="ADAL" clId="{E72D2530-905A-4737-A6A0-1F41D0F8E2AA}" dt="2024-05-21T14:18:25.036" v="1408" actId="962"/>
          <ac:picMkLst>
            <pc:docMk/>
            <pc:sldMk cId="2096838873" sldId="392"/>
            <ac:picMk id="28" creationId="{4FC51262-64C0-3F48-C9FE-CCE9744A280C}"/>
          </ac:picMkLst>
        </pc:picChg>
        <pc:picChg chg="mod">
          <ac:chgData name="Horsley, Daisy" userId="5ac53ddf-cc63-4113-955b-2f95ae3c81e5" providerId="ADAL" clId="{E72D2530-905A-4737-A6A0-1F41D0F8E2AA}" dt="2024-05-21T14:18:21.183" v="1406" actId="962"/>
          <ac:picMkLst>
            <pc:docMk/>
            <pc:sldMk cId="2096838873" sldId="392"/>
            <ac:picMk id="30" creationId="{D494515A-77F6-B53A-C4B9-6ECC8E983C81}"/>
          </ac:picMkLst>
        </pc:picChg>
        <pc:picChg chg="mod">
          <ac:chgData name="Horsley, Daisy" userId="5ac53ddf-cc63-4113-955b-2f95ae3c81e5" providerId="ADAL" clId="{E72D2530-905A-4737-A6A0-1F41D0F8E2AA}" dt="2024-05-21T14:18:27.248" v="1409" actId="962"/>
          <ac:picMkLst>
            <pc:docMk/>
            <pc:sldMk cId="2096838873" sldId="392"/>
            <ac:picMk id="37" creationId="{4EB52A98-5494-2D1E-7C55-6F63E7A296DA}"/>
          </ac:picMkLst>
        </pc:picChg>
      </pc:sldChg>
      <pc:sldChg chg="modSp mod">
        <pc:chgData name="Horsley, Daisy" userId="5ac53ddf-cc63-4113-955b-2f95ae3c81e5" providerId="ADAL" clId="{E72D2530-905A-4737-A6A0-1F41D0F8E2AA}" dt="2024-06-10T14:10:54.666" v="3963" actId="20577"/>
        <pc:sldMkLst>
          <pc:docMk/>
          <pc:sldMk cId="2796566913" sldId="395"/>
        </pc:sldMkLst>
        <pc:spChg chg="mod">
          <ac:chgData name="Horsley, Daisy" userId="5ac53ddf-cc63-4113-955b-2f95ae3c81e5" providerId="ADAL" clId="{E72D2530-905A-4737-A6A0-1F41D0F8E2AA}" dt="2024-05-21T11:04:56.667" v="24" actId="14100"/>
          <ac:spMkLst>
            <pc:docMk/>
            <pc:sldMk cId="2796566913" sldId="395"/>
            <ac:spMk id="2" creationId="{AEF55092-EC68-D376-5DD4-A208F1DBC240}"/>
          </ac:spMkLst>
        </pc:spChg>
        <pc:spChg chg="mod">
          <ac:chgData name="Horsley, Daisy" userId="5ac53ddf-cc63-4113-955b-2f95ae3c81e5" providerId="ADAL" clId="{E72D2530-905A-4737-A6A0-1F41D0F8E2AA}" dt="2024-06-10T14:10:54.666" v="3963" actId="20577"/>
          <ac:spMkLst>
            <pc:docMk/>
            <pc:sldMk cId="2796566913" sldId="395"/>
            <ac:spMk id="3" creationId="{AD5DB0B1-BBAA-C02B-DF84-C21398F48A58}"/>
          </ac:spMkLst>
        </pc:spChg>
        <pc:grpChg chg="mod">
          <ac:chgData name="Horsley, Daisy" userId="5ac53ddf-cc63-4113-955b-2f95ae3c81e5" providerId="ADAL" clId="{E72D2530-905A-4737-A6A0-1F41D0F8E2AA}" dt="2024-05-21T14:23:15.482" v="2354" actId="962"/>
          <ac:grpSpMkLst>
            <pc:docMk/>
            <pc:sldMk cId="2796566913" sldId="395"/>
            <ac:grpSpMk id="10" creationId="{23863D14-5DC2-9DBF-55C3-8A26464E7AA8}"/>
          </ac:grpSpMkLst>
        </pc:grpChg>
        <pc:picChg chg="mod">
          <ac:chgData name="Horsley, Daisy" userId="5ac53ddf-cc63-4113-955b-2f95ae3c81e5" providerId="ADAL" clId="{E72D2530-905A-4737-A6A0-1F41D0F8E2AA}" dt="2024-05-21T14:23:13.294" v="2353" actId="962"/>
          <ac:picMkLst>
            <pc:docMk/>
            <pc:sldMk cId="2796566913" sldId="395"/>
            <ac:picMk id="14" creationId="{048FFEE9-BD5B-784A-91C6-1DD6FB515823}"/>
          </ac:picMkLst>
        </pc:picChg>
        <pc:picChg chg="mod">
          <ac:chgData name="Horsley, Daisy" userId="5ac53ddf-cc63-4113-955b-2f95ae3c81e5" providerId="ADAL" clId="{E72D2530-905A-4737-A6A0-1F41D0F8E2AA}" dt="2024-05-21T14:22:47.265" v="2250" actId="962"/>
          <ac:picMkLst>
            <pc:docMk/>
            <pc:sldMk cId="2796566913" sldId="395"/>
            <ac:picMk id="17" creationId="{D19F70DC-7E07-B782-2383-D0CF5FCFCF9C}"/>
          </ac:picMkLst>
        </pc:picChg>
        <pc:picChg chg="mod">
          <ac:chgData name="Horsley, Daisy" userId="5ac53ddf-cc63-4113-955b-2f95ae3c81e5" providerId="ADAL" clId="{E72D2530-905A-4737-A6A0-1F41D0F8E2AA}" dt="2024-05-21T14:23:07.901" v="2352" actId="962"/>
          <ac:picMkLst>
            <pc:docMk/>
            <pc:sldMk cId="2796566913" sldId="395"/>
            <ac:picMk id="19" creationId="{432BBBF4-67AC-4712-30DE-8A871E46A489}"/>
          </ac:picMkLst>
        </pc:picChg>
      </pc:sldChg>
      <pc:sldChg chg="modSp mod">
        <pc:chgData name="Horsley, Daisy" userId="5ac53ddf-cc63-4113-955b-2f95ae3c81e5" providerId="ADAL" clId="{E72D2530-905A-4737-A6A0-1F41D0F8E2AA}" dt="2024-06-10T14:11:54.818" v="3974" actId="20577"/>
        <pc:sldMkLst>
          <pc:docMk/>
          <pc:sldMk cId="866378426" sldId="396"/>
        </pc:sldMkLst>
        <pc:spChg chg="mod ord">
          <ac:chgData name="Horsley, Daisy" userId="5ac53ddf-cc63-4113-955b-2f95ae3c81e5" providerId="ADAL" clId="{E72D2530-905A-4737-A6A0-1F41D0F8E2AA}" dt="2024-06-10T14:11:54.818" v="3974" actId="20577"/>
          <ac:spMkLst>
            <pc:docMk/>
            <pc:sldMk cId="866378426" sldId="396"/>
            <ac:spMk id="2" creationId="{80E936CA-C78A-B5E3-CE0D-47A4AC5569B1}"/>
          </ac:spMkLst>
        </pc:spChg>
        <pc:spChg chg="ord">
          <ac:chgData name="Horsley, Daisy" userId="5ac53ddf-cc63-4113-955b-2f95ae3c81e5" providerId="ADAL" clId="{E72D2530-905A-4737-A6A0-1F41D0F8E2AA}" dt="2024-05-21T15:19:25.909" v="3323" actId="13244"/>
          <ac:spMkLst>
            <pc:docMk/>
            <pc:sldMk cId="866378426" sldId="396"/>
            <ac:spMk id="3" creationId="{804987B9-43B5-4882-9817-45BA932593BF}"/>
          </ac:spMkLst>
        </pc:spChg>
        <pc:spChg chg="mod">
          <ac:chgData name="Horsley, Daisy" userId="5ac53ddf-cc63-4113-955b-2f95ae3c81e5" providerId="ADAL" clId="{E72D2530-905A-4737-A6A0-1F41D0F8E2AA}" dt="2024-05-21T11:05:30.889" v="26" actId="2711"/>
          <ac:spMkLst>
            <pc:docMk/>
            <pc:sldMk cId="866378426" sldId="396"/>
            <ac:spMk id="15" creationId="{C497D14B-E658-B138-C656-7AE69580EA61}"/>
          </ac:spMkLst>
        </pc:spChg>
        <pc:grpChg chg="mod">
          <ac:chgData name="Horsley, Daisy" userId="5ac53ddf-cc63-4113-955b-2f95ae3c81e5" providerId="ADAL" clId="{E72D2530-905A-4737-A6A0-1F41D0F8E2AA}" dt="2024-05-21T15:00:54.113" v="2897" actId="962"/>
          <ac:grpSpMkLst>
            <pc:docMk/>
            <pc:sldMk cId="866378426" sldId="396"/>
            <ac:grpSpMk id="13" creationId="{0EDB2C1F-2C78-AA9F-6689-CE21094594EA}"/>
          </ac:grpSpMkLst>
        </pc:grpChg>
        <pc:grpChg chg="mod">
          <ac:chgData name="Horsley, Daisy" userId="5ac53ddf-cc63-4113-955b-2f95ae3c81e5" providerId="ADAL" clId="{E72D2530-905A-4737-A6A0-1F41D0F8E2AA}" dt="2024-05-21T15:19:27.768" v="3324" actId="962"/>
          <ac:grpSpMkLst>
            <pc:docMk/>
            <pc:sldMk cId="866378426" sldId="396"/>
            <ac:grpSpMk id="17" creationId="{AB3EA632-0992-C133-E4C6-55B26678F2BF}"/>
          </ac:grpSpMkLst>
        </pc:grpChg>
        <pc:picChg chg="mod">
          <ac:chgData name="Horsley, Daisy" userId="5ac53ddf-cc63-4113-955b-2f95ae3c81e5" providerId="ADAL" clId="{E72D2530-905A-4737-A6A0-1F41D0F8E2AA}" dt="2024-05-21T15:00:50.948" v="2896" actId="962"/>
          <ac:picMkLst>
            <pc:docMk/>
            <pc:sldMk cId="866378426" sldId="396"/>
            <ac:picMk id="10" creationId="{E3EAB7BD-8160-2574-1A67-39A08D42DA71}"/>
          </ac:picMkLst>
        </pc:picChg>
      </pc:sldChg>
      <pc:sldChg chg="addSp delSp modSp mod">
        <pc:chgData name="Horsley, Daisy" userId="5ac53ddf-cc63-4113-955b-2f95ae3c81e5" providerId="ADAL" clId="{E72D2530-905A-4737-A6A0-1F41D0F8E2AA}" dt="2024-06-10T14:13:36.114" v="3993" actId="208"/>
        <pc:sldMkLst>
          <pc:docMk/>
          <pc:sldMk cId="3715373317" sldId="397"/>
        </pc:sldMkLst>
        <pc:spChg chg="mod ord">
          <ac:chgData name="Horsley, Daisy" userId="5ac53ddf-cc63-4113-955b-2f95ae3c81e5" providerId="ADAL" clId="{E72D2530-905A-4737-A6A0-1F41D0F8E2AA}" dt="2024-06-10T14:12:36.819" v="3986" actId="20577"/>
          <ac:spMkLst>
            <pc:docMk/>
            <pc:sldMk cId="3715373317" sldId="397"/>
            <ac:spMk id="4" creationId="{D2BF28F8-DE4D-5A2A-E7A5-D6E214DF4470}"/>
          </ac:spMkLst>
        </pc:spChg>
        <pc:spChg chg="mod ord">
          <ac:chgData name="Horsley, Daisy" userId="5ac53ddf-cc63-4113-955b-2f95ae3c81e5" providerId="ADAL" clId="{E72D2530-905A-4737-A6A0-1F41D0F8E2AA}" dt="2024-06-10T14:12:23.358" v="3983" actId="313"/>
          <ac:spMkLst>
            <pc:docMk/>
            <pc:sldMk cId="3715373317" sldId="397"/>
            <ac:spMk id="5" creationId="{41202ECA-ECD7-EA25-E170-E07BDDA2F5B4}"/>
          </ac:spMkLst>
        </pc:spChg>
        <pc:spChg chg="mod">
          <ac:chgData name="Horsley, Daisy" userId="5ac53ddf-cc63-4113-955b-2f95ae3c81e5" providerId="ADAL" clId="{E72D2530-905A-4737-A6A0-1F41D0F8E2AA}" dt="2024-05-21T11:05:53.329" v="30" actId="2711"/>
          <ac:spMkLst>
            <pc:docMk/>
            <pc:sldMk cId="3715373317" sldId="397"/>
            <ac:spMk id="8" creationId="{D5DA08CF-DA59-BDEC-0029-73AB9EFBFC22}"/>
          </ac:spMkLst>
        </pc:spChg>
        <pc:spChg chg="mod">
          <ac:chgData name="Horsley, Daisy" userId="5ac53ddf-cc63-4113-955b-2f95ae3c81e5" providerId="ADAL" clId="{E72D2530-905A-4737-A6A0-1F41D0F8E2AA}" dt="2024-06-10T14:12:26.855" v="3984" actId="20577"/>
          <ac:spMkLst>
            <pc:docMk/>
            <pc:sldMk cId="3715373317" sldId="397"/>
            <ac:spMk id="14" creationId="{9D6F9AFE-38ED-4E7B-6CB9-47B5D82CE056}"/>
          </ac:spMkLst>
        </pc:spChg>
        <pc:grpChg chg="mod">
          <ac:chgData name="Horsley, Daisy" userId="5ac53ddf-cc63-4113-955b-2f95ae3c81e5" providerId="ADAL" clId="{E72D2530-905A-4737-A6A0-1F41D0F8E2AA}" dt="2024-05-21T15:01:46.783" v="3168" actId="962"/>
          <ac:grpSpMkLst>
            <pc:docMk/>
            <pc:sldMk cId="3715373317" sldId="397"/>
            <ac:grpSpMk id="6" creationId="{12841A66-56E2-1FB0-30AD-B5B09731BBB6}"/>
          </ac:grpSpMkLst>
        </pc:grpChg>
        <pc:grpChg chg="mod">
          <ac:chgData name="Horsley, Daisy" userId="5ac53ddf-cc63-4113-955b-2f95ae3c81e5" providerId="ADAL" clId="{E72D2530-905A-4737-A6A0-1F41D0F8E2AA}" dt="2024-05-21T15:01:52.737" v="3169" actId="962"/>
          <ac:grpSpMkLst>
            <pc:docMk/>
            <pc:sldMk cId="3715373317" sldId="397"/>
            <ac:grpSpMk id="12" creationId="{7B8B468A-8BB6-96C7-253A-2835BE982A2C}"/>
          </ac:grpSpMkLst>
        </pc:grpChg>
        <pc:picChg chg="add mod ord">
          <ac:chgData name="Horsley, Daisy" userId="5ac53ddf-cc63-4113-955b-2f95ae3c81e5" providerId="ADAL" clId="{E72D2530-905A-4737-A6A0-1F41D0F8E2AA}" dt="2024-06-10T14:13:36.114" v="3993" actId="208"/>
          <ac:picMkLst>
            <pc:docMk/>
            <pc:sldMk cId="3715373317" sldId="397"/>
            <ac:picMk id="3" creationId="{A978FC30-200E-8D2A-1A29-640341BBE33C}"/>
          </ac:picMkLst>
        </pc:picChg>
        <pc:picChg chg="del mod">
          <ac:chgData name="Horsley, Daisy" userId="5ac53ddf-cc63-4113-955b-2f95ae3c81e5" providerId="ADAL" clId="{E72D2530-905A-4737-A6A0-1F41D0F8E2AA}" dt="2024-06-10T14:13:16.698" v="3987" actId="478"/>
          <ac:picMkLst>
            <pc:docMk/>
            <pc:sldMk cId="3715373317" sldId="397"/>
            <ac:picMk id="18" creationId="{D5AF43F6-F49D-FF6E-431B-88858ACA53C6}"/>
          </ac:picMkLst>
        </pc:picChg>
      </pc:sldChg>
      <pc:sldChg chg="modSp del mod">
        <pc:chgData name="Horsley, Daisy" userId="5ac53ddf-cc63-4113-955b-2f95ae3c81e5" providerId="ADAL" clId="{E72D2530-905A-4737-A6A0-1F41D0F8E2AA}" dt="2024-05-21T15:31:20.696" v="3488" actId="47"/>
        <pc:sldMkLst>
          <pc:docMk/>
          <pc:sldMk cId="1205834104" sldId="398"/>
        </pc:sldMkLst>
        <pc:spChg chg="mod ord">
          <ac:chgData name="Horsley, Daisy" userId="5ac53ddf-cc63-4113-955b-2f95ae3c81e5" providerId="ADAL" clId="{E72D2530-905A-4737-A6A0-1F41D0F8E2AA}" dt="2024-05-21T15:09:46.513" v="3309" actId="13244"/>
          <ac:spMkLst>
            <pc:docMk/>
            <pc:sldMk cId="1205834104" sldId="398"/>
            <ac:spMk id="4" creationId="{D9F4440A-0067-8E24-AEC5-B0F98E354E1E}"/>
          </ac:spMkLst>
        </pc:spChg>
        <pc:spChg chg="mod ord">
          <ac:chgData name="Horsley, Daisy" userId="5ac53ddf-cc63-4113-955b-2f95ae3c81e5" providerId="ADAL" clId="{E72D2530-905A-4737-A6A0-1F41D0F8E2AA}" dt="2024-05-21T15:09:45.247" v="3306" actId="166"/>
          <ac:spMkLst>
            <pc:docMk/>
            <pc:sldMk cId="1205834104" sldId="398"/>
            <ac:spMk id="8" creationId="{78DC9CAF-D6A1-BAB2-32EE-41D00F69DC7F}"/>
          </ac:spMkLst>
        </pc:spChg>
        <pc:spChg chg="mod ord">
          <ac:chgData name="Horsley, Daisy" userId="5ac53ddf-cc63-4113-955b-2f95ae3c81e5" providerId="ADAL" clId="{E72D2530-905A-4737-A6A0-1F41D0F8E2AA}" dt="2024-05-21T15:09:46.037" v="3308" actId="13244"/>
          <ac:spMkLst>
            <pc:docMk/>
            <pc:sldMk cId="1205834104" sldId="398"/>
            <ac:spMk id="18" creationId="{AFA8826E-F058-E95E-C21E-B2DC89713AA1}"/>
          </ac:spMkLst>
        </pc:spChg>
        <pc:picChg chg="mod ord">
          <ac:chgData name="Horsley, Daisy" userId="5ac53ddf-cc63-4113-955b-2f95ae3c81e5" providerId="ADAL" clId="{E72D2530-905A-4737-A6A0-1F41D0F8E2AA}" dt="2024-05-21T15:08:47.810" v="3295" actId="13244"/>
          <ac:picMkLst>
            <pc:docMk/>
            <pc:sldMk cId="1205834104" sldId="398"/>
            <ac:picMk id="12" creationId="{371C2425-FB0B-5A7C-2606-BC24FD435A93}"/>
          </ac:picMkLst>
        </pc:picChg>
        <pc:picChg chg="mod ord">
          <ac:chgData name="Horsley, Daisy" userId="5ac53ddf-cc63-4113-955b-2f95ae3c81e5" providerId="ADAL" clId="{E72D2530-905A-4737-A6A0-1F41D0F8E2AA}" dt="2024-05-21T15:08:50.595" v="3296" actId="13244"/>
          <ac:picMkLst>
            <pc:docMk/>
            <pc:sldMk cId="1205834104" sldId="398"/>
            <ac:picMk id="13" creationId="{ADC63248-16D7-1DD6-0FE1-AF47B31F106A}"/>
          </ac:picMkLst>
        </pc:picChg>
        <pc:picChg chg="mod ord">
          <ac:chgData name="Horsley, Daisy" userId="5ac53ddf-cc63-4113-955b-2f95ae3c81e5" providerId="ADAL" clId="{E72D2530-905A-4737-A6A0-1F41D0F8E2AA}" dt="2024-05-21T15:22:34.180" v="3398" actId="14100"/>
          <ac:picMkLst>
            <pc:docMk/>
            <pc:sldMk cId="1205834104" sldId="398"/>
            <ac:picMk id="15" creationId="{7BA552BC-E7A8-3387-2248-B948B7FAC7BC}"/>
          </ac:picMkLst>
        </pc:picChg>
        <pc:picChg chg="mod ord">
          <ac:chgData name="Horsley, Daisy" userId="5ac53ddf-cc63-4113-955b-2f95ae3c81e5" providerId="ADAL" clId="{E72D2530-905A-4737-A6A0-1F41D0F8E2AA}" dt="2024-05-21T15:09:09.792" v="3301" actId="1076"/>
          <ac:picMkLst>
            <pc:docMk/>
            <pc:sldMk cId="1205834104" sldId="398"/>
            <ac:picMk id="17" creationId="{7974DDB2-530A-C249-B9C0-BFD8842C0D4C}"/>
          </ac:picMkLst>
        </pc:picChg>
      </pc:sldChg>
      <pc:sldChg chg="modSp del mod">
        <pc:chgData name="Horsley, Daisy" userId="5ac53ddf-cc63-4113-955b-2f95ae3c81e5" providerId="ADAL" clId="{E72D2530-905A-4737-A6A0-1F41D0F8E2AA}" dt="2024-05-21T15:31:30.489" v="3491" actId="47"/>
        <pc:sldMkLst>
          <pc:docMk/>
          <pc:sldMk cId="2182873531" sldId="399"/>
        </pc:sldMkLst>
        <pc:spChg chg="mod">
          <ac:chgData name="Horsley, Daisy" userId="5ac53ddf-cc63-4113-955b-2f95ae3c81e5" providerId="ADAL" clId="{E72D2530-905A-4737-A6A0-1F41D0F8E2AA}" dt="2024-05-21T14:11:44.403" v="626" actId="962"/>
          <ac:spMkLst>
            <pc:docMk/>
            <pc:sldMk cId="2182873531" sldId="399"/>
            <ac:spMk id="4" creationId="{D9F4440A-0067-8E24-AEC5-B0F98E354E1E}"/>
          </ac:spMkLst>
        </pc:spChg>
        <pc:spChg chg="mod">
          <ac:chgData name="Horsley, Daisy" userId="5ac53ddf-cc63-4113-955b-2f95ae3c81e5" providerId="ADAL" clId="{E72D2530-905A-4737-A6A0-1F41D0F8E2AA}" dt="2024-05-21T14:11:49.923" v="627" actId="962"/>
          <ac:spMkLst>
            <pc:docMk/>
            <pc:sldMk cId="2182873531" sldId="399"/>
            <ac:spMk id="8" creationId="{78DC9CAF-D6A1-BAB2-32EE-41D00F69DC7F}"/>
          </ac:spMkLst>
        </pc:spChg>
        <pc:spChg chg="mod">
          <ac:chgData name="Horsley, Daisy" userId="5ac53ddf-cc63-4113-955b-2f95ae3c81e5" providerId="ADAL" clId="{E72D2530-905A-4737-A6A0-1F41D0F8E2AA}" dt="2024-05-21T15:03:10.506" v="3194" actId="33553"/>
          <ac:spMkLst>
            <pc:docMk/>
            <pc:sldMk cId="2182873531" sldId="399"/>
            <ac:spMk id="20" creationId="{CA756EF9-2227-ECB0-034D-8D8A30EA728F}"/>
          </ac:spMkLst>
        </pc:spChg>
        <pc:picChg chg="mod">
          <ac:chgData name="Horsley, Daisy" userId="5ac53ddf-cc63-4113-955b-2f95ae3c81e5" providerId="ADAL" clId="{E72D2530-905A-4737-A6A0-1F41D0F8E2AA}" dt="2024-05-21T15:20:36.281" v="3333" actId="962"/>
          <ac:picMkLst>
            <pc:docMk/>
            <pc:sldMk cId="2182873531" sldId="399"/>
            <ac:picMk id="12" creationId="{371C2425-FB0B-5A7C-2606-BC24FD435A93}"/>
          </ac:picMkLst>
        </pc:picChg>
        <pc:picChg chg="mod">
          <ac:chgData name="Horsley, Daisy" userId="5ac53ddf-cc63-4113-955b-2f95ae3c81e5" providerId="ADAL" clId="{E72D2530-905A-4737-A6A0-1F41D0F8E2AA}" dt="2024-05-21T14:12:13.456" v="739" actId="962"/>
          <ac:picMkLst>
            <pc:docMk/>
            <pc:sldMk cId="2182873531" sldId="399"/>
            <ac:picMk id="13" creationId="{ADC63248-16D7-1DD6-0FE1-AF47B31F106A}"/>
          </ac:picMkLst>
        </pc:picChg>
        <pc:picChg chg="mod">
          <ac:chgData name="Horsley, Daisy" userId="5ac53ddf-cc63-4113-955b-2f95ae3c81e5" providerId="ADAL" clId="{E72D2530-905A-4737-A6A0-1F41D0F8E2AA}" dt="2024-05-21T14:12:46.604" v="852" actId="962"/>
          <ac:picMkLst>
            <pc:docMk/>
            <pc:sldMk cId="2182873531" sldId="399"/>
            <ac:picMk id="15" creationId="{7BA552BC-E7A8-3387-2248-B948B7FAC7BC}"/>
          </ac:picMkLst>
        </pc:picChg>
        <pc:picChg chg="mod">
          <ac:chgData name="Horsley, Daisy" userId="5ac53ddf-cc63-4113-955b-2f95ae3c81e5" providerId="ADAL" clId="{E72D2530-905A-4737-A6A0-1F41D0F8E2AA}" dt="2024-05-21T14:13:20.122" v="1111" actId="962"/>
          <ac:picMkLst>
            <pc:docMk/>
            <pc:sldMk cId="2182873531" sldId="399"/>
            <ac:picMk id="17" creationId="{7974DDB2-530A-C249-B9C0-BFD8842C0D4C}"/>
          </ac:picMkLst>
        </pc:picChg>
      </pc:sldChg>
      <pc:sldChg chg="modSp mod">
        <pc:chgData name="Horsley, Daisy" userId="5ac53ddf-cc63-4113-955b-2f95ae3c81e5" providerId="ADAL" clId="{E72D2530-905A-4737-A6A0-1F41D0F8E2AA}" dt="2024-05-21T15:20:15.732" v="3331" actId="207"/>
        <pc:sldMkLst>
          <pc:docMk/>
          <pc:sldMk cId="1741637180" sldId="401"/>
        </pc:sldMkLst>
        <pc:spChg chg="mod">
          <ac:chgData name="Horsley, Daisy" userId="5ac53ddf-cc63-4113-955b-2f95ae3c81e5" providerId="ADAL" clId="{E72D2530-905A-4737-A6A0-1F41D0F8E2AA}" dt="2024-05-21T15:20:15.732" v="3331" actId="207"/>
          <ac:spMkLst>
            <pc:docMk/>
            <pc:sldMk cId="1741637180" sldId="401"/>
            <ac:spMk id="2" creationId="{61311273-3C2B-4F5B-C18F-127E791CC037}"/>
          </ac:spMkLst>
        </pc:spChg>
        <pc:picChg chg="mod">
          <ac:chgData name="Horsley, Daisy" userId="5ac53ddf-cc63-4113-955b-2f95ae3c81e5" providerId="ADAL" clId="{E72D2530-905A-4737-A6A0-1F41D0F8E2AA}" dt="2024-05-21T14:14:47.494" v="1275" actId="962"/>
          <ac:picMkLst>
            <pc:docMk/>
            <pc:sldMk cId="1741637180" sldId="401"/>
            <ac:picMk id="4" creationId="{A7B5E1BB-D8B7-57B0-91F4-4F1FAB91317A}"/>
          </ac:picMkLst>
        </pc:picChg>
      </pc:sldChg>
      <pc:sldChg chg="modSp mod">
        <pc:chgData name="Horsley, Daisy" userId="5ac53ddf-cc63-4113-955b-2f95ae3c81e5" providerId="ADAL" clId="{E72D2530-905A-4737-A6A0-1F41D0F8E2AA}" dt="2024-05-21T14:16:56.947" v="1381" actId="1076"/>
        <pc:sldMkLst>
          <pc:docMk/>
          <pc:sldMk cId="3234284843" sldId="403"/>
        </pc:sldMkLst>
        <pc:spChg chg="mod">
          <ac:chgData name="Horsley, Daisy" userId="5ac53ddf-cc63-4113-955b-2f95ae3c81e5" providerId="ADAL" clId="{E72D2530-905A-4737-A6A0-1F41D0F8E2AA}" dt="2024-05-21T14:16:56.947" v="1381" actId="1076"/>
          <ac:spMkLst>
            <pc:docMk/>
            <pc:sldMk cId="3234284843" sldId="403"/>
            <ac:spMk id="3" creationId="{E0AF54FA-EECE-7DAD-FA67-FF572D05B1C8}"/>
          </ac:spMkLst>
        </pc:spChg>
        <pc:picChg chg="mod">
          <ac:chgData name="Horsley, Daisy" userId="5ac53ddf-cc63-4113-955b-2f95ae3c81e5" providerId="ADAL" clId="{E72D2530-905A-4737-A6A0-1F41D0F8E2AA}" dt="2024-05-21T14:13:35.062" v="1121" actId="962"/>
          <ac:picMkLst>
            <pc:docMk/>
            <pc:sldMk cId="3234284843" sldId="403"/>
            <ac:picMk id="6" creationId="{463BBF8A-ACA4-1C94-87C7-A051E8766B97}"/>
          </ac:picMkLst>
        </pc:picChg>
      </pc:sldChg>
      <pc:sldChg chg="modSp mod">
        <pc:chgData name="Horsley, Daisy" userId="5ac53ddf-cc63-4113-955b-2f95ae3c81e5" providerId="ADAL" clId="{E72D2530-905A-4737-A6A0-1F41D0F8E2AA}" dt="2024-05-22T14:43:43.569" v="3935" actId="1076"/>
        <pc:sldMkLst>
          <pc:docMk/>
          <pc:sldMk cId="2743895973" sldId="404"/>
        </pc:sldMkLst>
        <pc:spChg chg="mod">
          <ac:chgData name="Horsley, Daisy" userId="5ac53ddf-cc63-4113-955b-2f95ae3c81e5" providerId="ADAL" clId="{E72D2530-905A-4737-A6A0-1F41D0F8E2AA}" dt="2024-05-21T15:03:40.708" v="3234" actId="33553"/>
          <ac:spMkLst>
            <pc:docMk/>
            <pc:sldMk cId="2743895973" sldId="404"/>
            <ac:spMk id="3" creationId="{602AFD4F-9EC2-ACB9-C21F-A9D22A4A6E6C}"/>
          </ac:spMkLst>
        </pc:spChg>
        <pc:spChg chg="mod">
          <ac:chgData name="Horsley, Daisy" userId="5ac53ddf-cc63-4113-955b-2f95ae3c81e5" providerId="ADAL" clId="{E72D2530-905A-4737-A6A0-1F41D0F8E2AA}" dt="2024-05-22T14:43:33.703" v="3932" actId="1076"/>
          <ac:spMkLst>
            <pc:docMk/>
            <pc:sldMk cId="2743895973" sldId="404"/>
            <ac:spMk id="5" creationId="{4B276B3B-85BE-7C2C-FD86-D5F761246525}"/>
          </ac:spMkLst>
        </pc:spChg>
        <pc:spChg chg="ord">
          <ac:chgData name="Horsley, Daisy" userId="5ac53ddf-cc63-4113-955b-2f95ae3c81e5" providerId="ADAL" clId="{E72D2530-905A-4737-A6A0-1F41D0F8E2AA}" dt="2024-05-22T14:43:31.851" v="3931" actId="166"/>
          <ac:spMkLst>
            <pc:docMk/>
            <pc:sldMk cId="2743895973" sldId="404"/>
            <ac:spMk id="6" creationId="{C078BEEA-A4A5-76A7-50A2-121F0F067B51}"/>
          </ac:spMkLst>
        </pc:spChg>
        <pc:spChg chg="mod ord">
          <ac:chgData name="Horsley, Daisy" userId="5ac53ddf-cc63-4113-955b-2f95ae3c81e5" providerId="ADAL" clId="{E72D2530-905A-4737-A6A0-1F41D0F8E2AA}" dt="2024-05-22T14:43:40.047" v="3934" actId="166"/>
          <ac:spMkLst>
            <pc:docMk/>
            <pc:sldMk cId="2743895973" sldId="404"/>
            <ac:spMk id="9" creationId="{9525A6D1-5B55-AB4D-D0F0-6C9D73C9FB22}"/>
          </ac:spMkLst>
        </pc:spChg>
        <pc:picChg chg="mod">
          <ac:chgData name="Horsley, Daisy" userId="5ac53ddf-cc63-4113-955b-2f95ae3c81e5" providerId="ADAL" clId="{E72D2530-905A-4737-A6A0-1F41D0F8E2AA}" dt="2024-05-21T14:14:13.733" v="1271" actId="962"/>
          <ac:picMkLst>
            <pc:docMk/>
            <pc:sldMk cId="2743895973" sldId="404"/>
            <ac:picMk id="8" creationId="{3B25CF8E-1F29-7877-DE73-81A6C558A233}"/>
          </ac:picMkLst>
        </pc:picChg>
        <pc:picChg chg="mod">
          <ac:chgData name="Horsley, Daisy" userId="5ac53ddf-cc63-4113-955b-2f95ae3c81e5" providerId="ADAL" clId="{E72D2530-905A-4737-A6A0-1F41D0F8E2AA}" dt="2024-05-22T14:43:43.569" v="3935" actId="1076"/>
          <ac:picMkLst>
            <pc:docMk/>
            <pc:sldMk cId="2743895973" sldId="404"/>
            <ac:picMk id="12" creationId="{66EECD2D-39AC-B061-8047-F04626040020}"/>
          </ac:picMkLst>
        </pc:picChg>
      </pc:sldChg>
      <pc:sldChg chg="modSp mod">
        <pc:chgData name="Horsley, Daisy" userId="5ac53ddf-cc63-4113-955b-2f95ae3c81e5" providerId="ADAL" clId="{E72D2530-905A-4737-A6A0-1F41D0F8E2AA}" dt="2024-05-21T14:18:33.732" v="1410" actId="962"/>
        <pc:sldMkLst>
          <pc:docMk/>
          <pc:sldMk cId="2496231406" sldId="408"/>
        </pc:sldMkLst>
        <pc:grpChg chg="mod">
          <ac:chgData name="Horsley, Daisy" userId="5ac53ddf-cc63-4113-955b-2f95ae3c81e5" providerId="ADAL" clId="{E72D2530-905A-4737-A6A0-1F41D0F8E2AA}" dt="2024-05-21T14:18:33.732" v="1410" actId="962"/>
          <ac:grpSpMkLst>
            <pc:docMk/>
            <pc:sldMk cId="2496231406" sldId="408"/>
            <ac:grpSpMk id="13" creationId="{7E9F6FF0-2A15-CAD8-6DA0-892AC9BADBA5}"/>
          </ac:grpSpMkLst>
        </pc:grpChg>
      </pc:sldChg>
      <pc:sldChg chg="addSp modSp mod modNotesTx">
        <pc:chgData name="Horsley, Daisy" userId="5ac53ddf-cc63-4113-955b-2f95ae3c81e5" providerId="ADAL" clId="{E72D2530-905A-4737-A6A0-1F41D0F8E2AA}" dt="2024-06-10T14:10:35.040" v="3961" actId="20577"/>
        <pc:sldMkLst>
          <pc:docMk/>
          <pc:sldMk cId="2591944334" sldId="409"/>
        </pc:sldMkLst>
        <pc:spChg chg="add mod ord">
          <ac:chgData name="Horsley, Daisy" userId="5ac53ddf-cc63-4113-955b-2f95ae3c81e5" providerId="ADAL" clId="{E72D2530-905A-4737-A6A0-1F41D0F8E2AA}" dt="2024-05-21T15:18:33.509" v="3313" actId="13244"/>
          <ac:spMkLst>
            <pc:docMk/>
            <pc:sldMk cId="2591944334" sldId="409"/>
            <ac:spMk id="2" creationId="{E064F227-8BC8-82A4-3014-B75597754714}"/>
          </ac:spMkLst>
        </pc:spChg>
        <pc:spChg chg="mod">
          <ac:chgData name="Horsley, Daisy" userId="5ac53ddf-cc63-4113-955b-2f95ae3c81e5" providerId="ADAL" clId="{E72D2530-905A-4737-A6A0-1F41D0F8E2AA}" dt="2024-06-10T14:10:35.040" v="3961" actId="20577"/>
          <ac:spMkLst>
            <pc:docMk/>
            <pc:sldMk cId="2591944334" sldId="409"/>
            <ac:spMk id="3" creationId="{C33BDD1B-EDC1-A711-981F-E924F237ED6A}"/>
          </ac:spMkLst>
        </pc:spChg>
        <pc:grpChg chg="mod">
          <ac:chgData name="Horsley, Daisy" userId="5ac53ddf-cc63-4113-955b-2f95ae3c81e5" providerId="ADAL" clId="{E72D2530-905A-4737-A6A0-1F41D0F8E2AA}" dt="2024-05-21T15:18:47.950" v="3316" actId="962"/>
          <ac:grpSpMkLst>
            <pc:docMk/>
            <pc:sldMk cId="2591944334" sldId="409"/>
            <ac:grpSpMk id="10" creationId="{721DCEBF-FB53-CB73-A49B-746BC704F69D}"/>
          </ac:grpSpMkLst>
        </pc:grpChg>
        <pc:picChg chg="mod">
          <ac:chgData name="Horsley, Daisy" userId="5ac53ddf-cc63-4113-955b-2f95ae3c81e5" providerId="ADAL" clId="{E72D2530-905A-4737-A6A0-1F41D0F8E2AA}" dt="2024-05-21T15:18:44.924" v="3314" actId="962"/>
          <ac:picMkLst>
            <pc:docMk/>
            <pc:sldMk cId="2591944334" sldId="409"/>
            <ac:picMk id="4" creationId="{7DCFCEED-1A59-7537-0790-B66662460F4D}"/>
          </ac:picMkLst>
        </pc:picChg>
        <pc:picChg chg="mod">
          <ac:chgData name="Horsley, Daisy" userId="5ac53ddf-cc63-4113-955b-2f95ae3c81e5" providerId="ADAL" clId="{E72D2530-905A-4737-A6A0-1F41D0F8E2AA}" dt="2024-05-21T15:18:46.304" v="3315" actId="962"/>
          <ac:picMkLst>
            <pc:docMk/>
            <pc:sldMk cId="2591944334" sldId="409"/>
            <ac:picMk id="6" creationId="{6DA10634-E7D1-9E31-6E64-835D11C40B48}"/>
          </ac:picMkLst>
        </pc:picChg>
        <pc:picChg chg="mod">
          <ac:chgData name="Horsley, Daisy" userId="5ac53ddf-cc63-4113-955b-2f95ae3c81e5" providerId="ADAL" clId="{E72D2530-905A-4737-A6A0-1F41D0F8E2AA}" dt="2024-05-21T15:18:48.738" v="3317" actId="962"/>
          <ac:picMkLst>
            <pc:docMk/>
            <pc:sldMk cId="2591944334" sldId="409"/>
            <ac:picMk id="12" creationId="{44F19370-AC6A-17ED-8B8A-9E1CCA1721C7}"/>
          </ac:picMkLst>
        </pc:picChg>
        <pc:picChg chg="mod">
          <ac:chgData name="Horsley, Daisy" userId="5ac53ddf-cc63-4113-955b-2f95ae3c81e5" providerId="ADAL" clId="{E72D2530-905A-4737-A6A0-1F41D0F8E2AA}" dt="2024-05-21T15:18:49.992" v="3318" actId="962"/>
          <ac:picMkLst>
            <pc:docMk/>
            <pc:sldMk cId="2591944334" sldId="409"/>
            <ac:picMk id="14" creationId="{E774C0DD-C58C-9C50-E462-AC3A1C41AC25}"/>
          </ac:picMkLst>
        </pc:picChg>
      </pc:sldChg>
      <pc:sldChg chg="modSp mod">
        <pc:chgData name="Horsley, Daisy" userId="5ac53ddf-cc63-4113-955b-2f95ae3c81e5" providerId="ADAL" clId="{E72D2530-905A-4737-A6A0-1F41D0F8E2AA}" dt="2024-06-10T14:01:06.108" v="3959" actId="20577"/>
        <pc:sldMkLst>
          <pc:docMk/>
          <pc:sldMk cId="606114522" sldId="410"/>
        </pc:sldMkLst>
        <pc:spChg chg="mod">
          <ac:chgData name="Horsley, Daisy" userId="5ac53ddf-cc63-4113-955b-2f95ae3c81e5" providerId="ADAL" clId="{E72D2530-905A-4737-A6A0-1F41D0F8E2AA}" dt="2024-06-10T14:01:06.108" v="3959" actId="20577"/>
          <ac:spMkLst>
            <pc:docMk/>
            <pc:sldMk cId="606114522" sldId="410"/>
            <ac:spMk id="4" creationId="{2BCD8120-E797-0149-9BD8-06C0DE038796}"/>
          </ac:spMkLst>
        </pc:spChg>
        <pc:grpChg chg="mod">
          <ac:chgData name="Horsley, Daisy" userId="5ac53ddf-cc63-4113-955b-2f95ae3c81e5" providerId="ADAL" clId="{E72D2530-905A-4737-A6A0-1F41D0F8E2AA}" dt="2024-05-21T14:18:44.692" v="1411" actId="962"/>
          <ac:grpSpMkLst>
            <pc:docMk/>
            <pc:sldMk cId="606114522" sldId="410"/>
            <ac:grpSpMk id="8" creationId="{17BD77DC-2A39-FD60-BF38-762BF7C95344}"/>
          </ac:grpSpMkLst>
        </pc:grpChg>
      </pc:sldChg>
      <pc:sldChg chg="modSp mod">
        <pc:chgData name="Horsley, Daisy" userId="5ac53ddf-cc63-4113-955b-2f95ae3c81e5" providerId="ADAL" clId="{E72D2530-905A-4737-A6A0-1F41D0F8E2AA}" dt="2024-05-21T15:21:06.098" v="3340" actId="962"/>
        <pc:sldMkLst>
          <pc:docMk/>
          <pc:sldMk cId="1133756518" sldId="412"/>
        </pc:sldMkLst>
        <pc:grpChg chg="mod">
          <ac:chgData name="Horsley, Daisy" userId="5ac53ddf-cc63-4113-955b-2f95ae3c81e5" providerId="ADAL" clId="{E72D2530-905A-4737-A6A0-1F41D0F8E2AA}" dt="2024-05-21T14:20:04.471" v="1709" actId="962"/>
          <ac:grpSpMkLst>
            <pc:docMk/>
            <pc:sldMk cId="1133756518" sldId="412"/>
            <ac:grpSpMk id="10" creationId="{287CC048-0BFE-D4B5-1C72-5ABBDE206FD0}"/>
          </ac:grpSpMkLst>
        </pc:grpChg>
        <pc:grpChg chg="mod">
          <ac:chgData name="Horsley, Daisy" userId="5ac53ddf-cc63-4113-955b-2f95ae3c81e5" providerId="ADAL" clId="{E72D2530-905A-4737-A6A0-1F41D0F8E2AA}" dt="2024-05-21T14:20:50.853" v="1897" actId="962"/>
          <ac:grpSpMkLst>
            <pc:docMk/>
            <pc:sldMk cId="1133756518" sldId="412"/>
            <ac:grpSpMk id="19" creationId="{9E24C919-25E7-86E1-1096-E5672A132DD5}"/>
          </ac:grpSpMkLst>
        </pc:grpChg>
        <pc:picChg chg="mod">
          <ac:chgData name="Horsley, Daisy" userId="5ac53ddf-cc63-4113-955b-2f95ae3c81e5" providerId="ADAL" clId="{E72D2530-905A-4737-A6A0-1F41D0F8E2AA}" dt="2024-05-21T14:19:02.911" v="1439" actId="962"/>
          <ac:picMkLst>
            <pc:docMk/>
            <pc:sldMk cId="1133756518" sldId="412"/>
            <ac:picMk id="4" creationId="{E0D82AD0-A746-331F-3A44-395977F93363}"/>
          </ac:picMkLst>
        </pc:picChg>
        <pc:picChg chg="mod">
          <ac:chgData name="Horsley, Daisy" userId="5ac53ddf-cc63-4113-955b-2f95ae3c81e5" providerId="ADAL" clId="{E72D2530-905A-4737-A6A0-1F41D0F8E2AA}" dt="2024-05-21T15:21:06.098" v="3340" actId="962"/>
          <ac:picMkLst>
            <pc:docMk/>
            <pc:sldMk cId="1133756518" sldId="412"/>
            <ac:picMk id="5" creationId="{3ACEA331-7690-8890-26CC-9093ADD51FB8}"/>
          </ac:picMkLst>
        </pc:picChg>
        <pc:picChg chg="mod">
          <ac:chgData name="Horsley, Daisy" userId="5ac53ddf-cc63-4113-955b-2f95ae3c81e5" providerId="ADAL" clId="{E72D2530-905A-4737-A6A0-1F41D0F8E2AA}" dt="2024-05-21T14:19:52.226" v="1625" actId="962"/>
          <ac:picMkLst>
            <pc:docMk/>
            <pc:sldMk cId="1133756518" sldId="412"/>
            <ac:picMk id="12" creationId="{CEB99590-2730-D949-4079-B9522711CFB7}"/>
          </ac:picMkLst>
        </pc:picChg>
        <pc:picChg chg="mod">
          <ac:chgData name="Horsley, Daisy" userId="5ac53ddf-cc63-4113-955b-2f95ae3c81e5" providerId="ADAL" clId="{E72D2530-905A-4737-A6A0-1F41D0F8E2AA}" dt="2024-05-21T14:22:01.168" v="2194" actId="1076"/>
          <ac:picMkLst>
            <pc:docMk/>
            <pc:sldMk cId="1133756518" sldId="412"/>
            <ac:picMk id="14" creationId="{B75A6EAE-A018-3B55-E81A-1451F8F091CE}"/>
          </ac:picMkLst>
        </pc:picChg>
        <pc:picChg chg="mod">
          <ac:chgData name="Horsley, Daisy" userId="5ac53ddf-cc63-4113-955b-2f95ae3c81e5" providerId="ADAL" clId="{E72D2530-905A-4737-A6A0-1F41D0F8E2AA}" dt="2024-05-21T14:20:48.858" v="1896" actId="962"/>
          <ac:picMkLst>
            <pc:docMk/>
            <pc:sldMk cId="1133756518" sldId="412"/>
            <ac:picMk id="15" creationId="{76046C41-7587-9CB0-A151-BE6001640781}"/>
          </ac:picMkLst>
        </pc:picChg>
      </pc:sldChg>
      <pc:sldChg chg="addSp delSp modSp mod delCm modCm modNotesTx">
        <pc:chgData name="Horsley, Daisy" userId="5ac53ddf-cc63-4113-955b-2f95ae3c81e5" providerId="ADAL" clId="{E72D2530-905A-4737-A6A0-1F41D0F8E2AA}" dt="2024-05-21T14:24:34.278" v="2427" actId="1076"/>
        <pc:sldMkLst>
          <pc:docMk/>
          <pc:sldMk cId="3430107202" sldId="413"/>
        </pc:sldMkLst>
        <pc:spChg chg="mod">
          <ac:chgData name="Horsley, Daisy" userId="5ac53ddf-cc63-4113-955b-2f95ae3c81e5" providerId="ADAL" clId="{E72D2530-905A-4737-A6A0-1F41D0F8E2AA}" dt="2024-05-21T14:24:34.278" v="2427" actId="1076"/>
          <ac:spMkLst>
            <pc:docMk/>
            <pc:sldMk cId="3430107202" sldId="413"/>
            <ac:spMk id="10" creationId="{595EDC97-90E4-A110-B9F4-433AE2050D51}"/>
          </ac:spMkLst>
        </pc:spChg>
        <pc:picChg chg="del">
          <ac:chgData name="Horsley, Daisy" userId="5ac53ddf-cc63-4113-955b-2f95ae3c81e5" providerId="ADAL" clId="{E72D2530-905A-4737-A6A0-1F41D0F8E2AA}" dt="2024-05-21T11:06:22.981" v="31" actId="478"/>
          <ac:picMkLst>
            <pc:docMk/>
            <pc:sldMk cId="3430107202" sldId="413"/>
            <ac:picMk id="2" creationId="{24DBE96D-4D4C-C775-2506-78499A76DB7C}"/>
          </ac:picMkLst>
        </pc:picChg>
        <pc:picChg chg="add mod ord">
          <ac:chgData name="Horsley, Daisy" userId="5ac53ddf-cc63-4113-955b-2f95ae3c81e5" providerId="ADAL" clId="{E72D2530-905A-4737-A6A0-1F41D0F8E2AA}" dt="2024-05-21T14:23:30.811" v="2368" actId="962"/>
          <ac:picMkLst>
            <pc:docMk/>
            <pc:sldMk cId="3430107202" sldId="413"/>
            <ac:picMk id="5" creationId="{7E754494-F204-F568-9F3C-7B3D67DBFD89}"/>
          </ac:picMkLst>
        </pc:picChg>
      </pc:sldChg>
      <pc:sldChg chg="modSp mod">
        <pc:chgData name="Horsley, Daisy" userId="5ac53ddf-cc63-4113-955b-2f95ae3c81e5" providerId="ADAL" clId="{E72D2530-905A-4737-A6A0-1F41D0F8E2AA}" dt="2024-05-21T15:21:20.609" v="3346" actId="962"/>
        <pc:sldMkLst>
          <pc:docMk/>
          <pc:sldMk cId="3215482541" sldId="414"/>
        </pc:sldMkLst>
        <pc:spChg chg="mod">
          <ac:chgData name="Horsley, Daisy" userId="5ac53ddf-cc63-4113-955b-2f95ae3c81e5" providerId="ADAL" clId="{E72D2530-905A-4737-A6A0-1F41D0F8E2AA}" dt="2024-05-21T11:05:07.887" v="25" actId="1076"/>
          <ac:spMkLst>
            <pc:docMk/>
            <pc:sldMk cId="3215482541" sldId="414"/>
            <ac:spMk id="4" creationId="{F3EE6B71-8796-A8D8-26B2-B3B3866B8BE9}"/>
          </ac:spMkLst>
        </pc:spChg>
        <pc:picChg chg="mod ord">
          <ac:chgData name="Horsley, Daisy" userId="5ac53ddf-cc63-4113-955b-2f95ae3c81e5" providerId="ADAL" clId="{E72D2530-905A-4737-A6A0-1F41D0F8E2AA}" dt="2024-05-21T15:21:20.609" v="3346" actId="962"/>
          <ac:picMkLst>
            <pc:docMk/>
            <pc:sldMk cId="3215482541" sldId="414"/>
            <ac:picMk id="7" creationId="{518CCD69-582C-06FA-6D46-4A25F479D134}"/>
          </ac:picMkLst>
        </pc:picChg>
      </pc:sldChg>
      <pc:sldChg chg="modSp mod">
        <pc:chgData name="Horsley, Daisy" userId="5ac53ddf-cc63-4113-955b-2f95ae3c81e5" providerId="ADAL" clId="{E72D2530-905A-4737-A6A0-1F41D0F8E2AA}" dt="2024-06-10T14:11:28.136" v="3968" actId="20577"/>
        <pc:sldMkLst>
          <pc:docMk/>
          <pc:sldMk cId="1277409014" sldId="415"/>
        </pc:sldMkLst>
        <pc:spChg chg="mod">
          <ac:chgData name="Horsley, Daisy" userId="5ac53ddf-cc63-4113-955b-2f95ae3c81e5" providerId="ADAL" clId="{E72D2530-905A-4737-A6A0-1F41D0F8E2AA}" dt="2024-06-10T14:11:28.136" v="3968" actId="20577"/>
          <ac:spMkLst>
            <pc:docMk/>
            <pc:sldMk cId="1277409014" sldId="415"/>
            <ac:spMk id="4" creationId="{A28A7F9F-C6B7-3098-BE22-F57EEB48F27A}"/>
          </ac:spMkLst>
        </pc:spChg>
        <pc:spChg chg="mod">
          <ac:chgData name="Horsley, Daisy" userId="5ac53ddf-cc63-4113-955b-2f95ae3c81e5" providerId="ADAL" clId="{E72D2530-905A-4737-A6A0-1F41D0F8E2AA}" dt="2024-05-21T14:25:11.490" v="2449" actId="1035"/>
          <ac:spMkLst>
            <pc:docMk/>
            <pc:sldMk cId="1277409014" sldId="415"/>
            <ac:spMk id="9" creationId="{D8E74531-7024-7F65-195B-065CBC2CD08E}"/>
          </ac:spMkLst>
        </pc:spChg>
        <pc:grpChg chg="mod">
          <ac:chgData name="Horsley, Daisy" userId="5ac53ddf-cc63-4113-955b-2f95ae3c81e5" providerId="ADAL" clId="{E72D2530-905A-4737-A6A0-1F41D0F8E2AA}" dt="2024-05-21T14:25:06.572" v="2437" actId="962"/>
          <ac:grpSpMkLst>
            <pc:docMk/>
            <pc:sldMk cId="1277409014" sldId="415"/>
            <ac:grpSpMk id="10" creationId="{C923B6E9-2CC3-2964-1E8A-D110A3449B91}"/>
          </ac:grpSpMkLst>
        </pc:grpChg>
        <pc:picChg chg="mod">
          <ac:chgData name="Horsley, Daisy" userId="5ac53ddf-cc63-4113-955b-2f95ae3c81e5" providerId="ADAL" clId="{E72D2530-905A-4737-A6A0-1F41D0F8E2AA}" dt="2024-05-21T14:25:53.030" v="2736" actId="962"/>
          <ac:picMkLst>
            <pc:docMk/>
            <pc:sldMk cId="1277409014" sldId="415"/>
            <ac:picMk id="2" creationId="{FED8917A-7542-B9EA-0801-C11867800C78}"/>
          </ac:picMkLst>
        </pc:picChg>
      </pc:sldChg>
      <pc:sldChg chg="modSp mod">
        <pc:chgData name="Horsley, Daisy" userId="5ac53ddf-cc63-4113-955b-2f95ae3c81e5" providerId="ADAL" clId="{E72D2530-905A-4737-A6A0-1F41D0F8E2AA}" dt="2024-06-10T14:11:37.792" v="3972" actId="20577"/>
        <pc:sldMkLst>
          <pc:docMk/>
          <pc:sldMk cId="619062953" sldId="416"/>
        </pc:sldMkLst>
        <pc:spChg chg="mod">
          <ac:chgData name="Horsley, Daisy" userId="5ac53ddf-cc63-4113-955b-2f95ae3c81e5" providerId="ADAL" clId="{E72D2530-905A-4737-A6A0-1F41D0F8E2AA}" dt="2024-05-21T15:05:33.782" v="3278"/>
          <ac:spMkLst>
            <pc:docMk/>
            <pc:sldMk cId="619062953" sldId="416"/>
            <ac:spMk id="2" creationId="{768FFB88-9517-C748-5C86-4E7FC49375B1}"/>
          </ac:spMkLst>
        </pc:spChg>
        <pc:spChg chg="mod">
          <ac:chgData name="Horsley, Daisy" userId="5ac53ddf-cc63-4113-955b-2f95ae3c81e5" providerId="ADAL" clId="{E72D2530-905A-4737-A6A0-1F41D0F8E2AA}" dt="2024-06-10T14:11:37.792" v="3972" actId="20577"/>
          <ac:spMkLst>
            <pc:docMk/>
            <pc:sldMk cId="619062953" sldId="416"/>
            <ac:spMk id="6" creationId="{7819FC69-F349-F4E1-AB77-8F0514C36AE6}"/>
          </ac:spMkLst>
        </pc:spChg>
        <pc:spChg chg="ord">
          <ac:chgData name="Horsley, Daisy" userId="5ac53ddf-cc63-4113-955b-2f95ae3c81e5" providerId="ADAL" clId="{E72D2530-905A-4737-A6A0-1F41D0F8E2AA}" dt="2024-05-21T15:19:02.972" v="3319" actId="13244"/>
          <ac:spMkLst>
            <pc:docMk/>
            <pc:sldMk cId="619062953" sldId="416"/>
            <ac:spMk id="10" creationId="{5D397764-96F4-03BD-0F76-7BDE3D126730}"/>
          </ac:spMkLst>
        </pc:spChg>
        <pc:spChg chg="mod">
          <ac:chgData name="Horsley, Daisy" userId="5ac53ddf-cc63-4113-955b-2f95ae3c81e5" providerId="ADAL" clId="{E72D2530-905A-4737-A6A0-1F41D0F8E2AA}" dt="2024-05-21T15:00:01.577" v="2737" actId="962"/>
          <ac:spMkLst>
            <pc:docMk/>
            <pc:sldMk cId="619062953" sldId="416"/>
            <ac:spMk id="13" creationId="{0E79118B-90D6-5CEF-1BB2-1414ADF57EB2}"/>
          </ac:spMkLst>
        </pc:spChg>
        <pc:grpChg chg="mod">
          <ac:chgData name="Horsley, Daisy" userId="5ac53ddf-cc63-4113-955b-2f95ae3c81e5" providerId="ADAL" clId="{E72D2530-905A-4737-A6A0-1F41D0F8E2AA}" dt="2024-05-21T14:25:15.684" v="2450" actId="962"/>
          <ac:grpSpMkLst>
            <pc:docMk/>
            <pc:sldMk cId="619062953" sldId="416"/>
            <ac:grpSpMk id="14" creationId="{46F55C63-BC2E-06A4-E8EF-4966470D4518}"/>
          </ac:grpSpMkLst>
        </pc:grpChg>
        <pc:picChg chg="mod">
          <ac:chgData name="Horsley, Daisy" userId="5ac53ddf-cc63-4113-955b-2f95ae3c81e5" providerId="ADAL" clId="{E72D2530-905A-4737-A6A0-1F41D0F8E2AA}" dt="2024-05-21T15:19:10.428" v="3320" actId="962"/>
          <ac:picMkLst>
            <pc:docMk/>
            <pc:sldMk cId="619062953" sldId="416"/>
            <ac:picMk id="4" creationId="{8229D688-DDFE-20DA-6F7B-52D1D21E70E6}"/>
          </ac:picMkLst>
        </pc:picChg>
      </pc:sldChg>
      <pc:sldChg chg="addSp delSp modSp new mod modNotesTx">
        <pc:chgData name="Horsley, Daisy" userId="5ac53ddf-cc63-4113-955b-2f95ae3c81e5" providerId="ADAL" clId="{E72D2530-905A-4737-A6A0-1F41D0F8E2AA}" dt="2024-05-21T15:36:20.352" v="3915" actId="13244"/>
        <pc:sldMkLst>
          <pc:docMk/>
          <pc:sldMk cId="1216578780" sldId="417"/>
        </pc:sldMkLst>
        <pc:spChg chg="mod">
          <ac:chgData name="Horsley, Daisy" userId="5ac53ddf-cc63-4113-955b-2f95ae3c81e5" providerId="ADAL" clId="{E72D2530-905A-4737-A6A0-1F41D0F8E2AA}" dt="2024-05-21T15:34:01.732" v="3912"/>
          <ac:spMkLst>
            <pc:docMk/>
            <pc:sldMk cId="1216578780" sldId="417"/>
            <ac:spMk id="2" creationId="{DCE39020-ACB5-EBDE-8C0C-5E950FB07420}"/>
          </ac:spMkLst>
        </pc:spChg>
        <pc:spChg chg="del">
          <ac:chgData name="Horsley, Daisy" userId="5ac53ddf-cc63-4113-955b-2f95ae3c81e5" providerId="ADAL" clId="{E72D2530-905A-4737-A6A0-1F41D0F8E2AA}" dt="2024-05-21T15:22:22.906" v="3395" actId="478"/>
          <ac:spMkLst>
            <pc:docMk/>
            <pc:sldMk cId="1216578780" sldId="417"/>
            <ac:spMk id="3" creationId="{FD564353-1C70-51E3-4624-72D43174C3A5}"/>
          </ac:spMkLst>
        </pc:spChg>
        <pc:spChg chg="add mod ord">
          <ac:chgData name="Horsley, Daisy" userId="5ac53ddf-cc63-4113-955b-2f95ae3c81e5" providerId="ADAL" clId="{E72D2530-905A-4737-A6A0-1F41D0F8E2AA}" dt="2024-05-21T15:36:20.352" v="3915" actId="13244"/>
          <ac:spMkLst>
            <pc:docMk/>
            <pc:sldMk cId="1216578780" sldId="417"/>
            <ac:spMk id="4" creationId="{29075C7B-85E7-759B-DBE2-8B7C452CB38F}"/>
          </ac:spMkLst>
        </pc:spChg>
        <pc:picChg chg="add mod modCrop">
          <ac:chgData name="Horsley, Daisy" userId="5ac53ddf-cc63-4113-955b-2f95ae3c81e5" providerId="ADAL" clId="{E72D2530-905A-4737-A6A0-1F41D0F8E2AA}" dt="2024-05-21T15:33:09.544" v="3809" actId="962"/>
          <ac:picMkLst>
            <pc:docMk/>
            <pc:sldMk cId="1216578780" sldId="417"/>
            <ac:picMk id="6" creationId="{4A18F3CC-4D9E-7071-5DA3-34D68A0CE170}"/>
          </ac:picMkLst>
        </pc:picChg>
        <pc:picChg chg="add mod modCrop">
          <ac:chgData name="Horsley, Daisy" userId="5ac53ddf-cc63-4113-955b-2f95ae3c81e5" providerId="ADAL" clId="{E72D2530-905A-4737-A6A0-1F41D0F8E2AA}" dt="2024-05-21T15:32:25.267" v="3739" actId="962"/>
          <ac:picMkLst>
            <pc:docMk/>
            <pc:sldMk cId="1216578780" sldId="417"/>
            <ac:picMk id="8" creationId="{F4E961BC-9066-B3B7-C0F1-D011D2D5E67E}"/>
          </ac:picMkLst>
        </pc:picChg>
        <pc:picChg chg="add mod modCrop">
          <ac:chgData name="Horsley, Daisy" userId="5ac53ddf-cc63-4113-955b-2f95ae3c81e5" providerId="ADAL" clId="{E72D2530-905A-4737-A6A0-1F41D0F8E2AA}" dt="2024-05-21T15:28:35.262" v="3450" actId="14100"/>
          <ac:picMkLst>
            <pc:docMk/>
            <pc:sldMk cId="1216578780" sldId="417"/>
            <ac:picMk id="9" creationId="{EDC6B944-E1AE-A526-21FF-0847721F4257}"/>
          </ac:picMkLst>
        </pc:picChg>
        <pc:picChg chg="add mod">
          <ac:chgData name="Horsley, Daisy" userId="5ac53ddf-cc63-4113-955b-2f95ae3c81e5" providerId="ADAL" clId="{E72D2530-905A-4737-A6A0-1F41D0F8E2AA}" dt="2024-05-21T15:32:49.928" v="3793" actId="962"/>
          <ac:picMkLst>
            <pc:docMk/>
            <pc:sldMk cId="1216578780" sldId="417"/>
            <ac:picMk id="11" creationId="{B8C9B97F-572E-3753-D6FF-4EF84072F0DA}"/>
          </ac:picMkLst>
        </pc:picChg>
      </pc:sldChg>
      <pc:sldChg chg="addSp delSp modSp add mod modAnim modNotesTx">
        <pc:chgData name="Horsley, Daisy" userId="5ac53ddf-cc63-4113-955b-2f95ae3c81e5" providerId="ADAL" clId="{E72D2530-905A-4737-A6A0-1F41D0F8E2AA}" dt="2024-05-21T15:37:40.476" v="3929" actId="167"/>
        <pc:sldMkLst>
          <pc:docMk/>
          <pc:sldMk cId="1555988800" sldId="418"/>
        </pc:sldMkLst>
        <pc:spChg chg="mod">
          <ac:chgData name="Horsley, Daisy" userId="5ac53ddf-cc63-4113-955b-2f95ae3c81e5" providerId="ADAL" clId="{E72D2530-905A-4737-A6A0-1F41D0F8E2AA}" dt="2024-05-21T15:34:09.376" v="3913"/>
          <ac:spMkLst>
            <pc:docMk/>
            <pc:sldMk cId="1555988800" sldId="418"/>
            <ac:spMk id="2" creationId="{DCE39020-ACB5-EBDE-8C0C-5E950FB07420}"/>
          </ac:spMkLst>
        </pc:spChg>
        <pc:spChg chg="del">
          <ac:chgData name="Horsley, Daisy" userId="5ac53ddf-cc63-4113-955b-2f95ae3c81e5" providerId="ADAL" clId="{E72D2530-905A-4737-A6A0-1F41D0F8E2AA}" dt="2024-05-21T15:29:20.278" v="3460" actId="478"/>
          <ac:spMkLst>
            <pc:docMk/>
            <pc:sldMk cId="1555988800" sldId="418"/>
            <ac:spMk id="4" creationId="{29075C7B-85E7-759B-DBE2-8B7C452CB38F}"/>
          </ac:spMkLst>
        </pc:spChg>
        <pc:spChg chg="add mod">
          <ac:chgData name="Horsley, Daisy" userId="5ac53ddf-cc63-4113-955b-2f95ae3c81e5" providerId="ADAL" clId="{E72D2530-905A-4737-A6A0-1F41D0F8E2AA}" dt="2024-05-21T15:30:47.487" v="3481" actId="20577"/>
          <ac:spMkLst>
            <pc:docMk/>
            <pc:sldMk cId="1555988800" sldId="418"/>
            <ac:spMk id="13" creationId="{36E5E467-97A2-0297-676F-43A2CAAD781F}"/>
          </ac:spMkLst>
        </pc:spChg>
        <pc:spChg chg="add mod">
          <ac:chgData name="Horsley, Daisy" userId="5ac53ddf-cc63-4113-955b-2f95ae3c81e5" providerId="ADAL" clId="{E72D2530-905A-4737-A6A0-1F41D0F8E2AA}" dt="2024-05-21T15:31:06.416" v="3486" actId="1076"/>
          <ac:spMkLst>
            <pc:docMk/>
            <pc:sldMk cId="1555988800" sldId="418"/>
            <ac:spMk id="14" creationId="{2D7701DE-0FA2-BE38-CA22-92F20D3B4085}"/>
          </ac:spMkLst>
        </pc:spChg>
        <pc:spChg chg="add mod">
          <ac:chgData name="Horsley, Daisy" userId="5ac53ddf-cc63-4113-955b-2f95ae3c81e5" providerId="ADAL" clId="{E72D2530-905A-4737-A6A0-1F41D0F8E2AA}" dt="2024-05-21T15:30:28.560" v="3477" actId="1076"/>
          <ac:spMkLst>
            <pc:docMk/>
            <pc:sldMk cId="1555988800" sldId="418"/>
            <ac:spMk id="15" creationId="{6B3524EF-9257-FF66-37F6-DA3855168809}"/>
          </ac:spMkLst>
        </pc:spChg>
        <pc:spChg chg="add mod">
          <ac:chgData name="Horsley, Daisy" userId="5ac53ddf-cc63-4113-955b-2f95ae3c81e5" providerId="ADAL" clId="{E72D2530-905A-4737-A6A0-1F41D0F8E2AA}" dt="2024-05-21T15:30:24.646" v="3476" actId="1076"/>
          <ac:spMkLst>
            <pc:docMk/>
            <pc:sldMk cId="1555988800" sldId="418"/>
            <ac:spMk id="16" creationId="{47509F94-8B68-464C-AC23-DEF0D9D62AD3}"/>
          </ac:spMkLst>
        </pc:spChg>
        <pc:spChg chg="add mod">
          <ac:chgData name="Horsley, Daisy" userId="5ac53ddf-cc63-4113-955b-2f95ae3c81e5" providerId="ADAL" clId="{E72D2530-905A-4737-A6A0-1F41D0F8E2AA}" dt="2024-05-21T15:29:21.442" v="3461"/>
          <ac:spMkLst>
            <pc:docMk/>
            <pc:sldMk cId="1555988800" sldId="418"/>
            <ac:spMk id="17" creationId="{F2631071-D4AD-BC95-BEBA-23132701581A}"/>
          </ac:spMkLst>
        </pc:spChg>
        <pc:picChg chg="add mod ord">
          <ac:chgData name="Horsley, Daisy" userId="5ac53ddf-cc63-4113-955b-2f95ae3c81e5" providerId="ADAL" clId="{E72D2530-905A-4737-A6A0-1F41D0F8E2AA}" dt="2024-05-21T15:37:24.860" v="3924" actId="167"/>
          <ac:picMkLst>
            <pc:docMk/>
            <pc:sldMk cId="1555988800" sldId="418"/>
            <ac:picMk id="3" creationId="{67C3582D-CB9B-C111-632B-4043AEB0AB33}"/>
          </ac:picMkLst>
        </pc:picChg>
        <pc:picChg chg="add mod ord">
          <ac:chgData name="Horsley, Daisy" userId="5ac53ddf-cc63-4113-955b-2f95ae3c81e5" providerId="ADAL" clId="{E72D2530-905A-4737-A6A0-1F41D0F8E2AA}" dt="2024-05-21T15:37:38.093" v="3928" actId="167"/>
          <ac:picMkLst>
            <pc:docMk/>
            <pc:sldMk cId="1555988800" sldId="418"/>
            <ac:picMk id="5" creationId="{4098EF6A-6267-90BE-E903-10940F3B8388}"/>
          </ac:picMkLst>
        </pc:picChg>
        <pc:picChg chg="mod ord">
          <ac:chgData name="Horsley, Daisy" userId="5ac53ddf-cc63-4113-955b-2f95ae3c81e5" providerId="ADAL" clId="{E72D2530-905A-4737-A6A0-1F41D0F8E2AA}" dt="2024-05-21T15:37:18.552" v="3922" actId="167"/>
          <ac:picMkLst>
            <pc:docMk/>
            <pc:sldMk cId="1555988800" sldId="418"/>
            <ac:picMk id="6" creationId="{4A18F3CC-4D9E-7071-5DA3-34D68A0CE170}"/>
          </ac:picMkLst>
        </pc:picChg>
        <pc:picChg chg="add mod ord">
          <ac:chgData name="Horsley, Daisy" userId="5ac53ddf-cc63-4113-955b-2f95ae3c81e5" providerId="ADAL" clId="{E72D2530-905A-4737-A6A0-1F41D0F8E2AA}" dt="2024-05-21T15:37:30.666" v="3926" actId="167"/>
          <ac:picMkLst>
            <pc:docMk/>
            <pc:sldMk cId="1555988800" sldId="418"/>
            <ac:picMk id="7" creationId="{45ED781C-0914-D4E9-8156-A21C4889865D}"/>
          </ac:picMkLst>
        </pc:picChg>
        <pc:picChg chg="mod ord">
          <ac:chgData name="Horsley, Daisy" userId="5ac53ddf-cc63-4113-955b-2f95ae3c81e5" providerId="ADAL" clId="{E72D2530-905A-4737-A6A0-1F41D0F8E2AA}" dt="2024-05-21T15:37:34.753" v="3927" actId="167"/>
          <ac:picMkLst>
            <pc:docMk/>
            <pc:sldMk cId="1555988800" sldId="418"/>
            <ac:picMk id="8" creationId="{F4E961BC-9066-B3B7-C0F1-D011D2D5E67E}"/>
          </ac:picMkLst>
        </pc:picChg>
        <pc:picChg chg="ord">
          <ac:chgData name="Horsley, Daisy" userId="5ac53ddf-cc63-4113-955b-2f95ae3c81e5" providerId="ADAL" clId="{E72D2530-905A-4737-A6A0-1F41D0F8E2AA}" dt="2024-05-21T15:37:27.578" v="3925" actId="167"/>
          <ac:picMkLst>
            <pc:docMk/>
            <pc:sldMk cId="1555988800" sldId="418"/>
            <ac:picMk id="9" creationId="{EDC6B944-E1AE-A526-21FF-0847721F4257}"/>
          </ac:picMkLst>
        </pc:picChg>
        <pc:picChg chg="add mod ord">
          <ac:chgData name="Horsley, Daisy" userId="5ac53ddf-cc63-4113-955b-2f95ae3c81e5" providerId="ADAL" clId="{E72D2530-905A-4737-A6A0-1F41D0F8E2AA}" dt="2024-05-21T15:37:15.050" v="3921" actId="167"/>
          <ac:picMkLst>
            <pc:docMk/>
            <pc:sldMk cId="1555988800" sldId="418"/>
            <ac:picMk id="10" creationId="{66C01691-D846-3E4A-8B94-90F7B8F6E4E5}"/>
          </ac:picMkLst>
        </pc:picChg>
        <pc:picChg chg="mod ord">
          <ac:chgData name="Horsley, Daisy" userId="5ac53ddf-cc63-4113-955b-2f95ae3c81e5" providerId="ADAL" clId="{E72D2530-905A-4737-A6A0-1F41D0F8E2AA}" dt="2024-05-21T15:37:40.476" v="3929" actId="167"/>
          <ac:picMkLst>
            <pc:docMk/>
            <pc:sldMk cId="1555988800" sldId="418"/>
            <ac:picMk id="11" creationId="{B8C9B97F-572E-3753-D6FF-4EF84072F0DA}"/>
          </ac:picMkLst>
        </pc:picChg>
        <pc:picChg chg="add mod ord">
          <ac:chgData name="Horsley, Daisy" userId="5ac53ddf-cc63-4113-955b-2f95ae3c81e5" providerId="ADAL" clId="{E72D2530-905A-4737-A6A0-1F41D0F8E2AA}" dt="2024-05-21T15:37:21.678" v="3923" actId="167"/>
          <ac:picMkLst>
            <pc:docMk/>
            <pc:sldMk cId="1555988800" sldId="418"/>
            <ac:picMk id="12" creationId="{52E4619C-3374-435C-9C0B-7CEF56D48DBA}"/>
          </ac:picMkLst>
        </pc:picChg>
      </pc:sldChg>
    </pc:docChg>
  </pc:docChgLst>
  <pc:docChgLst>
    <pc:chgData name="Gyves, Lois" userId="S::lois.gyves@historicengland.org.uk::a0f0cfc8-a513-4cd6-93c6-be45d46a401a" providerId="AD" clId="Web-{0E75D026-8E99-760F-4996-27FB60E513E7}"/>
    <pc:docChg chg="modSld">
      <pc:chgData name="Gyves, Lois" userId="S::lois.gyves@historicengland.org.uk::a0f0cfc8-a513-4cd6-93c6-be45d46a401a" providerId="AD" clId="Web-{0E75D026-8E99-760F-4996-27FB60E513E7}" dt="2024-05-28T16:35:24.985" v="0" actId="1076"/>
      <pc:docMkLst>
        <pc:docMk/>
      </pc:docMkLst>
      <pc:sldChg chg="modSp">
        <pc:chgData name="Gyves, Lois" userId="S::lois.gyves@historicengland.org.uk::a0f0cfc8-a513-4cd6-93c6-be45d46a401a" providerId="AD" clId="Web-{0E75D026-8E99-760F-4996-27FB60E513E7}" dt="2024-05-28T16:35:24.985" v="0" actId="1076"/>
        <pc:sldMkLst>
          <pc:docMk/>
          <pc:sldMk cId="3224701721" sldId="411"/>
        </pc:sldMkLst>
        <pc:spChg chg="mod">
          <ac:chgData name="Gyves, Lois" userId="S::lois.gyves@historicengland.org.uk::a0f0cfc8-a513-4cd6-93c6-be45d46a401a" providerId="AD" clId="Web-{0E75D026-8E99-760F-4996-27FB60E513E7}" dt="2024-05-28T16:35:24.985" v="0" actId="1076"/>
          <ac:spMkLst>
            <pc:docMk/>
            <pc:sldMk cId="3224701721" sldId="411"/>
            <ac:spMk id="3" creationId="{4FC405AE-7B53-3357-5166-BDBC223639B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1"/>
            <a:ext cx="4342818" cy="345684"/>
          </a:xfrm>
          <a:prstGeom prst="rect">
            <a:avLst/>
          </a:prstGeom>
        </p:spPr>
        <p:txBody>
          <a:bodyPr vert="horz" lIns="96634" tIns="48317" rIns="96634" bIns="48317" rtlCol="0"/>
          <a:lstStyle>
            <a:lvl1pPr algn="l">
              <a:defRPr sz="1300"/>
            </a:lvl1pPr>
          </a:lstStyle>
          <a:p>
            <a:r>
              <a:rPr lang="en-GB"/>
              <a:t>Pre Trail PPT: Empire, The British Empire and Liverpool</a:t>
            </a:r>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5676751" y="1"/>
            <a:ext cx="4342818" cy="345684"/>
          </a:xfrm>
          <a:prstGeom prst="rect">
            <a:avLst/>
          </a:prstGeom>
        </p:spPr>
        <p:txBody>
          <a:bodyPr vert="horz" lIns="96634" tIns="48317" rIns="96634" bIns="48317" rtlCol="0"/>
          <a:lstStyle>
            <a:lvl1pPr algn="r">
              <a:defRPr sz="1300"/>
            </a:lvl1pPr>
          </a:lstStyle>
          <a:p>
            <a:fld id="{7B969F94-C859-B74E-8120-19D32CC83F4F}" type="datetimeFigureOut">
              <a:rPr lang="en-US" smtClean="0"/>
              <a:t>6/27/2024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6544067"/>
            <a:ext cx="4342818" cy="345683"/>
          </a:xfrm>
          <a:prstGeom prst="rect">
            <a:avLst/>
          </a:prstGeom>
        </p:spPr>
        <p:txBody>
          <a:bodyPr vert="horz" lIns="96634" tIns="48317" rIns="96634" bIns="48317"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5676751" y="6544067"/>
            <a:ext cx="4342818" cy="345683"/>
          </a:xfrm>
          <a:prstGeom prst="rect">
            <a:avLst/>
          </a:prstGeom>
        </p:spPr>
        <p:txBody>
          <a:bodyPr vert="horz" lIns="96634" tIns="48317" rIns="96634" bIns="48317" rtlCol="0" anchor="b"/>
          <a:lstStyle>
            <a:lvl1pPr algn="r">
              <a:defRPr sz="13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hf ftr="0" dt="0"/>
  <p:extLst>
    <p:ext uri="{56416CCD-93CA-4268-BC5B-53C4BB910035}">
      <p15:sldGuideLst xmlns:p15="http://schemas.microsoft.com/office/powerpoint/2012/main">
        <p15:guide id="1" orient="horz" pos="2170" userDrawn="1">
          <p15:clr>
            <a:srgbClr val="F26B43"/>
          </p15:clr>
        </p15:guide>
        <p15:guide id="2" pos="3157"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42818" cy="345684"/>
          </a:xfrm>
          <a:prstGeom prst="rect">
            <a:avLst/>
          </a:prstGeom>
        </p:spPr>
        <p:txBody>
          <a:bodyPr vert="horz" lIns="96634" tIns="48317" rIns="96634" bIns="48317" rtlCol="0"/>
          <a:lstStyle>
            <a:lvl1pPr algn="l">
              <a:defRPr sz="1300"/>
            </a:lvl1pPr>
          </a:lstStyle>
          <a:p>
            <a:r>
              <a:rPr lang="en-GB"/>
              <a:t>Pre Trail PPT: Empire, The British Empire and Liverpool</a:t>
            </a:r>
            <a:endParaRPr lang="en-US"/>
          </a:p>
        </p:txBody>
      </p:sp>
      <p:sp>
        <p:nvSpPr>
          <p:cNvPr id="3" name="Date Placeholder 2"/>
          <p:cNvSpPr>
            <a:spLocks noGrp="1"/>
          </p:cNvSpPr>
          <p:nvPr>
            <p:ph type="dt" idx="1"/>
          </p:nvPr>
        </p:nvSpPr>
        <p:spPr>
          <a:xfrm>
            <a:off x="5676751" y="1"/>
            <a:ext cx="4342818" cy="345684"/>
          </a:xfrm>
          <a:prstGeom prst="rect">
            <a:avLst/>
          </a:prstGeom>
        </p:spPr>
        <p:txBody>
          <a:bodyPr vert="horz" lIns="96634" tIns="48317" rIns="96634" bIns="48317" rtlCol="0"/>
          <a:lstStyle>
            <a:lvl1pPr algn="r">
              <a:defRPr sz="1300"/>
            </a:lvl1pPr>
          </a:lstStyle>
          <a:p>
            <a:fld id="{CCF83990-A5BB-0244-AEBF-938B6F8000C9}" type="datetimeFigureOut">
              <a:rPr lang="en-US" smtClean="0"/>
              <a:t>6/27/2024</a:t>
            </a:fld>
            <a:endParaRPr lang="en-US"/>
          </a:p>
        </p:txBody>
      </p:sp>
      <p:sp>
        <p:nvSpPr>
          <p:cNvPr id="4" name="Slide Image Placeholder 3"/>
          <p:cNvSpPr>
            <a:spLocks noGrp="1" noRot="1" noChangeAspect="1"/>
          </p:cNvSpPr>
          <p:nvPr>
            <p:ph type="sldImg" idx="2"/>
          </p:nvPr>
        </p:nvSpPr>
        <p:spPr>
          <a:xfrm>
            <a:off x="2944813" y="862013"/>
            <a:ext cx="4132262" cy="2324100"/>
          </a:xfrm>
          <a:prstGeom prst="rect">
            <a:avLst/>
          </a:prstGeom>
          <a:noFill/>
          <a:ln w="12700">
            <a:solidFill>
              <a:prstClr val="black"/>
            </a:solidFill>
          </a:ln>
        </p:spPr>
        <p:txBody>
          <a:bodyPr vert="horz" lIns="96634" tIns="48317" rIns="96634" bIns="48317" rtlCol="0" anchor="ctr"/>
          <a:lstStyle/>
          <a:p>
            <a:endParaRPr lang="en-US"/>
          </a:p>
        </p:txBody>
      </p:sp>
      <p:sp>
        <p:nvSpPr>
          <p:cNvPr id="5" name="Notes Placeholder 4"/>
          <p:cNvSpPr>
            <a:spLocks noGrp="1"/>
          </p:cNvSpPr>
          <p:nvPr>
            <p:ph type="body" sz="quarter" idx="3"/>
          </p:nvPr>
        </p:nvSpPr>
        <p:spPr>
          <a:xfrm>
            <a:off x="1002189" y="3315691"/>
            <a:ext cx="8017510" cy="2712840"/>
          </a:xfrm>
          <a:prstGeom prst="rect">
            <a:avLst/>
          </a:prstGeom>
        </p:spPr>
        <p:txBody>
          <a:bodyPr vert="horz" lIns="96634" tIns="48317" rIns="96634" bIns="48317"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44067"/>
            <a:ext cx="4342818" cy="345683"/>
          </a:xfrm>
          <a:prstGeom prst="rect">
            <a:avLst/>
          </a:prstGeom>
        </p:spPr>
        <p:txBody>
          <a:bodyPr vert="horz" lIns="96634" tIns="48317" rIns="96634" bIns="48317" rtlCol="0" anchor="b"/>
          <a:lstStyle>
            <a:lvl1pPr algn="l">
              <a:defRPr sz="1300"/>
            </a:lvl1pPr>
          </a:lstStyle>
          <a:p>
            <a:endParaRPr lang="en-US"/>
          </a:p>
        </p:txBody>
      </p:sp>
      <p:sp>
        <p:nvSpPr>
          <p:cNvPr id="7" name="Slide Number Placeholder 6"/>
          <p:cNvSpPr>
            <a:spLocks noGrp="1"/>
          </p:cNvSpPr>
          <p:nvPr>
            <p:ph type="sldNum" sz="quarter" idx="5"/>
          </p:nvPr>
        </p:nvSpPr>
        <p:spPr>
          <a:xfrm>
            <a:off x="5676751" y="6544067"/>
            <a:ext cx="4342818" cy="345683"/>
          </a:xfrm>
          <a:prstGeom prst="rect">
            <a:avLst/>
          </a:prstGeom>
        </p:spPr>
        <p:txBody>
          <a:bodyPr vert="horz" lIns="96634" tIns="48317" rIns="96634" bIns="48317" rtlCol="0" anchor="b"/>
          <a:lstStyle>
            <a:lvl1pPr algn="r">
              <a:defRPr sz="13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nderstandingslavery.com/wp-content/uploads/2020/12/USI-handbook.pdf"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www.understandingslavery.com/" TargetMode="External"/><Relationship Id="rId4" Type="http://schemas.openxmlformats.org/officeDocument/2006/relationships/hyperlink" Target="https://understandingslavery.com/"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ndex.php?curid=97084158" TargetMode="External"/><Relationship Id="rId7" Type="http://schemas.openxmlformats.org/officeDocument/2006/relationships/hyperlink" Target="https://commons.wikimedia.org/w/index.php?curid=46261327"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commons.wikimedia.org/w/index.php?curid=116667644" TargetMode="External"/><Relationship Id="rId5" Type="http://schemas.openxmlformats.org/officeDocument/2006/relationships/hyperlink" Target="https://commons.wikimedia.org/w/index.php?curid=10435995" TargetMode="External"/><Relationship Id="rId4" Type="http://schemas.openxmlformats.org/officeDocument/2006/relationships/hyperlink" Target="https://commons.wikimedia.org/w/index.php?curid=17281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ndex.php?curid=97084158" TargetMode="External"/><Relationship Id="rId7" Type="http://schemas.openxmlformats.org/officeDocument/2006/relationships/hyperlink" Target="https://commons.wikimedia.org/w/index.php?curid=46261327"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commons.wikimedia.org/w/index.php?curid=116667644" TargetMode="External"/><Relationship Id="rId5" Type="http://schemas.openxmlformats.org/officeDocument/2006/relationships/hyperlink" Target="https://commons.wikimedia.org/w/index.php?curid=10435995" TargetMode="External"/><Relationship Id="rId4" Type="http://schemas.openxmlformats.org/officeDocument/2006/relationships/hyperlink" Target="https://commons.wikimedia.org/w/index.php?curid=172810"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toricengland.org.uk/images-books/photos/item/DP03952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istoricengland.org.uk/images-books/photos/item/DP03952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ndex.php?curid=8451093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ndex.php?curid=8451093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bc.co.uk/bitesize/articles/zpjv3j6"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theblackcurriculum.com/resources-old/p/ks3-historygeography-the-british-empire-experiences-of-african-and-caribbean-people-information-cards&#8203;"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endParaRPr lang="en-GB"/>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
        <p:nvSpPr>
          <p:cNvPr id="5" name="Header Placeholder 4">
            <a:extLst>
              <a:ext uri="{FF2B5EF4-FFF2-40B4-BE49-F238E27FC236}">
                <a16:creationId xmlns:a16="http://schemas.microsoft.com/office/drawing/2014/main" id="{6520B54A-40CA-91BC-A897-2F8518ADEA77}"/>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1837096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i="1" dirty="0"/>
              <a:t>Please be aware that this is a highly sensitive and difficult topic to teach and learn about. Teachers may wish to refer to the document </a:t>
            </a:r>
            <a:r>
              <a:rPr lang="en-US" i="1" dirty="0">
                <a:hlinkClick r:id="rId3"/>
              </a:rPr>
              <a:t>Unlocking Perceptions</a:t>
            </a:r>
            <a:r>
              <a:rPr lang="en-US" i="1" dirty="0"/>
              <a:t> , created by the </a:t>
            </a:r>
            <a:r>
              <a:rPr lang="en-US" i="1" dirty="0">
                <a:hlinkClick r:id="rId4"/>
              </a:rPr>
              <a:t>Understanding Slavery Initiative</a:t>
            </a:r>
            <a:r>
              <a:rPr lang="en-US" i="1" dirty="0"/>
              <a:t> which offers insight to anyone planning to develop programmes of study about the history and legacies of the transatlantic slave trade.   Please also note that a number of appropriate learning resources, schemes of work and lesson plans, relating to transatlantic slavery, can be downloaded from the website </a:t>
            </a:r>
            <a:r>
              <a:rPr lang="en-US" i="1" dirty="0">
                <a:hlinkClick r:id="rId5"/>
              </a:rPr>
              <a:t>Understanding Slavery</a:t>
            </a:r>
            <a:r>
              <a:rPr lang="en-US" i="1" dirty="0"/>
              <a:t>.  </a:t>
            </a:r>
            <a:endParaRPr lang="en-US" dirty="0"/>
          </a:p>
          <a:p>
            <a:pPr algn="just"/>
            <a:r>
              <a:rPr lang="en-US" b="1" dirty="0"/>
              <a:t>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
        <p:nvSpPr>
          <p:cNvPr id="5" name="Header Placeholder 4">
            <a:extLst>
              <a:ext uri="{FF2B5EF4-FFF2-40B4-BE49-F238E27FC236}">
                <a16:creationId xmlns:a16="http://schemas.microsoft.com/office/drawing/2014/main" id="{125FDE8F-926D-2725-A0E7-D8395BC32242}"/>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1937782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Chocolate By </a:t>
            </a:r>
            <a:r>
              <a:rPr lang="en-US" dirty="0" err="1"/>
              <a:t>formulatehealth</a:t>
            </a:r>
            <a:r>
              <a:rPr lang="en-US" dirty="0"/>
              <a:t> - https://www.flickr.com/photos/189590028@N07/50399755978/, CC BY 2.0, </a:t>
            </a:r>
            <a:r>
              <a:rPr lang="en-US" dirty="0">
                <a:hlinkClick r:id="rId3"/>
              </a:rPr>
              <a:t>https://commons.wikimedia.org/w/index.php?curid=97084158</a:t>
            </a:r>
            <a:endParaRPr lang="en-US" dirty="0"/>
          </a:p>
          <a:p>
            <a:r>
              <a:rPr lang="en-US" dirty="0">
                <a:cs typeface="Calibri"/>
              </a:rPr>
              <a:t>Cigarette </a:t>
            </a:r>
            <a:r>
              <a:rPr lang="en-US" dirty="0"/>
              <a:t>By © 2005 by Tomasz </a:t>
            </a:r>
            <a:r>
              <a:rPr lang="en-US" dirty="0" err="1"/>
              <a:t>Sienicki</a:t>
            </a:r>
            <a:r>
              <a:rPr lang="en-US" dirty="0"/>
              <a:t> [user: </a:t>
            </a:r>
            <a:r>
              <a:rPr lang="en-US" dirty="0" err="1"/>
              <a:t>tsca</a:t>
            </a:r>
            <a:r>
              <a:rPr lang="en-US" dirty="0"/>
              <a:t>, mail: </a:t>
            </a:r>
            <a:r>
              <a:rPr lang="en-US" dirty="0" err="1"/>
              <a:t>tomasz.sienicki</a:t>
            </a:r>
            <a:r>
              <a:rPr lang="en-US" dirty="0"/>
              <a:t> at gmail.com] - Photograph by Tomasz </a:t>
            </a:r>
            <a:r>
              <a:rPr lang="en-US" dirty="0" err="1"/>
              <a:t>Sienicki</a:t>
            </a:r>
            <a:r>
              <a:rPr lang="en-US" dirty="0"/>
              <a:t> / Own work, CC BY-SA 3.0, </a:t>
            </a:r>
            <a:r>
              <a:rPr lang="en-US" dirty="0">
                <a:hlinkClick r:id="rId4"/>
              </a:rPr>
              <a:t>https://commons.wikimedia.org/w/index.php?curid=172810</a:t>
            </a:r>
            <a:endParaRPr lang="en-US" dirty="0">
              <a:cs typeface="Calibri"/>
            </a:endParaRPr>
          </a:p>
          <a:p>
            <a:r>
              <a:rPr lang="en-US" dirty="0">
                <a:cs typeface="Calibri"/>
              </a:rPr>
              <a:t>Cotton T shirt </a:t>
            </a:r>
            <a:r>
              <a:rPr lang="en-US" dirty="0"/>
              <a:t>By Juan de </a:t>
            </a:r>
            <a:r>
              <a:rPr lang="en-US" dirty="0" err="1"/>
              <a:t>Vojníkov</a:t>
            </a:r>
            <a:r>
              <a:rPr lang="en-US" dirty="0"/>
              <a:t> - Own work, CC BY-SA 3.0, </a:t>
            </a:r>
            <a:r>
              <a:rPr lang="en-US" dirty="0">
                <a:hlinkClick r:id="rId5"/>
              </a:rPr>
              <a:t>https://commons.wikimedia.org/w/index.php?curid=10435995</a:t>
            </a:r>
            <a:r>
              <a:rPr lang="en-US" dirty="0"/>
              <a:t> </a:t>
            </a:r>
          </a:p>
          <a:p>
            <a:r>
              <a:rPr lang="en-US" dirty="0">
                <a:cs typeface="Calibri"/>
              </a:rPr>
              <a:t>Cotton reels </a:t>
            </a:r>
            <a:r>
              <a:rPr lang="en-US" dirty="0"/>
              <a:t>By Cotton reels, </a:t>
            </a:r>
            <a:r>
              <a:rPr lang="en-US" dirty="0" err="1"/>
              <a:t>Trago</a:t>
            </a:r>
            <a:r>
              <a:rPr lang="en-US" dirty="0"/>
              <a:t> Mills by Derek Harper, CC BY-SA 2.0, </a:t>
            </a:r>
            <a:r>
              <a:rPr lang="en-US" dirty="0">
                <a:hlinkClick r:id="rId6"/>
              </a:rPr>
              <a:t>https://commons.wikimedia.org/w/index.php?curid=116667644</a:t>
            </a:r>
            <a:endParaRPr lang="en-US" dirty="0">
              <a:cs typeface="Calibri"/>
            </a:endParaRPr>
          </a:p>
          <a:p>
            <a:r>
              <a:rPr lang="en-US" dirty="0">
                <a:cs typeface="Calibri"/>
              </a:rPr>
              <a:t>Coffee </a:t>
            </a:r>
            <a:r>
              <a:rPr lang="en-US" dirty="0"/>
              <a:t>By </a:t>
            </a:r>
            <a:r>
              <a:rPr lang="en-US" dirty="0" err="1"/>
              <a:t>shixugang</a:t>
            </a:r>
            <a:r>
              <a:rPr lang="en-US" dirty="0"/>
              <a:t> - https://pixabay.com/en/coffee-coffee-beans-afternoon-tea-563797/ archive copy, CC0, </a:t>
            </a:r>
            <a:r>
              <a:rPr lang="en-US" dirty="0">
                <a:hlinkClick r:id="rId7"/>
              </a:rPr>
              <a:t>https://commons.wikimedia.org/w/index.php?curid=46261327</a:t>
            </a:r>
            <a:endParaRPr lang="en-US" dirty="0">
              <a:cs typeface="Calibri"/>
            </a:endParaRPr>
          </a:p>
          <a:p>
            <a:r>
              <a:rPr lang="en-US" dirty="0">
                <a:cs typeface="Calibri"/>
              </a:rPr>
              <a:t>Beef </a:t>
            </a:r>
            <a:r>
              <a:rPr lang="en-US" dirty="0"/>
              <a:t>By </a:t>
            </a:r>
            <a:r>
              <a:rPr lang="en-US" dirty="0" err="1"/>
              <a:t>by</a:t>
            </a:r>
            <a:r>
              <a:rPr lang="en-US" dirty="0"/>
              <a:t> </a:t>
            </a:r>
            <a:r>
              <a:rPr lang="en-US" dirty="0" err="1"/>
              <a:t>robbie</a:t>
            </a:r>
            <a:r>
              <a:rPr lang="en-US" dirty="0"/>
              <a:t> </a:t>
            </a:r>
            <a:r>
              <a:rPr lang="en-US" dirty="0" err="1"/>
              <a:t>jim</a:t>
            </a:r>
            <a:r>
              <a:rPr lang="en-US" dirty="0"/>
              <a:t> - https://www.flickr.com/photos/robs-pics/326678449/, CC BY 2.0, https://commons.wikimedia.org/w/index.php?curid=3098177</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
        <p:nvSpPr>
          <p:cNvPr id="5" name="Header Placeholder 4">
            <a:extLst>
              <a:ext uri="{FF2B5EF4-FFF2-40B4-BE49-F238E27FC236}">
                <a16:creationId xmlns:a16="http://schemas.microsoft.com/office/drawing/2014/main" id="{F8F498A1-4E1B-0F93-1966-89E7F1BA8940}"/>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3010217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Chocolate By </a:t>
            </a:r>
            <a:r>
              <a:rPr lang="en-US" dirty="0" err="1"/>
              <a:t>formulatehealth</a:t>
            </a:r>
            <a:r>
              <a:rPr lang="en-US" dirty="0"/>
              <a:t> - https://www.flickr.com/photos/189590028@N07/50399755978/, CC BY 2.0, </a:t>
            </a:r>
            <a:r>
              <a:rPr lang="en-US" dirty="0">
                <a:hlinkClick r:id="rId3"/>
              </a:rPr>
              <a:t>https://commons.wikimedia.org/w/index.php?curid=97084158</a:t>
            </a:r>
            <a:endParaRPr lang="en-US" dirty="0"/>
          </a:p>
          <a:p>
            <a:r>
              <a:rPr lang="en-US" dirty="0">
                <a:cs typeface="Calibri"/>
              </a:rPr>
              <a:t>Cigarette </a:t>
            </a:r>
            <a:r>
              <a:rPr lang="en-US" dirty="0"/>
              <a:t>By © 2005 by Tomasz </a:t>
            </a:r>
            <a:r>
              <a:rPr lang="en-US" dirty="0" err="1"/>
              <a:t>Sienicki</a:t>
            </a:r>
            <a:r>
              <a:rPr lang="en-US" dirty="0"/>
              <a:t> [user: </a:t>
            </a:r>
            <a:r>
              <a:rPr lang="en-US" dirty="0" err="1"/>
              <a:t>tsca</a:t>
            </a:r>
            <a:r>
              <a:rPr lang="en-US" dirty="0"/>
              <a:t>, mail: </a:t>
            </a:r>
            <a:r>
              <a:rPr lang="en-US" dirty="0" err="1"/>
              <a:t>tomasz.sienicki</a:t>
            </a:r>
            <a:r>
              <a:rPr lang="en-US" dirty="0"/>
              <a:t> at gmail.com] - Photograph by Tomasz </a:t>
            </a:r>
            <a:r>
              <a:rPr lang="en-US" dirty="0" err="1"/>
              <a:t>Sienicki</a:t>
            </a:r>
            <a:r>
              <a:rPr lang="en-US" dirty="0"/>
              <a:t> / Own work, CC BY-SA 3.0, </a:t>
            </a:r>
            <a:r>
              <a:rPr lang="en-US" dirty="0">
                <a:hlinkClick r:id="rId4"/>
              </a:rPr>
              <a:t>https://commons.wikimedia.org/w/index.php?curid=172810</a:t>
            </a:r>
            <a:endParaRPr lang="en-US" dirty="0">
              <a:cs typeface="Calibri"/>
            </a:endParaRPr>
          </a:p>
          <a:p>
            <a:r>
              <a:rPr lang="en-US" dirty="0">
                <a:cs typeface="Calibri"/>
              </a:rPr>
              <a:t>Cotton T shirt </a:t>
            </a:r>
            <a:r>
              <a:rPr lang="en-US" dirty="0"/>
              <a:t>By Juan de </a:t>
            </a:r>
            <a:r>
              <a:rPr lang="en-US" dirty="0" err="1"/>
              <a:t>Vojníkov</a:t>
            </a:r>
            <a:r>
              <a:rPr lang="en-US" dirty="0"/>
              <a:t> - Own work, CC BY-SA 3.0, </a:t>
            </a:r>
            <a:r>
              <a:rPr lang="en-US" dirty="0">
                <a:hlinkClick r:id="rId5"/>
              </a:rPr>
              <a:t>https://commons.wikimedia.org/w/index.php?curid=10435995</a:t>
            </a:r>
            <a:r>
              <a:rPr lang="en-US" dirty="0"/>
              <a:t> </a:t>
            </a:r>
          </a:p>
          <a:p>
            <a:r>
              <a:rPr lang="en-US" dirty="0">
                <a:cs typeface="Calibri"/>
              </a:rPr>
              <a:t>Cotton reels </a:t>
            </a:r>
            <a:r>
              <a:rPr lang="en-US" dirty="0"/>
              <a:t>By Cotton reels, </a:t>
            </a:r>
            <a:r>
              <a:rPr lang="en-US" dirty="0" err="1"/>
              <a:t>Trago</a:t>
            </a:r>
            <a:r>
              <a:rPr lang="en-US" dirty="0"/>
              <a:t> Mills by Derek Harper, CC BY-SA 2.0, </a:t>
            </a:r>
            <a:r>
              <a:rPr lang="en-US" dirty="0">
                <a:hlinkClick r:id="rId6"/>
              </a:rPr>
              <a:t>https://commons.wikimedia.org/w/index.php?curid=116667644</a:t>
            </a:r>
            <a:endParaRPr lang="en-US" dirty="0">
              <a:cs typeface="Calibri"/>
            </a:endParaRPr>
          </a:p>
          <a:p>
            <a:r>
              <a:rPr lang="en-US" dirty="0">
                <a:cs typeface="Calibri"/>
              </a:rPr>
              <a:t>Coffee </a:t>
            </a:r>
            <a:r>
              <a:rPr lang="en-US" dirty="0"/>
              <a:t>By </a:t>
            </a:r>
            <a:r>
              <a:rPr lang="en-US" dirty="0" err="1"/>
              <a:t>shixugang</a:t>
            </a:r>
            <a:r>
              <a:rPr lang="en-US" dirty="0"/>
              <a:t> - https://pixabay.com/en/coffee-coffee-beans-afternoon-tea-563797/ archive copy, CC0, </a:t>
            </a:r>
            <a:r>
              <a:rPr lang="en-US" dirty="0">
                <a:hlinkClick r:id="rId7"/>
              </a:rPr>
              <a:t>https://commons.wikimedia.org/w/index.php?curid=46261327</a:t>
            </a:r>
            <a:endParaRPr lang="en-US" dirty="0">
              <a:cs typeface="Calibri"/>
            </a:endParaRPr>
          </a:p>
          <a:p>
            <a:r>
              <a:rPr lang="en-US" dirty="0">
                <a:cs typeface="Calibri"/>
              </a:rPr>
              <a:t>Beef </a:t>
            </a:r>
            <a:r>
              <a:rPr lang="en-US" dirty="0"/>
              <a:t>By </a:t>
            </a:r>
            <a:r>
              <a:rPr lang="en-US" dirty="0" err="1"/>
              <a:t>by</a:t>
            </a:r>
            <a:r>
              <a:rPr lang="en-US" dirty="0"/>
              <a:t> </a:t>
            </a:r>
            <a:r>
              <a:rPr lang="en-US" dirty="0" err="1"/>
              <a:t>robbie</a:t>
            </a:r>
            <a:r>
              <a:rPr lang="en-US" dirty="0"/>
              <a:t> </a:t>
            </a:r>
            <a:r>
              <a:rPr lang="en-US" dirty="0" err="1"/>
              <a:t>jim</a:t>
            </a:r>
            <a:r>
              <a:rPr lang="en-US" dirty="0"/>
              <a:t> - https://www.flickr.com/photos/robs-pics/326678449/, CC BY 2.0, https://commons.wikimedia.org/w/index.php?curid=3098177</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
        <p:nvSpPr>
          <p:cNvPr id="5" name="Header Placeholder 4">
            <a:extLst>
              <a:ext uri="{FF2B5EF4-FFF2-40B4-BE49-F238E27FC236}">
                <a16:creationId xmlns:a16="http://schemas.microsoft.com/office/drawing/2014/main" id="{1FBFFD00-DA76-F163-3B8A-48949236FE50}"/>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884597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0E04F-96AE-388B-E8F8-BC1FD03F5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2AEE5-67CE-1BB2-A2D5-619C537E5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B0836B-876F-1185-69D1-D9E516A5A0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GB" b="0" i="0" dirty="0">
                <a:solidFill>
                  <a:srgbClr val="151515"/>
                </a:solidFill>
                <a:effectLst/>
                <a:latin typeface="Source Sans Pro" panose="020B0503030403020204" pitchFamily="34" charset="0"/>
              </a:rPr>
              <a:t>© Historic England Archive Ref: DP039520 Date: 7 Feb 2006 -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https://historicengland.org.uk/images-books/photos/item/DP039520</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a:extLst>
              <a:ext uri="{FF2B5EF4-FFF2-40B4-BE49-F238E27FC236}">
                <a16:creationId xmlns:a16="http://schemas.microsoft.com/office/drawing/2014/main" id="{0136B006-5F77-B7AE-D93F-F7D123C79D81}"/>
              </a:ext>
            </a:extLst>
          </p:cNvPr>
          <p:cNvSpPr>
            <a:spLocks noGrp="1"/>
          </p:cNvSpPr>
          <p:nvPr>
            <p:ph type="sldNum" sz="quarter" idx="5"/>
          </p:nvPr>
        </p:nvSpPr>
        <p:spPr/>
        <p:txBody>
          <a:bodyPr/>
          <a:lstStyle/>
          <a:p>
            <a:fld id="{1AFFFB68-4C17-3C4E-8F1F-E2E74032E6C9}" type="slidenum">
              <a:rPr lang="en-US" smtClean="0"/>
              <a:t>18</a:t>
            </a:fld>
            <a:endParaRPr lang="en-US"/>
          </a:p>
        </p:txBody>
      </p:sp>
      <p:sp>
        <p:nvSpPr>
          <p:cNvPr id="5" name="Header Placeholder 4">
            <a:extLst>
              <a:ext uri="{FF2B5EF4-FFF2-40B4-BE49-F238E27FC236}">
                <a16:creationId xmlns:a16="http://schemas.microsoft.com/office/drawing/2014/main" id="{CE9C645B-B385-3F8F-4E41-41C031FA96FD}"/>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2968278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Modern Ordnance Sur vey mapping: © </a:t>
            </a:r>
            <a:r>
              <a:rPr lang="en-GB" err="1"/>
              <a:t>CrownCopyright</a:t>
            </a:r>
            <a:r>
              <a:rPr lang="en-GB"/>
              <a:t> and database right 2024. All rights reserved. Ordnance Survey Licence number AC0000815036. Historic Ordnance Survey mapping: ©and database </a:t>
            </a:r>
            <a:r>
              <a:rPr lang="en-GB" err="1"/>
              <a:t>rightCrown</a:t>
            </a:r>
            <a:r>
              <a:rPr lang="en-GB"/>
              <a:t> Copyright and Landmark </a:t>
            </a:r>
            <a:r>
              <a:rPr lang="en-GB" err="1"/>
              <a:t>InformationGroup</a:t>
            </a:r>
            <a:r>
              <a:rPr lang="en-GB"/>
              <a:t> Ltd (All rights reserved 2024) Licence numbers 000394 and TP0024. © Historic England.</a:t>
            </a:r>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
        <p:nvSpPr>
          <p:cNvPr id="5" name="Header Placeholder 4">
            <a:extLst>
              <a:ext uri="{FF2B5EF4-FFF2-40B4-BE49-F238E27FC236}">
                <a16:creationId xmlns:a16="http://schemas.microsoft.com/office/drawing/2014/main" id="{DE65EE91-D482-869A-242E-374F0710E1ED}"/>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2508157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GB" b="0" i="0" dirty="0">
                <a:solidFill>
                  <a:srgbClr val="151515"/>
                </a:solidFill>
                <a:effectLst/>
                <a:latin typeface="Source Sans Pro" panose="020B0503030403020204" pitchFamily="34" charset="0"/>
              </a:rPr>
              <a:t>© Historic England Archive Ref: DP039520 Date: 7 Feb 2006 -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https://historicengland.org.uk/images-books/photos/item/DP039520</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
        <p:nvSpPr>
          <p:cNvPr id="5" name="Header Placeholder 4">
            <a:extLst>
              <a:ext uri="{FF2B5EF4-FFF2-40B4-BE49-F238E27FC236}">
                <a16:creationId xmlns:a16="http://schemas.microsoft.com/office/drawing/2014/main" id="{B2A1E08C-A2EA-1EF8-4ADD-A99870BC15CF}"/>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2181950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9F6C1-0BCD-F2E2-3E16-81B47CB57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51ABD-7356-4E34-88F4-B08A95A3C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BE57B-2FF5-0CBC-F384-B27BCD16A1EC}"/>
              </a:ext>
            </a:extLst>
          </p:cNvPr>
          <p:cNvSpPr>
            <a:spLocks noGrp="1"/>
          </p:cNvSpPr>
          <p:nvPr>
            <p:ph type="body" idx="1"/>
          </p:nvPr>
        </p:nvSpPr>
        <p:spPr/>
        <p:txBody>
          <a:bodyPr/>
          <a:lstStyle/>
          <a:p>
            <a:pPr defTabSz="966338">
              <a:defRPr/>
            </a:pPr>
            <a:r>
              <a:rPr lang="en-US" dirty="0"/>
              <a:t>Image courtesy of Jake </a:t>
            </a:r>
            <a:r>
              <a:rPr lang="en-US" dirty="0" err="1"/>
              <a:t>Madgewick</a:t>
            </a:r>
            <a:r>
              <a:rPr lang="en-US" dirty="0"/>
              <a:t> 2023</a:t>
            </a:r>
          </a:p>
          <a:p>
            <a:endParaRPr lang="en-US" dirty="0"/>
          </a:p>
        </p:txBody>
      </p:sp>
      <p:sp>
        <p:nvSpPr>
          <p:cNvPr id="4" name="Slide Number Placeholder 3">
            <a:extLst>
              <a:ext uri="{FF2B5EF4-FFF2-40B4-BE49-F238E27FC236}">
                <a16:creationId xmlns:a16="http://schemas.microsoft.com/office/drawing/2014/main" id="{204F8DAD-5978-3ABD-3DD4-97A20BF141BC}"/>
              </a:ext>
            </a:extLst>
          </p:cNvPr>
          <p:cNvSpPr>
            <a:spLocks noGrp="1"/>
          </p:cNvSpPr>
          <p:nvPr>
            <p:ph type="sldNum" sz="quarter" idx="5"/>
          </p:nvPr>
        </p:nvSpPr>
        <p:spPr/>
        <p:txBody>
          <a:bodyPr/>
          <a:lstStyle/>
          <a:p>
            <a:fld id="{1AFFFB68-4C17-3C4E-8F1F-E2E74032E6C9}" type="slidenum">
              <a:rPr lang="en-US" smtClean="0"/>
              <a:t>21</a:t>
            </a:fld>
            <a:endParaRPr lang="en-US"/>
          </a:p>
        </p:txBody>
      </p:sp>
      <p:sp>
        <p:nvSpPr>
          <p:cNvPr id="5" name="Header Placeholder 4">
            <a:extLst>
              <a:ext uri="{FF2B5EF4-FFF2-40B4-BE49-F238E27FC236}">
                <a16:creationId xmlns:a16="http://schemas.microsoft.com/office/drawing/2014/main" id="{7AA4E02C-B9E0-0479-7A68-9CFA4F57357E}"/>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225083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BF302-7146-3F6F-564B-DD291267C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D7EE1-99BD-2548-8D44-0A1F3393D7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17A949-5FEF-1D8C-4624-B9E82C060E1C}"/>
              </a:ext>
            </a:extLst>
          </p:cNvPr>
          <p:cNvSpPr>
            <a:spLocks noGrp="1"/>
          </p:cNvSpPr>
          <p:nvPr>
            <p:ph type="body" idx="1"/>
          </p:nvPr>
        </p:nvSpPr>
        <p:spPr/>
        <p:txBody>
          <a:bodyPr/>
          <a:lstStyle/>
          <a:p>
            <a:pPr defTabSz="966338">
              <a:defRPr/>
            </a:pPr>
            <a:r>
              <a:rPr lang="en-US"/>
              <a:t>Image courtesy of Jake </a:t>
            </a:r>
            <a:r>
              <a:rPr lang="en-US" err="1"/>
              <a:t>Madgewick</a:t>
            </a:r>
            <a:r>
              <a:rPr lang="en-US"/>
              <a:t> 2023</a:t>
            </a:r>
          </a:p>
          <a:p>
            <a:r>
              <a:rPr lang="en-US">
                <a:ea typeface="Calibri"/>
                <a:cs typeface="Calibri"/>
              </a:rPr>
              <a:t>There has been a church on this site for over 800 years.  The church building that we see today on this site dates from 1775, when it was rebuilt in its current style.  The new tower and lantern was added in 1815.</a:t>
            </a:r>
          </a:p>
          <a:p>
            <a:endParaRPr lang="en-US">
              <a:ea typeface="Calibri"/>
              <a:cs typeface="Calibri"/>
            </a:endParaRPr>
          </a:p>
        </p:txBody>
      </p:sp>
      <p:sp>
        <p:nvSpPr>
          <p:cNvPr id="4" name="Slide Number Placeholder 3">
            <a:extLst>
              <a:ext uri="{FF2B5EF4-FFF2-40B4-BE49-F238E27FC236}">
                <a16:creationId xmlns:a16="http://schemas.microsoft.com/office/drawing/2014/main" id="{84373EAD-243E-F37A-94ED-3F078A4AC6F2}"/>
              </a:ext>
            </a:extLst>
          </p:cNvPr>
          <p:cNvSpPr>
            <a:spLocks noGrp="1"/>
          </p:cNvSpPr>
          <p:nvPr>
            <p:ph type="sldNum" sz="quarter" idx="5"/>
          </p:nvPr>
        </p:nvSpPr>
        <p:spPr/>
        <p:txBody>
          <a:bodyPr/>
          <a:lstStyle/>
          <a:p>
            <a:fld id="{1AFFFB68-4C17-3C4E-8F1F-E2E74032E6C9}" type="slidenum">
              <a:rPr lang="en-US" smtClean="0"/>
              <a:t>22</a:t>
            </a:fld>
            <a:endParaRPr lang="en-US"/>
          </a:p>
        </p:txBody>
      </p:sp>
      <p:sp>
        <p:nvSpPr>
          <p:cNvPr id="5" name="Header Placeholder 4">
            <a:extLst>
              <a:ext uri="{FF2B5EF4-FFF2-40B4-BE49-F238E27FC236}">
                <a16:creationId xmlns:a16="http://schemas.microsoft.com/office/drawing/2014/main" id="{A9A72571-2F88-1ECB-8D4B-FFF574E6A18A}"/>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3907435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9F2C4-E08B-9F3D-FE01-D0D52C766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91A5D-06D4-0F63-6DF2-114FB9253A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A39D1-843F-6458-3F74-89E3992889A3}"/>
              </a:ext>
            </a:extLst>
          </p:cNvPr>
          <p:cNvSpPr>
            <a:spLocks noGrp="1"/>
          </p:cNvSpPr>
          <p:nvPr>
            <p:ph type="body" idx="1"/>
          </p:nvPr>
        </p:nvSpPr>
        <p:spPr/>
        <p:txBody>
          <a:bodyPr/>
          <a:lstStyle/>
          <a:p>
            <a:pPr defTabSz="966338">
              <a:defRPr/>
            </a:pPr>
            <a:r>
              <a:rPr lang="en-US" dirty="0"/>
              <a:t>Image courtesy of Jake </a:t>
            </a:r>
            <a:r>
              <a:rPr lang="en-US" dirty="0" err="1"/>
              <a:t>Madgewick</a:t>
            </a:r>
            <a:r>
              <a:rPr lang="en-US" dirty="0"/>
              <a:t> 2023</a:t>
            </a:r>
          </a:p>
          <a:p>
            <a:endParaRPr lang="en-US" dirty="0"/>
          </a:p>
        </p:txBody>
      </p:sp>
      <p:sp>
        <p:nvSpPr>
          <p:cNvPr id="4" name="Slide Number Placeholder 3">
            <a:extLst>
              <a:ext uri="{FF2B5EF4-FFF2-40B4-BE49-F238E27FC236}">
                <a16:creationId xmlns:a16="http://schemas.microsoft.com/office/drawing/2014/main" id="{479DF4C0-0004-411C-47FD-872D5D5673E4}"/>
              </a:ext>
            </a:extLst>
          </p:cNvPr>
          <p:cNvSpPr>
            <a:spLocks noGrp="1"/>
          </p:cNvSpPr>
          <p:nvPr>
            <p:ph type="sldNum" sz="quarter" idx="5"/>
          </p:nvPr>
        </p:nvSpPr>
        <p:spPr/>
        <p:txBody>
          <a:bodyPr/>
          <a:lstStyle/>
          <a:p>
            <a:fld id="{1AFFFB68-4C17-3C4E-8F1F-E2E74032E6C9}" type="slidenum">
              <a:rPr lang="en-US" smtClean="0"/>
              <a:t>23</a:t>
            </a:fld>
            <a:endParaRPr lang="en-US"/>
          </a:p>
        </p:txBody>
      </p:sp>
      <p:sp>
        <p:nvSpPr>
          <p:cNvPr id="5" name="Header Placeholder 4">
            <a:extLst>
              <a:ext uri="{FF2B5EF4-FFF2-40B4-BE49-F238E27FC236}">
                <a16:creationId xmlns:a16="http://schemas.microsoft.com/office/drawing/2014/main" id="{75D6E50F-BA4E-F262-A4CF-C16C769B7816}"/>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803765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C91A7-E5CD-6F3F-2ED4-CA4DA3746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A5B61-8D57-28DC-C607-EA1957496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ED559-FD0A-ECB8-9348-A19BC6DAF4A5}"/>
              </a:ext>
            </a:extLst>
          </p:cNvPr>
          <p:cNvSpPr>
            <a:spLocks noGrp="1"/>
          </p:cNvSpPr>
          <p:nvPr>
            <p:ph type="body" idx="1"/>
          </p:nvPr>
        </p:nvSpPr>
        <p:spPr/>
        <p:txBody>
          <a:bodyPr/>
          <a:lstStyle/>
          <a:p>
            <a:pPr defTabSz="966338">
              <a:defRPr/>
            </a:pPr>
            <a:r>
              <a:rPr lang="en-US"/>
              <a:t>Image courtesy of Jake </a:t>
            </a:r>
            <a:r>
              <a:rPr lang="en-US" err="1"/>
              <a:t>Madgewick</a:t>
            </a:r>
            <a:r>
              <a:rPr lang="en-US"/>
              <a:t> 2023</a:t>
            </a:r>
          </a:p>
          <a:p>
            <a:endParaRPr lang="en-US"/>
          </a:p>
        </p:txBody>
      </p:sp>
      <p:sp>
        <p:nvSpPr>
          <p:cNvPr id="4" name="Slide Number Placeholder 3">
            <a:extLst>
              <a:ext uri="{FF2B5EF4-FFF2-40B4-BE49-F238E27FC236}">
                <a16:creationId xmlns:a16="http://schemas.microsoft.com/office/drawing/2014/main" id="{09C34C1B-ED98-7E32-F9EA-20F705884643}"/>
              </a:ext>
            </a:extLst>
          </p:cNvPr>
          <p:cNvSpPr>
            <a:spLocks noGrp="1"/>
          </p:cNvSpPr>
          <p:nvPr>
            <p:ph type="sldNum" sz="quarter" idx="5"/>
          </p:nvPr>
        </p:nvSpPr>
        <p:spPr/>
        <p:txBody>
          <a:bodyPr/>
          <a:lstStyle/>
          <a:p>
            <a:fld id="{1AFFFB68-4C17-3C4E-8F1F-E2E74032E6C9}" type="slidenum">
              <a:rPr lang="en-US" smtClean="0"/>
              <a:t>24</a:t>
            </a:fld>
            <a:endParaRPr lang="en-US"/>
          </a:p>
        </p:txBody>
      </p:sp>
      <p:sp>
        <p:nvSpPr>
          <p:cNvPr id="5" name="Header Placeholder 4">
            <a:extLst>
              <a:ext uri="{FF2B5EF4-FFF2-40B4-BE49-F238E27FC236}">
                <a16:creationId xmlns:a16="http://schemas.microsoft.com/office/drawing/2014/main" id="{A91B2A46-3408-327E-C122-5F1B149BE437}"/>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141227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
        <p:nvSpPr>
          <p:cNvPr id="5" name="Header Placeholder 4">
            <a:extLst>
              <a:ext uri="{FF2B5EF4-FFF2-40B4-BE49-F238E27FC236}">
                <a16:creationId xmlns:a16="http://schemas.microsoft.com/office/drawing/2014/main" id="{3168208A-C142-74F4-5EF8-E2B44C8B4B0A}"/>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2752374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Alamy</a:t>
            </a:r>
            <a:r>
              <a:rPr lang="en-US" dirty="0">
                <a:ea typeface="Calibri"/>
                <a:cs typeface="Calibri"/>
              </a:rPr>
              <a:t> </a:t>
            </a:r>
            <a:r>
              <a:rPr lang="en-US" b="1" dirty="0"/>
              <a:t>RX3CAD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
        <p:nvSpPr>
          <p:cNvPr id="5" name="Header Placeholder 4">
            <a:extLst>
              <a:ext uri="{FF2B5EF4-FFF2-40B4-BE49-F238E27FC236}">
                <a16:creationId xmlns:a16="http://schemas.microsoft.com/office/drawing/2014/main" id="{0E0D6E0E-E61F-812A-DC3D-CFA8802BF720}"/>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2333004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42BA6-71E7-D741-4278-242260B6D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6DD5BE-4DB8-AF68-66A1-2B6ACB091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9885B-D276-E27B-3FE7-D795BB1F692B}"/>
              </a:ext>
            </a:extLst>
          </p:cNvPr>
          <p:cNvSpPr>
            <a:spLocks noGrp="1"/>
          </p:cNvSpPr>
          <p:nvPr>
            <p:ph type="body" idx="1"/>
          </p:nvPr>
        </p:nvSpPr>
        <p:spPr/>
        <p:txBody>
          <a:bodyPr/>
          <a:lstStyle/>
          <a:p>
            <a:pPr defTabSz="966338">
              <a:defRPr/>
            </a:pPr>
            <a:r>
              <a:rPr lang="en-US" dirty="0"/>
              <a:t>Image courtesy of Jake </a:t>
            </a:r>
            <a:r>
              <a:rPr lang="en-US" dirty="0" err="1"/>
              <a:t>Madgewick</a:t>
            </a:r>
            <a:r>
              <a:rPr lang="en-US" dirty="0"/>
              <a:t> 2023</a:t>
            </a:r>
          </a:p>
          <a:p>
            <a:endParaRPr lang="en-US" dirty="0"/>
          </a:p>
        </p:txBody>
      </p:sp>
      <p:sp>
        <p:nvSpPr>
          <p:cNvPr id="4" name="Slide Number Placeholder 3">
            <a:extLst>
              <a:ext uri="{FF2B5EF4-FFF2-40B4-BE49-F238E27FC236}">
                <a16:creationId xmlns:a16="http://schemas.microsoft.com/office/drawing/2014/main" id="{41E5EEA1-E48F-CE24-5D1C-1E1DEAFC6721}"/>
              </a:ext>
            </a:extLst>
          </p:cNvPr>
          <p:cNvSpPr>
            <a:spLocks noGrp="1"/>
          </p:cNvSpPr>
          <p:nvPr>
            <p:ph type="sldNum" sz="quarter" idx="5"/>
          </p:nvPr>
        </p:nvSpPr>
        <p:spPr/>
        <p:txBody>
          <a:bodyPr/>
          <a:lstStyle/>
          <a:p>
            <a:fld id="{1AFFFB68-4C17-3C4E-8F1F-E2E74032E6C9}" type="slidenum">
              <a:rPr lang="en-US" smtClean="0"/>
              <a:t>26</a:t>
            </a:fld>
            <a:endParaRPr lang="en-US"/>
          </a:p>
        </p:txBody>
      </p:sp>
      <p:sp>
        <p:nvSpPr>
          <p:cNvPr id="5" name="Header Placeholder 4">
            <a:extLst>
              <a:ext uri="{FF2B5EF4-FFF2-40B4-BE49-F238E27FC236}">
                <a16:creationId xmlns:a16="http://schemas.microsoft.com/office/drawing/2014/main" id="{59481331-9DF4-9ED8-95BE-637FA1AD7926}"/>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171757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
        <p:nvSpPr>
          <p:cNvPr id="5" name="Header Placeholder 4">
            <a:extLst>
              <a:ext uri="{FF2B5EF4-FFF2-40B4-BE49-F238E27FC236}">
                <a16:creationId xmlns:a16="http://schemas.microsoft.com/office/drawing/2014/main" id="{31A6EA76-46F7-114C-6DCD-77EA88466776}"/>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2871946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Roman Baths By </a:t>
            </a:r>
            <a:r>
              <a:rPr lang="en-GB" dirty="0" err="1"/>
              <a:t>Diliff</a:t>
            </a:r>
            <a:r>
              <a:rPr lang="en-GB" dirty="0"/>
              <a:t> (with modifications by uploader; see original) - Own work, CC BY 2.5, https://commons.wikimedia.org/w/index.php?curid=1250046 </a:t>
            </a:r>
          </a:p>
          <a:p>
            <a:r>
              <a:rPr lang="en-GB" dirty="0"/>
              <a:t>Soldier By </a:t>
            </a:r>
            <a:r>
              <a:rPr lang="en-GB" dirty="0" err="1"/>
              <a:t>User:Di</a:t>
            </a:r>
            <a:r>
              <a:rPr lang="en-GB" dirty="0"/>
              <a:t> (they-them) - This vector image includes elements from this file:, CC BY-SA 4.0, </a:t>
            </a:r>
            <a:r>
              <a:rPr lang="en-GB" dirty="0">
                <a:hlinkClick r:id="rId3"/>
              </a:rPr>
              <a:t>https://commons.wikimedia.org/w/index.php?curid=84510932</a:t>
            </a:r>
            <a:endParaRPr lang="en-GB" dirty="0">
              <a:cs typeface="Calibri"/>
              <a:hlinkClick r:id="rId3"/>
            </a:endParaRPr>
          </a:p>
          <a:p>
            <a:r>
              <a:rPr lang="en-GB" dirty="0">
                <a:cs typeface="Calibri"/>
              </a:rPr>
              <a:t>Roman road </a:t>
            </a:r>
            <a:r>
              <a:rPr lang="en-GB" dirty="0"/>
              <a:t>By Roman Road by Philip </a:t>
            </a:r>
            <a:r>
              <a:rPr lang="en-GB" dirty="0" err="1"/>
              <a:t>Halling</a:t>
            </a:r>
            <a:r>
              <a:rPr lang="en-GB" dirty="0"/>
              <a:t>, CC BY-SA 2.0, https://commons.wikimedia.org/w/index.php?curid=116986045</a:t>
            </a:r>
            <a:endParaRPr lang="en-GB" dirty="0">
              <a:cs typeface="Calibri"/>
            </a:endParaRPr>
          </a:p>
          <a:p>
            <a:r>
              <a:rPr lang="en-GB" dirty="0"/>
              <a:t>Coins By Ad Meskens - Own work, CC BY-SA 3.0, https://commons.wikimedia.org/w/index.php?curid=9717895</a:t>
            </a:r>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
        <p:nvSpPr>
          <p:cNvPr id="5" name="Header Placeholder 4">
            <a:extLst>
              <a:ext uri="{FF2B5EF4-FFF2-40B4-BE49-F238E27FC236}">
                <a16:creationId xmlns:a16="http://schemas.microsoft.com/office/drawing/2014/main" id="{4F032705-BED7-7D20-AAD7-AF5257CA3FF4}"/>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4229781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Roman Baths By </a:t>
            </a:r>
            <a:r>
              <a:rPr lang="en-GB" dirty="0" err="1"/>
              <a:t>Diliff</a:t>
            </a:r>
            <a:r>
              <a:rPr lang="en-GB" dirty="0"/>
              <a:t> (with modifications by uploader; see original) - Own work, CC BY 2.5, https://commons.wikimedia.org/w/index.php?curid=1250046 </a:t>
            </a:r>
          </a:p>
          <a:p>
            <a:r>
              <a:rPr lang="en-GB" dirty="0"/>
              <a:t>Soldier By </a:t>
            </a:r>
            <a:r>
              <a:rPr lang="en-GB" dirty="0" err="1"/>
              <a:t>User:Di</a:t>
            </a:r>
            <a:r>
              <a:rPr lang="en-GB" dirty="0"/>
              <a:t> (they-them) - This vector image includes elements from this file:, CC BY-SA 4.0, </a:t>
            </a:r>
            <a:r>
              <a:rPr lang="en-GB" dirty="0">
                <a:hlinkClick r:id="rId3"/>
              </a:rPr>
              <a:t>https://commons.wikimedia.org/w/index.php?curid=84510932</a:t>
            </a:r>
            <a:endParaRPr lang="en-GB" dirty="0">
              <a:cs typeface="Calibri"/>
              <a:hlinkClick r:id="rId3"/>
            </a:endParaRPr>
          </a:p>
          <a:p>
            <a:r>
              <a:rPr lang="en-GB" dirty="0">
                <a:cs typeface="Calibri"/>
              </a:rPr>
              <a:t>Roman road </a:t>
            </a:r>
            <a:r>
              <a:rPr lang="en-GB" dirty="0"/>
              <a:t>By Roman Road by Philip </a:t>
            </a:r>
            <a:r>
              <a:rPr lang="en-GB" dirty="0" err="1"/>
              <a:t>Halling</a:t>
            </a:r>
            <a:r>
              <a:rPr lang="en-GB" dirty="0"/>
              <a:t>, CC BY-SA 2.0, https://commons.wikimedia.org/w/index.php?curid=116986045</a:t>
            </a:r>
            <a:endParaRPr lang="en-GB" dirty="0">
              <a:cs typeface="Calibri"/>
            </a:endParaRPr>
          </a:p>
          <a:p>
            <a:r>
              <a:rPr lang="en-GB" dirty="0"/>
              <a:t>Coins By Ad Meskens - Own work, CC BY-SA 3.0, https://commons.wikimedia.org/w/index.php?curid=9717895</a:t>
            </a:r>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
        <p:nvSpPr>
          <p:cNvPr id="5" name="Header Placeholder 4">
            <a:extLst>
              <a:ext uri="{FF2B5EF4-FFF2-40B4-BE49-F238E27FC236}">
                <a16:creationId xmlns:a16="http://schemas.microsoft.com/office/drawing/2014/main" id="{4BF9C0FC-30C2-0029-401E-EC1A184EEE98}"/>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1034477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2"/>
                </a:solidFill>
                <a:effectLst/>
                <a:latin typeface="Arial" panose="020B0604020202020204" pitchFamily="34" charset="0"/>
              </a:rPr>
              <a:t>Map of the Roman Empire during 69AD, the Year of the Four Emperors. Coloured areas indicate provinces loyal to one of four warring generals.  </a:t>
            </a:r>
            <a:r>
              <a:rPr lang="en-GB" dirty="0">
                <a:ea typeface="Calibri"/>
                <a:cs typeface="Calibri"/>
              </a:rPr>
              <a:t>By </a:t>
            </a:r>
            <a:r>
              <a:rPr lang="en-GB" dirty="0" err="1">
                <a:ea typeface="Calibri"/>
                <a:cs typeface="Calibri"/>
              </a:rPr>
              <a:t>Steerpike</a:t>
            </a:r>
            <a:r>
              <a:rPr lang="en-GB" dirty="0">
                <a:ea typeface="Calibri"/>
                <a:cs typeface="Calibri"/>
              </a:rPr>
              <a:t> and </a:t>
            </a:r>
            <a:r>
              <a:rPr lang="en-GB" dirty="0" err="1">
                <a:ea typeface="Calibri"/>
                <a:cs typeface="Calibri"/>
              </a:rPr>
              <a:t>ArdadN</a:t>
            </a:r>
            <a:r>
              <a:rPr lang="en-GB" dirty="0">
                <a:ea typeface="Calibri"/>
                <a:cs typeface="Calibri"/>
              </a:rPr>
              <a:t> - Combination of Roman Empire 69AD.PNG and Roman Empire 120.svg, CC BY-SA 3.0 </a:t>
            </a:r>
            <a:r>
              <a:rPr lang="en-GB" dirty="0" err="1">
                <a:ea typeface="Calibri"/>
                <a:cs typeface="Calibri"/>
              </a:rPr>
              <a:t>nl</a:t>
            </a:r>
            <a:r>
              <a:rPr lang="en-GB" dirty="0">
                <a:ea typeface="Calibri"/>
                <a:cs typeface="Calibri"/>
              </a:rPr>
              <a:t>, https://commons.wikimedia.org/w/index.php?curid=5649786</a:t>
            </a:r>
            <a:endParaRPr lang="en-US" dirty="0">
              <a:ea typeface="Calibri"/>
              <a:cs typeface="Calibri"/>
            </a:endParaRPr>
          </a:p>
          <a:p>
            <a:endParaRPr lang="en-US" dirty="0">
              <a:ea typeface="Calibri"/>
              <a:cs typeface="Calibri"/>
            </a:endParaRPr>
          </a:p>
          <a:p>
            <a:r>
              <a:rPr lang="en-US" dirty="0">
                <a:ea typeface="Calibri"/>
                <a:cs typeface="Calibri"/>
              </a:rPr>
              <a:t>Quote taken from the 2023 children's book</a:t>
            </a:r>
            <a:r>
              <a:rPr lang="en-US" dirty="0"/>
              <a:t> </a:t>
            </a:r>
            <a:r>
              <a:rPr lang="en-US" b="1" dirty="0"/>
              <a:t>Stolen History </a:t>
            </a:r>
            <a:r>
              <a:rPr lang="en-US" b="0" dirty="0"/>
              <a:t>by</a:t>
            </a:r>
            <a:r>
              <a:rPr lang="en-US" b="1" dirty="0"/>
              <a:t> Sathnam Sanghera</a:t>
            </a:r>
            <a:r>
              <a:rPr lang="en-US" dirty="0"/>
              <a:t> that provides an accessible and engaging introduction to the British Empire.  Sanghera also wrote the book </a:t>
            </a:r>
            <a:r>
              <a:rPr lang="en-US" b="1" dirty="0"/>
              <a:t>Empireland</a:t>
            </a:r>
            <a:r>
              <a:rPr lang="en-US" dirty="0"/>
              <a:t>, which is targeted at adult readers.</a:t>
            </a:r>
          </a:p>
          <a:p>
            <a:endParaRPr lang="en-US" dirty="0">
              <a:ea typeface="Calibri"/>
              <a:cs typeface="Calibri"/>
            </a:endParaRPr>
          </a:p>
          <a:p>
            <a:r>
              <a:rPr lang="en-US" dirty="0">
                <a:ea typeface="Calibri"/>
                <a:cs typeface="Calibri"/>
              </a:rPr>
              <a:t>You may wish to discuss with pupils the imbalance of power within an empire. One country is more powerful than the other.  It is not an equal relationship.  This may be particularly relevant if your school considers "power" as a substantive concept or curriculum "thread".</a:t>
            </a:r>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
        <p:nvSpPr>
          <p:cNvPr id="5" name="Header Placeholder 4">
            <a:extLst>
              <a:ext uri="{FF2B5EF4-FFF2-40B4-BE49-F238E27FC236}">
                <a16:creationId xmlns:a16="http://schemas.microsoft.com/office/drawing/2014/main" id="{FCB9AF76-4B45-869D-EC7A-378A66644EA4}"/>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158106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F022E-0B78-ABD6-A878-8F541B12B9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57036-231F-C768-0CDA-1CDCF5C1F3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393A1-C37B-B58C-4751-D873D382B09E}"/>
              </a:ext>
            </a:extLst>
          </p:cNvPr>
          <p:cNvSpPr>
            <a:spLocks noGrp="1"/>
          </p:cNvSpPr>
          <p:nvPr>
            <p:ph type="body" idx="1"/>
          </p:nvPr>
        </p:nvSpPr>
        <p:spPr/>
        <p:txBody>
          <a:bodyPr/>
          <a:lstStyle/>
          <a:p>
            <a:endParaRPr lang="en-US">
              <a:ea typeface="Calibri"/>
              <a:cs typeface="Calibri"/>
            </a:endParaRPr>
          </a:p>
          <a:p>
            <a:endParaRPr lang="en-US" u="sng">
              <a:cs typeface="Calibri"/>
            </a:endParaRPr>
          </a:p>
        </p:txBody>
      </p:sp>
      <p:sp>
        <p:nvSpPr>
          <p:cNvPr id="4" name="Slide Number Placeholder 3">
            <a:extLst>
              <a:ext uri="{FF2B5EF4-FFF2-40B4-BE49-F238E27FC236}">
                <a16:creationId xmlns:a16="http://schemas.microsoft.com/office/drawing/2014/main" id="{3EE24DED-751C-2205-B025-1FC59B24417F}"/>
              </a:ext>
            </a:extLst>
          </p:cNvPr>
          <p:cNvSpPr>
            <a:spLocks noGrp="1"/>
          </p:cNvSpPr>
          <p:nvPr>
            <p:ph type="sldNum" sz="quarter" idx="5"/>
          </p:nvPr>
        </p:nvSpPr>
        <p:spPr/>
        <p:txBody>
          <a:bodyPr/>
          <a:lstStyle/>
          <a:p>
            <a:fld id="{1AFFFB68-4C17-3C4E-8F1F-E2E74032E6C9}" type="slidenum">
              <a:rPr lang="en-US" smtClean="0"/>
              <a:t>9</a:t>
            </a:fld>
            <a:endParaRPr lang="en-US"/>
          </a:p>
        </p:txBody>
      </p:sp>
      <p:sp>
        <p:nvSpPr>
          <p:cNvPr id="5" name="Header Placeholder 4">
            <a:extLst>
              <a:ext uri="{FF2B5EF4-FFF2-40B4-BE49-F238E27FC236}">
                <a16:creationId xmlns:a16="http://schemas.microsoft.com/office/drawing/2014/main" id="{5D840C8E-B64D-4C4B-C090-3F15C02D5AE1}"/>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4199414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 possible starting point for exploring the growth, size and impact of the British Empire is </a:t>
            </a:r>
            <a:r>
              <a:rPr lang="en-US">
                <a:hlinkClick r:id="rId3"/>
              </a:rPr>
              <a:t>https://www.bbc.co.uk/bitesize/articles/zpjv3j6</a:t>
            </a:r>
            <a:r>
              <a:rPr lang="en-US"/>
              <a:t> . The information here may be considered oversimplified.  You may also wish to download the free "</a:t>
            </a:r>
            <a:r>
              <a:rPr lang="en-US">
                <a:hlinkClick r:id="rId4"/>
              </a:rPr>
              <a:t>The British Empire Experiences of African and Caribbean People</a:t>
            </a:r>
            <a:r>
              <a:rPr lang="en-US"/>
              <a:t>" information cards from the Black Curriculum website. These are targeted at KS3 but provide some really useful, and more detailed information. </a:t>
            </a:r>
            <a:endParaRPr lang="en-US">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
        <p:nvSpPr>
          <p:cNvPr id="5" name="Header Placeholder 4">
            <a:extLst>
              <a:ext uri="{FF2B5EF4-FFF2-40B4-BE49-F238E27FC236}">
                <a16:creationId xmlns:a16="http://schemas.microsoft.com/office/drawing/2014/main" id="{14188962-0160-1A23-A638-38ADF595A835}"/>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4149242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 By Billjones94 - Own work, CC BY-SA 4.0, https://commons.wikimedia.org/w/index.php?curid=106673883 </a:t>
            </a:r>
          </a:p>
          <a:p>
            <a:r>
              <a:rPr lang="en-GB"/>
              <a:t>Sugar By CSIRO, CC BY 3.0, https://commons.wikimedia.org/w/index.php?curid=35495994</a:t>
            </a:r>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
        <p:nvSpPr>
          <p:cNvPr id="5" name="Header Placeholder 4">
            <a:extLst>
              <a:ext uri="{FF2B5EF4-FFF2-40B4-BE49-F238E27FC236}">
                <a16:creationId xmlns:a16="http://schemas.microsoft.com/office/drawing/2014/main" id="{73D10287-0D53-F1E7-2DCF-8BE8EEA67AA0}"/>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3790857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300"/>
          </a:p>
          <a:p>
            <a:r>
              <a:rPr lang="en-GB">
                <a:ea typeface="Calibri"/>
                <a:cs typeface="Calibri"/>
              </a:rPr>
              <a:t>Please note. The takeaway here is that Britain and its empire can not be separated.  Even things that we think of as quintessentially "British", like a cup of tea, are symbolic of the connections between the colonies and the British Isles that made up "Britain" for several hundred years.</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
        <p:nvSpPr>
          <p:cNvPr id="5" name="Header Placeholder 4">
            <a:extLst>
              <a:ext uri="{FF2B5EF4-FFF2-40B4-BE49-F238E27FC236}">
                <a16:creationId xmlns:a16="http://schemas.microsoft.com/office/drawing/2014/main" id="{025D3977-E971-C3F5-D67A-F9DF128B3231}"/>
              </a:ext>
            </a:extLst>
          </p:cNvPr>
          <p:cNvSpPr>
            <a:spLocks noGrp="1"/>
          </p:cNvSpPr>
          <p:nvPr>
            <p:ph type="hdr" sz="quarter"/>
          </p:nvPr>
        </p:nvSpPr>
        <p:spPr/>
        <p:txBody>
          <a:bodyPr/>
          <a:lstStyle/>
          <a:p>
            <a:r>
              <a:rPr lang="en-GB"/>
              <a:t>Pre Trail PPT: Empire, The British Empire and Liverpool</a:t>
            </a:r>
            <a:endParaRPr lang="en-US"/>
          </a:p>
        </p:txBody>
      </p:sp>
    </p:spTree>
    <p:extLst>
      <p:ext uri="{BB962C8B-B14F-4D97-AF65-F5344CB8AC3E}">
        <p14:creationId xmlns:p14="http://schemas.microsoft.com/office/powerpoint/2010/main" val="40613521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dirty="0">
                <a:solidFill>
                  <a:srgbClr val="597F32"/>
                </a:solidFill>
                <a:latin typeface="Arial" panose="020B0604020202020204" pitchFamily="34" charset="0"/>
                <a:ea typeface="+mj-ea"/>
                <a:cs typeface="+mj-cs"/>
              </a:rPr>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dirty="0"/>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82" r:id="rId22"/>
    <p:sldLayoutId id="2147483690" r:id="rId23"/>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1.png"/><Relationship Id="rId4" Type="http://schemas.openxmlformats.org/officeDocument/2006/relationships/image" Target="../media/image36.jpe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7.svg"/><Relationship Id="rId4" Type="http://schemas.openxmlformats.org/officeDocument/2006/relationships/image" Target="../media/image12.sv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hyperlink" Target="https://historicengland.org.uk/content/docs/education/explorer/liverpool-buildings-empire-additional-activities-ppt" TargetMode="External"/><Relationship Id="rId3" Type="http://schemas.openxmlformats.org/officeDocument/2006/relationships/hyperlink" Target="https://historicengland.org.uk/services-skills/education/teaching-activities/liverpool-buildings-empire" TargetMode="External"/><Relationship Id="rId7" Type="http://schemas.openxmlformats.org/officeDocument/2006/relationships/hyperlink" Target="https://historicengland.org.uk/content/docs/education/explorer/liverpool-buildings-empire-recap-and-reflect-pp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historicengland.org.uk/content/docs/education/explorer/liverpool-buildings-empire-route-map-worksheet-pdf" TargetMode="External"/><Relationship Id="rId5" Type="http://schemas.openxmlformats.org/officeDocument/2006/relationships/hyperlink" Target="https://historicengland.org.uk/content/docs/education/explorer/liverpool-buildings-empire-teacher-trail-script-odt" TargetMode="External"/><Relationship Id="rId10" Type="http://schemas.openxmlformats.org/officeDocument/2006/relationships/hyperlink" Target="https://historicengland.org.uk/content/docs/education/explorer/liverpool-buildings-empire-ccb-activity-sheet-pdf" TargetMode="External"/><Relationship Id="rId4" Type="http://schemas.openxmlformats.org/officeDocument/2006/relationships/hyperlink" Target="https://historicengland.org.uk/content/docs/education/explorer/liverpool-buildings-empire-teacher-info-odt" TargetMode="External"/><Relationship Id="rId9" Type="http://schemas.openxmlformats.org/officeDocument/2006/relationships/hyperlink" Target="https://storymaps.arcgis.com/stories/5925e689605143f981d53d78f6297e8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4.png"/><Relationship Id="rId1" Type="http://schemas.openxmlformats.org/officeDocument/2006/relationships/slideLayout" Target="../slideLayouts/slideLayout16.xml"/><Relationship Id="rId5" Type="http://schemas.openxmlformats.org/officeDocument/2006/relationships/image" Target="../media/image55.png"/><Relationship Id="rId4" Type="http://schemas.openxmlformats.org/officeDocument/2006/relationships/image" Target="../media/image12.svg"/></Relationships>
</file>

<file path=ppt/slides/_rels/slide28.xml.rels><?xml version="1.0" encoding="UTF-8" standalone="yes"?>
<Relationships xmlns="http://schemas.openxmlformats.org/package/2006/relationships"><Relationship Id="rId3" Type="http://schemas.openxmlformats.org/officeDocument/2006/relationships/hyperlink" Target="https://storymaps.arcgis.com/stories/5925e689605143f981d53d78f6297e8a" TargetMode="External"/><Relationship Id="rId7"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hyperlink" Target="https://understandingslavery.com/" TargetMode="External"/><Relationship Id="rId2" Type="http://schemas.openxmlformats.org/officeDocument/2006/relationships/hyperlink" Target="https://understandingslavery.com/wp-content/uploads/2020/12/USI-handbook.pdf" TargetMode="External"/><Relationship Id="rId1" Type="http://schemas.openxmlformats.org/officeDocument/2006/relationships/slideLayout" Target="../slideLayouts/slideLayout14.xml"/><Relationship Id="rId5" Type="http://schemas.openxmlformats.org/officeDocument/2006/relationships/hyperlink" Target="https://historicengland.org.uk/content/docs/education/explorer/liverpool-buildings-empire-teacher-info-odt" TargetMode="External"/><Relationship Id="rId4" Type="http://schemas.openxmlformats.org/officeDocument/2006/relationships/hyperlink" Target="http://www.understandingslavery.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A214-11D0-F037-D101-B956DE2521E6}"/>
              </a:ext>
            </a:extLst>
          </p:cNvPr>
          <p:cNvSpPr>
            <a:spLocks noGrp="1"/>
          </p:cNvSpPr>
          <p:nvPr>
            <p:ph type="title"/>
          </p:nvPr>
        </p:nvSpPr>
        <p:spPr/>
        <p:txBody>
          <a:bodyPr/>
          <a:lstStyle/>
          <a:p>
            <a:r>
              <a:rPr lang="en-GB" dirty="0">
                <a:effectLst/>
                <a:ea typeface="Times New Roman" panose="02020603050405020304" pitchFamily="18" charset="0"/>
                <a:cs typeface="Calibri"/>
              </a:rPr>
              <a:t>What can Liverpool's buildings </a:t>
            </a:r>
            <a:r>
              <a:rPr lang="en-GB" dirty="0">
                <a:ea typeface="Times New Roman" panose="02020603050405020304" pitchFamily="18" charset="0"/>
                <a:cs typeface="Calibri"/>
              </a:rPr>
              <a:t>tell us about</a:t>
            </a:r>
            <a:r>
              <a:rPr lang="en-GB" dirty="0">
                <a:effectLst/>
                <a:ea typeface="Times New Roman" panose="02020603050405020304" pitchFamily="18" charset="0"/>
                <a:cs typeface="Calibri"/>
              </a:rPr>
              <a:t> the</a:t>
            </a:r>
            <a:r>
              <a:rPr lang="en-GB" dirty="0">
                <a:ea typeface="Times New Roman" panose="02020603050405020304" pitchFamily="18" charset="0"/>
                <a:cs typeface="Calibri"/>
              </a:rPr>
              <a:t> city's links to the </a:t>
            </a:r>
            <a:r>
              <a:rPr lang="en-GB" dirty="0">
                <a:effectLst/>
                <a:ea typeface="Times New Roman" panose="02020603050405020304" pitchFamily="18" charset="0"/>
                <a:cs typeface="Calibri"/>
              </a:rPr>
              <a:t>British </a:t>
            </a:r>
            <a:r>
              <a:rPr lang="en-GB" dirty="0">
                <a:ea typeface="Times New Roman" panose="02020603050405020304" pitchFamily="18" charset="0"/>
                <a:cs typeface="Calibri"/>
              </a:rPr>
              <a:t>Empire</a:t>
            </a:r>
            <a:r>
              <a:rPr lang="en-GB" dirty="0">
                <a:effectLst/>
                <a:ea typeface="Times New Roman" panose="02020603050405020304" pitchFamily="18" charset="0"/>
                <a:cs typeface="Calibri"/>
              </a:rPr>
              <a:t>?</a:t>
            </a:r>
            <a:br>
              <a:rPr lang="en-GB" dirty="0">
                <a:effectLst/>
                <a:ea typeface="Times New Roman" panose="02020603050405020304" pitchFamily="18" charset="0"/>
                <a:cs typeface="Calibri"/>
              </a:rPr>
            </a:br>
            <a:endParaRPr lang="en-GB" dirty="0"/>
          </a:p>
        </p:txBody>
      </p:sp>
      <p:sp>
        <p:nvSpPr>
          <p:cNvPr id="3" name="Subtitle 2">
            <a:extLst>
              <a:ext uri="{FF2B5EF4-FFF2-40B4-BE49-F238E27FC236}">
                <a16:creationId xmlns:a16="http://schemas.microsoft.com/office/drawing/2014/main" id="{69643630-853D-4CBF-9B93-2FD3F91BDC06}"/>
              </a:ext>
            </a:extLst>
          </p:cNvPr>
          <p:cNvSpPr>
            <a:spLocks noGrp="1"/>
          </p:cNvSpPr>
          <p:nvPr>
            <p:ph type="subTitle" idx="1"/>
          </p:nvPr>
        </p:nvSpPr>
        <p:spPr>
          <a:xfrm>
            <a:off x="317563" y="2317306"/>
            <a:ext cx="3711512" cy="3888185"/>
          </a:xfrm>
        </p:spPr>
        <p:txBody>
          <a:bodyPr lIns="0" tIns="45720" rIns="91440" bIns="45720" anchor="t"/>
          <a:lstStyle/>
          <a:p>
            <a:r>
              <a:rPr lang="en-GB" dirty="0">
                <a:effectLst/>
                <a:ea typeface="Times New Roman" panose="02020603050405020304" pitchFamily="18" charset="0"/>
                <a:cs typeface="Calibri"/>
              </a:rPr>
              <a:t>What can Liverpool's buildings </a:t>
            </a:r>
            <a:r>
              <a:rPr lang="en-GB" dirty="0">
                <a:ea typeface="Times New Roman" panose="02020603050405020304" pitchFamily="18" charset="0"/>
                <a:cs typeface="Calibri"/>
              </a:rPr>
              <a:t>tell us about</a:t>
            </a:r>
            <a:r>
              <a:rPr lang="en-GB" dirty="0">
                <a:effectLst/>
                <a:ea typeface="Times New Roman" panose="02020603050405020304" pitchFamily="18" charset="0"/>
                <a:cs typeface="Calibri"/>
              </a:rPr>
              <a:t> the</a:t>
            </a:r>
            <a:r>
              <a:rPr lang="en-GB" dirty="0">
                <a:ea typeface="Times New Roman" panose="02020603050405020304" pitchFamily="18" charset="0"/>
                <a:cs typeface="Calibri"/>
              </a:rPr>
              <a:t> city's links to the </a:t>
            </a:r>
            <a:r>
              <a:rPr lang="en-GB" dirty="0">
                <a:effectLst/>
                <a:ea typeface="Times New Roman" panose="02020603050405020304" pitchFamily="18" charset="0"/>
                <a:cs typeface="Calibri"/>
              </a:rPr>
              <a:t>British </a:t>
            </a:r>
            <a:r>
              <a:rPr lang="en-GB" dirty="0">
                <a:ea typeface="Times New Roman" panose="02020603050405020304" pitchFamily="18" charset="0"/>
                <a:cs typeface="Calibri"/>
              </a:rPr>
              <a:t>Empire</a:t>
            </a:r>
            <a:r>
              <a:rPr lang="en-GB" dirty="0">
                <a:effectLst/>
                <a:ea typeface="Times New Roman" panose="02020603050405020304" pitchFamily="18" charset="0"/>
                <a:cs typeface="Calibri"/>
              </a:rPr>
              <a:t>?</a:t>
            </a:r>
          </a:p>
          <a:p>
            <a:endParaRPr lang="en-GB" sz="1800" dirty="0">
              <a:ea typeface="Calibri"/>
              <a:cs typeface="Calibri"/>
            </a:endParaRPr>
          </a:p>
          <a:p>
            <a:r>
              <a:rPr lang="en-GB" sz="1800" dirty="0">
                <a:ea typeface="Calibri"/>
                <a:cs typeface="Calibri"/>
              </a:rPr>
              <a:t>Introductory Lesson: Empire, the British Empire and Liverpool</a:t>
            </a:r>
          </a:p>
          <a:p>
            <a:endParaRPr lang="en-GB" sz="1800" dirty="0">
              <a:ea typeface="Calibri"/>
              <a:cs typeface="Calibri"/>
            </a:endParaRPr>
          </a:p>
          <a:p>
            <a:r>
              <a:rPr lang="en-GB" sz="1400" dirty="0">
                <a:ea typeface="Calibri"/>
                <a:cs typeface="Calibri"/>
              </a:rPr>
              <a:t>A resource created by Liverpool Hope and John Moores University, in partnership with the International Slavery Museum.</a:t>
            </a:r>
          </a:p>
          <a:p>
            <a:endParaRPr lang="en-GB" sz="1600" dirty="0">
              <a:cs typeface="Arial" panose="020B0604020202020204"/>
            </a:endParaRPr>
          </a:p>
        </p:txBody>
      </p:sp>
      <p:pic>
        <p:nvPicPr>
          <p:cNvPr id="4" name="Picture Placeholder 3">
            <a:extLst>
              <a:ext uri="{FF2B5EF4-FFF2-40B4-BE49-F238E27FC236}">
                <a16:creationId xmlns:a16="http://schemas.microsoft.com/office/drawing/2014/main" id="{B60E6525-5089-D9DA-70B3-2B414AE0FD97}"/>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24750" r="24750"/>
          <a:stretch/>
        </p:blipFill>
        <p:spPr/>
      </p:pic>
      <p:pic>
        <p:nvPicPr>
          <p:cNvPr id="26" name="Picture 25">
            <a:extLst>
              <a:ext uri="{FF2B5EF4-FFF2-40B4-BE49-F238E27FC236}">
                <a16:creationId xmlns:a16="http://schemas.microsoft.com/office/drawing/2014/main" id="{FDEFAB8F-EAB4-31A8-998C-0F009D1EC19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22819" y="12734"/>
            <a:ext cx="8069181" cy="6845266"/>
          </a:xfrm>
          <a:prstGeom prst="rect">
            <a:avLst/>
          </a:prstGeom>
        </p:spPr>
      </p:pic>
      <p:pic>
        <p:nvPicPr>
          <p:cNvPr id="7" name="Picture 6">
            <a:extLst>
              <a:ext uri="{FF2B5EF4-FFF2-40B4-BE49-F238E27FC236}">
                <a16:creationId xmlns:a16="http://schemas.microsoft.com/office/drawing/2014/main" id="{F3392C29-0CE3-D8B4-E505-808EC8761B8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338931" y="5978938"/>
            <a:ext cx="1350883" cy="1013162"/>
          </a:xfrm>
          <a:prstGeom prst="rect">
            <a:avLst/>
          </a:prstGeom>
        </p:spPr>
      </p:pic>
      <p:pic>
        <p:nvPicPr>
          <p:cNvPr id="11" name="Picture 10">
            <a:extLst>
              <a:ext uri="{FF2B5EF4-FFF2-40B4-BE49-F238E27FC236}">
                <a16:creationId xmlns:a16="http://schemas.microsoft.com/office/drawing/2014/main" id="{ABBF93ED-6A7B-EEE5-2190-2F7331C6882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9300" y="6205491"/>
            <a:ext cx="1174696" cy="505433"/>
          </a:xfrm>
          <a:prstGeom prst="rect">
            <a:avLst/>
          </a:prstGeom>
        </p:spPr>
      </p:pic>
      <p:pic>
        <p:nvPicPr>
          <p:cNvPr id="13" name="Picture 12">
            <a:extLst>
              <a:ext uri="{FF2B5EF4-FFF2-40B4-BE49-F238E27FC236}">
                <a16:creationId xmlns:a16="http://schemas.microsoft.com/office/drawing/2014/main" id="{BC73BEEC-A12E-A76F-DF7A-D83E9BDADDF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697001" y="6178179"/>
            <a:ext cx="1405631" cy="560056"/>
          </a:xfrm>
          <a:prstGeom prst="rect">
            <a:avLst/>
          </a:prstGeom>
        </p:spPr>
      </p:pic>
    </p:spTree>
    <p:extLst>
      <p:ext uri="{BB962C8B-B14F-4D97-AF65-F5344CB8AC3E}">
        <p14:creationId xmlns:p14="http://schemas.microsoft.com/office/powerpoint/2010/main" val="882669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2AFD4F-9EC2-ACB9-C21F-A9D22A4A6E6C}"/>
              </a:ext>
            </a:extLst>
          </p:cNvPr>
          <p:cNvSpPr>
            <a:spLocks noGrp="1"/>
          </p:cNvSpPr>
          <p:nvPr>
            <p:ph type="title" idx="4294967295"/>
          </p:nvPr>
        </p:nvSpPr>
        <p:spPr>
          <a:xfrm>
            <a:off x="1222375" y="93663"/>
            <a:ext cx="10202863" cy="2071687"/>
          </a:xfrm>
          <a:prstGeom prst="rect">
            <a:avLst/>
          </a:prstGeom>
          <a:noFill/>
          <a:ln>
            <a:noFill/>
            <a:prstDash/>
          </a:ln>
          <a:effectLst/>
        </p:spPr>
        <p:txBody>
          <a:bodyPr rot="0" spcFirstLastPara="0" vertOverflow="overflow" horzOverflow="overflow" vert="horz" wrap="square" lIns="0" tIns="45720" rIns="9000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GB" sz="2800" b="1" i="0" u="none" strike="noStrike" kern="1200" cap="none" spc="0" normalizeH="0" baseline="0" noProof="0" dirty="0">
                <a:ln>
                  <a:noFill/>
                </a:ln>
                <a:solidFill>
                  <a:srgbClr val="7AA62C"/>
                </a:solidFill>
                <a:effectLst/>
                <a:uLnTx/>
                <a:uFillTx/>
                <a:latin typeface="+mn-lt"/>
                <a:ea typeface="+mn-lt"/>
                <a:cs typeface="+mn-lt"/>
              </a:rPr>
              <a:t>This is a map showing the countries that were once part of the British Empire. </a:t>
            </a:r>
          </a:p>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GB" sz="2800" b="1" i="0" u="none" strike="noStrike" kern="1200" cap="none" spc="0" normalizeH="0" baseline="0" noProof="0" dirty="0">
              <a:ln>
                <a:noFill/>
              </a:ln>
              <a:solidFill>
                <a:schemeClr val="tx1"/>
              </a:solidFill>
              <a:effectLst/>
              <a:uLnTx/>
              <a:uFillTx/>
              <a:latin typeface="+mn-lt"/>
              <a:ea typeface="+mn-lt"/>
              <a:cs typeface="+mn-lt"/>
            </a:endParaRPr>
          </a:p>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Arial" panose="020B0604020202020204"/>
            </a:endParaRPr>
          </a:p>
        </p:txBody>
      </p:sp>
      <p:pic>
        <p:nvPicPr>
          <p:cNvPr id="8" name="Picture 7" descr="A map of the world with different countries/regions. Areas that were once part of the British Empire are shaded pink">
            <a:extLst>
              <a:ext uri="{FF2B5EF4-FFF2-40B4-BE49-F238E27FC236}">
                <a16:creationId xmlns:a16="http://schemas.microsoft.com/office/drawing/2014/main" id="{3B25CF8E-1F29-7877-DE73-81A6C558A233}"/>
              </a:ext>
            </a:extLst>
          </p:cNvPr>
          <p:cNvPicPr>
            <a:picLocks noChangeAspect="1"/>
          </p:cNvPicPr>
          <p:nvPr/>
        </p:nvPicPr>
        <p:blipFill>
          <a:blip r:embed="rId2"/>
          <a:stretch>
            <a:fillRect/>
          </a:stretch>
        </p:blipFill>
        <p:spPr>
          <a:xfrm>
            <a:off x="987326" y="1150431"/>
            <a:ext cx="10200425" cy="5134604"/>
          </a:xfrm>
          <a:prstGeom prst="rect">
            <a:avLst/>
          </a:prstGeom>
        </p:spPr>
      </p:pic>
      <p:pic>
        <p:nvPicPr>
          <p:cNvPr id="12" name="Picture 11">
            <a:extLst>
              <a:ext uri="{FF2B5EF4-FFF2-40B4-BE49-F238E27FC236}">
                <a16:creationId xmlns:a16="http://schemas.microsoft.com/office/drawing/2014/main" id="{66EECD2D-39AC-B061-8047-F046260400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696" y="4595007"/>
            <a:ext cx="3563746" cy="2225123"/>
          </a:xfrm>
          <a:prstGeom prst="rect">
            <a:avLst/>
          </a:prstGeom>
        </p:spPr>
      </p:pic>
      <p:sp>
        <p:nvSpPr>
          <p:cNvPr id="9" name="TextBox 8">
            <a:extLst>
              <a:ext uri="{FF2B5EF4-FFF2-40B4-BE49-F238E27FC236}">
                <a16:creationId xmlns:a16="http://schemas.microsoft.com/office/drawing/2014/main" id="{9525A6D1-5B55-AB4D-D0F0-6C9D73C9FB22}"/>
              </a:ext>
            </a:extLst>
          </p:cNvPr>
          <p:cNvSpPr txBox="1"/>
          <p:nvPr/>
        </p:nvSpPr>
        <p:spPr>
          <a:xfrm>
            <a:off x="39973" y="4774367"/>
            <a:ext cx="3467725"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200" b="1" dirty="0">
                <a:cs typeface="Segoe UI"/>
              </a:rPr>
              <a:t>The British Empire </a:t>
            </a:r>
          </a:p>
          <a:p>
            <a:pPr algn="ctr"/>
            <a:r>
              <a:rPr lang="en-GB" sz="2200" b="1" dirty="0">
                <a:cs typeface="Segoe UI"/>
              </a:rPr>
              <a:t>describes all the places in the world that Britain once ruled or   </a:t>
            </a:r>
          </a:p>
          <a:p>
            <a:pPr algn="ctr"/>
            <a:r>
              <a:rPr lang="en-GB" sz="2200" b="1" dirty="0">
                <a:cs typeface="Segoe UI"/>
              </a:rPr>
              <a:t>controlled in some way.</a:t>
            </a:r>
            <a:r>
              <a:rPr lang="en-US" sz="2200" dirty="0">
                <a:solidFill>
                  <a:srgbClr val="808080"/>
                </a:solidFill>
                <a:cs typeface="Segoe UI"/>
              </a:rPr>
              <a:t>​</a:t>
            </a:r>
            <a:endParaRPr lang="en-US" sz="2200" dirty="0">
              <a:cs typeface="Arial" panose="020B0604020202020204"/>
            </a:endParaRPr>
          </a:p>
        </p:txBody>
      </p:sp>
    </p:spTree>
    <p:extLst>
      <p:ext uri="{BB962C8B-B14F-4D97-AF65-F5344CB8AC3E}">
        <p14:creationId xmlns:p14="http://schemas.microsoft.com/office/powerpoint/2010/main" val="2743895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EEB2D-48F6-4177-3CE6-FCBB0233321E}"/>
              </a:ext>
            </a:extLst>
          </p:cNvPr>
          <p:cNvSpPr>
            <a:spLocks noGrp="1"/>
          </p:cNvSpPr>
          <p:nvPr>
            <p:ph type="title"/>
          </p:nvPr>
        </p:nvSpPr>
        <p:spPr>
          <a:xfrm>
            <a:off x="325872" y="365126"/>
            <a:ext cx="10996613" cy="710288"/>
          </a:xfrm>
        </p:spPr>
        <p:txBody>
          <a:bodyPr/>
          <a:lstStyle/>
          <a:p>
            <a:r>
              <a:rPr lang="en-GB" dirty="0"/>
              <a:t>When was the British Empire?</a:t>
            </a:r>
          </a:p>
        </p:txBody>
      </p:sp>
      <p:sp>
        <p:nvSpPr>
          <p:cNvPr id="3" name="Content Placeholder 2">
            <a:extLst>
              <a:ext uri="{FF2B5EF4-FFF2-40B4-BE49-F238E27FC236}">
                <a16:creationId xmlns:a16="http://schemas.microsoft.com/office/drawing/2014/main" id="{2F80D011-ECCE-7EFE-AF1F-8589931EB1A0}"/>
              </a:ext>
            </a:extLst>
          </p:cNvPr>
          <p:cNvSpPr>
            <a:spLocks noGrp="1"/>
          </p:cNvSpPr>
          <p:nvPr>
            <p:ph idx="1"/>
          </p:nvPr>
        </p:nvSpPr>
        <p:spPr>
          <a:xfrm>
            <a:off x="356485" y="1241644"/>
            <a:ext cx="10971915" cy="5022630"/>
          </a:xfrm>
        </p:spPr>
        <p:txBody>
          <a:bodyPr lIns="0" tIns="45720" rIns="90000" bIns="45720" anchor="t"/>
          <a:lstStyle/>
          <a:p>
            <a:pPr>
              <a:lnSpc>
                <a:spcPct val="150000"/>
              </a:lnSpc>
            </a:pPr>
            <a:r>
              <a:rPr lang="en-GB" sz="2800" b="0" i="0" dirty="0">
                <a:effectLst/>
              </a:rPr>
              <a:t>The British Empire began in the late 1500s when Queen Elizabeth I was on the throne.</a:t>
            </a:r>
          </a:p>
          <a:p>
            <a:pPr>
              <a:lnSpc>
                <a:spcPct val="150000"/>
              </a:lnSpc>
            </a:pPr>
            <a:endParaRPr lang="en-GB" dirty="0"/>
          </a:p>
          <a:p>
            <a:pPr algn="just">
              <a:lnSpc>
                <a:spcPct val="150000"/>
              </a:lnSpc>
            </a:pPr>
            <a:r>
              <a:rPr lang="en-GB" kern="100" dirty="0">
                <a:effectLst/>
                <a:ea typeface="SimSun" panose="02010600030101010101" pitchFamily="2" charset="-122"/>
                <a:cs typeface="Times New Roman" panose="02020603050405020304" pitchFamily="18" charset="0"/>
              </a:rPr>
              <a:t>By 1913, it was the biggest empire that the world has ever known.  Britain ruled over more than 25%, one quarter,</a:t>
            </a:r>
            <a:r>
              <a:rPr lang="en-GB" b="1" kern="100" dirty="0">
                <a:effectLst/>
                <a:ea typeface="SimSun" panose="02010600030101010101" pitchFamily="2" charset="-122"/>
                <a:cs typeface="Times New Roman" panose="02020603050405020304" pitchFamily="18" charset="0"/>
              </a:rPr>
              <a:t> </a:t>
            </a:r>
            <a:r>
              <a:rPr lang="en-GB" kern="100" dirty="0">
                <a:effectLst/>
                <a:ea typeface="SimSun" panose="02010600030101010101" pitchFamily="2" charset="-122"/>
                <a:cs typeface="Times New Roman" panose="02020603050405020304" pitchFamily="18" charset="0"/>
              </a:rPr>
              <a:t>of the world’s total population.</a:t>
            </a:r>
          </a:p>
          <a:p>
            <a:endParaRPr lang="en-GB" sz="2800" b="0" i="0" dirty="0">
              <a:effectLst/>
            </a:endParaRPr>
          </a:p>
          <a:p>
            <a:endParaRPr lang="en-GB" dirty="0"/>
          </a:p>
        </p:txBody>
      </p:sp>
    </p:spTree>
    <p:extLst>
      <p:ext uri="{BB962C8B-B14F-4D97-AF65-F5344CB8AC3E}">
        <p14:creationId xmlns:p14="http://schemas.microsoft.com/office/powerpoint/2010/main" val="2285424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7">
            <a:extLst>
              <a:ext uri="{FF2B5EF4-FFF2-40B4-BE49-F238E27FC236}">
                <a16:creationId xmlns:a16="http://schemas.microsoft.com/office/drawing/2014/main" id="{F260091A-C795-F1A2-AE2B-E3606F29CC77}"/>
              </a:ext>
              <a:ext uri="{C183D7F6-B498-43B3-948B-1728B52AA6E4}">
                <adec:decorative xmlns:adec="http://schemas.microsoft.com/office/drawing/2017/decorative" val="1"/>
              </a:ext>
            </a:extLst>
          </p:cNvPr>
          <p:cNvSpPr txBox="1">
            <a:spLocks noGrp="1"/>
          </p:cNvSpPr>
          <p:nvPr>
            <p:ph type="title" idx="4294967295"/>
          </p:nvPr>
        </p:nvSpPr>
        <p:spPr>
          <a:xfrm>
            <a:off x="4469437" y="1776823"/>
            <a:ext cx="2663251" cy="3185003"/>
          </a:xfrm>
          <a:prstGeom prst="rect">
            <a:avLst/>
          </a:prstGeom>
          <a:blipFill>
            <a:blip r:embed="rId3"/>
            <a:stretch>
              <a:fillRect l="-412" r="-412"/>
            </a:stretch>
          </a:blipFill>
          <a:ln>
            <a:noFill/>
            <a:prstDash/>
          </a:ln>
          <a:effectLst/>
        </p:spPr>
        <p:txBody>
          <a:bodyPr rot="0" spcFirstLastPara="0" vertOverflow="overflow" horzOverflow="overflow" vert="horz" wrap="square" lIns="144000" tIns="180000" rIns="144000" bIns="18000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Arial"/>
              </a:rPr>
              <a:t>What does a cup of tea (with sugar) have to do with the British Empire?</a:t>
            </a:r>
          </a:p>
        </p:txBody>
      </p:sp>
      <p:pic>
        <p:nvPicPr>
          <p:cNvPr id="9" name="Picture Placeholder 8" descr="A cup of coffee on a saucer">
            <a:extLst>
              <a:ext uri="{FF2B5EF4-FFF2-40B4-BE49-F238E27FC236}">
                <a16:creationId xmlns:a16="http://schemas.microsoft.com/office/drawing/2014/main" id="{B65102B8-E2BD-91DE-5EE3-981896606532}"/>
              </a:ext>
              <a:ext uri="{C183D7F6-B498-43B3-948B-1728B52AA6E4}">
                <adec:decorative xmlns:adec="http://schemas.microsoft.com/office/drawing/2017/decorative" val="0"/>
              </a:ext>
            </a:extLst>
          </p:cNvPr>
          <p:cNvPicPr>
            <a:picLocks noGrp="1" noChangeAspect="1"/>
          </p:cNvPicPr>
          <p:nvPr>
            <p:ph type="pic" sz="quarter" idx="12"/>
          </p:nvPr>
        </p:nvPicPr>
        <p:blipFill>
          <a:blip r:embed="rId4"/>
          <a:srcRect l="2851" r="2851"/>
          <a:stretch>
            <a:fillRect/>
          </a:stretch>
        </p:blipFill>
        <p:spPr>
          <a:xfrm>
            <a:off x="546651" y="1569478"/>
            <a:ext cx="3775075" cy="4084637"/>
          </a:xfrm>
          <a:prstGeom prst="rect">
            <a:avLst/>
          </a:prstGeom>
        </p:spPr>
      </p:pic>
      <p:grpSp>
        <p:nvGrpSpPr>
          <p:cNvPr id="4" name="Class Discussion" descr="Class discussion">
            <a:extLst>
              <a:ext uri="{FF2B5EF4-FFF2-40B4-BE49-F238E27FC236}">
                <a16:creationId xmlns:a16="http://schemas.microsoft.com/office/drawing/2014/main" id="{7B8DDB6E-1FE5-80A5-CFA2-4AD255A2D1B4}"/>
              </a:ext>
              <a:ext uri="{C183D7F6-B498-43B3-948B-1728B52AA6E4}">
                <adec:decorative xmlns:adec="http://schemas.microsoft.com/office/drawing/2017/decorative" val="0"/>
              </a:ext>
            </a:extLst>
          </p:cNvPr>
          <p:cNvGrpSpPr/>
          <p:nvPr/>
        </p:nvGrpSpPr>
        <p:grpSpPr>
          <a:xfrm>
            <a:off x="75304" y="71428"/>
            <a:ext cx="3105334" cy="1704320"/>
            <a:chOff x="5385834" y="3967144"/>
            <a:chExt cx="5085954" cy="2593003"/>
          </a:xfrm>
        </p:grpSpPr>
        <p:pic>
          <p:nvPicPr>
            <p:cNvPr id="5" name="Icon" descr="Class discussion character icon">
              <a:extLst>
                <a:ext uri="{FF2B5EF4-FFF2-40B4-BE49-F238E27FC236}">
                  <a16:creationId xmlns:a16="http://schemas.microsoft.com/office/drawing/2014/main" id="{BBCE13B4-69DD-7523-9926-CA01581636D4}"/>
                </a:ext>
              </a:extLst>
            </p:cNvPr>
            <p:cNvPicPr>
              <a:picLocks noChangeAspect="1"/>
            </p:cNvPicPr>
            <p:nvPr/>
          </p:nvPicPr>
          <p:blipFill>
            <a:blip r:embed="rId5"/>
            <a:stretch>
              <a:fillRect/>
            </a:stretch>
          </p:blipFill>
          <p:spPr>
            <a:xfrm>
              <a:off x="5385834" y="3967144"/>
              <a:ext cx="5085954" cy="2593003"/>
            </a:xfrm>
            <a:prstGeom prst="rect">
              <a:avLst/>
            </a:prstGeom>
          </p:spPr>
        </p:pic>
        <p:sp>
          <p:nvSpPr>
            <p:cNvPr id="6" name="Washi">
              <a:extLst>
                <a:ext uri="{FF2B5EF4-FFF2-40B4-BE49-F238E27FC236}">
                  <a16:creationId xmlns:a16="http://schemas.microsoft.com/office/drawing/2014/main" id="{451B80EA-AF79-0010-E7AC-8158631C08BA}"/>
                </a:ext>
                <a:ext uri="{C183D7F6-B498-43B3-948B-1728B52AA6E4}">
                  <adec:decorative xmlns:adec="http://schemas.microsoft.com/office/drawing/2017/decorative" val="1"/>
                </a:ext>
              </a:extLst>
            </p:cNvPr>
            <p:cNvSpPr/>
            <p:nvPr/>
          </p:nvSpPr>
          <p:spPr>
            <a:xfrm>
              <a:off x="6072979" y="4413664"/>
              <a:ext cx="209819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D049FD00-2364-7B9C-F914-AC8D187F00AF}"/>
                </a:ext>
              </a:extLst>
            </p:cNvPr>
            <p:cNvSpPr txBox="1">
              <a:spLocks/>
            </p:cNvSpPr>
            <p:nvPr/>
          </p:nvSpPr>
          <p:spPr>
            <a:xfrm>
              <a:off x="6072979" y="4496072"/>
              <a:ext cx="2098192" cy="293377"/>
            </a:xfrm>
            <a:prstGeom prst="rect">
              <a:avLst/>
            </a:prstGeom>
            <a:noFill/>
          </p:spPr>
          <p:txBody>
            <a:bodyPr anchor="ctr" anchorCtr="0">
              <a:normAutofit fontScale="4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Class discussion</a:t>
              </a:r>
            </a:p>
          </p:txBody>
        </p:sp>
      </p:grpSp>
      <p:pic>
        <p:nvPicPr>
          <p:cNvPr id="14" name="Picture Placeholder 13" descr="A piece of sugar cane on a plate. Processed sugar underneath">
            <a:extLst>
              <a:ext uri="{FF2B5EF4-FFF2-40B4-BE49-F238E27FC236}">
                <a16:creationId xmlns:a16="http://schemas.microsoft.com/office/drawing/2014/main" id="{0B19F190-4317-3F55-E227-826739A5AF2C}"/>
              </a:ext>
            </a:extLst>
          </p:cNvPr>
          <p:cNvPicPr>
            <a:picLocks noGrp="1" noChangeAspect="1"/>
          </p:cNvPicPr>
          <p:nvPr>
            <p:ph type="pic" sz="quarter" idx="17"/>
          </p:nvPr>
        </p:nvPicPr>
        <p:blipFill>
          <a:blip r:embed="rId6"/>
          <a:srcRect l="20572" r="20572"/>
          <a:stretch>
            <a:fillRect/>
          </a:stretch>
        </p:blipFill>
        <p:spPr>
          <a:xfrm>
            <a:off x="7290837" y="551863"/>
            <a:ext cx="3775513" cy="4085161"/>
          </a:xfrm>
        </p:spPr>
      </p:pic>
    </p:spTree>
    <p:extLst>
      <p:ext uri="{BB962C8B-B14F-4D97-AF65-F5344CB8AC3E}">
        <p14:creationId xmlns:p14="http://schemas.microsoft.com/office/powerpoint/2010/main" val="37307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1495A-BF7A-C484-2713-25B8F5E80A24}"/>
              </a:ext>
            </a:extLst>
          </p:cNvPr>
          <p:cNvSpPr>
            <a:spLocks noGrp="1"/>
          </p:cNvSpPr>
          <p:nvPr>
            <p:ph type="title"/>
          </p:nvPr>
        </p:nvSpPr>
        <p:spPr>
          <a:xfrm>
            <a:off x="242753" y="172527"/>
            <a:ext cx="10996613" cy="710288"/>
          </a:xfrm>
        </p:spPr>
        <p:txBody>
          <a:bodyPr>
            <a:normAutofit fontScale="90000"/>
          </a:bodyPr>
          <a:lstStyle/>
          <a:p>
            <a:r>
              <a:rPr lang="en-US" sz="3200" b="1" dirty="0">
                <a:cs typeface="Arial"/>
              </a:rPr>
              <a:t>What does a cup of tea have to do with the British Empire?</a:t>
            </a:r>
            <a:br>
              <a:rPr lang="en-US" sz="3200" b="1" dirty="0">
                <a:cs typeface="Arial"/>
              </a:rPr>
            </a:br>
            <a:endParaRPr lang="en-GB" dirty="0"/>
          </a:p>
        </p:txBody>
      </p:sp>
      <p:grpSp>
        <p:nvGrpSpPr>
          <p:cNvPr id="8" name="Washi">
            <a:extLst>
              <a:ext uri="{FF2B5EF4-FFF2-40B4-BE49-F238E27FC236}">
                <a16:creationId xmlns:a16="http://schemas.microsoft.com/office/drawing/2014/main" id="{99BA6082-D531-BE93-76F7-4522CE4A3135}"/>
              </a:ext>
              <a:ext uri="{C183D7F6-B498-43B3-948B-1728B52AA6E4}">
                <adec:decorative xmlns:adec="http://schemas.microsoft.com/office/drawing/2017/decorative" val="1"/>
              </a:ext>
            </a:extLst>
          </p:cNvPr>
          <p:cNvGrpSpPr/>
          <p:nvPr/>
        </p:nvGrpSpPr>
        <p:grpSpPr>
          <a:xfrm>
            <a:off x="8158021" y="523561"/>
            <a:ext cx="3281435" cy="2707427"/>
            <a:chOff x="9508769" y="1275160"/>
            <a:chExt cx="1835524" cy="969242"/>
          </a:xfrm>
        </p:grpSpPr>
        <p:pic>
          <p:nvPicPr>
            <p:cNvPr id="9" name="Picture 8">
              <a:extLst>
                <a:ext uri="{FF2B5EF4-FFF2-40B4-BE49-F238E27FC236}">
                  <a16:creationId xmlns:a16="http://schemas.microsoft.com/office/drawing/2014/main" id="{62A59217-9CB2-2A28-6EBD-B6E5CF813F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8769" y="1275160"/>
              <a:ext cx="1835524" cy="969242"/>
            </a:xfrm>
            <a:prstGeom prst="rect">
              <a:avLst/>
            </a:prstGeom>
          </p:spPr>
        </p:pic>
        <p:sp>
          <p:nvSpPr>
            <p:cNvPr id="10" name="Text Placeholder">
              <a:extLst>
                <a:ext uri="{FF2B5EF4-FFF2-40B4-BE49-F238E27FC236}">
                  <a16:creationId xmlns:a16="http://schemas.microsoft.com/office/drawing/2014/main" id="{29F70382-0F3C-A1E2-E946-A2D86E014DEC}"/>
                </a:ext>
              </a:extLst>
            </p:cNvPr>
            <p:cNvSpPr txBox="1">
              <a:spLocks/>
            </p:cNvSpPr>
            <p:nvPr/>
          </p:nvSpPr>
          <p:spPr>
            <a:xfrm>
              <a:off x="9620981" y="1328017"/>
              <a:ext cx="1611099" cy="80444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Tea originally came to Britain from China in the 1600s. It became fashionable when the royal family started to drink it, though at first, it was expensive, so it was only a drink for the rich!</a:t>
              </a:r>
            </a:p>
          </p:txBody>
        </p:sp>
      </p:grpSp>
      <p:grpSp>
        <p:nvGrpSpPr>
          <p:cNvPr id="12" name="Washi">
            <a:extLst>
              <a:ext uri="{FF2B5EF4-FFF2-40B4-BE49-F238E27FC236}">
                <a16:creationId xmlns:a16="http://schemas.microsoft.com/office/drawing/2014/main" id="{C1281728-6A15-1C8C-AF83-01274CCBE4D9}"/>
              </a:ext>
              <a:ext uri="{C183D7F6-B498-43B3-948B-1728B52AA6E4}">
                <adec:decorative xmlns:adec="http://schemas.microsoft.com/office/drawing/2017/decorative" val="1"/>
              </a:ext>
            </a:extLst>
          </p:cNvPr>
          <p:cNvGrpSpPr/>
          <p:nvPr/>
        </p:nvGrpSpPr>
        <p:grpSpPr>
          <a:xfrm>
            <a:off x="8162959" y="3335419"/>
            <a:ext cx="3376434" cy="2688537"/>
            <a:chOff x="12299881" y="1363583"/>
            <a:chExt cx="1298672" cy="1407172"/>
          </a:xfrm>
        </p:grpSpPr>
        <p:pic>
          <p:nvPicPr>
            <p:cNvPr id="13" name="Picture 12">
              <a:extLst>
                <a:ext uri="{FF2B5EF4-FFF2-40B4-BE49-F238E27FC236}">
                  <a16:creationId xmlns:a16="http://schemas.microsoft.com/office/drawing/2014/main" id="{CF574D91-1B6A-52E5-3FF0-D87DD29A605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299881" y="1363583"/>
              <a:ext cx="1298672" cy="1407172"/>
            </a:xfrm>
            <a:prstGeom prst="rect">
              <a:avLst/>
            </a:prstGeom>
          </p:spPr>
        </p:pic>
        <p:sp>
          <p:nvSpPr>
            <p:cNvPr id="14" name="Text Placeholder">
              <a:extLst>
                <a:ext uri="{FF2B5EF4-FFF2-40B4-BE49-F238E27FC236}">
                  <a16:creationId xmlns:a16="http://schemas.microsoft.com/office/drawing/2014/main" id="{46849753-EE1A-71DA-8FF5-590A43DD8F26}"/>
                </a:ext>
              </a:extLst>
            </p:cNvPr>
            <p:cNvSpPr txBox="1">
              <a:spLocks/>
            </p:cNvSpPr>
            <p:nvPr/>
          </p:nvSpPr>
          <p:spPr>
            <a:xfrm>
              <a:off x="12330715" y="1498250"/>
              <a:ext cx="1237003" cy="1138800"/>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In the 19</a:t>
              </a:r>
              <a:r>
                <a:rPr lang="en-GB" sz="1800" baseline="30000" dirty="0"/>
                <a:t>th</a:t>
              </a:r>
              <a:r>
                <a:rPr lang="en-GB" sz="1800" dirty="0"/>
                <a:t> century, a man called Robert Fortune smuggled some tea plants out of China.  He took them to India, part of the British Empire, and grew tea there.</a:t>
              </a:r>
            </a:p>
            <a:p>
              <a:endParaRPr lang="en-GB" sz="1800" dirty="0"/>
            </a:p>
          </p:txBody>
        </p:sp>
      </p:grpSp>
      <p:grpSp>
        <p:nvGrpSpPr>
          <p:cNvPr id="15" name="Washi">
            <a:extLst>
              <a:ext uri="{FF2B5EF4-FFF2-40B4-BE49-F238E27FC236}">
                <a16:creationId xmlns:a16="http://schemas.microsoft.com/office/drawing/2014/main" id="{3433F64F-9102-2728-198F-87A65E4A1968}"/>
              </a:ext>
              <a:ext uri="{C183D7F6-B498-43B3-948B-1728B52AA6E4}">
                <adec:decorative xmlns:adec="http://schemas.microsoft.com/office/drawing/2017/decorative" val="1"/>
              </a:ext>
            </a:extLst>
          </p:cNvPr>
          <p:cNvGrpSpPr/>
          <p:nvPr/>
        </p:nvGrpSpPr>
        <p:grpSpPr>
          <a:xfrm>
            <a:off x="3607717" y="4383420"/>
            <a:ext cx="4127617" cy="707235"/>
            <a:chOff x="9478356" y="1418828"/>
            <a:chExt cx="1835524" cy="969242"/>
          </a:xfrm>
        </p:grpSpPr>
        <p:pic>
          <p:nvPicPr>
            <p:cNvPr id="16" name="Picture 15">
              <a:extLst>
                <a:ext uri="{FF2B5EF4-FFF2-40B4-BE49-F238E27FC236}">
                  <a16:creationId xmlns:a16="http://schemas.microsoft.com/office/drawing/2014/main" id="{CCA624A7-1369-3B27-80D2-2E64E53F9E0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78356" y="1418828"/>
              <a:ext cx="1835524" cy="969242"/>
            </a:xfrm>
            <a:prstGeom prst="rect">
              <a:avLst/>
            </a:prstGeom>
          </p:spPr>
        </p:pic>
        <p:sp>
          <p:nvSpPr>
            <p:cNvPr id="17" name="Text Placeholder">
              <a:extLst>
                <a:ext uri="{FF2B5EF4-FFF2-40B4-BE49-F238E27FC236}">
                  <a16:creationId xmlns:a16="http://schemas.microsoft.com/office/drawing/2014/main" id="{4D5C377A-4ED8-8556-4763-4CC875542996}"/>
                </a:ext>
              </a:extLst>
            </p:cNvPr>
            <p:cNvSpPr txBox="1">
              <a:spLocks/>
            </p:cNvSpPr>
            <p:nvPr/>
          </p:nvSpPr>
          <p:spPr>
            <a:xfrm>
              <a:off x="9551302" y="1555390"/>
              <a:ext cx="1611099" cy="68573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a:p>
          </p:txBody>
        </p:sp>
      </p:grpSp>
      <p:sp>
        <p:nvSpPr>
          <p:cNvPr id="23" name="TextBox 22">
            <a:extLst>
              <a:ext uri="{FF2B5EF4-FFF2-40B4-BE49-F238E27FC236}">
                <a16:creationId xmlns:a16="http://schemas.microsoft.com/office/drawing/2014/main" id="{EDE239D9-BD5E-D464-4D04-0523ECF0CDD0}"/>
              </a:ext>
            </a:extLst>
          </p:cNvPr>
          <p:cNvSpPr txBox="1"/>
          <p:nvPr/>
        </p:nvSpPr>
        <p:spPr>
          <a:xfrm>
            <a:off x="3808324" y="4383420"/>
            <a:ext cx="3846925" cy="646331"/>
          </a:xfrm>
          <a:prstGeom prst="rect">
            <a:avLst/>
          </a:prstGeom>
          <a:noFill/>
        </p:spPr>
        <p:txBody>
          <a:bodyPr wrap="square">
            <a:spAutoFit/>
          </a:bodyPr>
          <a:lstStyle/>
          <a:p>
            <a:pPr algn="ctr"/>
            <a:r>
              <a:rPr lang="en-GB" sz="1800" dirty="0"/>
              <a:t>Tea became cheaper and more people in Britain started to drink it!</a:t>
            </a:r>
          </a:p>
        </p:txBody>
      </p:sp>
      <p:grpSp>
        <p:nvGrpSpPr>
          <p:cNvPr id="24" name="Washi">
            <a:extLst>
              <a:ext uri="{FF2B5EF4-FFF2-40B4-BE49-F238E27FC236}">
                <a16:creationId xmlns:a16="http://schemas.microsoft.com/office/drawing/2014/main" id="{D6CD470C-1499-EBE2-74D5-63A55EA59CF0}"/>
              </a:ext>
              <a:ext uri="{C183D7F6-B498-43B3-948B-1728B52AA6E4}">
                <adec:decorative xmlns:adec="http://schemas.microsoft.com/office/drawing/2017/decorative" val="1"/>
              </a:ext>
            </a:extLst>
          </p:cNvPr>
          <p:cNvGrpSpPr/>
          <p:nvPr/>
        </p:nvGrpSpPr>
        <p:grpSpPr>
          <a:xfrm>
            <a:off x="242753" y="601922"/>
            <a:ext cx="2615765" cy="2206267"/>
            <a:chOff x="3006679" y="1148128"/>
            <a:chExt cx="1699655" cy="548526"/>
          </a:xfrm>
        </p:grpSpPr>
        <p:sp>
          <p:nvSpPr>
            <p:cNvPr id="25" name="Picture 9">
              <a:extLst>
                <a:ext uri="{FF2B5EF4-FFF2-40B4-BE49-F238E27FC236}">
                  <a16:creationId xmlns:a16="http://schemas.microsoft.com/office/drawing/2014/main" id="{10BC1A75-F5FD-15E7-69E6-793C57827332}"/>
                </a:ext>
                <a:ext uri="{C183D7F6-B498-43B3-948B-1728B52AA6E4}">
                  <adec:decorative xmlns:adec="http://schemas.microsoft.com/office/drawing/2017/decorative" val="1"/>
                </a:ext>
              </a:extLst>
            </p:cNvPr>
            <p:cNvSpPr/>
            <p:nvPr/>
          </p:nvSpPr>
          <p:spPr>
            <a:xfrm rot="10800000" flipV="1">
              <a:off x="3006679" y="1148128"/>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6" name="Text Placeholder">
              <a:extLst>
                <a:ext uri="{FF2B5EF4-FFF2-40B4-BE49-F238E27FC236}">
                  <a16:creationId xmlns:a16="http://schemas.microsoft.com/office/drawing/2014/main" id="{100B1868-DB2A-FDA4-A535-E2D048D1FB5F}"/>
                </a:ext>
              </a:extLst>
            </p:cNvPr>
            <p:cNvSpPr txBox="1">
              <a:spLocks/>
            </p:cNvSpPr>
            <p:nvPr/>
          </p:nvSpPr>
          <p:spPr>
            <a:xfrm rot="21383919">
              <a:off x="3006715" y="1271643"/>
              <a:ext cx="1699038"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Sugar first came to Britain from the Middle East in the 11</a:t>
              </a:r>
              <a:r>
                <a:rPr lang="en-GB" sz="1800" baseline="30000" dirty="0"/>
                <a:t>th</a:t>
              </a:r>
              <a:r>
                <a:rPr lang="en-GB" sz="1800" dirty="0"/>
                <a:t> century but, like tea, at first it was an expensive luxury.</a:t>
              </a:r>
            </a:p>
          </p:txBody>
        </p:sp>
      </p:grpSp>
      <p:grpSp>
        <p:nvGrpSpPr>
          <p:cNvPr id="33" name="Washi">
            <a:extLst>
              <a:ext uri="{FF2B5EF4-FFF2-40B4-BE49-F238E27FC236}">
                <a16:creationId xmlns:a16="http://schemas.microsoft.com/office/drawing/2014/main" id="{0E9FCEF3-9ABE-C716-B249-1AAACEB0597E}"/>
              </a:ext>
              <a:ext uri="{C183D7F6-B498-43B3-948B-1728B52AA6E4}">
                <adec:decorative xmlns:adec="http://schemas.microsoft.com/office/drawing/2017/decorative" val="1"/>
              </a:ext>
            </a:extLst>
          </p:cNvPr>
          <p:cNvGrpSpPr/>
          <p:nvPr/>
        </p:nvGrpSpPr>
        <p:grpSpPr>
          <a:xfrm>
            <a:off x="3209696" y="5200269"/>
            <a:ext cx="4853329" cy="836886"/>
            <a:chOff x="3006679" y="1148128"/>
            <a:chExt cx="1699655" cy="548526"/>
          </a:xfrm>
        </p:grpSpPr>
        <p:sp>
          <p:nvSpPr>
            <p:cNvPr id="34" name="Picture 9">
              <a:extLst>
                <a:ext uri="{FF2B5EF4-FFF2-40B4-BE49-F238E27FC236}">
                  <a16:creationId xmlns:a16="http://schemas.microsoft.com/office/drawing/2014/main" id="{1F9D95FA-6CCA-8049-BAA5-71E99A7290DE}"/>
                </a:ext>
                <a:ext uri="{C183D7F6-B498-43B3-948B-1728B52AA6E4}">
                  <adec:decorative xmlns:adec="http://schemas.microsoft.com/office/drawing/2017/decorative" val="1"/>
                </a:ext>
              </a:extLst>
            </p:cNvPr>
            <p:cNvSpPr/>
            <p:nvPr/>
          </p:nvSpPr>
          <p:spPr>
            <a:xfrm rot="10800000" flipV="1">
              <a:off x="3006679" y="1148128"/>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35" name="Text Placeholder">
              <a:extLst>
                <a:ext uri="{FF2B5EF4-FFF2-40B4-BE49-F238E27FC236}">
                  <a16:creationId xmlns:a16="http://schemas.microsoft.com/office/drawing/2014/main" id="{5E4B590B-2BA3-466B-57CF-9BFAE72E3AAD}"/>
                </a:ext>
              </a:extLst>
            </p:cNvPr>
            <p:cNvSpPr txBox="1">
              <a:spLocks/>
            </p:cNvSpPr>
            <p:nvPr/>
          </p:nvSpPr>
          <p:spPr>
            <a:xfrm rot="21383919">
              <a:off x="3006715" y="1271643"/>
              <a:ext cx="1699038"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a:p>
          </p:txBody>
        </p:sp>
      </p:grpSp>
      <p:grpSp>
        <p:nvGrpSpPr>
          <p:cNvPr id="40" name="Washi">
            <a:extLst>
              <a:ext uri="{FF2B5EF4-FFF2-40B4-BE49-F238E27FC236}">
                <a16:creationId xmlns:a16="http://schemas.microsoft.com/office/drawing/2014/main" id="{33AD2F52-06C3-0B23-8F39-38C0EDCF24F1}"/>
              </a:ext>
              <a:ext uri="{C183D7F6-B498-43B3-948B-1728B52AA6E4}">
                <adec:decorative xmlns:adec="http://schemas.microsoft.com/office/drawing/2017/decorative" val="1"/>
              </a:ext>
            </a:extLst>
          </p:cNvPr>
          <p:cNvGrpSpPr/>
          <p:nvPr/>
        </p:nvGrpSpPr>
        <p:grpSpPr>
          <a:xfrm>
            <a:off x="397981" y="3332923"/>
            <a:ext cx="2638097" cy="2206267"/>
            <a:chOff x="2941377" y="1134261"/>
            <a:chExt cx="1714165" cy="548526"/>
          </a:xfrm>
        </p:grpSpPr>
        <p:sp>
          <p:nvSpPr>
            <p:cNvPr id="41" name="Picture 9">
              <a:extLst>
                <a:ext uri="{FF2B5EF4-FFF2-40B4-BE49-F238E27FC236}">
                  <a16:creationId xmlns:a16="http://schemas.microsoft.com/office/drawing/2014/main" id="{E44034B8-AE56-760F-52CF-0DAEBC06156D}"/>
                </a:ext>
                <a:ext uri="{C183D7F6-B498-43B3-948B-1728B52AA6E4}">
                  <adec:decorative xmlns:adec="http://schemas.microsoft.com/office/drawing/2017/decorative" val="1"/>
                </a:ext>
              </a:extLst>
            </p:cNvPr>
            <p:cNvSpPr/>
            <p:nvPr/>
          </p:nvSpPr>
          <p:spPr>
            <a:xfrm rot="10800000" flipV="1">
              <a:off x="2955887" y="1134261"/>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42" name="Text Placeholder">
              <a:extLst>
                <a:ext uri="{FF2B5EF4-FFF2-40B4-BE49-F238E27FC236}">
                  <a16:creationId xmlns:a16="http://schemas.microsoft.com/office/drawing/2014/main" id="{99F5ABEF-4446-A540-0A57-F79C4D8C36D9}"/>
                </a:ext>
              </a:extLst>
            </p:cNvPr>
            <p:cNvSpPr txBox="1">
              <a:spLocks/>
            </p:cNvSpPr>
            <p:nvPr/>
          </p:nvSpPr>
          <p:spPr>
            <a:xfrm rot="21383919">
              <a:off x="2941377" y="1187541"/>
              <a:ext cx="1699038" cy="432386"/>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In the 1600s Britain started to grow sugar cane in places like the Caribbean which were part of the British Empire.</a:t>
              </a:r>
            </a:p>
          </p:txBody>
        </p:sp>
      </p:grpSp>
      <p:sp>
        <p:nvSpPr>
          <p:cNvPr id="44" name="TextBox 43">
            <a:extLst>
              <a:ext uri="{FF2B5EF4-FFF2-40B4-BE49-F238E27FC236}">
                <a16:creationId xmlns:a16="http://schemas.microsoft.com/office/drawing/2014/main" id="{6B5DF87F-63A5-3EB5-7670-A7299915596F}"/>
              </a:ext>
            </a:extLst>
          </p:cNvPr>
          <p:cNvSpPr txBox="1"/>
          <p:nvPr/>
        </p:nvSpPr>
        <p:spPr>
          <a:xfrm>
            <a:off x="3393294" y="5282758"/>
            <a:ext cx="4509114" cy="646331"/>
          </a:xfrm>
          <a:prstGeom prst="rect">
            <a:avLst/>
          </a:prstGeom>
          <a:noFill/>
        </p:spPr>
        <p:txBody>
          <a:bodyPr wrap="square">
            <a:spAutoFit/>
          </a:bodyPr>
          <a:lstStyle/>
          <a:p>
            <a:pPr algn="ctr"/>
            <a:r>
              <a:rPr lang="en-GB" sz="1800" dirty="0"/>
              <a:t>Sugar became popular for sweetening tea and for all sorts of other sweet treats!</a:t>
            </a:r>
          </a:p>
        </p:txBody>
      </p:sp>
      <p:pic>
        <p:nvPicPr>
          <p:cNvPr id="6" name="Picture 5" descr="A map of the world with different countries/regions. Areas that were once part of the British Empire are shaded pink">
            <a:extLst>
              <a:ext uri="{FF2B5EF4-FFF2-40B4-BE49-F238E27FC236}">
                <a16:creationId xmlns:a16="http://schemas.microsoft.com/office/drawing/2014/main" id="{1EEBD4C8-BB41-3F5B-FF79-68090F8B3210}"/>
              </a:ext>
            </a:extLst>
          </p:cNvPr>
          <p:cNvPicPr>
            <a:picLocks noChangeAspect="1"/>
          </p:cNvPicPr>
          <p:nvPr/>
        </p:nvPicPr>
        <p:blipFill>
          <a:blip r:embed="rId4"/>
          <a:stretch>
            <a:fillRect/>
          </a:stretch>
        </p:blipFill>
        <p:spPr>
          <a:xfrm>
            <a:off x="3423228" y="1874956"/>
            <a:ext cx="4479179" cy="2224014"/>
          </a:xfrm>
          <a:prstGeom prst="rect">
            <a:avLst/>
          </a:prstGeom>
          <a:ln w="28575">
            <a:solidFill>
              <a:srgbClr val="99BF71"/>
            </a:solidFill>
          </a:ln>
        </p:spPr>
      </p:pic>
      <p:pic>
        <p:nvPicPr>
          <p:cNvPr id="5" name="Arrow">
            <a:extLst>
              <a:ext uri="{FF2B5EF4-FFF2-40B4-BE49-F238E27FC236}">
                <a16:creationId xmlns:a16="http://schemas.microsoft.com/office/drawing/2014/main" id="{75C522AC-8C25-7BE5-7DA9-EB0857186F4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660000">
            <a:off x="6380972" y="3173902"/>
            <a:ext cx="2045468" cy="529176"/>
          </a:xfrm>
          <a:prstGeom prst="rect">
            <a:avLst/>
          </a:prstGeom>
        </p:spPr>
      </p:pic>
      <p:pic>
        <p:nvPicPr>
          <p:cNvPr id="28" name="Arrow">
            <a:extLst>
              <a:ext uri="{FF2B5EF4-FFF2-40B4-BE49-F238E27FC236}">
                <a16:creationId xmlns:a16="http://schemas.microsoft.com/office/drawing/2014/main" id="{4FC51262-64C0-3F48-C9FE-CCE9744A280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
            <a:off x="2394697" y="1784886"/>
            <a:ext cx="3744864" cy="303936"/>
          </a:xfrm>
          <a:prstGeom prst="rect">
            <a:avLst/>
          </a:prstGeom>
        </p:spPr>
      </p:pic>
      <p:pic>
        <p:nvPicPr>
          <p:cNvPr id="30" name="Pink Arrow">
            <a:extLst>
              <a:ext uri="{FF2B5EF4-FFF2-40B4-BE49-F238E27FC236}">
                <a16:creationId xmlns:a16="http://schemas.microsoft.com/office/drawing/2014/main" id="{D494515A-77F6-B53A-C4B9-6ECC8E983C8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020000" flipV="1">
            <a:off x="6715124" y="2007064"/>
            <a:ext cx="1667601" cy="461403"/>
          </a:xfrm>
          <a:prstGeom prst="rect">
            <a:avLst/>
          </a:prstGeom>
        </p:spPr>
      </p:pic>
      <p:pic>
        <p:nvPicPr>
          <p:cNvPr id="37" name="Pink Arrow">
            <a:extLst>
              <a:ext uri="{FF2B5EF4-FFF2-40B4-BE49-F238E27FC236}">
                <a16:creationId xmlns:a16="http://schemas.microsoft.com/office/drawing/2014/main" id="{4EB52A98-5494-2D1E-7C55-6F63E7A296D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045201" flipV="1">
            <a:off x="2408819" y="3240019"/>
            <a:ext cx="2259441" cy="386452"/>
          </a:xfrm>
          <a:prstGeom prst="rect">
            <a:avLst/>
          </a:prstGeom>
        </p:spPr>
      </p:pic>
    </p:spTree>
    <p:extLst>
      <p:ext uri="{BB962C8B-B14F-4D97-AF65-F5344CB8AC3E}">
        <p14:creationId xmlns:p14="http://schemas.microsoft.com/office/powerpoint/2010/main" val="209683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500" fill="hold"/>
                                        <p:tgtEl>
                                          <p:spTgt spid="40"/>
                                        </p:tgtEl>
                                        <p:attrNameLst>
                                          <p:attrName>ppt_x</p:attrName>
                                        </p:attrNameLst>
                                      </p:cBhvr>
                                      <p:tavLst>
                                        <p:tav tm="0">
                                          <p:val>
                                            <p:strVal val="#ppt_x"/>
                                          </p:val>
                                        </p:tav>
                                        <p:tav tm="100000">
                                          <p:val>
                                            <p:strVal val="#ppt_x"/>
                                          </p:val>
                                        </p:tav>
                                      </p:tavLst>
                                    </p:anim>
                                    <p:anim calcmode="lin" valueType="num">
                                      <p:cBhvr additive="base">
                                        <p:cTn id="4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ppt_x"/>
                                          </p:val>
                                        </p:tav>
                                        <p:tav tm="100000">
                                          <p:val>
                                            <p:strVal val="#ppt_x"/>
                                          </p:val>
                                        </p:tav>
                                      </p:tavLst>
                                    </p:anim>
                                    <p:anim calcmode="lin" valueType="num">
                                      <p:cBhvr additive="base">
                                        <p:cTn id="54" dur="500" fill="hold"/>
                                        <p:tgtEl>
                                          <p:spTgt spid="44"/>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fill="hold"/>
                                        <p:tgtEl>
                                          <p:spTgt spid="33"/>
                                        </p:tgtEl>
                                        <p:attrNameLst>
                                          <p:attrName>ppt_x</p:attrName>
                                        </p:attrNameLst>
                                      </p:cBhvr>
                                      <p:tavLst>
                                        <p:tav tm="0">
                                          <p:val>
                                            <p:strVal val="#ppt_x"/>
                                          </p:val>
                                        </p:tav>
                                        <p:tav tm="100000">
                                          <p:val>
                                            <p:strVal val="#ppt_x"/>
                                          </p:val>
                                        </p:tav>
                                      </p:tavLst>
                                    </p:anim>
                                    <p:anim calcmode="lin" valueType="num">
                                      <p:cBhvr additive="base">
                                        <p:cTn id="5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18483-9DDB-1636-E7F5-1792DFB0C757}"/>
              </a:ext>
            </a:extLst>
          </p:cNvPr>
          <p:cNvSpPr>
            <a:spLocks noGrp="1"/>
          </p:cNvSpPr>
          <p:nvPr>
            <p:ph type="title"/>
          </p:nvPr>
        </p:nvSpPr>
        <p:spPr/>
        <p:txBody>
          <a:bodyPr/>
          <a:lstStyle/>
          <a:p>
            <a:r>
              <a:rPr lang="en-US" dirty="0">
                <a:latin typeface="Arial"/>
                <a:cs typeface="Arial"/>
              </a:rPr>
              <a:t>How was tea and sugar grown in the British Empire?</a:t>
            </a:r>
            <a:endParaRPr lang="en-US" dirty="0"/>
          </a:p>
        </p:txBody>
      </p:sp>
      <p:sp>
        <p:nvSpPr>
          <p:cNvPr id="3" name="Content Placeholder 2">
            <a:extLst>
              <a:ext uri="{FF2B5EF4-FFF2-40B4-BE49-F238E27FC236}">
                <a16:creationId xmlns:a16="http://schemas.microsoft.com/office/drawing/2014/main" id="{B747611A-8D2A-4D06-8262-8E220DF4E9CE}"/>
              </a:ext>
            </a:extLst>
          </p:cNvPr>
          <p:cNvSpPr>
            <a:spLocks noGrp="1"/>
          </p:cNvSpPr>
          <p:nvPr>
            <p:ph idx="1"/>
          </p:nvPr>
        </p:nvSpPr>
        <p:spPr>
          <a:xfrm>
            <a:off x="538461" y="1219724"/>
            <a:ext cx="6404343" cy="4607842"/>
          </a:xfrm>
          <a:ln w="28575">
            <a:solidFill>
              <a:srgbClr val="7AA62C"/>
            </a:solidFill>
          </a:ln>
        </p:spPr>
        <p:txBody>
          <a:bodyPr lIns="0" tIns="45720" rIns="90000" bIns="45720" anchor="t"/>
          <a:lstStyle/>
          <a:p>
            <a:pPr marL="457200" indent="-457200">
              <a:buFont typeface="Arial"/>
              <a:buChar char="•"/>
            </a:pPr>
            <a:r>
              <a:rPr lang="en-US" sz="2000" dirty="0">
                <a:cs typeface="Arial"/>
              </a:rPr>
              <a:t>From the 1600s sugar was grown on plantations in the Caribbean.</a:t>
            </a:r>
          </a:p>
          <a:p>
            <a:pPr marL="457200" indent="-457200">
              <a:buFont typeface="Arial"/>
              <a:buChar char="•"/>
            </a:pPr>
            <a:r>
              <a:rPr lang="en-US" sz="2000" dirty="0">
                <a:cs typeface="Arial"/>
              </a:rPr>
              <a:t>Plantation owners were British. Some of them were from or lived in Liverpool.</a:t>
            </a:r>
          </a:p>
          <a:p>
            <a:pPr marL="457200" indent="-457200">
              <a:buFont typeface="Arial"/>
              <a:buChar char="•"/>
            </a:pPr>
            <a:r>
              <a:rPr lang="en-US" sz="2000" dirty="0">
                <a:cs typeface="Arial"/>
              </a:rPr>
              <a:t>Enslaved African men, women and children were made to work on the plantations.</a:t>
            </a:r>
          </a:p>
          <a:p>
            <a:pPr marL="457200" indent="-457200">
              <a:buFont typeface="Arial"/>
              <a:buChar char="•"/>
            </a:pPr>
            <a:r>
              <a:rPr lang="en-US" sz="2000" dirty="0">
                <a:cs typeface="Arial"/>
              </a:rPr>
              <a:t>They had been forcibly taken by ship to the Caribbean by British, in many cases by </a:t>
            </a:r>
            <a:r>
              <a:rPr lang="en-US" sz="2000" dirty="0" err="1">
                <a:cs typeface="Arial"/>
              </a:rPr>
              <a:t>Liverpudlian</a:t>
            </a:r>
            <a:r>
              <a:rPr lang="en-US" sz="2000" dirty="0">
                <a:cs typeface="Arial"/>
              </a:rPr>
              <a:t> slave traders or ship's captains.  </a:t>
            </a:r>
          </a:p>
          <a:p>
            <a:pPr marL="457200" indent="-457200">
              <a:buFont typeface="Arial"/>
              <a:buChar char="•"/>
            </a:pPr>
            <a:r>
              <a:rPr lang="en-US" sz="2000" dirty="0">
                <a:cs typeface="Arial"/>
              </a:rPr>
              <a:t>Enslaved African people lived and worked in appalling conditions. They were not paid. When they tried to resist their enslavement, they were severely punished.</a:t>
            </a:r>
          </a:p>
        </p:txBody>
      </p:sp>
      <p:grpSp>
        <p:nvGrpSpPr>
          <p:cNvPr id="13" name="Washi">
            <a:extLst>
              <a:ext uri="{FF2B5EF4-FFF2-40B4-BE49-F238E27FC236}">
                <a16:creationId xmlns:a16="http://schemas.microsoft.com/office/drawing/2014/main" id="{7E9F6FF0-2A15-CAD8-6DA0-892AC9BADBA5}"/>
              </a:ext>
              <a:ext uri="{C183D7F6-B498-43B3-948B-1728B52AA6E4}">
                <adec:decorative xmlns:adec="http://schemas.microsoft.com/office/drawing/2017/decorative" val="1"/>
              </a:ext>
            </a:extLst>
          </p:cNvPr>
          <p:cNvGrpSpPr/>
          <p:nvPr/>
        </p:nvGrpSpPr>
        <p:grpSpPr>
          <a:xfrm>
            <a:off x="7223506" y="2375089"/>
            <a:ext cx="3418188" cy="2552838"/>
            <a:chOff x="12299881" y="1363583"/>
            <a:chExt cx="1298672" cy="1407172"/>
          </a:xfrm>
        </p:grpSpPr>
        <p:pic>
          <p:nvPicPr>
            <p:cNvPr id="11" name="Picture 10">
              <a:extLst>
                <a:ext uri="{FF2B5EF4-FFF2-40B4-BE49-F238E27FC236}">
                  <a16:creationId xmlns:a16="http://schemas.microsoft.com/office/drawing/2014/main" id="{170C50CA-6DE9-9FEC-8145-9A3BEB53139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299881" y="1363583"/>
              <a:ext cx="1298672" cy="1407172"/>
            </a:xfrm>
            <a:prstGeom prst="rect">
              <a:avLst/>
            </a:prstGeom>
          </p:spPr>
        </p:pic>
        <p:sp>
          <p:nvSpPr>
            <p:cNvPr id="12" name="Text Placeholder">
              <a:extLst>
                <a:ext uri="{FF2B5EF4-FFF2-40B4-BE49-F238E27FC236}">
                  <a16:creationId xmlns:a16="http://schemas.microsoft.com/office/drawing/2014/main" id="{94A93015-EE2E-CA75-9D81-3B7DBDAFDDEE}"/>
                </a:ext>
              </a:extLst>
            </p:cNvPr>
            <p:cNvSpPr txBox="1">
              <a:spLocks/>
            </p:cNvSpPr>
            <p:nvPr/>
          </p:nvSpPr>
          <p:spPr>
            <a:xfrm>
              <a:off x="12330715" y="1636200"/>
              <a:ext cx="1237003" cy="852073"/>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cs typeface="Arial"/>
                </a:rPr>
                <a:t>Plantation:</a:t>
              </a:r>
            </a:p>
            <a:p>
              <a:r>
                <a:rPr lang="en-GB" sz="1800" dirty="0">
                  <a:cs typeface="Arial"/>
                </a:rPr>
                <a:t>A large farm where things like sugar and tea were grown in large quantities.</a:t>
              </a:r>
            </a:p>
            <a:p>
              <a:endParaRPr lang="en-GB" sz="1800" dirty="0">
                <a:cs typeface="Arial"/>
              </a:endParaRPr>
            </a:p>
          </p:txBody>
        </p:sp>
      </p:grpSp>
    </p:spTree>
    <p:extLst>
      <p:ext uri="{BB962C8B-B14F-4D97-AF65-F5344CB8AC3E}">
        <p14:creationId xmlns:p14="http://schemas.microsoft.com/office/powerpoint/2010/main" val="249623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11E2-D4FA-454B-4993-CA5368496637}"/>
              </a:ext>
            </a:extLst>
          </p:cNvPr>
          <p:cNvSpPr>
            <a:spLocks noGrp="1"/>
          </p:cNvSpPr>
          <p:nvPr>
            <p:ph type="title"/>
          </p:nvPr>
        </p:nvSpPr>
        <p:spPr/>
        <p:txBody>
          <a:bodyPr/>
          <a:lstStyle/>
          <a:p>
            <a:r>
              <a:rPr lang="en-US" dirty="0">
                <a:latin typeface="Arial"/>
                <a:cs typeface="Arial"/>
              </a:rPr>
              <a:t>How was tea and sugar grown in the British Empire?</a:t>
            </a:r>
            <a:endParaRPr lang="en-US" b="0" dirty="0">
              <a:solidFill>
                <a:srgbClr val="000000"/>
              </a:solidFill>
              <a:latin typeface="Arial"/>
              <a:cs typeface="Arial"/>
            </a:endParaRPr>
          </a:p>
          <a:p>
            <a:endParaRPr lang="en-US" dirty="0">
              <a:cs typeface="Arial"/>
            </a:endParaRPr>
          </a:p>
        </p:txBody>
      </p:sp>
      <p:sp>
        <p:nvSpPr>
          <p:cNvPr id="4" name="Content Placeholder 2">
            <a:extLst>
              <a:ext uri="{FF2B5EF4-FFF2-40B4-BE49-F238E27FC236}">
                <a16:creationId xmlns:a16="http://schemas.microsoft.com/office/drawing/2014/main" id="{2BCD8120-E797-0149-9BD8-06C0DE038796}"/>
              </a:ext>
            </a:extLst>
          </p:cNvPr>
          <p:cNvSpPr txBox="1">
            <a:spLocks/>
          </p:cNvSpPr>
          <p:nvPr/>
        </p:nvSpPr>
        <p:spPr>
          <a:xfrm>
            <a:off x="359466" y="1003081"/>
            <a:ext cx="7119383" cy="4590269"/>
          </a:xfrm>
          <a:prstGeom prst="rect">
            <a:avLst/>
          </a:prstGeom>
          <a:ln w="28575">
            <a:solidFill>
              <a:srgbClr val="7AA62C"/>
            </a:solidFill>
          </a:ln>
        </p:spPr>
        <p:txBody>
          <a:bodyPr lIns="0" tIns="45720" rIns="9000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800" dirty="0">
              <a:cs typeface="Arial"/>
            </a:endParaRPr>
          </a:p>
          <a:p>
            <a:pPr marL="457200" indent="-457200">
              <a:buFont typeface="Arial,Sans-Serif"/>
              <a:buChar char="•"/>
            </a:pPr>
            <a:r>
              <a:rPr lang="en-US" sz="2000" dirty="0">
                <a:cs typeface="Arial"/>
              </a:rPr>
              <a:t>Tea growing began on a large scale in India in the 1830s. </a:t>
            </a:r>
            <a:endParaRPr lang="en-US" dirty="0">
              <a:cs typeface="Arial" panose="020B0604020202020204"/>
            </a:endParaRPr>
          </a:p>
          <a:p>
            <a:r>
              <a:rPr lang="en-US" sz="800" dirty="0">
                <a:cs typeface="Arial"/>
              </a:rPr>
              <a:t>l</a:t>
            </a:r>
            <a:endParaRPr lang="en-US" sz="2000" dirty="0">
              <a:cs typeface="Arial"/>
            </a:endParaRPr>
          </a:p>
          <a:p>
            <a:pPr marL="457200" indent="-457200">
              <a:buFont typeface="Arial,Sans-Serif"/>
              <a:buChar char="•"/>
            </a:pPr>
            <a:r>
              <a:rPr lang="en-US" sz="2000" dirty="0">
                <a:cs typeface="Arial"/>
              </a:rPr>
              <a:t>In 1833, slavery was abolished in the British Empire. </a:t>
            </a:r>
          </a:p>
          <a:p>
            <a:r>
              <a:rPr lang="en-US" sz="800" dirty="0">
                <a:cs typeface="Arial"/>
              </a:rPr>
              <a:t>,</a:t>
            </a:r>
            <a:endParaRPr lang="en-US" sz="2000" dirty="0">
              <a:cs typeface="Arial"/>
            </a:endParaRPr>
          </a:p>
          <a:p>
            <a:pPr marL="457200" indent="-457200">
              <a:buFont typeface="Arial,Sans-Serif"/>
              <a:buChar char="•"/>
            </a:pPr>
            <a:r>
              <a:rPr lang="en-US" sz="2000" dirty="0">
                <a:cs typeface="Arial"/>
              </a:rPr>
              <a:t>Many Indian people were forced into indentured labour by the British who owned the tea plantations.</a:t>
            </a:r>
          </a:p>
          <a:p>
            <a:r>
              <a:rPr lang="en-US" sz="800" dirty="0">
                <a:cs typeface="Arial"/>
              </a:rPr>
              <a:t>[</a:t>
            </a:r>
            <a:endParaRPr lang="en-US" sz="2000" dirty="0">
              <a:cs typeface="Arial"/>
            </a:endParaRPr>
          </a:p>
          <a:p>
            <a:pPr marL="457200" indent="-457200">
              <a:buFont typeface="Arial,Sans-Serif"/>
              <a:buChar char="•"/>
            </a:pPr>
            <a:r>
              <a:rPr lang="en-US" sz="2000" b="1" dirty="0">
                <a:cs typeface="Arial"/>
              </a:rPr>
              <a:t>Indentured labourers</a:t>
            </a:r>
            <a:r>
              <a:rPr lang="en-US" sz="2000" dirty="0">
                <a:cs typeface="Arial"/>
              </a:rPr>
              <a:t> - Indian men, women and children who worked under appalling conditions for free, or for very little money, and were not allowed to leave.</a:t>
            </a:r>
          </a:p>
          <a:p>
            <a:r>
              <a:rPr lang="en-US" sz="800" dirty="0">
                <a:cs typeface="Arial"/>
              </a:rPr>
              <a:t>l</a:t>
            </a:r>
            <a:endParaRPr lang="en-US" sz="2000" dirty="0">
              <a:cs typeface="Arial"/>
            </a:endParaRPr>
          </a:p>
          <a:p>
            <a:pPr marL="457200" indent="-457200">
              <a:buFont typeface="Arial,Sans-Serif"/>
              <a:buChar char="•"/>
            </a:pPr>
            <a:r>
              <a:rPr lang="en-US" sz="2000" b="1" dirty="0">
                <a:cs typeface="Arial"/>
              </a:rPr>
              <a:t>Indentured labourers</a:t>
            </a:r>
            <a:r>
              <a:rPr lang="en-US" sz="2000" dirty="0">
                <a:cs typeface="Arial"/>
              </a:rPr>
              <a:t> from India were also sent to work on sugar plantations.</a:t>
            </a:r>
          </a:p>
          <a:p>
            <a:r>
              <a:rPr lang="en-US" sz="800" dirty="0">
                <a:cs typeface="Arial"/>
              </a:rPr>
              <a:t>l</a:t>
            </a:r>
            <a:endParaRPr lang="en-US" sz="2000" dirty="0">
              <a:cs typeface="Arial"/>
            </a:endParaRPr>
          </a:p>
          <a:p>
            <a:pPr marL="457200" indent="-457200">
              <a:buFont typeface="Arial,Sans-Serif"/>
              <a:buChar char="•"/>
            </a:pPr>
            <a:r>
              <a:rPr lang="en-US" sz="2000" dirty="0">
                <a:cs typeface="Arial"/>
              </a:rPr>
              <a:t>They were often promised a small amount of land once their contract had ended but this usually didn't happen. </a:t>
            </a:r>
          </a:p>
          <a:p>
            <a:pPr marL="457200" indent="-457200">
              <a:buFont typeface="Arial,Sans-Serif"/>
              <a:buChar char="•"/>
            </a:pPr>
            <a:endParaRPr lang="en-US" sz="2000" dirty="0">
              <a:cs typeface="Arial"/>
            </a:endParaRPr>
          </a:p>
          <a:p>
            <a:endParaRPr lang="en-US" sz="2000" dirty="0">
              <a:cs typeface="Arial"/>
            </a:endParaRPr>
          </a:p>
        </p:txBody>
      </p:sp>
      <p:grpSp>
        <p:nvGrpSpPr>
          <p:cNvPr id="8" name="Washi">
            <a:extLst>
              <a:ext uri="{FF2B5EF4-FFF2-40B4-BE49-F238E27FC236}">
                <a16:creationId xmlns:a16="http://schemas.microsoft.com/office/drawing/2014/main" id="{17BD77DC-2A39-FD60-BF38-762BF7C95344}"/>
              </a:ext>
              <a:ext uri="{C183D7F6-B498-43B3-948B-1728B52AA6E4}">
                <adec:decorative xmlns:adec="http://schemas.microsoft.com/office/drawing/2017/decorative" val="1"/>
              </a:ext>
            </a:extLst>
          </p:cNvPr>
          <p:cNvGrpSpPr/>
          <p:nvPr/>
        </p:nvGrpSpPr>
        <p:grpSpPr>
          <a:xfrm>
            <a:off x="7699317" y="2185962"/>
            <a:ext cx="3610924" cy="2754121"/>
            <a:chOff x="12299881" y="1363583"/>
            <a:chExt cx="1311812" cy="1407172"/>
          </a:xfrm>
        </p:grpSpPr>
        <p:pic>
          <p:nvPicPr>
            <p:cNvPr id="6" name="Picture 5">
              <a:extLst>
                <a:ext uri="{FF2B5EF4-FFF2-40B4-BE49-F238E27FC236}">
                  <a16:creationId xmlns:a16="http://schemas.microsoft.com/office/drawing/2014/main" id="{5D1F5145-782B-88F8-931F-8A939D60EE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299881" y="1363583"/>
              <a:ext cx="1298672" cy="1407172"/>
            </a:xfrm>
            <a:prstGeom prst="rect">
              <a:avLst/>
            </a:prstGeom>
          </p:spPr>
        </p:pic>
        <p:sp>
          <p:nvSpPr>
            <p:cNvPr id="7" name="Text Placeholder">
              <a:extLst>
                <a:ext uri="{FF2B5EF4-FFF2-40B4-BE49-F238E27FC236}">
                  <a16:creationId xmlns:a16="http://schemas.microsoft.com/office/drawing/2014/main" id="{6630BCD4-EA00-6EAF-3F8A-BB8C6597A914}"/>
                </a:ext>
              </a:extLst>
            </p:cNvPr>
            <p:cNvSpPr txBox="1">
              <a:spLocks/>
            </p:cNvSpPr>
            <p:nvPr/>
          </p:nvSpPr>
          <p:spPr>
            <a:xfrm>
              <a:off x="12338044" y="1508569"/>
              <a:ext cx="1273649" cy="1123257"/>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cs typeface="Arial"/>
                </a:rPr>
                <a:t>Indentured labourers:</a:t>
              </a:r>
            </a:p>
            <a:p>
              <a:r>
                <a:rPr lang="en-US" sz="2000" b="0" dirty="0">
                  <a:cs typeface="Arial"/>
                </a:rPr>
                <a:t> People who were made to sign contracts binding them to work for a plantation owner for many years. </a:t>
              </a:r>
              <a:endParaRPr lang="en-GB" sz="2000" b="0" dirty="0">
                <a:cs typeface="Arial"/>
              </a:endParaRPr>
            </a:p>
            <a:p>
              <a:endParaRPr lang="en-GB" sz="1800" dirty="0">
                <a:cs typeface="Arial"/>
              </a:endParaRPr>
            </a:p>
          </p:txBody>
        </p:sp>
      </p:grpSp>
    </p:spTree>
    <p:extLst>
      <p:ext uri="{BB962C8B-B14F-4D97-AF65-F5344CB8AC3E}">
        <p14:creationId xmlns:p14="http://schemas.microsoft.com/office/powerpoint/2010/main" val="60611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0E58-CF3D-1FD1-626B-3576E31AA04E}"/>
              </a:ext>
            </a:extLst>
          </p:cNvPr>
          <p:cNvSpPr>
            <a:spLocks noGrp="1"/>
          </p:cNvSpPr>
          <p:nvPr>
            <p:ph type="title"/>
          </p:nvPr>
        </p:nvSpPr>
        <p:spPr>
          <a:xfrm>
            <a:off x="357187" y="152923"/>
            <a:ext cx="10996613" cy="710288"/>
          </a:xfrm>
        </p:spPr>
        <p:txBody>
          <a:bodyPr/>
          <a:lstStyle/>
          <a:p>
            <a:r>
              <a:rPr lang="en-US" dirty="0">
                <a:latin typeface="Arial"/>
                <a:cs typeface="Arial"/>
              </a:rPr>
              <a:t>Which of these products do you </a:t>
            </a:r>
            <a:r>
              <a:rPr lang="en-US" dirty="0" err="1">
                <a:latin typeface="Arial"/>
                <a:cs typeface="Arial"/>
              </a:rPr>
              <a:t>recognise</a:t>
            </a:r>
            <a:r>
              <a:rPr lang="en-US" dirty="0">
                <a:latin typeface="Arial"/>
                <a:cs typeface="Arial"/>
              </a:rPr>
              <a:t>? </a:t>
            </a:r>
            <a:endParaRPr lang="en-US" dirty="0"/>
          </a:p>
        </p:txBody>
      </p:sp>
      <p:pic>
        <p:nvPicPr>
          <p:cNvPr id="4" name="Content Placeholder 3" descr="A spoon in a jar with cocoa inside and chocolate bars">
            <a:extLst>
              <a:ext uri="{FF2B5EF4-FFF2-40B4-BE49-F238E27FC236}">
                <a16:creationId xmlns:a16="http://schemas.microsoft.com/office/drawing/2014/main" id="{E0D82AD0-A746-331F-3A44-395977F93363}"/>
              </a:ext>
            </a:extLst>
          </p:cNvPr>
          <p:cNvPicPr>
            <a:picLocks noGrp="1" noChangeAspect="1"/>
          </p:cNvPicPr>
          <p:nvPr>
            <p:ph idx="1"/>
          </p:nvPr>
        </p:nvPicPr>
        <p:blipFill rotWithShape="1">
          <a:blip r:embed="rId3"/>
          <a:srcRect l="11489" t="130" b="375"/>
          <a:stretch/>
        </p:blipFill>
        <p:spPr>
          <a:xfrm>
            <a:off x="358692" y="1003420"/>
            <a:ext cx="3174927" cy="2402144"/>
          </a:xfrm>
        </p:spPr>
      </p:pic>
      <p:pic>
        <p:nvPicPr>
          <p:cNvPr id="5" name="Picture 4" descr="A cigarette on a glass ashtray">
            <a:extLst>
              <a:ext uri="{FF2B5EF4-FFF2-40B4-BE49-F238E27FC236}">
                <a16:creationId xmlns:a16="http://schemas.microsoft.com/office/drawing/2014/main" id="{3ACEA331-7690-8890-26CC-9093ADD51FB8}"/>
              </a:ext>
            </a:extLst>
          </p:cNvPr>
          <p:cNvPicPr>
            <a:picLocks noChangeAspect="1"/>
          </p:cNvPicPr>
          <p:nvPr/>
        </p:nvPicPr>
        <p:blipFill rotWithShape="1">
          <a:blip r:embed="rId4"/>
          <a:srcRect t="1981" r="278" b="-372"/>
          <a:stretch/>
        </p:blipFill>
        <p:spPr>
          <a:xfrm>
            <a:off x="4172673" y="998597"/>
            <a:ext cx="3171472" cy="2413916"/>
          </a:xfrm>
          <a:prstGeom prst="rect">
            <a:avLst/>
          </a:prstGeom>
        </p:spPr>
      </p:pic>
      <p:grpSp>
        <p:nvGrpSpPr>
          <p:cNvPr id="10" name="Group 9" descr="Spools of cotton and a cotton tshirt">
            <a:extLst>
              <a:ext uri="{FF2B5EF4-FFF2-40B4-BE49-F238E27FC236}">
                <a16:creationId xmlns:a16="http://schemas.microsoft.com/office/drawing/2014/main" id="{287CC048-0BFE-D4B5-1C72-5ABBDE206FD0}"/>
              </a:ext>
            </a:extLst>
          </p:cNvPr>
          <p:cNvGrpSpPr/>
          <p:nvPr/>
        </p:nvGrpSpPr>
        <p:grpSpPr>
          <a:xfrm>
            <a:off x="362671" y="3590079"/>
            <a:ext cx="3179103" cy="2397891"/>
            <a:chOff x="6313989" y="3667245"/>
            <a:chExt cx="3412603" cy="2590801"/>
          </a:xfrm>
        </p:grpSpPr>
        <p:pic>
          <p:nvPicPr>
            <p:cNvPr id="7" name="Picture 6" descr="Rows of spools of thread&#10;&#10;Description automatically generated">
              <a:extLst>
                <a:ext uri="{FF2B5EF4-FFF2-40B4-BE49-F238E27FC236}">
                  <a16:creationId xmlns:a16="http://schemas.microsoft.com/office/drawing/2014/main" id="{6E2F89BC-FC92-119B-5057-B10EE27F3C38}"/>
                </a:ext>
              </a:extLst>
            </p:cNvPr>
            <p:cNvPicPr>
              <a:picLocks noChangeAspect="1"/>
            </p:cNvPicPr>
            <p:nvPr/>
          </p:nvPicPr>
          <p:blipFill>
            <a:blip r:embed="rId5"/>
            <a:stretch>
              <a:fillRect/>
            </a:stretch>
          </p:blipFill>
          <p:spPr>
            <a:xfrm>
              <a:off x="6313989" y="3667245"/>
              <a:ext cx="3412603" cy="2590800"/>
            </a:xfrm>
            <a:prstGeom prst="rect">
              <a:avLst/>
            </a:prstGeom>
          </p:spPr>
        </p:pic>
        <p:pic>
          <p:nvPicPr>
            <p:cNvPr id="8" name="Picture 7">
              <a:extLst>
                <a:ext uri="{FF2B5EF4-FFF2-40B4-BE49-F238E27FC236}">
                  <a16:creationId xmlns:a16="http://schemas.microsoft.com/office/drawing/2014/main" id="{F21F682F-A3AF-B276-78F0-AEEDFE8A0091}"/>
                </a:ext>
              </a:extLst>
            </p:cNvPr>
            <p:cNvPicPr>
              <a:picLocks noChangeAspect="1"/>
            </p:cNvPicPr>
            <p:nvPr/>
          </p:nvPicPr>
          <p:blipFill>
            <a:blip r:embed="rId6"/>
            <a:stretch>
              <a:fillRect/>
            </a:stretch>
          </p:blipFill>
          <p:spPr>
            <a:xfrm>
              <a:off x="8537714" y="4689676"/>
              <a:ext cx="1176278" cy="1568370"/>
            </a:xfrm>
            <a:prstGeom prst="rect">
              <a:avLst/>
            </a:prstGeom>
          </p:spPr>
        </p:pic>
      </p:grpSp>
      <p:pic>
        <p:nvPicPr>
          <p:cNvPr id="12" name="Picture 11" descr="A cup of coffee, a spoon with sugar on it. a jug with milk by the coffee and coffee beans in the background">
            <a:extLst>
              <a:ext uri="{FF2B5EF4-FFF2-40B4-BE49-F238E27FC236}">
                <a16:creationId xmlns:a16="http://schemas.microsoft.com/office/drawing/2014/main" id="{CEB99590-2730-D949-4079-B9522711CFB7}"/>
              </a:ext>
            </a:extLst>
          </p:cNvPr>
          <p:cNvPicPr>
            <a:picLocks noChangeAspect="1"/>
          </p:cNvPicPr>
          <p:nvPr/>
        </p:nvPicPr>
        <p:blipFill rotWithShape="1">
          <a:blip r:embed="rId7"/>
          <a:srcRect l="3315" t="185" r="2486" b="246"/>
          <a:stretch/>
        </p:blipFill>
        <p:spPr>
          <a:xfrm>
            <a:off x="7764684" y="1025326"/>
            <a:ext cx="3259648" cy="2394509"/>
          </a:xfrm>
          <a:prstGeom prst="rect">
            <a:avLst/>
          </a:prstGeom>
        </p:spPr>
      </p:pic>
      <p:pic>
        <p:nvPicPr>
          <p:cNvPr id="14" name="Picture 13" descr="A plate of food on a table, including meat, gravy, vegetables, potatoes and Yorkshire puddings">
            <a:extLst>
              <a:ext uri="{FF2B5EF4-FFF2-40B4-BE49-F238E27FC236}">
                <a16:creationId xmlns:a16="http://schemas.microsoft.com/office/drawing/2014/main" id="{B75A6EAE-A018-3B55-E81A-1451F8F091CE}"/>
              </a:ext>
            </a:extLst>
          </p:cNvPr>
          <p:cNvPicPr>
            <a:picLocks noChangeAspect="1"/>
          </p:cNvPicPr>
          <p:nvPr/>
        </p:nvPicPr>
        <p:blipFill>
          <a:blip r:embed="rId8"/>
          <a:stretch>
            <a:fillRect/>
          </a:stretch>
        </p:blipFill>
        <p:spPr>
          <a:xfrm>
            <a:off x="4172681" y="3590079"/>
            <a:ext cx="3171464" cy="2397889"/>
          </a:xfrm>
          <a:prstGeom prst="rect">
            <a:avLst/>
          </a:prstGeom>
        </p:spPr>
      </p:pic>
      <p:grpSp>
        <p:nvGrpSpPr>
          <p:cNvPr id="19" name="Washi">
            <a:extLst>
              <a:ext uri="{FF2B5EF4-FFF2-40B4-BE49-F238E27FC236}">
                <a16:creationId xmlns:a16="http://schemas.microsoft.com/office/drawing/2014/main" id="{9E24C919-25E7-86E1-1096-E5672A132DD5}"/>
              </a:ext>
              <a:ext uri="{C183D7F6-B498-43B3-948B-1728B52AA6E4}">
                <adec:decorative xmlns:adec="http://schemas.microsoft.com/office/drawing/2017/decorative" val="1"/>
              </a:ext>
            </a:extLst>
          </p:cNvPr>
          <p:cNvGrpSpPr/>
          <p:nvPr/>
        </p:nvGrpSpPr>
        <p:grpSpPr>
          <a:xfrm>
            <a:off x="8818206" y="3671379"/>
            <a:ext cx="2205085" cy="2117514"/>
            <a:chOff x="12299881" y="1363583"/>
            <a:chExt cx="1298672" cy="1407172"/>
          </a:xfrm>
        </p:grpSpPr>
        <p:pic>
          <p:nvPicPr>
            <p:cNvPr id="17" name="Picture 16">
              <a:extLst>
                <a:ext uri="{FF2B5EF4-FFF2-40B4-BE49-F238E27FC236}">
                  <a16:creationId xmlns:a16="http://schemas.microsoft.com/office/drawing/2014/main" id="{9268032A-1004-EF2A-1E83-F536548FD318}"/>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2299881" y="1363583"/>
              <a:ext cx="1298672" cy="1407172"/>
            </a:xfrm>
            <a:prstGeom prst="rect">
              <a:avLst/>
            </a:prstGeom>
          </p:spPr>
        </p:pic>
        <p:sp>
          <p:nvSpPr>
            <p:cNvPr id="18" name="Text Placeholder">
              <a:extLst>
                <a:ext uri="{FF2B5EF4-FFF2-40B4-BE49-F238E27FC236}">
                  <a16:creationId xmlns:a16="http://schemas.microsoft.com/office/drawing/2014/main" id="{6BFDA210-AFAE-B43E-D8D1-9F81A1A79F0F}"/>
                </a:ext>
              </a:extLst>
            </p:cNvPr>
            <p:cNvSpPr txBox="1">
              <a:spLocks/>
            </p:cNvSpPr>
            <p:nvPr/>
          </p:nvSpPr>
          <p:spPr>
            <a:xfrm>
              <a:off x="12303001" y="1690914"/>
              <a:ext cx="1277153" cy="783209"/>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cs typeface="Arial"/>
                </a:rPr>
                <a:t>What do they have in common?</a:t>
              </a:r>
              <a:endParaRPr lang="en-US" sz="2800" dirty="0">
                <a:cs typeface="Arial"/>
              </a:endParaRPr>
            </a:p>
          </p:txBody>
        </p:sp>
      </p:grpSp>
      <p:pic>
        <p:nvPicPr>
          <p:cNvPr id="15" name="Picture 14">
            <a:extLst>
              <a:ext uri="{FF2B5EF4-FFF2-40B4-BE49-F238E27FC236}">
                <a16:creationId xmlns:a16="http://schemas.microsoft.com/office/drawing/2014/main" id="{76046C41-7587-9CB0-A151-BE6001640781}"/>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7553023" y="3913507"/>
            <a:ext cx="1445752" cy="1538831"/>
          </a:xfrm>
          <a:prstGeom prst="rect">
            <a:avLst/>
          </a:prstGeom>
        </p:spPr>
      </p:pic>
    </p:spTree>
    <p:extLst>
      <p:ext uri="{BB962C8B-B14F-4D97-AF65-F5344CB8AC3E}">
        <p14:creationId xmlns:p14="http://schemas.microsoft.com/office/powerpoint/2010/main" val="113375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4F227-8BC8-82A4-3014-B75597754714}"/>
              </a:ext>
            </a:extLst>
          </p:cNvPr>
          <p:cNvSpPr>
            <a:spLocks noGrp="1"/>
          </p:cNvSpPr>
          <p:nvPr>
            <p:ph type="title"/>
          </p:nvPr>
        </p:nvSpPr>
        <p:spPr>
          <a:xfrm>
            <a:off x="396262" y="-711847"/>
            <a:ext cx="10996613" cy="710288"/>
          </a:xfrm>
        </p:spPr>
        <p:txBody>
          <a:bodyPr/>
          <a:lstStyle/>
          <a:p>
            <a:r>
              <a:rPr lang="en-GB" dirty="0"/>
              <a:t>Where do these products come from?</a:t>
            </a:r>
          </a:p>
        </p:txBody>
      </p:sp>
      <p:sp>
        <p:nvSpPr>
          <p:cNvPr id="3" name="Content Placeholder 2">
            <a:extLst>
              <a:ext uri="{FF2B5EF4-FFF2-40B4-BE49-F238E27FC236}">
                <a16:creationId xmlns:a16="http://schemas.microsoft.com/office/drawing/2014/main" id="{C33BDD1B-EDC1-A711-981F-E924F237ED6A}"/>
              </a:ext>
            </a:extLst>
          </p:cNvPr>
          <p:cNvSpPr>
            <a:spLocks noGrp="1"/>
          </p:cNvSpPr>
          <p:nvPr>
            <p:ph idx="1"/>
          </p:nvPr>
        </p:nvSpPr>
        <p:spPr>
          <a:xfrm>
            <a:off x="396262" y="276922"/>
            <a:ext cx="5796067" cy="4291440"/>
          </a:xfrm>
        </p:spPr>
        <p:txBody>
          <a:bodyPr lIns="0" tIns="45720" rIns="90000" bIns="45720" anchor="t"/>
          <a:lstStyle/>
          <a:p>
            <a:r>
              <a:rPr lang="en-US" dirty="0">
                <a:cs typeface="Arial"/>
              </a:rPr>
              <a:t>Lots of the raw ingredients in products we think of as British, or that British people have come to love – chocolate (cocoa), coffee, cigarettes (tobacco), cotton and silk clothes, even many meats for our Sunday roast – first came to Britain, in large amounts, from countries in the British Empire.</a:t>
            </a:r>
          </a:p>
          <a:p>
            <a:endParaRPr lang="en-US" dirty="0">
              <a:cs typeface="Arial"/>
            </a:endParaRPr>
          </a:p>
          <a:p>
            <a:r>
              <a:rPr lang="en-US" dirty="0">
                <a:cs typeface="Arial"/>
              </a:rPr>
              <a:t>Most of these raw ingredients were made by enslaved people and/or by indentured labourers.</a:t>
            </a:r>
          </a:p>
        </p:txBody>
      </p:sp>
      <p:pic>
        <p:nvPicPr>
          <p:cNvPr id="4" name="Content Placeholder 3">
            <a:extLst>
              <a:ext uri="{FF2B5EF4-FFF2-40B4-BE49-F238E27FC236}">
                <a16:creationId xmlns:a16="http://schemas.microsoft.com/office/drawing/2014/main" id="{7DCFCEED-1A59-7537-0790-B66662460F4D}"/>
              </a:ext>
              <a:ext uri="{C183D7F6-B498-43B3-948B-1728B52AA6E4}">
                <adec:decorative xmlns:adec="http://schemas.microsoft.com/office/drawing/2017/decorative" val="1"/>
              </a:ext>
            </a:extLst>
          </p:cNvPr>
          <p:cNvPicPr>
            <a:picLocks noChangeAspect="1"/>
          </p:cNvPicPr>
          <p:nvPr/>
        </p:nvPicPr>
        <p:blipFill rotWithShape="1">
          <a:blip r:embed="rId3"/>
          <a:srcRect l="11489" t="130" b="375"/>
          <a:stretch/>
        </p:blipFill>
        <p:spPr>
          <a:xfrm>
            <a:off x="6569710" y="327684"/>
            <a:ext cx="2168512" cy="1640144"/>
          </a:xfrm>
          <a:prstGeom prst="rect">
            <a:avLst/>
          </a:prstGeom>
        </p:spPr>
      </p:pic>
      <p:pic>
        <p:nvPicPr>
          <p:cNvPr id="6" name="Picture 5">
            <a:extLst>
              <a:ext uri="{FF2B5EF4-FFF2-40B4-BE49-F238E27FC236}">
                <a16:creationId xmlns:a16="http://schemas.microsoft.com/office/drawing/2014/main" id="{6DA10634-E7D1-9E31-6E64-835D11C40B48}"/>
              </a:ext>
              <a:ext uri="{C183D7F6-B498-43B3-948B-1728B52AA6E4}">
                <adec:decorative xmlns:adec="http://schemas.microsoft.com/office/drawing/2017/decorative" val="1"/>
              </a:ext>
            </a:extLst>
          </p:cNvPr>
          <p:cNvPicPr>
            <a:picLocks noChangeAspect="1"/>
          </p:cNvPicPr>
          <p:nvPr/>
        </p:nvPicPr>
        <p:blipFill rotWithShape="1">
          <a:blip r:embed="rId4"/>
          <a:srcRect t="1981" r="278" b="-372"/>
          <a:stretch/>
        </p:blipFill>
        <p:spPr>
          <a:xfrm>
            <a:off x="6573691" y="4348521"/>
            <a:ext cx="2165057" cy="1637539"/>
          </a:xfrm>
          <a:prstGeom prst="rect">
            <a:avLst/>
          </a:prstGeom>
        </p:spPr>
      </p:pic>
      <p:grpSp>
        <p:nvGrpSpPr>
          <p:cNvPr id="10" name="Group 9">
            <a:extLst>
              <a:ext uri="{FF2B5EF4-FFF2-40B4-BE49-F238E27FC236}">
                <a16:creationId xmlns:a16="http://schemas.microsoft.com/office/drawing/2014/main" id="{721DCEBF-FB53-CB73-A49B-746BC704F69D}"/>
              </a:ext>
              <a:ext uri="{C183D7F6-B498-43B3-948B-1728B52AA6E4}">
                <adec:decorative xmlns:adec="http://schemas.microsoft.com/office/drawing/2017/decorative" val="1"/>
              </a:ext>
            </a:extLst>
          </p:cNvPr>
          <p:cNvGrpSpPr/>
          <p:nvPr/>
        </p:nvGrpSpPr>
        <p:grpSpPr>
          <a:xfrm>
            <a:off x="8025803" y="2281739"/>
            <a:ext cx="2072047" cy="1650268"/>
            <a:chOff x="6313989" y="3667245"/>
            <a:chExt cx="3412603" cy="2590801"/>
          </a:xfrm>
        </p:grpSpPr>
        <p:pic>
          <p:nvPicPr>
            <p:cNvPr id="8" name="Picture 7" descr="Rows of spools of thread&#10;&#10;Description automatically generated">
              <a:extLst>
                <a:ext uri="{FF2B5EF4-FFF2-40B4-BE49-F238E27FC236}">
                  <a16:creationId xmlns:a16="http://schemas.microsoft.com/office/drawing/2014/main" id="{CC314AF7-E38C-7585-BE9B-7492783553A8}"/>
                </a:ext>
              </a:extLst>
            </p:cNvPr>
            <p:cNvPicPr>
              <a:picLocks noChangeAspect="1"/>
            </p:cNvPicPr>
            <p:nvPr/>
          </p:nvPicPr>
          <p:blipFill>
            <a:blip r:embed="rId5"/>
            <a:stretch>
              <a:fillRect/>
            </a:stretch>
          </p:blipFill>
          <p:spPr>
            <a:xfrm>
              <a:off x="6313989" y="3667245"/>
              <a:ext cx="3412603" cy="2590800"/>
            </a:xfrm>
            <a:prstGeom prst="rect">
              <a:avLst/>
            </a:prstGeom>
          </p:spPr>
        </p:pic>
        <p:pic>
          <p:nvPicPr>
            <p:cNvPr id="9" name="Picture 8">
              <a:extLst>
                <a:ext uri="{FF2B5EF4-FFF2-40B4-BE49-F238E27FC236}">
                  <a16:creationId xmlns:a16="http://schemas.microsoft.com/office/drawing/2014/main" id="{BC3E4BF3-B885-0AC3-43EF-F49664BE0BAE}"/>
                </a:ext>
              </a:extLst>
            </p:cNvPr>
            <p:cNvPicPr>
              <a:picLocks noChangeAspect="1"/>
            </p:cNvPicPr>
            <p:nvPr/>
          </p:nvPicPr>
          <p:blipFill>
            <a:blip r:embed="rId6"/>
            <a:stretch>
              <a:fillRect/>
            </a:stretch>
          </p:blipFill>
          <p:spPr>
            <a:xfrm>
              <a:off x="8537714" y="4689676"/>
              <a:ext cx="1176278" cy="1568370"/>
            </a:xfrm>
            <a:prstGeom prst="rect">
              <a:avLst/>
            </a:prstGeom>
          </p:spPr>
        </p:pic>
      </p:grpSp>
      <p:pic>
        <p:nvPicPr>
          <p:cNvPr id="12" name="Picture 11">
            <a:extLst>
              <a:ext uri="{FF2B5EF4-FFF2-40B4-BE49-F238E27FC236}">
                <a16:creationId xmlns:a16="http://schemas.microsoft.com/office/drawing/2014/main" id="{44F19370-AC6A-17ED-8B8A-9E1CCA1721C7}"/>
              </a:ext>
              <a:ext uri="{C183D7F6-B498-43B3-948B-1728B52AA6E4}">
                <adec:decorative xmlns:adec="http://schemas.microsoft.com/office/drawing/2017/decorative" val="1"/>
              </a:ext>
            </a:extLst>
          </p:cNvPr>
          <p:cNvPicPr>
            <a:picLocks noChangeAspect="1"/>
          </p:cNvPicPr>
          <p:nvPr/>
        </p:nvPicPr>
        <p:blipFill rotWithShape="1">
          <a:blip r:embed="rId7"/>
          <a:srcRect l="3315" t="185" r="2486" b="246"/>
          <a:stretch/>
        </p:blipFill>
        <p:spPr>
          <a:xfrm>
            <a:off x="9159467" y="378451"/>
            <a:ext cx="2166969" cy="1589377"/>
          </a:xfrm>
          <a:prstGeom prst="rect">
            <a:avLst/>
          </a:prstGeom>
        </p:spPr>
      </p:pic>
      <p:pic>
        <p:nvPicPr>
          <p:cNvPr id="14" name="Picture 13">
            <a:extLst>
              <a:ext uri="{FF2B5EF4-FFF2-40B4-BE49-F238E27FC236}">
                <a16:creationId xmlns:a16="http://schemas.microsoft.com/office/drawing/2014/main" id="{E774C0DD-C58C-9C50-E462-AC3A1C41AC2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247880" y="4237062"/>
            <a:ext cx="2165049" cy="1650266"/>
          </a:xfrm>
          <a:prstGeom prst="rect">
            <a:avLst/>
          </a:prstGeom>
        </p:spPr>
      </p:pic>
    </p:spTree>
    <p:extLst>
      <p:ext uri="{BB962C8B-B14F-4D97-AF65-F5344CB8AC3E}">
        <p14:creationId xmlns:p14="http://schemas.microsoft.com/office/powerpoint/2010/main" val="2591944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453E3-B654-5783-BA1E-B711004FABC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64973AC-899C-3A33-1262-026EF298D8E7}"/>
              </a:ext>
            </a:extLst>
          </p:cNvPr>
          <p:cNvSpPr>
            <a:spLocks noGrp="1"/>
          </p:cNvSpPr>
          <p:nvPr>
            <p:ph type="title"/>
          </p:nvPr>
        </p:nvSpPr>
        <p:spPr>
          <a:xfrm>
            <a:off x="597693" y="6243052"/>
            <a:ext cx="10996613" cy="710288"/>
          </a:xfrm>
        </p:spPr>
        <p:txBody>
          <a:bodyPr>
            <a:normAutofit fontScale="90000"/>
          </a:bodyPr>
          <a:lstStyle/>
          <a:p>
            <a:pPr algn="ctr"/>
            <a:r>
              <a:rPr lang="en-US" dirty="0">
                <a:latin typeface="Arial"/>
                <a:cs typeface="Arial"/>
              </a:rPr>
              <a:t>What does the British Empire have to do with Liverpool?</a:t>
            </a:r>
            <a:endParaRPr lang="en-US" dirty="0">
              <a:cs typeface="Arial"/>
            </a:endParaRPr>
          </a:p>
        </p:txBody>
      </p:sp>
      <p:pic>
        <p:nvPicPr>
          <p:cNvPr id="3" name="Picture 2" descr="Boats in a dock with buildings in the background">
            <a:extLst>
              <a:ext uri="{FF2B5EF4-FFF2-40B4-BE49-F238E27FC236}">
                <a16:creationId xmlns:a16="http://schemas.microsoft.com/office/drawing/2014/main" id="{24DD808B-7145-3DF5-A649-80D61AFCEA2A}"/>
              </a:ext>
            </a:extLst>
          </p:cNvPr>
          <p:cNvPicPr>
            <a:picLocks noChangeAspect="1"/>
          </p:cNvPicPr>
          <p:nvPr/>
        </p:nvPicPr>
        <p:blipFill rotWithShape="1">
          <a:blip r:embed="rId3"/>
          <a:srcRect t="10541"/>
          <a:stretch/>
        </p:blipFill>
        <p:spPr>
          <a:xfrm>
            <a:off x="1457326" y="133349"/>
            <a:ext cx="9106168" cy="6109703"/>
          </a:xfrm>
          <a:prstGeom prst="rect">
            <a:avLst/>
          </a:prstGeom>
        </p:spPr>
      </p:pic>
    </p:spTree>
    <p:extLst>
      <p:ext uri="{BB962C8B-B14F-4D97-AF65-F5344CB8AC3E}">
        <p14:creationId xmlns:p14="http://schemas.microsoft.com/office/powerpoint/2010/main" val="180535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55092-EC68-D376-5DD4-A208F1DBC240}"/>
              </a:ext>
            </a:extLst>
          </p:cNvPr>
          <p:cNvSpPr>
            <a:spLocks noGrp="1"/>
          </p:cNvSpPr>
          <p:nvPr>
            <p:ph type="title"/>
          </p:nvPr>
        </p:nvSpPr>
        <p:spPr>
          <a:xfrm>
            <a:off x="185065" y="600813"/>
            <a:ext cx="6291039" cy="710288"/>
          </a:xfrm>
        </p:spPr>
        <p:txBody>
          <a:bodyPr vert="horz" lIns="0" tIns="45720" rIns="91440" bIns="45720" rtlCol="0" anchor="ctr">
            <a:noAutofit/>
          </a:bodyPr>
          <a:lstStyle/>
          <a:p>
            <a:r>
              <a:rPr lang="en-GB" dirty="0">
                <a:effectLst/>
                <a:latin typeface="+mn-lt"/>
                <a:ea typeface="Calibri"/>
                <a:cs typeface="Calibri"/>
              </a:rPr>
              <a:t>What can Liverpool's</a:t>
            </a:r>
            <a:r>
              <a:rPr lang="en-GB" dirty="0">
                <a:latin typeface="+mn-lt"/>
                <a:ea typeface="Calibri"/>
                <a:cs typeface="Calibri"/>
              </a:rPr>
              <a:t> </a:t>
            </a:r>
            <a:r>
              <a:rPr lang="en-GB" dirty="0">
                <a:effectLst/>
                <a:latin typeface="+mn-lt"/>
                <a:ea typeface="Calibri"/>
                <a:cs typeface="Calibri"/>
              </a:rPr>
              <a:t>buildings </a:t>
            </a:r>
            <a:r>
              <a:rPr lang="en-GB" dirty="0">
                <a:latin typeface="+mn-lt"/>
                <a:ea typeface="Calibri"/>
                <a:cs typeface="Calibri"/>
              </a:rPr>
              <a:t>tell us </a:t>
            </a:r>
            <a:r>
              <a:rPr lang="en-GB" dirty="0">
                <a:effectLst/>
                <a:latin typeface="+mn-lt"/>
                <a:ea typeface="Calibri"/>
                <a:cs typeface="Calibri"/>
              </a:rPr>
              <a:t>about</a:t>
            </a:r>
            <a:r>
              <a:rPr lang="en-GB" dirty="0">
                <a:latin typeface="+mn-lt"/>
                <a:ea typeface="Calibri"/>
                <a:cs typeface="Calibri"/>
              </a:rPr>
              <a:t> the city's links with the </a:t>
            </a:r>
            <a:r>
              <a:rPr lang="en-GB" dirty="0">
                <a:effectLst/>
                <a:latin typeface="+mn-lt"/>
                <a:ea typeface="Calibri"/>
                <a:cs typeface="Calibri"/>
              </a:rPr>
              <a:t>British Empire?</a:t>
            </a:r>
            <a:endParaRPr lang="en-US" dirty="0">
              <a:latin typeface="+mn-lt"/>
              <a:ea typeface="Calibri"/>
            </a:endParaRPr>
          </a:p>
          <a:p>
            <a:endParaRPr lang="en-GB" dirty="0">
              <a:latin typeface="Calibri"/>
            </a:endParaRPr>
          </a:p>
        </p:txBody>
      </p:sp>
      <p:sp>
        <p:nvSpPr>
          <p:cNvPr id="3" name="Content Placeholder 2">
            <a:extLst>
              <a:ext uri="{FF2B5EF4-FFF2-40B4-BE49-F238E27FC236}">
                <a16:creationId xmlns:a16="http://schemas.microsoft.com/office/drawing/2014/main" id="{AD5DB0B1-BBAA-C02B-DF84-C21398F48A58}"/>
              </a:ext>
            </a:extLst>
          </p:cNvPr>
          <p:cNvSpPr>
            <a:spLocks noGrp="1"/>
          </p:cNvSpPr>
          <p:nvPr>
            <p:ph idx="1"/>
          </p:nvPr>
        </p:nvSpPr>
        <p:spPr>
          <a:xfrm>
            <a:off x="234253" y="1567111"/>
            <a:ext cx="6019443" cy="2564900"/>
          </a:xfrm>
        </p:spPr>
        <p:txBody>
          <a:bodyPr lIns="0" tIns="45720" rIns="90000" bIns="45720" anchor="t"/>
          <a:lstStyle/>
          <a:p>
            <a:pPr algn="just"/>
            <a:r>
              <a:rPr lang="en-GB" sz="2000" dirty="0"/>
              <a:t>Liverpool was a very important city in the British Empire.  We are going to go on a history trail around the dock area of Liverpool, on the banks of the River Mersey to find out how and why.</a:t>
            </a:r>
            <a:endParaRPr lang="en-GB" dirty="0">
              <a:cs typeface="Arial"/>
            </a:endParaRPr>
          </a:p>
          <a:p>
            <a:pPr algn="just"/>
            <a:endParaRPr lang="en-GB" sz="2000" dirty="0"/>
          </a:p>
          <a:p>
            <a:pPr algn="just"/>
            <a:r>
              <a:rPr lang="en-GB" sz="2000" dirty="0"/>
              <a:t>We are going to explore what the places on the following slides reveal about Liverpool's links with the British Empire.</a:t>
            </a:r>
            <a:endParaRPr lang="en-GB" sz="2000" dirty="0">
              <a:cs typeface="Arial"/>
            </a:endParaRPr>
          </a:p>
          <a:p>
            <a:pPr algn="just"/>
            <a:endParaRPr lang="en-GB" sz="2000" dirty="0"/>
          </a:p>
          <a:p>
            <a:pPr algn="just"/>
            <a:endParaRPr lang="en-GB" sz="2000" dirty="0"/>
          </a:p>
        </p:txBody>
      </p:sp>
      <p:grpSp>
        <p:nvGrpSpPr>
          <p:cNvPr id="10" name="Look-Char">
            <a:extLst>
              <a:ext uri="{FF2B5EF4-FFF2-40B4-BE49-F238E27FC236}">
                <a16:creationId xmlns:a16="http://schemas.microsoft.com/office/drawing/2014/main" id="{23863D14-5DC2-9DBF-55C3-8A26464E7AA8}"/>
              </a:ext>
              <a:ext uri="{C183D7F6-B498-43B3-948B-1728B52AA6E4}">
                <adec:decorative xmlns:adec="http://schemas.microsoft.com/office/drawing/2017/decorative" val="1"/>
              </a:ext>
            </a:extLst>
          </p:cNvPr>
          <p:cNvGrpSpPr/>
          <p:nvPr/>
        </p:nvGrpSpPr>
        <p:grpSpPr>
          <a:xfrm>
            <a:off x="283906" y="4347821"/>
            <a:ext cx="1567164" cy="1533790"/>
            <a:chOff x="5454739" y="748100"/>
            <a:chExt cx="2429350" cy="2383784"/>
          </a:xfrm>
        </p:grpSpPr>
        <p:sp>
          <p:nvSpPr>
            <p:cNvPr id="11" name="Deco-Washi">
              <a:extLst>
                <a:ext uri="{FF2B5EF4-FFF2-40B4-BE49-F238E27FC236}">
                  <a16:creationId xmlns:a16="http://schemas.microsoft.com/office/drawing/2014/main" id="{44675946-17F0-FF89-7413-499340AB3FCA}"/>
                </a:ext>
                <a:ext uri="{C183D7F6-B498-43B3-948B-1728B52AA6E4}">
                  <adec:decorative xmlns:adec="http://schemas.microsoft.com/office/drawing/2017/decorative" val="1"/>
                </a:ext>
              </a:extLst>
            </p:cNvPr>
            <p:cNvSpPr txBox="1">
              <a:spLocks/>
            </p:cNvSpPr>
            <p:nvPr/>
          </p:nvSpPr>
          <p:spPr>
            <a:xfrm>
              <a:off x="5645403" y="748100"/>
              <a:ext cx="1769427"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descr="Look">
              <a:extLst>
                <a:ext uri="{FF2B5EF4-FFF2-40B4-BE49-F238E27FC236}">
                  <a16:creationId xmlns:a16="http://schemas.microsoft.com/office/drawing/2014/main" id="{829B4905-11F0-9748-9799-623322E7F4D0}"/>
                </a:ext>
              </a:extLst>
            </p:cNvPr>
            <p:cNvSpPr txBox="1">
              <a:spLocks/>
            </p:cNvSpPr>
            <p:nvPr/>
          </p:nvSpPr>
          <p:spPr>
            <a:xfrm rot="21383919">
              <a:off x="5597899" y="881450"/>
              <a:ext cx="1700794"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Look</a:t>
              </a:r>
            </a:p>
          </p:txBody>
        </p:sp>
        <p:pic>
          <p:nvPicPr>
            <p:cNvPr id="13" name="Look-icon" descr="Look character icon">
              <a:extLst>
                <a:ext uri="{FF2B5EF4-FFF2-40B4-BE49-F238E27FC236}">
                  <a16:creationId xmlns:a16="http://schemas.microsoft.com/office/drawing/2014/main" id="{D655AAE8-E70A-45AD-37CB-0D1DB9386334}"/>
                </a:ext>
              </a:extLst>
            </p:cNvPr>
            <p:cNvPicPr>
              <a:picLocks noChangeAspect="1"/>
            </p:cNvPicPr>
            <p:nvPr/>
          </p:nvPicPr>
          <p:blipFill>
            <a:blip r:embed="rId5"/>
            <a:stretch>
              <a:fillRect/>
            </a:stretch>
          </p:blipFill>
          <p:spPr>
            <a:xfrm>
              <a:off x="5454739" y="1565372"/>
              <a:ext cx="2429350" cy="1566512"/>
            </a:xfrm>
            <a:prstGeom prst="rect">
              <a:avLst/>
            </a:prstGeom>
          </p:spPr>
        </p:pic>
      </p:grpSp>
      <p:pic>
        <p:nvPicPr>
          <p:cNvPr id="14" name="Picture 10">
            <a:extLst>
              <a:ext uri="{FF2B5EF4-FFF2-40B4-BE49-F238E27FC236}">
                <a16:creationId xmlns:a16="http://schemas.microsoft.com/office/drawing/2014/main" id="{048FFEE9-BD5B-784A-91C6-1DD6FB5158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6"/>
              </a:ext>
            </a:extLst>
          </a:blip>
          <a:srcRect l="15257" r="15257"/>
          <a:stretch>
            <a:fillRect/>
          </a:stretch>
        </p:blipFill>
        <p:spPr>
          <a:xfrm>
            <a:off x="1940424" y="4338858"/>
            <a:ext cx="4029111" cy="1811866"/>
          </a:xfrm>
          <a:prstGeom prst="rect">
            <a:avLst/>
          </a:prstGeom>
        </p:spPr>
      </p:pic>
      <p:sp>
        <p:nvSpPr>
          <p:cNvPr id="15" name="TextBox 14">
            <a:extLst>
              <a:ext uri="{FF2B5EF4-FFF2-40B4-BE49-F238E27FC236}">
                <a16:creationId xmlns:a16="http://schemas.microsoft.com/office/drawing/2014/main" id="{041EEB75-DD67-2862-3FB1-96E84124F881}"/>
              </a:ext>
            </a:extLst>
          </p:cNvPr>
          <p:cNvSpPr txBox="1"/>
          <p:nvPr/>
        </p:nvSpPr>
        <p:spPr>
          <a:xfrm rot="21444225">
            <a:off x="1961622" y="4644626"/>
            <a:ext cx="3914255" cy="1200329"/>
          </a:xfrm>
          <a:prstGeom prst="rect">
            <a:avLst/>
          </a:prstGeom>
          <a:noFill/>
        </p:spPr>
        <p:txBody>
          <a:bodyPr wrap="square" rtlCol="0">
            <a:spAutoFit/>
          </a:bodyPr>
          <a:lstStyle/>
          <a:p>
            <a:pPr marL="285750" indent="-285750">
              <a:buFont typeface="Arial" panose="020B0604020202020204" pitchFamily="34" charset="0"/>
              <a:buChar char="•"/>
            </a:pPr>
            <a:r>
              <a:rPr lang="en-GB" dirty="0"/>
              <a:t>Do you know/recognise the buildings on the following slides? </a:t>
            </a:r>
          </a:p>
          <a:p>
            <a:pPr marL="285750" indent="-285750">
              <a:buFont typeface="Arial" panose="020B0604020202020204" pitchFamily="34" charset="0"/>
              <a:buChar char="•"/>
            </a:pPr>
            <a:r>
              <a:rPr lang="en-GB" dirty="0"/>
              <a:t>Do you know anything about them?</a:t>
            </a:r>
          </a:p>
        </p:txBody>
      </p:sp>
      <p:pic>
        <p:nvPicPr>
          <p:cNvPr id="17" name="Picture 16" descr="Map of Britain">
            <a:extLst>
              <a:ext uri="{FF2B5EF4-FFF2-40B4-BE49-F238E27FC236}">
                <a16:creationId xmlns:a16="http://schemas.microsoft.com/office/drawing/2014/main" id="{D19F70DC-7E07-B782-2383-D0CF5FCFCF9C}"/>
              </a:ext>
            </a:extLst>
          </p:cNvPr>
          <p:cNvPicPr>
            <a:picLocks noChangeAspect="1"/>
          </p:cNvPicPr>
          <p:nvPr/>
        </p:nvPicPr>
        <p:blipFill>
          <a:blip r:embed="rId7"/>
          <a:stretch>
            <a:fillRect/>
          </a:stretch>
        </p:blipFill>
        <p:spPr>
          <a:xfrm>
            <a:off x="6476104" y="149180"/>
            <a:ext cx="4572000" cy="4537624"/>
          </a:xfrm>
          <a:prstGeom prst="rect">
            <a:avLst/>
          </a:prstGeom>
          <a:ln w="38100">
            <a:solidFill>
              <a:srgbClr val="7AA62C"/>
            </a:solidFill>
          </a:ln>
        </p:spPr>
      </p:pic>
      <p:pic>
        <p:nvPicPr>
          <p:cNvPr id="19" name="Picture 18" descr="Map showing location of Liverpool's dock area">
            <a:extLst>
              <a:ext uri="{FF2B5EF4-FFF2-40B4-BE49-F238E27FC236}">
                <a16:creationId xmlns:a16="http://schemas.microsoft.com/office/drawing/2014/main" id="{432BBBF4-67AC-4712-30DE-8A871E46A489}"/>
              </a:ext>
            </a:extLst>
          </p:cNvPr>
          <p:cNvPicPr>
            <a:picLocks noChangeAspect="1"/>
          </p:cNvPicPr>
          <p:nvPr/>
        </p:nvPicPr>
        <p:blipFill>
          <a:blip r:embed="rId8"/>
          <a:stretch>
            <a:fillRect/>
          </a:stretch>
        </p:blipFill>
        <p:spPr>
          <a:xfrm>
            <a:off x="8477026" y="3241271"/>
            <a:ext cx="2826565" cy="2700686"/>
          </a:xfrm>
          <a:prstGeom prst="rect">
            <a:avLst/>
          </a:prstGeom>
          <a:ln w="28575">
            <a:solidFill>
              <a:srgbClr val="7AA62C"/>
            </a:solidFill>
          </a:ln>
        </p:spPr>
      </p:pic>
      <p:pic>
        <p:nvPicPr>
          <p:cNvPr id="20" name="Arrow" descr="Arrow">
            <a:extLst>
              <a:ext uri="{FF2B5EF4-FFF2-40B4-BE49-F238E27FC236}">
                <a16:creationId xmlns:a16="http://schemas.microsoft.com/office/drawing/2014/main" id="{D96AD5D2-8716-89D4-7F6D-75DC0AC848A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79822">
            <a:off x="8663984" y="3270787"/>
            <a:ext cx="1247008" cy="316428"/>
          </a:xfrm>
          <a:prstGeom prst="rect">
            <a:avLst/>
          </a:prstGeom>
        </p:spPr>
      </p:pic>
    </p:spTree>
    <p:extLst>
      <p:ext uri="{BB962C8B-B14F-4D97-AF65-F5344CB8AC3E}">
        <p14:creationId xmlns:p14="http://schemas.microsoft.com/office/powerpoint/2010/main" val="2796566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1AE8-91DC-F484-CE22-D19DE75216A2}"/>
              </a:ext>
            </a:extLst>
          </p:cNvPr>
          <p:cNvSpPr>
            <a:spLocks noGrp="1"/>
          </p:cNvSpPr>
          <p:nvPr>
            <p:ph type="title"/>
          </p:nvPr>
        </p:nvSpPr>
        <p:spPr/>
        <p:txBody>
          <a:bodyPr/>
          <a:lstStyle/>
          <a:p>
            <a:r>
              <a:rPr lang="en-GB" dirty="0"/>
              <a:t>How to use this PPT</a:t>
            </a:r>
          </a:p>
        </p:txBody>
      </p:sp>
      <p:sp>
        <p:nvSpPr>
          <p:cNvPr id="4" name="Text Placeholder 3">
            <a:extLst>
              <a:ext uri="{FF2B5EF4-FFF2-40B4-BE49-F238E27FC236}">
                <a16:creationId xmlns:a16="http://schemas.microsoft.com/office/drawing/2014/main" id="{C109C633-AD86-F94A-7D40-A79392DEE5D8}"/>
              </a:ext>
            </a:extLst>
          </p:cNvPr>
          <p:cNvSpPr>
            <a:spLocks noGrp="1"/>
          </p:cNvSpPr>
          <p:nvPr>
            <p:ph type="body" sz="quarter" idx="10"/>
          </p:nvPr>
        </p:nvSpPr>
        <p:spPr/>
        <p:txBody>
          <a:bodyPr/>
          <a:lstStyle/>
          <a:p>
            <a:endParaRPr lang="en-GB"/>
          </a:p>
        </p:txBody>
      </p:sp>
      <p:sp>
        <p:nvSpPr>
          <p:cNvPr id="13" name="Content Placeholder 12">
            <a:extLst>
              <a:ext uri="{FF2B5EF4-FFF2-40B4-BE49-F238E27FC236}">
                <a16:creationId xmlns:a16="http://schemas.microsoft.com/office/drawing/2014/main" id="{E86AE132-D6AB-4D71-6935-064CA24CEDCE}"/>
              </a:ext>
            </a:extLst>
          </p:cNvPr>
          <p:cNvSpPr>
            <a:spLocks noGrp="1"/>
          </p:cNvSpPr>
          <p:nvPr>
            <p:ph idx="1"/>
          </p:nvPr>
        </p:nvSpPr>
        <p:spPr/>
        <p:txBody>
          <a:bodyPr/>
          <a:lstStyle/>
          <a:p>
            <a:r>
              <a:rPr lang="en-GB" sz="1600" dirty="0"/>
              <a:t>This PowerPoint is part of the Teaching Activity: ‘</a:t>
            </a:r>
            <a:r>
              <a:rPr lang="en-GB" sz="1600" dirty="0">
                <a:hlinkClick r:id="rId3">
                  <a:extLst>
                    <a:ext uri="{A12FA001-AC4F-418D-AE19-62706E023703}">
                      <ahyp:hlinkClr xmlns:ahyp="http://schemas.microsoft.com/office/drawing/2018/hyperlinkcolor" val="tx"/>
                    </a:ext>
                  </a:extLst>
                </a:hlinkClick>
              </a:rPr>
              <a:t>What can Liverpool's buildings tell us about the city's links to the British Empire?</a:t>
            </a:r>
            <a:r>
              <a:rPr lang="en-GB" sz="1600" dirty="0"/>
              <a:t>’. We encourage teachers to use this PPT in class, before taking pupils on the history trail: ‘We Need to Walk About Empire’.  </a:t>
            </a:r>
          </a:p>
          <a:p>
            <a:r>
              <a:rPr lang="en-GB" sz="1600" dirty="0"/>
              <a:t>The purpose of this PPT is  to develop pupils' understanding of the concept of empire, and the scale and impact of the British Empire, in order that pupils better understand the themes and information encountered on the trail. This PPT can also be used to introduce pupils to the sites they will visit.</a:t>
            </a:r>
          </a:p>
          <a:p>
            <a:r>
              <a:rPr lang="en-GB" sz="1600" dirty="0"/>
              <a:t>Teachers can use all, or some of the slides, and can edit them to meet the needs of pupils.  Teachers may wish to further explore the themes introduced in this PPT.                  </a:t>
            </a:r>
          </a:p>
          <a:p>
            <a:r>
              <a:rPr lang="en-GB" sz="1600" dirty="0"/>
              <a:t>Please see notes under slides for helpful links. </a:t>
            </a:r>
          </a:p>
          <a:p>
            <a:endParaRPr lang="en-GB" dirty="0"/>
          </a:p>
        </p:txBody>
      </p:sp>
      <p:sp>
        <p:nvSpPr>
          <p:cNvPr id="7" name="Text Placeholder 6">
            <a:extLst>
              <a:ext uri="{FF2B5EF4-FFF2-40B4-BE49-F238E27FC236}">
                <a16:creationId xmlns:a16="http://schemas.microsoft.com/office/drawing/2014/main" id="{AF4EA15E-FA75-BBBD-EBE1-CAC50434D266}"/>
              </a:ext>
            </a:extLst>
          </p:cNvPr>
          <p:cNvSpPr>
            <a:spLocks noGrp="1"/>
          </p:cNvSpPr>
          <p:nvPr>
            <p:ph type="body" sz="quarter" idx="12"/>
          </p:nvPr>
        </p:nvSpPr>
        <p:spPr/>
        <p:txBody>
          <a:bodyPr/>
          <a:lstStyle/>
          <a:p>
            <a:endParaRPr lang="en-GB"/>
          </a:p>
        </p:txBody>
      </p:sp>
      <p:sp>
        <p:nvSpPr>
          <p:cNvPr id="6" name="Content Placeholder 5">
            <a:extLst>
              <a:ext uri="{FF2B5EF4-FFF2-40B4-BE49-F238E27FC236}">
                <a16:creationId xmlns:a16="http://schemas.microsoft.com/office/drawing/2014/main" id="{D10C9CEF-2416-CEB3-54B3-642B6DE19E3B}"/>
              </a:ext>
            </a:extLst>
          </p:cNvPr>
          <p:cNvSpPr>
            <a:spLocks noGrp="1"/>
          </p:cNvSpPr>
          <p:nvPr>
            <p:ph idx="11"/>
          </p:nvPr>
        </p:nvSpPr>
        <p:spPr>
          <a:xfrm>
            <a:off x="6477886" y="1470244"/>
            <a:ext cx="5247950" cy="4687159"/>
          </a:xfrm>
        </p:spPr>
        <p:txBody>
          <a:bodyPr lIns="0" tIns="45720" rIns="90000" bIns="45720" anchor="t"/>
          <a:lstStyle/>
          <a:p>
            <a:pPr marL="457200" indent="-457200">
              <a:buFont typeface="Arial" panose="020B0604020202020204" pitchFamily="34" charset="0"/>
              <a:buChar char="•"/>
            </a:pPr>
            <a:r>
              <a:rPr lang="en-GB" sz="1800" dirty="0">
                <a:hlinkClick r:id="rId4"/>
              </a:rPr>
              <a:t>Information for Teachers</a:t>
            </a:r>
            <a:endParaRPr lang="en-GB" sz="1800" dirty="0"/>
          </a:p>
          <a:p>
            <a:pPr marL="457200" indent="-457200">
              <a:buFont typeface="Arial" panose="020B0604020202020204" pitchFamily="34" charset="0"/>
              <a:buChar char="•"/>
            </a:pPr>
            <a:r>
              <a:rPr lang="en-GB" sz="1800" dirty="0"/>
              <a:t>History Trail: 'We Need to Walk About Empire'</a:t>
            </a:r>
            <a:endParaRPr lang="en-GB" sz="1800" dirty="0">
              <a:cs typeface="Arial"/>
            </a:endParaRPr>
          </a:p>
          <a:p>
            <a:pPr marL="1257300" lvl="1" indent="-457200"/>
            <a:r>
              <a:rPr lang="en-GB" sz="1800" dirty="0">
                <a:hlinkClick r:id="rId5"/>
              </a:rPr>
              <a:t>Teachers’ trail script</a:t>
            </a:r>
            <a:endParaRPr lang="en-GB" sz="1800" dirty="0"/>
          </a:p>
          <a:p>
            <a:pPr marL="1257300" lvl="1" indent="-457200"/>
            <a:r>
              <a:rPr lang="en-GB" sz="1800" dirty="0">
                <a:hlinkClick r:id="rId6"/>
              </a:rPr>
              <a:t>Trail map &amp; worksheet</a:t>
            </a:r>
            <a:endParaRPr lang="en-GB" sz="1800" dirty="0"/>
          </a:p>
          <a:p>
            <a:pPr marL="457200" indent="-457200">
              <a:buFont typeface="Arial" panose="020B0604020202020204" pitchFamily="34" charset="0"/>
              <a:buChar char="•"/>
            </a:pPr>
            <a:r>
              <a:rPr lang="en-GB" sz="1800" dirty="0">
                <a:cs typeface="Arial"/>
              </a:rPr>
              <a:t>Post Trail </a:t>
            </a:r>
            <a:r>
              <a:rPr lang="en-GB" sz="1800" dirty="0">
                <a:cs typeface="Arial"/>
                <a:hlinkClick r:id="rId7"/>
              </a:rPr>
              <a:t>Recap and Reflect PPT</a:t>
            </a:r>
            <a:endParaRPr lang="en-GB" sz="1800" dirty="0"/>
          </a:p>
          <a:p>
            <a:pPr marL="457200" indent="-457200">
              <a:buFont typeface="Arial" panose="020B0604020202020204" pitchFamily="34" charset="0"/>
              <a:buChar char="•"/>
            </a:pPr>
            <a:r>
              <a:rPr lang="en-GB" sz="1800" dirty="0"/>
              <a:t>Post Trail  </a:t>
            </a:r>
            <a:r>
              <a:rPr lang="en-GB" sz="1800" dirty="0">
                <a:hlinkClick r:id="rId8"/>
              </a:rPr>
              <a:t>Suggested Activities PPT</a:t>
            </a:r>
            <a:r>
              <a:rPr lang="en-GB" sz="1800" dirty="0"/>
              <a:t> </a:t>
            </a:r>
          </a:p>
          <a:p>
            <a:pPr marL="457200" indent="-457200">
              <a:buFont typeface="Arial" panose="020B0604020202020204" pitchFamily="34" charset="0"/>
              <a:buChar char="•"/>
            </a:pPr>
            <a:r>
              <a:rPr lang="en-GB" sz="1800" dirty="0"/>
              <a:t>Post trail supporting resources:</a:t>
            </a:r>
          </a:p>
          <a:p>
            <a:pPr marL="1257300" lvl="1" indent="-457200"/>
            <a:r>
              <a:rPr lang="en-GB" sz="1800" dirty="0"/>
              <a:t>'We Need to Walk About Empire' </a:t>
            </a:r>
            <a:r>
              <a:rPr lang="en-GB" sz="1800" dirty="0">
                <a:hlinkClick r:id="rId9"/>
              </a:rPr>
              <a:t>StoryMap</a:t>
            </a:r>
            <a:endParaRPr lang="en-GB" sz="1800" dirty="0"/>
          </a:p>
          <a:p>
            <a:pPr marL="1257300" lvl="1" indent="-457200"/>
            <a:r>
              <a:rPr lang="en-GB" sz="1800" dirty="0"/>
              <a:t>Buildings: </a:t>
            </a:r>
            <a:r>
              <a:rPr lang="en-GB" sz="1800" dirty="0">
                <a:hlinkClick r:id="rId10"/>
              </a:rPr>
              <a:t>Colour, cut &amp; build Activity Sheet</a:t>
            </a:r>
            <a:endParaRPr lang="en-GB" sz="2000" dirty="0"/>
          </a:p>
        </p:txBody>
      </p:sp>
      <p:sp>
        <p:nvSpPr>
          <p:cNvPr id="8" name="TextBox 7">
            <a:extLst>
              <a:ext uri="{FF2B5EF4-FFF2-40B4-BE49-F238E27FC236}">
                <a16:creationId xmlns:a16="http://schemas.microsoft.com/office/drawing/2014/main" id="{A711B665-6E9D-4895-D32D-5658BFA3888C}"/>
              </a:ext>
            </a:extLst>
          </p:cNvPr>
          <p:cNvSpPr txBox="1"/>
          <p:nvPr/>
        </p:nvSpPr>
        <p:spPr>
          <a:xfrm>
            <a:off x="2130038" y="6157403"/>
            <a:ext cx="7774619" cy="646331"/>
          </a:xfrm>
          <a:prstGeom prst="rect">
            <a:avLst/>
          </a:prstGeom>
          <a:noFill/>
        </p:spPr>
        <p:txBody>
          <a:bodyPr wrap="square">
            <a:spAutoFit/>
          </a:bodyPr>
          <a:lstStyle/>
          <a:p>
            <a:pPr algn="ctr"/>
            <a:r>
              <a:rPr lang="en-GB" sz="1800" b="1" dirty="0"/>
              <a:t>Please refer to the ‘</a:t>
            </a:r>
            <a:r>
              <a:rPr lang="en-GB" sz="1800" b="1" dirty="0">
                <a:hlinkClick r:id="rId4"/>
              </a:rPr>
              <a:t>Information for Teachers</a:t>
            </a:r>
            <a:r>
              <a:rPr lang="en-GB" sz="1800" b="1" dirty="0"/>
              <a:t>’ document before using this PPT, and the other resources provided.</a:t>
            </a:r>
          </a:p>
        </p:txBody>
      </p:sp>
    </p:spTree>
    <p:extLst>
      <p:ext uri="{BB962C8B-B14F-4D97-AF65-F5344CB8AC3E}">
        <p14:creationId xmlns:p14="http://schemas.microsoft.com/office/powerpoint/2010/main" val="1194242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oats in a dock with buildings in the background ">
            <a:extLst>
              <a:ext uri="{FF2B5EF4-FFF2-40B4-BE49-F238E27FC236}">
                <a16:creationId xmlns:a16="http://schemas.microsoft.com/office/drawing/2014/main" id="{7E754494-F204-F568-9F3C-7B3D67DBFD89}"/>
              </a:ext>
            </a:extLst>
          </p:cNvPr>
          <p:cNvPicPr>
            <a:picLocks noChangeAspect="1"/>
          </p:cNvPicPr>
          <p:nvPr/>
        </p:nvPicPr>
        <p:blipFill>
          <a:blip r:embed="rId3"/>
          <a:stretch>
            <a:fillRect/>
          </a:stretch>
        </p:blipFill>
        <p:spPr>
          <a:xfrm>
            <a:off x="2242374" y="579555"/>
            <a:ext cx="7368619" cy="5526464"/>
          </a:xfrm>
          <a:prstGeom prst="rect">
            <a:avLst/>
          </a:prstGeom>
        </p:spPr>
      </p:pic>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a:xfrm>
            <a:off x="46469" y="6106019"/>
            <a:ext cx="10996613" cy="710288"/>
          </a:xfrm>
        </p:spPr>
        <p:txBody>
          <a:bodyPr/>
          <a:lstStyle/>
          <a:p>
            <a:pPr algn="ctr"/>
            <a:r>
              <a:rPr lang="en-US" dirty="0">
                <a:latin typeface="Arial"/>
                <a:cs typeface="Arial"/>
              </a:rPr>
              <a:t>Albert Dock </a:t>
            </a:r>
            <a:endParaRPr lang="en-US" dirty="0"/>
          </a:p>
        </p:txBody>
      </p:sp>
      <p:grpSp>
        <p:nvGrpSpPr>
          <p:cNvPr id="12" name="Washi" descr="Washi tape">
            <a:extLst>
              <a:ext uri="{FF2B5EF4-FFF2-40B4-BE49-F238E27FC236}">
                <a16:creationId xmlns:a16="http://schemas.microsoft.com/office/drawing/2014/main" id="{7B6F9948-A541-2232-334B-20D711864024}"/>
              </a:ext>
            </a:extLst>
          </p:cNvPr>
          <p:cNvGrpSpPr/>
          <p:nvPr/>
        </p:nvGrpSpPr>
        <p:grpSpPr>
          <a:xfrm>
            <a:off x="525533" y="352597"/>
            <a:ext cx="1835524" cy="969242"/>
            <a:chOff x="9561863" y="1418828"/>
            <a:chExt cx="1835524" cy="969242"/>
          </a:xfrm>
        </p:grpSpPr>
        <p:pic>
          <p:nvPicPr>
            <p:cNvPr id="7" name="Picture 6">
              <a:extLst>
                <a:ext uri="{FF2B5EF4-FFF2-40B4-BE49-F238E27FC236}">
                  <a16:creationId xmlns:a16="http://schemas.microsoft.com/office/drawing/2014/main" id="{1CE7AF31-5F56-9FC9-303C-6C1374AB67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61863" y="1418828"/>
              <a:ext cx="1835524" cy="969242"/>
            </a:xfrm>
            <a:prstGeom prst="rect">
              <a:avLst/>
            </a:prstGeom>
          </p:spPr>
        </p:pic>
        <p:sp>
          <p:nvSpPr>
            <p:cNvPr id="10" name="Text Placeholder">
              <a:extLst>
                <a:ext uri="{FF2B5EF4-FFF2-40B4-BE49-F238E27FC236}">
                  <a16:creationId xmlns:a16="http://schemas.microsoft.com/office/drawing/2014/main" id="{595EDC97-90E4-A110-B9F4-433AE2050D51}"/>
                </a:ext>
              </a:extLst>
            </p:cNvPr>
            <p:cNvSpPr txBox="1">
              <a:spLocks/>
            </p:cNvSpPr>
            <p:nvPr/>
          </p:nvSpPr>
          <p:spPr>
            <a:xfrm>
              <a:off x="9621001" y="1615741"/>
              <a:ext cx="1598565" cy="527838"/>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cs typeface="Arial"/>
                </a:rPr>
                <a:t>1846</a:t>
              </a:r>
              <a:endParaRPr lang="en-US" sz="3600" dirty="0"/>
            </a:p>
          </p:txBody>
        </p:sp>
      </p:grpSp>
    </p:spTree>
    <p:extLst>
      <p:ext uri="{BB962C8B-B14F-4D97-AF65-F5344CB8AC3E}">
        <p14:creationId xmlns:p14="http://schemas.microsoft.com/office/powerpoint/2010/main" val="343010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F3F82-559D-AEF6-5758-F6A45E30AA4A}"/>
            </a:ext>
          </a:extLst>
        </p:cNvPr>
        <p:cNvGrpSpPr/>
        <p:nvPr/>
      </p:nvGrpSpPr>
      <p:grpSpPr>
        <a:xfrm>
          <a:off x="0" y="0"/>
          <a:ext cx="0" cy="0"/>
          <a:chOff x="0" y="0"/>
          <a:chExt cx="0" cy="0"/>
        </a:xfrm>
      </p:grpSpPr>
      <p:pic>
        <p:nvPicPr>
          <p:cNvPr id="7" name="Picture 6" descr="A large white building with a 3 domed roof">
            <a:extLst>
              <a:ext uri="{FF2B5EF4-FFF2-40B4-BE49-F238E27FC236}">
                <a16:creationId xmlns:a16="http://schemas.microsoft.com/office/drawing/2014/main" id="{518CCD69-582C-06FA-6D46-4A25F479D134}"/>
              </a:ext>
            </a:extLst>
          </p:cNvPr>
          <p:cNvPicPr>
            <a:picLocks noChangeAspect="1"/>
          </p:cNvPicPr>
          <p:nvPr/>
        </p:nvPicPr>
        <p:blipFill>
          <a:blip r:embed="rId3"/>
          <a:stretch>
            <a:fillRect/>
          </a:stretch>
        </p:blipFill>
        <p:spPr>
          <a:xfrm>
            <a:off x="2270447" y="956086"/>
            <a:ext cx="8113002" cy="4973666"/>
          </a:xfrm>
          <a:prstGeom prst="rect">
            <a:avLst/>
          </a:prstGeom>
        </p:spPr>
      </p:pic>
      <p:sp>
        <p:nvSpPr>
          <p:cNvPr id="4" name="Title 3">
            <a:extLst>
              <a:ext uri="{FF2B5EF4-FFF2-40B4-BE49-F238E27FC236}">
                <a16:creationId xmlns:a16="http://schemas.microsoft.com/office/drawing/2014/main" id="{F3EE6B71-8796-A8D8-26B2-B3B3866B8BE9}"/>
              </a:ext>
            </a:extLst>
          </p:cNvPr>
          <p:cNvSpPr>
            <a:spLocks noGrp="1"/>
          </p:cNvSpPr>
          <p:nvPr>
            <p:ph type="title"/>
          </p:nvPr>
        </p:nvSpPr>
        <p:spPr>
          <a:xfrm>
            <a:off x="586402" y="6147712"/>
            <a:ext cx="10996613" cy="710288"/>
          </a:xfrm>
        </p:spPr>
        <p:txBody>
          <a:bodyPr/>
          <a:lstStyle/>
          <a:p>
            <a:pPr algn="ctr"/>
            <a:r>
              <a:rPr lang="en-US" dirty="0">
                <a:latin typeface="Arial"/>
                <a:cs typeface="Arial"/>
              </a:rPr>
              <a:t>Port of Liverpool Building</a:t>
            </a:r>
            <a:endParaRPr lang="en-US" dirty="0"/>
          </a:p>
        </p:txBody>
      </p:sp>
      <p:grpSp>
        <p:nvGrpSpPr>
          <p:cNvPr id="10" name="Washi" descr="Washi tape">
            <a:extLst>
              <a:ext uri="{FF2B5EF4-FFF2-40B4-BE49-F238E27FC236}">
                <a16:creationId xmlns:a16="http://schemas.microsoft.com/office/drawing/2014/main" id="{604FBBC5-0DEF-E655-893C-EFF564110AC1}"/>
              </a:ext>
            </a:extLst>
          </p:cNvPr>
          <p:cNvGrpSpPr/>
          <p:nvPr/>
        </p:nvGrpSpPr>
        <p:grpSpPr>
          <a:xfrm>
            <a:off x="586402" y="650967"/>
            <a:ext cx="1835524" cy="969242"/>
            <a:chOff x="9478356" y="1418828"/>
            <a:chExt cx="1835524" cy="969242"/>
          </a:xfrm>
        </p:grpSpPr>
        <p:pic>
          <p:nvPicPr>
            <p:cNvPr id="8" name="Picture 7">
              <a:extLst>
                <a:ext uri="{FF2B5EF4-FFF2-40B4-BE49-F238E27FC236}">
                  <a16:creationId xmlns:a16="http://schemas.microsoft.com/office/drawing/2014/main" id="{84E5C6FA-182E-ABB0-2DED-D48210935B9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8356" y="1418828"/>
              <a:ext cx="1835524" cy="969242"/>
            </a:xfrm>
            <a:prstGeom prst="rect">
              <a:avLst/>
            </a:prstGeom>
          </p:spPr>
        </p:pic>
        <p:sp>
          <p:nvSpPr>
            <p:cNvPr id="9" name="Text Placeholder">
              <a:extLst>
                <a:ext uri="{FF2B5EF4-FFF2-40B4-BE49-F238E27FC236}">
                  <a16:creationId xmlns:a16="http://schemas.microsoft.com/office/drawing/2014/main" id="{102DFAD1-4E68-2F03-7719-DF2FCEEBBEBD}"/>
                </a:ext>
              </a:extLst>
            </p:cNvPr>
            <p:cNvSpPr txBox="1">
              <a:spLocks/>
            </p:cNvSpPr>
            <p:nvPr/>
          </p:nvSpPr>
          <p:spPr>
            <a:xfrm>
              <a:off x="9704512" y="1696109"/>
              <a:ext cx="1457889" cy="293377"/>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t>1907</a:t>
              </a:r>
            </a:p>
          </p:txBody>
        </p:sp>
      </p:grpSp>
    </p:spTree>
    <p:extLst>
      <p:ext uri="{BB962C8B-B14F-4D97-AF65-F5344CB8AC3E}">
        <p14:creationId xmlns:p14="http://schemas.microsoft.com/office/powerpoint/2010/main" val="321548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93D05-763A-D37E-25A1-3EE28DD6B6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094200F-E959-260D-12A3-D60F92E8DCFB}"/>
              </a:ext>
            </a:extLst>
          </p:cNvPr>
          <p:cNvSpPr>
            <a:spLocks noGrp="1"/>
          </p:cNvSpPr>
          <p:nvPr>
            <p:ph type="title"/>
          </p:nvPr>
        </p:nvSpPr>
        <p:spPr>
          <a:xfrm>
            <a:off x="46469" y="6106019"/>
            <a:ext cx="10996613" cy="710288"/>
          </a:xfrm>
        </p:spPr>
        <p:txBody>
          <a:bodyPr/>
          <a:lstStyle/>
          <a:p>
            <a:pPr algn="ctr"/>
            <a:r>
              <a:rPr lang="en-US" dirty="0">
                <a:latin typeface="Arial"/>
                <a:cs typeface="Arial"/>
              </a:rPr>
              <a:t>Church of Our Lady and St. Nicholas</a:t>
            </a:r>
            <a:endParaRPr lang="en-US" dirty="0"/>
          </a:p>
        </p:txBody>
      </p:sp>
      <p:pic>
        <p:nvPicPr>
          <p:cNvPr id="6" name="Picture 5" descr="A large stone church building with a clock tower">
            <a:extLst>
              <a:ext uri="{FF2B5EF4-FFF2-40B4-BE49-F238E27FC236}">
                <a16:creationId xmlns:a16="http://schemas.microsoft.com/office/drawing/2014/main" id="{7B638690-EE29-26FA-1F9A-739F6CE3413F}"/>
              </a:ext>
            </a:extLst>
          </p:cNvPr>
          <p:cNvPicPr>
            <a:picLocks noChangeAspect="1"/>
          </p:cNvPicPr>
          <p:nvPr/>
        </p:nvPicPr>
        <p:blipFill>
          <a:blip r:embed="rId3"/>
          <a:stretch>
            <a:fillRect/>
          </a:stretch>
        </p:blipFill>
        <p:spPr>
          <a:xfrm>
            <a:off x="2359131" y="118369"/>
            <a:ext cx="7015058" cy="5985030"/>
          </a:xfrm>
          <a:prstGeom prst="rect">
            <a:avLst/>
          </a:prstGeom>
        </p:spPr>
      </p:pic>
      <p:grpSp>
        <p:nvGrpSpPr>
          <p:cNvPr id="14" name="Washi">
            <a:extLst>
              <a:ext uri="{FF2B5EF4-FFF2-40B4-BE49-F238E27FC236}">
                <a16:creationId xmlns:a16="http://schemas.microsoft.com/office/drawing/2014/main" id="{B1110B15-AB0E-83EE-D370-354F7F78885F}"/>
              </a:ext>
              <a:ext uri="{C183D7F6-B498-43B3-948B-1728B52AA6E4}">
                <adec:decorative xmlns:adec="http://schemas.microsoft.com/office/drawing/2017/decorative" val="1"/>
              </a:ext>
            </a:extLst>
          </p:cNvPr>
          <p:cNvGrpSpPr/>
          <p:nvPr/>
        </p:nvGrpSpPr>
        <p:grpSpPr>
          <a:xfrm>
            <a:off x="762000" y="754601"/>
            <a:ext cx="1658844" cy="1023754"/>
            <a:chOff x="9478356" y="1418828"/>
            <a:chExt cx="1835524" cy="969242"/>
          </a:xfrm>
        </p:grpSpPr>
        <p:pic>
          <p:nvPicPr>
            <p:cNvPr id="12" name="Picture 11">
              <a:extLst>
                <a:ext uri="{FF2B5EF4-FFF2-40B4-BE49-F238E27FC236}">
                  <a16:creationId xmlns:a16="http://schemas.microsoft.com/office/drawing/2014/main" id="{EC7CE01C-ED6F-3325-B07F-58AE420E212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8356" y="1418828"/>
              <a:ext cx="1835524" cy="969242"/>
            </a:xfrm>
            <a:prstGeom prst="rect">
              <a:avLst/>
            </a:prstGeom>
          </p:spPr>
        </p:pic>
        <p:sp>
          <p:nvSpPr>
            <p:cNvPr id="13" name="Text Placeholder">
              <a:extLst>
                <a:ext uri="{FF2B5EF4-FFF2-40B4-BE49-F238E27FC236}">
                  <a16:creationId xmlns:a16="http://schemas.microsoft.com/office/drawing/2014/main" id="{DF03F764-9171-5911-65B0-2A808040D782}"/>
                </a:ext>
              </a:extLst>
            </p:cNvPr>
            <p:cNvSpPr txBox="1">
              <a:spLocks/>
            </p:cNvSpPr>
            <p:nvPr/>
          </p:nvSpPr>
          <p:spPr>
            <a:xfrm>
              <a:off x="9667522" y="1755293"/>
              <a:ext cx="1457889" cy="293377"/>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cs typeface="Arial"/>
                </a:rPr>
                <a:t>1775</a:t>
              </a:r>
            </a:p>
          </p:txBody>
        </p:sp>
      </p:grpSp>
    </p:spTree>
    <p:extLst>
      <p:ext uri="{BB962C8B-B14F-4D97-AF65-F5344CB8AC3E}">
        <p14:creationId xmlns:p14="http://schemas.microsoft.com/office/powerpoint/2010/main" val="415469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6E15D-E58D-3480-D512-444482EFB1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03C6962-D2EE-D912-1424-0DFAB7DAB5A2}"/>
              </a:ext>
            </a:extLst>
          </p:cNvPr>
          <p:cNvSpPr>
            <a:spLocks noGrp="1"/>
          </p:cNvSpPr>
          <p:nvPr>
            <p:ph type="title"/>
          </p:nvPr>
        </p:nvSpPr>
        <p:spPr>
          <a:xfrm>
            <a:off x="46469" y="6106019"/>
            <a:ext cx="10996613" cy="710288"/>
          </a:xfrm>
        </p:spPr>
        <p:txBody>
          <a:bodyPr/>
          <a:lstStyle/>
          <a:p>
            <a:pPr algn="ctr"/>
            <a:r>
              <a:rPr lang="en-US">
                <a:latin typeface="Arial"/>
                <a:cs typeface="Arial"/>
              </a:rPr>
              <a:t>Liverpool Town Hall</a:t>
            </a:r>
            <a:endParaRPr lang="en-US"/>
          </a:p>
        </p:txBody>
      </p:sp>
      <p:pic>
        <p:nvPicPr>
          <p:cNvPr id="3" name="Picture 2" descr="A large building with columns, a domed roof and a clock">
            <a:extLst>
              <a:ext uri="{FF2B5EF4-FFF2-40B4-BE49-F238E27FC236}">
                <a16:creationId xmlns:a16="http://schemas.microsoft.com/office/drawing/2014/main" id="{25E7ED85-E6F5-56DC-7E9D-D4BF376895D6}"/>
              </a:ext>
            </a:extLst>
          </p:cNvPr>
          <p:cNvPicPr>
            <a:picLocks noChangeAspect="1"/>
          </p:cNvPicPr>
          <p:nvPr/>
        </p:nvPicPr>
        <p:blipFill>
          <a:blip r:embed="rId3"/>
          <a:stretch>
            <a:fillRect/>
          </a:stretch>
        </p:blipFill>
        <p:spPr>
          <a:xfrm>
            <a:off x="2408478" y="-7398"/>
            <a:ext cx="6945955" cy="6110797"/>
          </a:xfrm>
          <a:prstGeom prst="rect">
            <a:avLst/>
          </a:prstGeom>
        </p:spPr>
      </p:pic>
      <p:grpSp>
        <p:nvGrpSpPr>
          <p:cNvPr id="9" name="Washi">
            <a:extLst>
              <a:ext uri="{FF2B5EF4-FFF2-40B4-BE49-F238E27FC236}">
                <a16:creationId xmlns:a16="http://schemas.microsoft.com/office/drawing/2014/main" id="{B386355D-4843-1DC9-D334-4E84F2E87D20}"/>
              </a:ext>
              <a:ext uri="{C183D7F6-B498-43B3-948B-1728B52AA6E4}">
                <adec:decorative xmlns:adec="http://schemas.microsoft.com/office/drawing/2017/decorative" val="1"/>
              </a:ext>
            </a:extLst>
          </p:cNvPr>
          <p:cNvGrpSpPr/>
          <p:nvPr/>
        </p:nvGrpSpPr>
        <p:grpSpPr>
          <a:xfrm>
            <a:off x="423133" y="745605"/>
            <a:ext cx="1835524" cy="969242"/>
            <a:chOff x="9478356" y="1418828"/>
            <a:chExt cx="1835524" cy="969242"/>
          </a:xfrm>
        </p:grpSpPr>
        <p:pic>
          <p:nvPicPr>
            <p:cNvPr id="7" name="Picture 6">
              <a:extLst>
                <a:ext uri="{FF2B5EF4-FFF2-40B4-BE49-F238E27FC236}">
                  <a16:creationId xmlns:a16="http://schemas.microsoft.com/office/drawing/2014/main" id="{AEA68A1F-49F2-1C68-4EC9-B4896E67354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8356" y="1418828"/>
              <a:ext cx="1835524" cy="969242"/>
            </a:xfrm>
            <a:prstGeom prst="rect">
              <a:avLst/>
            </a:prstGeom>
          </p:spPr>
        </p:pic>
        <p:sp>
          <p:nvSpPr>
            <p:cNvPr id="8" name="Text Placeholder">
              <a:extLst>
                <a:ext uri="{FF2B5EF4-FFF2-40B4-BE49-F238E27FC236}">
                  <a16:creationId xmlns:a16="http://schemas.microsoft.com/office/drawing/2014/main" id="{C6E0AE62-E755-4E15-B024-FDF889A65D4D}"/>
                </a:ext>
              </a:extLst>
            </p:cNvPr>
            <p:cNvSpPr txBox="1">
              <a:spLocks/>
            </p:cNvSpPr>
            <p:nvPr/>
          </p:nvSpPr>
          <p:spPr>
            <a:xfrm>
              <a:off x="9667173" y="1718660"/>
              <a:ext cx="1457889" cy="293377"/>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1759</a:t>
              </a:r>
              <a:endParaRPr lang="en-US" sz="3600" dirty="0">
                <a:cs typeface="Arial" panose="020B0604020202020204"/>
              </a:endParaRPr>
            </a:p>
          </p:txBody>
        </p:sp>
      </p:grpSp>
    </p:spTree>
    <p:extLst>
      <p:ext uri="{BB962C8B-B14F-4D97-AF65-F5344CB8AC3E}">
        <p14:creationId xmlns:p14="http://schemas.microsoft.com/office/powerpoint/2010/main" val="17718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799B6-774F-872F-BC38-61EBB33438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8A7F9F-C6B7-3098-BE22-F57EEB48F27A}"/>
              </a:ext>
            </a:extLst>
          </p:cNvPr>
          <p:cNvSpPr>
            <a:spLocks noGrp="1"/>
          </p:cNvSpPr>
          <p:nvPr>
            <p:ph type="title"/>
          </p:nvPr>
        </p:nvSpPr>
        <p:spPr>
          <a:xfrm>
            <a:off x="290605" y="6106019"/>
            <a:ext cx="10996613" cy="710288"/>
          </a:xfrm>
        </p:spPr>
        <p:txBody>
          <a:bodyPr/>
          <a:lstStyle/>
          <a:p>
            <a:pPr algn="ctr"/>
            <a:r>
              <a:rPr lang="en-US" dirty="0">
                <a:latin typeface="Arial"/>
                <a:cs typeface="Arial"/>
              </a:rPr>
              <a:t>Exchange Flags and First World War Memorial</a:t>
            </a:r>
            <a:endParaRPr lang="en-US" dirty="0"/>
          </a:p>
        </p:txBody>
      </p:sp>
      <p:pic>
        <p:nvPicPr>
          <p:cNvPr id="2" name="Picture 1" descr="A statue of a person holding a staff. At the bottom of the statue are more people including men dressed as soldiers and a lady dressed as a nurse">
            <a:extLst>
              <a:ext uri="{FF2B5EF4-FFF2-40B4-BE49-F238E27FC236}">
                <a16:creationId xmlns:a16="http://schemas.microsoft.com/office/drawing/2014/main" id="{FED8917A-7542-B9EA-0801-C11867800C78}"/>
              </a:ext>
            </a:extLst>
          </p:cNvPr>
          <p:cNvPicPr>
            <a:picLocks noChangeAspect="1"/>
          </p:cNvPicPr>
          <p:nvPr/>
        </p:nvPicPr>
        <p:blipFill>
          <a:blip r:embed="rId3"/>
          <a:stretch>
            <a:fillRect/>
          </a:stretch>
        </p:blipFill>
        <p:spPr>
          <a:xfrm>
            <a:off x="4027317" y="414291"/>
            <a:ext cx="4129967" cy="5511554"/>
          </a:xfrm>
          <a:prstGeom prst="rect">
            <a:avLst/>
          </a:prstGeom>
        </p:spPr>
      </p:pic>
      <p:grpSp>
        <p:nvGrpSpPr>
          <p:cNvPr id="10" name="Washi">
            <a:extLst>
              <a:ext uri="{FF2B5EF4-FFF2-40B4-BE49-F238E27FC236}">
                <a16:creationId xmlns:a16="http://schemas.microsoft.com/office/drawing/2014/main" id="{C923B6E9-2CC3-2964-1E8A-D110A3449B91}"/>
              </a:ext>
              <a:ext uri="{C183D7F6-B498-43B3-948B-1728B52AA6E4}">
                <adec:decorative xmlns:adec="http://schemas.microsoft.com/office/drawing/2017/decorative" val="1"/>
              </a:ext>
            </a:extLst>
          </p:cNvPr>
          <p:cNvGrpSpPr/>
          <p:nvPr/>
        </p:nvGrpSpPr>
        <p:grpSpPr>
          <a:xfrm>
            <a:off x="645074" y="745605"/>
            <a:ext cx="1835524" cy="969242"/>
            <a:chOff x="9478356" y="1418828"/>
            <a:chExt cx="1835524" cy="969242"/>
          </a:xfrm>
        </p:grpSpPr>
        <p:pic>
          <p:nvPicPr>
            <p:cNvPr id="8" name="Picture 7">
              <a:extLst>
                <a:ext uri="{FF2B5EF4-FFF2-40B4-BE49-F238E27FC236}">
                  <a16:creationId xmlns:a16="http://schemas.microsoft.com/office/drawing/2014/main" id="{8A22E409-F637-691F-30F1-BF1F5C4A45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8356" y="1418828"/>
              <a:ext cx="1835524" cy="969242"/>
            </a:xfrm>
            <a:prstGeom prst="rect">
              <a:avLst/>
            </a:prstGeom>
          </p:spPr>
        </p:pic>
        <p:sp>
          <p:nvSpPr>
            <p:cNvPr id="9" name="Text Placeholder">
              <a:extLst>
                <a:ext uri="{FF2B5EF4-FFF2-40B4-BE49-F238E27FC236}">
                  <a16:creationId xmlns:a16="http://schemas.microsoft.com/office/drawing/2014/main" id="{D8E74531-7024-7F65-195B-065CBC2CD08E}"/>
                </a:ext>
              </a:extLst>
            </p:cNvPr>
            <p:cNvSpPr txBox="1">
              <a:spLocks/>
            </p:cNvSpPr>
            <p:nvPr/>
          </p:nvSpPr>
          <p:spPr>
            <a:xfrm>
              <a:off x="9590212" y="1724372"/>
              <a:ext cx="1457889" cy="293377"/>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1924</a:t>
              </a:r>
              <a:endParaRPr lang="en-US" sz="3600" dirty="0">
                <a:cs typeface="Arial" panose="020B0604020202020204"/>
              </a:endParaRPr>
            </a:p>
          </p:txBody>
        </p:sp>
      </p:grpSp>
    </p:spTree>
    <p:extLst>
      <p:ext uri="{BB962C8B-B14F-4D97-AF65-F5344CB8AC3E}">
        <p14:creationId xmlns:p14="http://schemas.microsoft.com/office/powerpoint/2010/main" val="127740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FFB88-9517-C748-5C86-4E7FC49375B1}"/>
              </a:ext>
            </a:extLst>
          </p:cNvPr>
          <p:cNvSpPr>
            <a:spLocks noGrp="1"/>
          </p:cNvSpPr>
          <p:nvPr>
            <p:ph type="title"/>
          </p:nvPr>
        </p:nvSpPr>
        <p:spPr/>
        <p:txBody>
          <a:bodyPr/>
          <a:lstStyle/>
          <a:p>
            <a:r>
              <a:rPr lang="en-US" dirty="0">
                <a:latin typeface="Arial"/>
                <a:cs typeface="Arial"/>
              </a:rPr>
              <a:t>Martins Bank Building, Water Street</a:t>
            </a:r>
            <a:br>
              <a:rPr lang="en-US" dirty="0"/>
            </a:br>
            <a:endParaRPr lang="en-US" dirty="0"/>
          </a:p>
        </p:txBody>
      </p:sp>
      <p:sp>
        <p:nvSpPr>
          <p:cNvPr id="10" name="Text Placeholder">
            <a:extLst>
              <a:ext uri="{FF2B5EF4-FFF2-40B4-BE49-F238E27FC236}">
                <a16:creationId xmlns:a16="http://schemas.microsoft.com/office/drawing/2014/main" id="{5D397764-96F4-03BD-0F76-7BDE3D126730}"/>
              </a:ext>
            </a:extLst>
          </p:cNvPr>
          <p:cNvSpPr txBox="1">
            <a:spLocks/>
          </p:cNvSpPr>
          <p:nvPr/>
        </p:nvSpPr>
        <p:spPr>
          <a:xfrm>
            <a:off x="871230" y="1087363"/>
            <a:ext cx="1457889" cy="293377"/>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t>1924</a:t>
            </a:r>
            <a:endParaRPr lang="en-US" sz="3600">
              <a:cs typeface="Arial" panose="020B0604020202020204"/>
            </a:endParaRPr>
          </a:p>
        </p:txBody>
      </p:sp>
      <p:pic>
        <p:nvPicPr>
          <p:cNvPr id="4" name="Content Placeholder 3">
            <a:extLst>
              <a:ext uri="{FF2B5EF4-FFF2-40B4-BE49-F238E27FC236}">
                <a16:creationId xmlns:a16="http://schemas.microsoft.com/office/drawing/2014/main" id="{8229D688-DDFE-20DA-6F7B-52D1D21E70E6}"/>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3200374" y="395390"/>
            <a:ext cx="4875650" cy="5534417"/>
          </a:xfrm>
        </p:spPr>
      </p:pic>
      <p:sp>
        <p:nvSpPr>
          <p:cNvPr id="6" name="Title 3">
            <a:extLst>
              <a:ext uri="{FF2B5EF4-FFF2-40B4-BE49-F238E27FC236}">
                <a16:creationId xmlns:a16="http://schemas.microsoft.com/office/drawing/2014/main" id="{7819FC69-F349-F4E1-AB77-8F0514C36AE6}"/>
              </a:ext>
              <a:ext uri="{C183D7F6-B498-43B3-948B-1728B52AA6E4}">
                <adec:decorative xmlns:adec="http://schemas.microsoft.com/office/drawing/2017/decorative" val="1"/>
              </a:ext>
            </a:extLst>
          </p:cNvPr>
          <p:cNvSpPr txBox="1">
            <a:spLocks/>
          </p:cNvSpPr>
          <p:nvPr/>
        </p:nvSpPr>
        <p:spPr>
          <a:xfrm>
            <a:off x="290605" y="6106019"/>
            <a:ext cx="10996613" cy="710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a:lstStyle>
          <a:p>
            <a:pPr algn="ctr"/>
            <a:r>
              <a:rPr lang="en-US" dirty="0">
                <a:latin typeface="Arial"/>
                <a:cs typeface="Arial"/>
              </a:rPr>
              <a:t>Martins Bank Building, Water Street</a:t>
            </a:r>
            <a:endParaRPr lang="en-US" dirty="0"/>
          </a:p>
        </p:txBody>
      </p:sp>
      <p:grpSp>
        <p:nvGrpSpPr>
          <p:cNvPr id="14" name="Washi">
            <a:extLst>
              <a:ext uri="{FF2B5EF4-FFF2-40B4-BE49-F238E27FC236}">
                <a16:creationId xmlns:a16="http://schemas.microsoft.com/office/drawing/2014/main" id="{46F55C63-BC2E-06A4-E8EF-4966470D4518}"/>
              </a:ext>
              <a:ext uri="{C183D7F6-B498-43B3-948B-1728B52AA6E4}">
                <adec:decorative xmlns:adec="http://schemas.microsoft.com/office/drawing/2017/decorative" val="1"/>
              </a:ext>
            </a:extLst>
          </p:cNvPr>
          <p:cNvGrpSpPr/>
          <p:nvPr/>
        </p:nvGrpSpPr>
        <p:grpSpPr>
          <a:xfrm>
            <a:off x="645074" y="745605"/>
            <a:ext cx="1835524" cy="969242"/>
            <a:chOff x="9478356" y="1418828"/>
            <a:chExt cx="1835524" cy="969242"/>
          </a:xfrm>
        </p:grpSpPr>
        <p:pic>
          <p:nvPicPr>
            <p:cNvPr id="12" name="Picture 11">
              <a:extLst>
                <a:ext uri="{FF2B5EF4-FFF2-40B4-BE49-F238E27FC236}">
                  <a16:creationId xmlns:a16="http://schemas.microsoft.com/office/drawing/2014/main" id="{572229FB-26F1-0923-D36A-F4F9EC1776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8356" y="1418828"/>
              <a:ext cx="1835524" cy="969242"/>
            </a:xfrm>
            <a:prstGeom prst="rect">
              <a:avLst/>
            </a:prstGeom>
          </p:spPr>
        </p:pic>
        <p:sp>
          <p:nvSpPr>
            <p:cNvPr id="13" name="Text Placeholder">
              <a:extLst>
                <a:ext uri="{FF2B5EF4-FFF2-40B4-BE49-F238E27FC236}">
                  <a16:creationId xmlns:a16="http://schemas.microsoft.com/office/drawing/2014/main" id="{0E79118B-90D6-5CEF-1BB2-1414ADF57EB2}"/>
                </a:ext>
                <a:ext uri="{C183D7F6-B498-43B3-948B-1728B52AA6E4}">
                  <adec:decorative xmlns:adec="http://schemas.microsoft.com/office/drawing/2017/decorative" val="1"/>
                </a:ext>
              </a:extLst>
            </p:cNvPr>
            <p:cNvSpPr txBox="1">
              <a:spLocks/>
            </p:cNvSpPr>
            <p:nvPr/>
          </p:nvSpPr>
          <p:spPr>
            <a:xfrm>
              <a:off x="9704512" y="1760586"/>
              <a:ext cx="1457889" cy="293377"/>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1932</a:t>
              </a:r>
              <a:endParaRPr lang="en-US" sz="3600" dirty="0">
                <a:cs typeface="Arial" panose="020B0604020202020204"/>
              </a:endParaRPr>
            </a:p>
          </p:txBody>
        </p:sp>
      </p:grpSp>
    </p:spTree>
    <p:extLst>
      <p:ext uri="{BB962C8B-B14F-4D97-AF65-F5344CB8AC3E}">
        <p14:creationId xmlns:p14="http://schemas.microsoft.com/office/powerpoint/2010/main" val="61906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024FB-E1A4-07F1-B587-49044168ECC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18CB1EF-76AF-98C9-30A7-6D8B3BEB8A3F}"/>
              </a:ext>
            </a:extLst>
          </p:cNvPr>
          <p:cNvSpPr>
            <a:spLocks noGrp="1"/>
          </p:cNvSpPr>
          <p:nvPr>
            <p:ph type="title"/>
          </p:nvPr>
        </p:nvSpPr>
        <p:spPr>
          <a:xfrm>
            <a:off x="371984" y="6150407"/>
            <a:ext cx="10996613" cy="710288"/>
          </a:xfrm>
        </p:spPr>
        <p:txBody>
          <a:bodyPr/>
          <a:lstStyle/>
          <a:p>
            <a:pPr algn="ctr"/>
            <a:r>
              <a:rPr lang="en-US" dirty="0">
                <a:latin typeface="Arial"/>
                <a:cs typeface="Arial"/>
              </a:rPr>
              <a:t>Alfred Lewis Jones Memorial</a:t>
            </a:r>
            <a:endParaRPr lang="en-US" dirty="0"/>
          </a:p>
        </p:txBody>
      </p:sp>
      <p:pic>
        <p:nvPicPr>
          <p:cNvPr id="3" name="Picture 2" descr="A statue of a person">
            <a:extLst>
              <a:ext uri="{FF2B5EF4-FFF2-40B4-BE49-F238E27FC236}">
                <a16:creationId xmlns:a16="http://schemas.microsoft.com/office/drawing/2014/main" id="{BE1EA81F-2378-6C4C-7D99-5D3948C58C1F}"/>
              </a:ext>
            </a:extLst>
          </p:cNvPr>
          <p:cNvPicPr>
            <a:picLocks noChangeAspect="1"/>
          </p:cNvPicPr>
          <p:nvPr/>
        </p:nvPicPr>
        <p:blipFill>
          <a:blip r:embed="rId3"/>
          <a:stretch>
            <a:fillRect/>
          </a:stretch>
        </p:blipFill>
        <p:spPr>
          <a:xfrm>
            <a:off x="4126638" y="44388"/>
            <a:ext cx="3946120" cy="5970234"/>
          </a:xfrm>
          <a:prstGeom prst="rect">
            <a:avLst/>
          </a:prstGeom>
        </p:spPr>
      </p:pic>
      <p:grpSp>
        <p:nvGrpSpPr>
          <p:cNvPr id="7" name="Washi">
            <a:extLst>
              <a:ext uri="{FF2B5EF4-FFF2-40B4-BE49-F238E27FC236}">
                <a16:creationId xmlns:a16="http://schemas.microsoft.com/office/drawing/2014/main" id="{FE611753-562A-FB32-DCDF-BA0BCDB8EE04}"/>
              </a:ext>
              <a:ext uri="{C183D7F6-B498-43B3-948B-1728B52AA6E4}">
                <adec:decorative xmlns:adec="http://schemas.microsoft.com/office/drawing/2017/decorative" val="1"/>
              </a:ext>
            </a:extLst>
          </p:cNvPr>
          <p:cNvGrpSpPr/>
          <p:nvPr/>
        </p:nvGrpSpPr>
        <p:grpSpPr>
          <a:xfrm>
            <a:off x="748647" y="856576"/>
            <a:ext cx="1835524" cy="969242"/>
            <a:chOff x="9478356" y="1418828"/>
            <a:chExt cx="1835524" cy="969242"/>
          </a:xfrm>
        </p:grpSpPr>
        <p:pic>
          <p:nvPicPr>
            <p:cNvPr id="8" name="Picture 7">
              <a:extLst>
                <a:ext uri="{FF2B5EF4-FFF2-40B4-BE49-F238E27FC236}">
                  <a16:creationId xmlns:a16="http://schemas.microsoft.com/office/drawing/2014/main" id="{2EC960B8-E446-6BFB-34B0-123D10A3FA3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8356" y="1418828"/>
              <a:ext cx="1835524" cy="969242"/>
            </a:xfrm>
            <a:prstGeom prst="rect">
              <a:avLst/>
            </a:prstGeom>
          </p:spPr>
        </p:pic>
        <p:sp>
          <p:nvSpPr>
            <p:cNvPr id="9" name="Text Placeholder">
              <a:extLst>
                <a:ext uri="{FF2B5EF4-FFF2-40B4-BE49-F238E27FC236}">
                  <a16:creationId xmlns:a16="http://schemas.microsoft.com/office/drawing/2014/main" id="{45FBC5F8-A2D2-B296-F429-D711091B39D4}"/>
                </a:ext>
              </a:extLst>
            </p:cNvPr>
            <p:cNvSpPr txBox="1">
              <a:spLocks/>
            </p:cNvSpPr>
            <p:nvPr/>
          </p:nvSpPr>
          <p:spPr>
            <a:xfrm>
              <a:off x="9704512" y="1666517"/>
              <a:ext cx="1457889" cy="322969"/>
            </a:xfrm>
            <a:prstGeom prst="rect">
              <a:avLst/>
            </a:prstGeom>
            <a:noFill/>
          </p:spPr>
          <p:txBody>
            <a:bodyPr lIns="91440" tIns="45720" rIns="91440" bIns="45720"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cs typeface="Arial"/>
                </a:rPr>
                <a:t>1913</a:t>
              </a:r>
            </a:p>
          </p:txBody>
        </p:sp>
      </p:grpSp>
    </p:spTree>
    <p:extLst>
      <p:ext uri="{BB962C8B-B14F-4D97-AF65-F5344CB8AC3E}">
        <p14:creationId xmlns:p14="http://schemas.microsoft.com/office/powerpoint/2010/main" val="148234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36CA-C78A-B5E3-CE0D-47A4AC5569B1}"/>
              </a:ext>
            </a:extLst>
          </p:cNvPr>
          <p:cNvSpPr>
            <a:spLocks noGrp="1"/>
          </p:cNvSpPr>
          <p:nvPr>
            <p:ph type="title"/>
          </p:nvPr>
        </p:nvSpPr>
        <p:spPr>
          <a:xfrm>
            <a:off x="357187" y="365126"/>
            <a:ext cx="6068327" cy="710288"/>
          </a:xfrm>
        </p:spPr>
        <p:txBody>
          <a:bodyPr>
            <a:normAutofit fontScale="90000"/>
          </a:bodyPr>
          <a:lstStyle/>
          <a:p>
            <a:r>
              <a:rPr lang="en-GB" dirty="0"/>
              <a:t>We Need to Walk About Empire History Trail</a:t>
            </a:r>
          </a:p>
        </p:txBody>
      </p:sp>
      <p:sp>
        <p:nvSpPr>
          <p:cNvPr id="3" name="Content Placeholder 2">
            <a:extLst>
              <a:ext uri="{FF2B5EF4-FFF2-40B4-BE49-F238E27FC236}">
                <a16:creationId xmlns:a16="http://schemas.microsoft.com/office/drawing/2014/main" id="{804987B9-43B5-4882-9817-45BA932593BF}"/>
              </a:ext>
            </a:extLst>
          </p:cNvPr>
          <p:cNvSpPr>
            <a:spLocks noGrp="1"/>
          </p:cNvSpPr>
          <p:nvPr>
            <p:ph idx="1"/>
          </p:nvPr>
        </p:nvSpPr>
        <p:spPr>
          <a:xfrm>
            <a:off x="381886" y="1320901"/>
            <a:ext cx="6043628" cy="3506285"/>
          </a:xfrm>
        </p:spPr>
        <p:txBody>
          <a:bodyPr/>
          <a:lstStyle/>
          <a:p>
            <a:r>
              <a:rPr lang="en-GB" sz="2400" dirty="0"/>
              <a:t>As you take part in the history trail, you will visit the places you have just seen. They are marked on the map opposite.</a:t>
            </a:r>
          </a:p>
          <a:p>
            <a:endParaRPr lang="en-GB" sz="2400" dirty="0"/>
          </a:p>
          <a:p>
            <a:r>
              <a:rPr lang="en-GB" sz="2400" dirty="0"/>
              <a:t>You will be given a copy of this map.  For each place you visit, complete the activity and write your answer in the box. </a:t>
            </a:r>
            <a:endParaRPr lang="en-GB" dirty="0"/>
          </a:p>
        </p:txBody>
      </p:sp>
      <p:pic>
        <p:nvPicPr>
          <p:cNvPr id="10" name="Picture 9" descr="A map of Liverpool with drawings of various buildings on it">
            <a:extLst>
              <a:ext uri="{FF2B5EF4-FFF2-40B4-BE49-F238E27FC236}">
                <a16:creationId xmlns:a16="http://schemas.microsoft.com/office/drawing/2014/main" id="{E3EAB7BD-8160-2574-1A67-39A08D42DA71}"/>
              </a:ext>
            </a:extLst>
          </p:cNvPr>
          <p:cNvPicPr>
            <a:picLocks noChangeAspect="1"/>
          </p:cNvPicPr>
          <p:nvPr/>
        </p:nvPicPr>
        <p:blipFill rotWithShape="1">
          <a:blip r:embed="rId2"/>
          <a:srcRect l="3065" t="12948" r="2436"/>
          <a:stretch/>
        </p:blipFill>
        <p:spPr>
          <a:xfrm>
            <a:off x="6921483" y="32463"/>
            <a:ext cx="5270517" cy="6825537"/>
          </a:xfrm>
          <a:prstGeom prst="rect">
            <a:avLst/>
          </a:prstGeom>
        </p:spPr>
      </p:pic>
      <p:grpSp>
        <p:nvGrpSpPr>
          <p:cNvPr id="13" name="Consider Char">
            <a:extLst>
              <a:ext uri="{FF2B5EF4-FFF2-40B4-BE49-F238E27FC236}">
                <a16:creationId xmlns:a16="http://schemas.microsoft.com/office/drawing/2014/main" id="{0EDB2C1F-2C78-AA9F-6689-CE21094594EA}"/>
              </a:ext>
              <a:ext uri="{C183D7F6-B498-43B3-948B-1728B52AA6E4}">
                <adec:decorative xmlns:adec="http://schemas.microsoft.com/office/drawing/2017/decorative" val="1"/>
              </a:ext>
            </a:extLst>
          </p:cNvPr>
          <p:cNvGrpSpPr/>
          <p:nvPr/>
        </p:nvGrpSpPr>
        <p:grpSpPr>
          <a:xfrm>
            <a:off x="108537" y="4525776"/>
            <a:ext cx="2863263" cy="2210131"/>
            <a:chOff x="8257250" y="160572"/>
            <a:chExt cx="4227655" cy="2611054"/>
          </a:xfrm>
        </p:grpSpPr>
        <p:sp>
          <p:nvSpPr>
            <p:cNvPr id="14" name="Washi">
              <a:extLst>
                <a:ext uri="{FF2B5EF4-FFF2-40B4-BE49-F238E27FC236}">
                  <a16:creationId xmlns:a16="http://schemas.microsoft.com/office/drawing/2014/main" id="{D74E16DE-328E-BE2E-5B96-FC2DEAEB21B0}"/>
                </a:ext>
                <a:ext uri="{C183D7F6-B498-43B3-948B-1728B52AA6E4}">
                  <adec:decorative xmlns:adec="http://schemas.microsoft.com/office/drawing/2017/decorative" val="1"/>
                </a:ext>
              </a:extLst>
            </p:cNvPr>
            <p:cNvSpPr txBox="1">
              <a:spLocks/>
            </p:cNvSpPr>
            <p:nvPr/>
          </p:nvSpPr>
          <p:spPr>
            <a:xfrm>
              <a:off x="8416882" y="439239"/>
              <a:ext cx="2233900" cy="681037"/>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5" name="Text Placeholder">
              <a:extLst>
                <a:ext uri="{FF2B5EF4-FFF2-40B4-BE49-F238E27FC236}">
                  <a16:creationId xmlns:a16="http://schemas.microsoft.com/office/drawing/2014/main" id="{C497D14B-E658-B138-C656-7AE69580EA61}"/>
                </a:ext>
              </a:extLst>
            </p:cNvPr>
            <p:cNvSpPr txBox="1">
              <a:spLocks/>
            </p:cNvSpPr>
            <p:nvPr/>
          </p:nvSpPr>
          <p:spPr>
            <a:xfrm rot="21383919">
              <a:off x="8257250" y="580805"/>
              <a:ext cx="2568902" cy="414338"/>
            </a:xfrm>
            <a:prstGeom prst="rect">
              <a:avLst/>
            </a:prstGeom>
            <a:noFill/>
          </p:spPr>
          <p:txBody>
            <a:bodyPr anchor="ctr" anchorCtr="0">
              <a:normAutofit fontScale="3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mj-lt"/>
                </a:rPr>
                <a:t>Consider</a:t>
              </a:r>
              <a:endParaRPr lang="en-GB" sz="5400" dirty="0">
                <a:solidFill>
                  <a:srgbClr val="3F3F3F"/>
                </a:solidFill>
                <a:effectLst/>
                <a:latin typeface="+mj-lt"/>
              </a:endParaRPr>
            </a:p>
          </p:txBody>
        </p:sp>
        <p:pic>
          <p:nvPicPr>
            <p:cNvPr id="16" name="Consider-icon" descr="Consider character icon">
              <a:extLst>
                <a:ext uri="{FF2B5EF4-FFF2-40B4-BE49-F238E27FC236}">
                  <a16:creationId xmlns:a16="http://schemas.microsoft.com/office/drawing/2014/main" id="{734B40B3-1A8B-142B-457C-64B32B7E38B3}"/>
                </a:ext>
              </a:extLst>
            </p:cNvPr>
            <p:cNvPicPr>
              <a:picLocks noChangeAspect="1"/>
            </p:cNvPicPr>
            <p:nvPr/>
          </p:nvPicPr>
          <p:blipFill>
            <a:blip r:embed="rId5"/>
            <a:stretch>
              <a:fillRect/>
            </a:stretch>
          </p:blipFill>
          <p:spPr>
            <a:xfrm>
              <a:off x="10018408" y="160572"/>
              <a:ext cx="2466497" cy="2611054"/>
            </a:xfrm>
            <a:prstGeom prst="rect">
              <a:avLst/>
            </a:prstGeom>
          </p:spPr>
        </p:pic>
      </p:grpSp>
      <p:grpSp>
        <p:nvGrpSpPr>
          <p:cNvPr id="17" name="Washi">
            <a:extLst>
              <a:ext uri="{FF2B5EF4-FFF2-40B4-BE49-F238E27FC236}">
                <a16:creationId xmlns:a16="http://schemas.microsoft.com/office/drawing/2014/main" id="{AB3EA632-0992-C133-E4C6-55B26678F2BF}"/>
              </a:ext>
              <a:ext uri="{C183D7F6-B498-43B3-948B-1728B52AA6E4}">
                <adec:decorative xmlns:adec="http://schemas.microsoft.com/office/drawing/2017/decorative" val="1"/>
              </a:ext>
            </a:extLst>
          </p:cNvPr>
          <p:cNvGrpSpPr/>
          <p:nvPr/>
        </p:nvGrpSpPr>
        <p:grpSpPr>
          <a:xfrm>
            <a:off x="2971800" y="4819535"/>
            <a:ext cx="3514351" cy="1834971"/>
            <a:chOff x="9425511" y="452969"/>
            <a:chExt cx="2369750" cy="681038"/>
          </a:xfrm>
        </p:grpSpPr>
        <p:sp>
          <p:nvSpPr>
            <p:cNvPr id="18" name="Washi">
              <a:extLst>
                <a:ext uri="{FF2B5EF4-FFF2-40B4-BE49-F238E27FC236}">
                  <a16:creationId xmlns:a16="http://schemas.microsoft.com/office/drawing/2014/main" id="{F08E04E4-0874-4586-9534-F5AE51DD07EF}"/>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9" name="Text Placeholder">
              <a:extLst>
                <a:ext uri="{FF2B5EF4-FFF2-40B4-BE49-F238E27FC236}">
                  <a16:creationId xmlns:a16="http://schemas.microsoft.com/office/drawing/2014/main" id="{C5F80F3C-D492-4A76-BD74-D55D6FDEC01E}"/>
                </a:ext>
                <a:ext uri="{C183D7F6-B498-43B3-948B-1728B52AA6E4}">
                  <adec:decorative xmlns:adec="http://schemas.microsoft.com/office/drawing/2017/decorative" val="0"/>
                </a:ext>
              </a:extLst>
            </p:cNvPr>
            <p:cNvSpPr txBox="1">
              <a:spLocks/>
            </p:cNvSpPr>
            <p:nvPr/>
          </p:nvSpPr>
          <p:spPr>
            <a:xfrm rot="21383919">
              <a:off x="9525116" y="583886"/>
              <a:ext cx="2270145" cy="414338"/>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W</a:t>
              </a:r>
              <a:r>
                <a:rPr lang="en-GB" sz="1800" dirty="0">
                  <a:effectLst/>
                  <a:ea typeface="Times New Roman" panose="02020603050405020304" pitchFamily="18" charset="0"/>
                </a:rPr>
                <a:t>hat does each site tell you about</a:t>
              </a:r>
              <a:r>
                <a:rPr lang="en-GB" sz="1800" dirty="0">
                  <a:ea typeface="Times New Roman" panose="02020603050405020304" pitchFamily="18" charset="0"/>
                </a:rPr>
                <a:t> Liverpool's</a:t>
              </a:r>
              <a:r>
                <a:rPr lang="en-GB" sz="1800" dirty="0">
                  <a:effectLst/>
                  <a:ea typeface="Times New Roman" panose="02020603050405020304" pitchFamily="18" charset="0"/>
                </a:rPr>
                <a:t> </a:t>
              </a:r>
              <a:r>
                <a:rPr lang="en-GB" sz="1800" dirty="0">
                  <a:ea typeface="Times New Roman" panose="02020603050405020304" pitchFamily="18" charset="0"/>
                </a:rPr>
                <a:t>links with the </a:t>
              </a:r>
              <a:r>
                <a:rPr lang="en-GB" sz="1800" dirty="0">
                  <a:effectLst/>
                  <a:ea typeface="Times New Roman" panose="02020603050405020304" pitchFamily="18" charset="0"/>
                </a:rPr>
                <a:t>British Empire?</a:t>
              </a:r>
            </a:p>
          </p:txBody>
        </p:sp>
      </p:grpSp>
    </p:spTree>
    <p:extLst>
      <p:ext uri="{BB962C8B-B14F-4D97-AF65-F5344CB8AC3E}">
        <p14:creationId xmlns:p14="http://schemas.microsoft.com/office/powerpoint/2010/main" val="866378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BF28F8-DE4D-5A2A-E7A5-D6E214DF4470}"/>
              </a:ext>
            </a:extLst>
          </p:cNvPr>
          <p:cNvSpPr>
            <a:spLocks noGrp="1"/>
          </p:cNvSpPr>
          <p:nvPr>
            <p:ph type="title"/>
          </p:nvPr>
        </p:nvSpPr>
        <p:spPr>
          <a:xfrm>
            <a:off x="357187" y="365126"/>
            <a:ext cx="10183127" cy="710288"/>
          </a:xfrm>
        </p:spPr>
        <p:txBody>
          <a:bodyPr>
            <a:normAutofit/>
          </a:bodyPr>
          <a:lstStyle/>
          <a:p>
            <a:r>
              <a:rPr lang="en-GB" dirty="0">
                <a:latin typeface="Arial"/>
                <a:cs typeface="Arial"/>
              </a:rPr>
              <a:t>We Need to Walk About Empire: </a:t>
            </a:r>
            <a:r>
              <a:rPr lang="en-GB" dirty="0" err="1">
                <a:latin typeface="Arial"/>
                <a:cs typeface="Arial"/>
              </a:rPr>
              <a:t>StoryMap</a:t>
            </a:r>
          </a:p>
        </p:txBody>
      </p:sp>
      <p:sp>
        <p:nvSpPr>
          <p:cNvPr id="5" name="TextBox 4">
            <a:extLst>
              <a:ext uri="{FF2B5EF4-FFF2-40B4-BE49-F238E27FC236}">
                <a16:creationId xmlns:a16="http://schemas.microsoft.com/office/drawing/2014/main" id="{41202ECA-ECD7-EA25-E170-E07BDDA2F5B4}"/>
              </a:ext>
            </a:extLst>
          </p:cNvPr>
          <p:cNvSpPr txBox="1"/>
          <p:nvPr/>
        </p:nvSpPr>
        <p:spPr>
          <a:xfrm>
            <a:off x="24431" y="1303748"/>
            <a:ext cx="3013753" cy="2431435"/>
          </a:xfrm>
          <a:prstGeom prst="rect">
            <a:avLst/>
          </a:prstGeom>
          <a:noFill/>
        </p:spPr>
        <p:txBody>
          <a:bodyPr wrap="square" lIns="91440" tIns="45720" rIns="91440" bIns="45720" rtlCol="0" anchor="t">
            <a:spAutoFit/>
          </a:bodyPr>
          <a:lstStyle/>
          <a:p>
            <a:pPr algn="ctr"/>
            <a:r>
              <a:rPr lang="en-GB" sz="2200" dirty="0"/>
              <a:t>If you can’t walk the trail in person, you could explore the sites using the </a:t>
            </a:r>
            <a:r>
              <a:rPr lang="en-GB" sz="2200" dirty="0" err="1"/>
              <a:t>StoryMap</a:t>
            </a:r>
            <a:r>
              <a:rPr lang="en-GB" sz="2200" dirty="0"/>
              <a:t>: ‘</a:t>
            </a:r>
            <a:r>
              <a:rPr lang="en-GB" sz="2200" dirty="0">
                <a:hlinkClick r:id="rId3"/>
              </a:rPr>
              <a:t>We Need to Walk About Empire</a:t>
            </a:r>
            <a:r>
              <a:rPr lang="en-GB" sz="2200" dirty="0"/>
              <a:t>’.</a:t>
            </a:r>
          </a:p>
          <a:p>
            <a:endParaRPr lang="en-GB" sz="2000" dirty="0"/>
          </a:p>
        </p:txBody>
      </p:sp>
      <p:pic>
        <p:nvPicPr>
          <p:cNvPr id="3" name="Picture 2" descr="Screen shot of the online StoryMap version of the trail">
            <a:extLst>
              <a:ext uri="{FF2B5EF4-FFF2-40B4-BE49-F238E27FC236}">
                <a16:creationId xmlns:a16="http://schemas.microsoft.com/office/drawing/2014/main" id="{A978FC30-200E-8D2A-1A29-640341BBE33C}"/>
              </a:ext>
            </a:extLst>
          </p:cNvPr>
          <p:cNvPicPr>
            <a:picLocks noChangeAspect="1"/>
          </p:cNvPicPr>
          <p:nvPr/>
        </p:nvPicPr>
        <p:blipFill>
          <a:blip r:embed="rId4"/>
          <a:stretch>
            <a:fillRect/>
          </a:stretch>
        </p:blipFill>
        <p:spPr>
          <a:xfrm>
            <a:off x="3523206" y="1122517"/>
            <a:ext cx="7759654" cy="4495800"/>
          </a:xfrm>
          <a:prstGeom prst="rect">
            <a:avLst/>
          </a:prstGeom>
          <a:ln w="38100">
            <a:solidFill>
              <a:srgbClr val="7AA62C"/>
            </a:solidFill>
          </a:ln>
        </p:spPr>
      </p:pic>
      <p:grpSp>
        <p:nvGrpSpPr>
          <p:cNvPr id="12" name="Washi">
            <a:extLst>
              <a:ext uri="{FF2B5EF4-FFF2-40B4-BE49-F238E27FC236}">
                <a16:creationId xmlns:a16="http://schemas.microsoft.com/office/drawing/2014/main" id="{7B8B468A-8BB6-96C7-253A-2835BE982A2C}"/>
              </a:ext>
              <a:ext uri="{C183D7F6-B498-43B3-948B-1728B52AA6E4}">
                <adec:decorative xmlns:adec="http://schemas.microsoft.com/office/drawing/2017/decorative" val="1"/>
              </a:ext>
            </a:extLst>
          </p:cNvPr>
          <p:cNvGrpSpPr/>
          <p:nvPr/>
        </p:nvGrpSpPr>
        <p:grpSpPr>
          <a:xfrm>
            <a:off x="2615973" y="4611157"/>
            <a:ext cx="2783930" cy="1697561"/>
            <a:chOff x="9425511" y="452969"/>
            <a:chExt cx="2328862" cy="681038"/>
          </a:xfrm>
        </p:grpSpPr>
        <p:sp>
          <p:nvSpPr>
            <p:cNvPr id="13" name="Washi">
              <a:extLst>
                <a:ext uri="{FF2B5EF4-FFF2-40B4-BE49-F238E27FC236}">
                  <a16:creationId xmlns:a16="http://schemas.microsoft.com/office/drawing/2014/main" id="{999252AD-7B7E-1654-59E9-EF6932CC7FF2}"/>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4" name="Text Placeholder">
              <a:extLst>
                <a:ext uri="{FF2B5EF4-FFF2-40B4-BE49-F238E27FC236}">
                  <a16:creationId xmlns:a16="http://schemas.microsoft.com/office/drawing/2014/main" id="{9D6F9AFE-38ED-4E7B-6CB9-47B5D82CE056}"/>
                </a:ext>
                <a:ext uri="{C183D7F6-B498-43B3-948B-1728B52AA6E4}">
                  <adec:decorative xmlns:adec="http://schemas.microsoft.com/office/drawing/2017/decorative" val="0"/>
                </a:ext>
              </a:extLst>
            </p:cNvPr>
            <p:cNvSpPr txBox="1">
              <a:spLocks/>
            </p:cNvSpPr>
            <p:nvPr/>
          </p:nvSpPr>
          <p:spPr>
            <a:xfrm rot="21383919">
              <a:off x="9498276" y="595475"/>
              <a:ext cx="2251092" cy="393400"/>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t>W</a:t>
              </a:r>
              <a:r>
                <a:rPr lang="en-GB" sz="1600" dirty="0">
                  <a:effectLst/>
                  <a:ea typeface="Times New Roman" panose="02020603050405020304" pitchFamily="18" charset="0"/>
                </a:rPr>
                <a:t>hat does each site tell you about</a:t>
              </a:r>
              <a:r>
                <a:rPr lang="en-GB" sz="1600" dirty="0">
                  <a:ea typeface="Times New Roman" panose="02020603050405020304" pitchFamily="18" charset="0"/>
                </a:rPr>
                <a:t> Liverpool's links with </a:t>
              </a:r>
              <a:r>
                <a:rPr lang="en-GB" sz="1600" dirty="0">
                  <a:effectLst/>
                  <a:ea typeface="Times New Roman" panose="02020603050405020304" pitchFamily="18" charset="0"/>
                </a:rPr>
                <a:t>the British Empire?</a:t>
              </a:r>
            </a:p>
          </p:txBody>
        </p:sp>
      </p:grpSp>
      <p:grpSp>
        <p:nvGrpSpPr>
          <p:cNvPr id="6" name="Consider Char">
            <a:extLst>
              <a:ext uri="{FF2B5EF4-FFF2-40B4-BE49-F238E27FC236}">
                <a16:creationId xmlns:a16="http://schemas.microsoft.com/office/drawing/2014/main" id="{12841A66-56E2-1FB0-30AD-B5B09731BBB6}"/>
              </a:ext>
              <a:ext uri="{C183D7F6-B498-43B3-948B-1728B52AA6E4}">
                <adec:decorative xmlns:adec="http://schemas.microsoft.com/office/drawing/2017/decorative" val="1"/>
              </a:ext>
            </a:extLst>
          </p:cNvPr>
          <p:cNvGrpSpPr/>
          <p:nvPr/>
        </p:nvGrpSpPr>
        <p:grpSpPr>
          <a:xfrm>
            <a:off x="-89759" y="3767949"/>
            <a:ext cx="2863263" cy="2210131"/>
            <a:chOff x="8257250" y="160572"/>
            <a:chExt cx="4227655" cy="2611054"/>
          </a:xfrm>
        </p:grpSpPr>
        <p:sp>
          <p:nvSpPr>
            <p:cNvPr id="7" name="Washi">
              <a:extLst>
                <a:ext uri="{FF2B5EF4-FFF2-40B4-BE49-F238E27FC236}">
                  <a16:creationId xmlns:a16="http://schemas.microsoft.com/office/drawing/2014/main" id="{A78C8498-8CDC-3415-DAFD-8A099A72E5C3}"/>
                </a:ext>
                <a:ext uri="{C183D7F6-B498-43B3-948B-1728B52AA6E4}">
                  <adec:decorative xmlns:adec="http://schemas.microsoft.com/office/drawing/2017/decorative" val="1"/>
                </a:ext>
              </a:extLst>
            </p:cNvPr>
            <p:cNvSpPr txBox="1">
              <a:spLocks/>
            </p:cNvSpPr>
            <p:nvPr/>
          </p:nvSpPr>
          <p:spPr>
            <a:xfrm>
              <a:off x="8416882" y="439239"/>
              <a:ext cx="2233900" cy="681037"/>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Text Placeholder">
              <a:extLst>
                <a:ext uri="{FF2B5EF4-FFF2-40B4-BE49-F238E27FC236}">
                  <a16:creationId xmlns:a16="http://schemas.microsoft.com/office/drawing/2014/main" id="{D5DA08CF-DA59-BDEC-0029-73AB9EFBFC22}"/>
                </a:ext>
              </a:extLst>
            </p:cNvPr>
            <p:cNvSpPr txBox="1">
              <a:spLocks/>
            </p:cNvSpPr>
            <p:nvPr/>
          </p:nvSpPr>
          <p:spPr>
            <a:xfrm rot="21383919">
              <a:off x="8257250" y="580805"/>
              <a:ext cx="2568902" cy="414338"/>
            </a:xfrm>
            <a:prstGeom prst="rect">
              <a:avLst/>
            </a:prstGeom>
            <a:noFill/>
          </p:spPr>
          <p:txBody>
            <a:bodyPr anchor="ctr" anchorCtr="0">
              <a:normAutofit fontScale="3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mj-lt"/>
                </a:rPr>
                <a:t>Consider</a:t>
              </a:r>
              <a:endParaRPr lang="en-GB" sz="5400" dirty="0">
                <a:solidFill>
                  <a:srgbClr val="3F3F3F"/>
                </a:solidFill>
                <a:effectLst/>
                <a:latin typeface="+mj-lt"/>
              </a:endParaRPr>
            </a:p>
          </p:txBody>
        </p:sp>
        <p:pic>
          <p:nvPicPr>
            <p:cNvPr id="9" name="Consider-icon" descr="Consider character icon">
              <a:extLst>
                <a:ext uri="{FF2B5EF4-FFF2-40B4-BE49-F238E27FC236}">
                  <a16:creationId xmlns:a16="http://schemas.microsoft.com/office/drawing/2014/main" id="{D5BFD72A-0D35-51E7-F952-3C8758BC67E0}"/>
                </a:ext>
              </a:extLst>
            </p:cNvPr>
            <p:cNvPicPr>
              <a:picLocks noChangeAspect="1"/>
            </p:cNvPicPr>
            <p:nvPr/>
          </p:nvPicPr>
          <p:blipFill>
            <a:blip r:embed="rId7"/>
            <a:stretch>
              <a:fillRect/>
            </a:stretch>
          </p:blipFill>
          <p:spPr>
            <a:xfrm>
              <a:off x="10018408" y="160572"/>
              <a:ext cx="2466497" cy="2611054"/>
            </a:xfrm>
            <a:prstGeom prst="rect">
              <a:avLst/>
            </a:prstGeom>
          </p:spPr>
        </p:pic>
      </p:grpSp>
    </p:spTree>
    <p:extLst>
      <p:ext uri="{BB962C8B-B14F-4D97-AF65-F5344CB8AC3E}">
        <p14:creationId xmlns:p14="http://schemas.microsoft.com/office/powerpoint/2010/main" val="3715373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281AF-A59B-7E44-469E-ED559E859360}"/>
              </a:ext>
            </a:extLst>
          </p:cNvPr>
          <p:cNvSpPr>
            <a:spLocks noGrp="1"/>
          </p:cNvSpPr>
          <p:nvPr>
            <p:ph type="title"/>
          </p:nvPr>
        </p:nvSpPr>
        <p:spPr>
          <a:xfrm>
            <a:off x="275940" y="38840"/>
            <a:ext cx="10996613" cy="710288"/>
          </a:xfrm>
        </p:spPr>
        <p:txBody>
          <a:bodyPr>
            <a:normAutofit fontScale="90000"/>
          </a:bodyPr>
          <a:lstStyle/>
          <a:p>
            <a:r>
              <a:rPr lang="en-US" dirty="0">
                <a:latin typeface="Arial"/>
                <a:cs typeface="Arial"/>
              </a:rPr>
              <a:t>A note for teachers</a:t>
            </a:r>
            <a:endParaRPr lang="en-US" dirty="0"/>
          </a:p>
        </p:txBody>
      </p:sp>
      <p:sp>
        <p:nvSpPr>
          <p:cNvPr id="3" name="Content Placeholder 2">
            <a:extLst>
              <a:ext uri="{FF2B5EF4-FFF2-40B4-BE49-F238E27FC236}">
                <a16:creationId xmlns:a16="http://schemas.microsoft.com/office/drawing/2014/main" id="{4FC405AE-7B53-3357-5166-BDBC223639BF}"/>
              </a:ext>
            </a:extLst>
          </p:cNvPr>
          <p:cNvSpPr>
            <a:spLocks noGrp="1"/>
          </p:cNvSpPr>
          <p:nvPr>
            <p:ph idx="1"/>
          </p:nvPr>
        </p:nvSpPr>
        <p:spPr>
          <a:xfrm>
            <a:off x="174850" y="762619"/>
            <a:ext cx="11275825" cy="5050684"/>
          </a:xfrm>
        </p:spPr>
        <p:txBody>
          <a:bodyPr lIns="0" tIns="45720" rIns="90000" bIns="45720" anchor="t"/>
          <a:lstStyle/>
          <a:p>
            <a:pPr algn="just"/>
            <a:r>
              <a:rPr lang="en-US" sz="1800" b="0" dirty="0">
                <a:ea typeface="+mn-lt"/>
                <a:cs typeface="+mn-lt"/>
              </a:rPr>
              <a:t>Please be aware that the topics and information in this enquiry are likely to have a different impact on both teachers and pupils depending on their connections to countries that were once part of the British Empire and/or their experiences of past or ongoing oppression. </a:t>
            </a:r>
            <a:endParaRPr lang="en-US" sz="1800" dirty="0">
              <a:cs typeface="Arial"/>
            </a:endParaRPr>
          </a:p>
          <a:p>
            <a:pPr algn="just"/>
            <a:endParaRPr lang="en-US" sz="1400" b="0" dirty="0">
              <a:cs typeface="Arial"/>
            </a:endParaRPr>
          </a:p>
          <a:p>
            <a:pPr algn="l"/>
            <a:r>
              <a:rPr lang="en-US" sz="1800" dirty="0">
                <a:cs typeface="Arial"/>
              </a:rPr>
              <a:t>This PPT contains information about the enslavement of African people, and the use of indentureships imposed on people from India.  Whilst this is not the main focus of this PPT, or this enquiry, we cannot consider the impact of the British Empire, without acknowledging that these things happened.</a:t>
            </a:r>
            <a:endParaRPr lang="en-US" sz="1800" b="0" dirty="0">
              <a:solidFill>
                <a:srgbClr val="808080"/>
              </a:solidFill>
              <a:cs typeface="Arial"/>
            </a:endParaRPr>
          </a:p>
          <a:p>
            <a:pPr algn="l"/>
            <a:endParaRPr lang="en-US" sz="1400" dirty="0">
              <a:cs typeface="Arial"/>
            </a:endParaRPr>
          </a:p>
          <a:p>
            <a:pPr algn="l"/>
            <a:r>
              <a:rPr lang="en-US" sz="1800" b="0" dirty="0">
                <a:cs typeface="Arial"/>
              </a:rPr>
              <a:t>If you wish to explore these themes in greater depth, we encourage you to refer to the document </a:t>
            </a:r>
            <a:r>
              <a:rPr lang="en-US" sz="1800" b="0" dirty="0">
                <a:cs typeface="Arial"/>
                <a:hlinkClick r:id="rId2"/>
              </a:rPr>
              <a:t>Unlocking Perceptions</a:t>
            </a:r>
            <a:r>
              <a:rPr lang="en-US" sz="1800" b="0" dirty="0">
                <a:cs typeface="Arial"/>
              </a:rPr>
              <a:t> , created by the </a:t>
            </a:r>
            <a:r>
              <a:rPr lang="en-US" sz="1800" b="0" dirty="0">
                <a:cs typeface="Arial"/>
                <a:hlinkClick r:id="rId3"/>
              </a:rPr>
              <a:t>Understanding Slavery Initiative</a:t>
            </a:r>
            <a:r>
              <a:rPr lang="en-US" sz="1800" b="0" dirty="0">
                <a:cs typeface="Arial"/>
              </a:rPr>
              <a:t> which offers insight to anyone planning to develop programmes of study about the history and legacies of the transatlantic slave trade. Please also note that several appropriate learning resources, schemes of work and lesson plans, relating to transatlantic slavery, can be downloaded from the website </a:t>
            </a:r>
            <a:r>
              <a:rPr lang="en-US" sz="1800" b="0" dirty="0">
                <a:cs typeface="Arial"/>
                <a:hlinkClick r:id="rId4"/>
              </a:rPr>
              <a:t>Understanding Slavery</a:t>
            </a:r>
            <a:r>
              <a:rPr lang="en-US" sz="1800" b="0" dirty="0">
                <a:cs typeface="Arial"/>
              </a:rPr>
              <a:t>.  </a:t>
            </a:r>
            <a:endParaRPr lang="en-US" dirty="0">
              <a:cs typeface="Arial"/>
            </a:endParaRPr>
          </a:p>
          <a:p>
            <a:pPr algn="l"/>
            <a:endParaRPr lang="en-US" sz="1400" b="0" dirty="0">
              <a:cs typeface="Arial"/>
            </a:endParaRPr>
          </a:p>
          <a:p>
            <a:r>
              <a:rPr lang="en-GB" sz="1800" dirty="0">
                <a:cs typeface="Arial"/>
              </a:rPr>
              <a:t>Please refer to the ‘</a:t>
            </a:r>
            <a:r>
              <a:rPr lang="en-GB" sz="1800" dirty="0">
                <a:cs typeface="Arial"/>
                <a:hlinkClick r:id="rId5"/>
              </a:rPr>
              <a:t>Information for Teachers</a:t>
            </a:r>
            <a:r>
              <a:rPr lang="en-GB" sz="1800" dirty="0">
                <a:cs typeface="Arial"/>
              </a:rPr>
              <a:t>’ document before using this PPT and the other resources provided.</a:t>
            </a:r>
            <a:endParaRPr lang="en-US" sz="1800" b="0" dirty="0">
              <a:solidFill>
                <a:srgbClr val="808080"/>
              </a:solidFill>
              <a:cs typeface="Arial"/>
            </a:endParaRPr>
          </a:p>
          <a:p>
            <a:pPr algn="l"/>
            <a:endParaRPr lang="en-US" sz="2000" b="0" dirty="0">
              <a:cs typeface="Arial"/>
            </a:endParaRPr>
          </a:p>
          <a:p>
            <a:pPr algn="l"/>
            <a:endParaRPr lang="en-US" sz="2000" dirty="0">
              <a:cs typeface="Arial"/>
            </a:endParaRPr>
          </a:p>
        </p:txBody>
      </p:sp>
    </p:spTree>
    <p:extLst>
      <p:ext uri="{BB962C8B-B14F-4D97-AF65-F5344CB8AC3E}">
        <p14:creationId xmlns:p14="http://schemas.microsoft.com/office/powerpoint/2010/main" val="3224701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7132F-2821-33D7-07B1-8663F231A328}"/>
              </a:ext>
            </a:extLst>
          </p:cNvPr>
          <p:cNvSpPr>
            <a:spLocks noGrp="1"/>
          </p:cNvSpPr>
          <p:nvPr>
            <p:ph type="title"/>
          </p:nvPr>
        </p:nvSpPr>
        <p:spPr>
          <a:xfrm>
            <a:off x="358780" y="286043"/>
            <a:ext cx="10996613" cy="717226"/>
          </a:xfrm>
        </p:spPr>
        <p:txBody>
          <a:bodyPr>
            <a:normAutofit fontScale="90000"/>
          </a:bodyPr>
          <a:lstStyle/>
          <a:p>
            <a:r>
              <a:rPr lang="en-GB" dirty="0">
                <a:latin typeface="+mj-lt"/>
                <a:cs typeface="Calibri"/>
              </a:rPr>
              <a:t>What can Liverpool's buildings tell us about the city's links with the British Empire?</a:t>
            </a:r>
            <a:endParaRPr lang="en-GB" dirty="0">
              <a:latin typeface="+mj-lt"/>
            </a:endParaRPr>
          </a:p>
        </p:txBody>
      </p:sp>
      <p:sp>
        <p:nvSpPr>
          <p:cNvPr id="3" name="Text Placeholder 2">
            <a:extLst>
              <a:ext uri="{FF2B5EF4-FFF2-40B4-BE49-F238E27FC236}">
                <a16:creationId xmlns:a16="http://schemas.microsoft.com/office/drawing/2014/main" id="{AF0D5A04-3128-3C6C-8E2B-BE25106288A1}"/>
              </a:ext>
            </a:extLst>
          </p:cNvPr>
          <p:cNvSpPr>
            <a:spLocks noGrp="1"/>
          </p:cNvSpPr>
          <p:nvPr>
            <p:ph type="body" sz="quarter" idx="10"/>
          </p:nvPr>
        </p:nvSpPr>
        <p:spPr>
          <a:xfrm>
            <a:off x="357186" y="1389063"/>
            <a:ext cx="10996614" cy="461962"/>
          </a:xfrm>
        </p:spPr>
        <p:txBody>
          <a:bodyPr/>
          <a:lstStyle/>
          <a:p>
            <a:r>
              <a:rPr lang="en-GB" dirty="0"/>
              <a:t>Key Stage 2 </a:t>
            </a:r>
          </a:p>
        </p:txBody>
      </p:sp>
      <p:sp>
        <p:nvSpPr>
          <p:cNvPr id="4" name="Content Placeholder 3">
            <a:extLst>
              <a:ext uri="{FF2B5EF4-FFF2-40B4-BE49-F238E27FC236}">
                <a16:creationId xmlns:a16="http://schemas.microsoft.com/office/drawing/2014/main" id="{B5873DE5-23BC-0A8B-7C9B-3CD58332DBDA}"/>
              </a:ext>
            </a:extLst>
          </p:cNvPr>
          <p:cNvSpPr>
            <a:spLocks noGrp="1"/>
          </p:cNvSpPr>
          <p:nvPr>
            <p:ph idx="1"/>
          </p:nvPr>
        </p:nvSpPr>
        <p:spPr>
          <a:xfrm>
            <a:off x="116288" y="2698294"/>
            <a:ext cx="11478409" cy="3392103"/>
          </a:xfrm>
        </p:spPr>
        <p:txBody>
          <a:bodyPr lIns="0" tIns="45720" rIns="90000" bIns="45720" anchor="t"/>
          <a:lstStyle/>
          <a:p>
            <a:pPr marL="228600" indent="-228600">
              <a:buChar char="•"/>
            </a:pPr>
            <a:r>
              <a:rPr lang="en-US" dirty="0">
                <a:latin typeface="Arial"/>
                <a:cs typeface="Arial"/>
              </a:rPr>
              <a:t>To allow pupils to develop an age and phase appropriate knowledge and understanding of the concept of empire </a:t>
            </a:r>
          </a:p>
          <a:p>
            <a:pPr marL="228600" indent="-228600">
              <a:buChar char="•"/>
            </a:pPr>
            <a:r>
              <a:rPr lang="en-US" dirty="0">
                <a:latin typeface="Arial"/>
                <a:cs typeface="Arial"/>
              </a:rPr>
              <a:t>To introduce pupils to the impact of the British Empire on Britain</a:t>
            </a:r>
          </a:p>
          <a:p>
            <a:pPr marL="228600" indent="-228600">
              <a:buChar char="•"/>
            </a:pPr>
            <a:r>
              <a:rPr lang="en-US" dirty="0">
                <a:latin typeface="Arial"/>
                <a:cs typeface="Arial"/>
              </a:rPr>
              <a:t> To support pupils to begin to make links between the growth of Liverpool and the British Empire</a:t>
            </a:r>
          </a:p>
          <a:p>
            <a:endParaRPr lang="en-GB" dirty="0">
              <a:cs typeface="Arial"/>
            </a:endParaRPr>
          </a:p>
        </p:txBody>
      </p:sp>
    </p:spTree>
    <p:extLst>
      <p:ext uri="{BB962C8B-B14F-4D97-AF65-F5344CB8AC3E}">
        <p14:creationId xmlns:p14="http://schemas.microsoft.com/office/powerpoint/2010/main" val="1776114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9020-ACB5-EBDE-8C0C-5E950FB07420}"/>
              </a:ext>
            </a:extLst>
          </p:cNvPr>
          <p:cNvSpPr>
            <a:spLocks noGrp="1"/>
          </p:cNvSpPr>
          <p:nvPr>
            <p:ph type="title"/>
          </p:nvPr>
        </p:nvSpPr>
        <p:spPr/>
        <p:txBody>
          <a:bodyPr/>
          <a:lstStyle/>
          <a:p>
            <a:r>
              <a:rPr lang="en-US" sz="2800" dirty="0">
                <a:cs typeface="Arial"/>
              </a:rPr>
              <a:t>What do these things have in common?</a:t>
            </a:r>
            <a:br>
              <a:rPr lang="en-US" sz="2800" dirty="0">
                <a:cs typeface="Arial"/>
              </a:rPr>
            </a:br>
            <a:endParaRPr lang="en-GB" dirty="0"/>
          </a:p>
        </p:txBody>
      </p:sp>
      <p:pic>
        <p:nvPicPr>
          <p:cNvPr id="9" name="Picture Placeholder 11" descr="A pool of water in a courtyard with people walking around ">
            <a:extLst>
              <a:ext uri="{FF2B5EF4-FFF2-40B4-BE49-F238E27FC236}">
                <a16:creationId xmlns:a16="http://schemas.microsoft.com/office/drawing/2014/main" id="{EDC6B944-E1AE-A526-21FF-0847721F4257}"/>
              </a:ext>
            </a:extLst>
          </p:cNvPr>
          <p:cNvPicPr>
            <a:picLocks noChangeAspect="1"/>
          </p:cNvPicPr>
          <p:nvPr/>
        </p:nvPicPr>
        <p:blipFill rotWithShape="1">
          <a:blip r:embed="rId3"/>
          <a:srcRect l="3608" t="14187" r="3608"/>
          <a:stretch/>
        </p:blipFill>
        <p:spPr>
          <a:xfrm>
            <a:off x="544977" y="175472"/>
            <a:ext cx="3480749" cy="2643486"/>
          </a:xfrm>
          <a:prstGeom prst="rect">
            <a:avLst/>
          </a:prstGeom>
          <a:ln w="38100">
            <a:solidFill>
              <a:srgbClr val="7AA62C"/>
            </a:solidFill>
          </a:ln>
        </p:spPr>
      </p:pic>
      <p:pic>
        <p:nvPicPr>
          <p:cNvPr id="6" name="Picture 5" descr="A group of bronze coins ">
            <a:extLst>
              <a:ext uri="{FF2B5EF4-FFF2-40B4-BE49-F238E27FC236}">
                <a16:creationId xmlns:a16="http://schemas.microsoft.com/office/drawing/2014/main" id="{4A18F3CC-4D9E-7071-5DA3-34D68A0CE170}"/>
              </a:ext>
            </a:extLst>
          </p:cNvPr>
          <p:cNvPicPr>
            <a:picLocks noChangeAspect="1"/>
          </p:cNvPicPr>
          <p:nvPr/>
        </p:nvPicPr>
        <p:blipFill rotWithShape="1">
          <a:blip r:embed="rId4"/>
          <a:srcRect r="26331"/>
          <a:stretch/>
        </p:blipFill>
        <p:spPr>
          <a:xfrm>
            <a:off x="7462009" y="158105"/>
            <a:ext cx="3435476" cy="2609102"/>
          </a:xfrm>
          <a:prstGeom prst="rect">
            <a:avLst/>
          </a:prstGeom>
          <a:ln w="38100">
            <a:solidFill>
              <a:srgbClr val="7AA62C"/>
            </a:solidFill>
          </a:ln>
        </p:spPr>
      </p:pic>
      <p:pic>
        <p:nvPicPr>
          <p:cNvPr id="8" name="Picture 7" descr="Drawing of man in Roman soldier's uniform with staff with dragon's head on it">
            <a:extLst>
              <a:ext uri="{FF2B5EF4-FFF2-40B4-BE49-F238E27FC236}">
                <a16:creationId xmlns:a16="http://schemas.microsoft.com/office/drawing/2014/main" id="{F4E961BC-9066-B3B7-C0F1-D011D2D5E67E}"/>
              </a:ext>
            </a:extLst>
          </p:cNvPr>
          <p:cNvPicPr>
            <a:picLocks noChangeAspect="1"/>
          </p:cNvPicPr>
          <p:nvPr/>
        </p:nvPicPr>
        <p:blipFill rotWithShape="1">
          <a:blip r:embed="rId5"/>
          <a:srcRect l="1612" b="5566"/>
          <a:stretch/>
        </p:blipFill>
        <p:spPr>
          <a:xfrm>
            <a:off x="544976" y="3886494"/>
            <a:ext cx="3435475" cy="2609102"/>
          </a:xfrm>
          <a:prstGeom prst="rect">
            <a:avLst/>
          </a:prstGeom>
          <a:ln w="38100">
            <a:solidFill>
              <a:srgbClr val="7AA62C"/>
            </a:solidFill>
          </a:ln>
        </p:spPr>
      </p:pic>
      <p:pic>
        <p:nvPicPr>
          <p:cNvPr id="11" name="Picture 10" descr="Long shot of a road with hedges either side">
            <a:extLst>
              <a:ext uri="{FF2B5EF4-FFF2-40B4-BE49-F238E27FC236}">
                <a16:creationId xmlns:a16="http://schemas.microsoft.com/office/drawing/2014/main" id="{B8C9B97F-572E-3753-D6FF-4EF84072F0DA}"/>
              </a:ext>
            </a:extLst>
          </p:cNvPr>
          <p:cNvPicPr>
            <a:picLocks noChangeAspect="1"/>
          </p:cNvPicPr>
          <p:nvPr/>
        </p:nvPicPr>
        <p:blipFill>
          <a:blip r:embed="rId6"/>
          <a:stretch>
            <a:fillRect/>
          </a:stretch>
        </p:blipFill>
        <p:spPr>
          <a:xfrm>
            <a:off x="7462009" y="4039042"/>
            <a:ext cx="3435476" cy="2609102"/>
          </a:xfrm>
          <a:prstGeom prst="rect">
            <a:avLst/>
          </a:prstGeom>
          <a:ln w="38100">
            <a:solidFill>
              <a:srgbClr val="7AA62C"/>
            </a:solidFill>
          </a:ln>
        </p:spPr>
      </p:pic>
      <p:sp>
        <p:nvSpPr>
          <p:cNvPr id="4" name="Picture Placeholder 17">
            <a:extLst>
              <a:ext uri="{FF2B5EF4-FFF2-40B4-BE49-F238E27FC236}">
                <a16:creationId xmlns:a16="http://schemas.microsoft.com/office/drawing/2014/main" id="{29075C7B-85E7-759B-DBE2-8B7C452CB38F}"/>
              </a:ext>
              <a:ext uri="{C183D7F6-B498-43B3-948B-1728B52AA6E4}">
                <adec:decorative xmlns:adec="http://schemas.microsoft.com/office/drawing/2017/decorative" val="1"/>
              </a:ext>
            </a:extLst>
          </p:cNvPr>
          <p:cNvSpPr txBox="1">
            <a:spLocks/>
          </p:cNvSpPr>
          <p:nvPr/>
        </p:nvSpPr>
        <p:spPr>
          <a:xfrm>
            <a:off x="3876675" y="2767207"/>
            <a:ext cx="3884738" cy="1452368"/>
          </a:xfrm>
          <a:prstGeom prst="rect">
            <a:avLst/>
          </a:prstGeom>
          <a:blipFill>
            <a:blip r:embed="rId7"/>
            <a:stretch>
              <a:fillRect l="-412" r="-412"/>
            </a:stretch>
          </a:blipFill>
          <a:ln>
            <a:noFill/>
            <a:prstDash/>
          </a:ln>
          <a:effectLst/>
        </p:spPr>
        <p:txBody>
          <a:bodyPr rot="0" spcFirstLastPara="0" vertOverflow="overflow" horzOverflow="overflow" vert="horz" wrap="square" lIns="144000" tIns="180000" rIns="144000" bIns="18000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000"/>
              </a:spcBef>
              <a:buFontTx/>
              <a:buNone/>
              <a:defRPr sz="28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2400" dirty="0">
                <a:cs typeface="Arial"/>
              </a:rPr>
              <a:t>What do these things have in common?</a:t>
            </a:r>
          </a:p>
        </p:txBody>
      </p:sp>
    </p:spTree>
    <p:extLst>
      <p:ext uri="{BB962C8B-B14F-4D97-AF65-F5344CB8AC3E}">
        <p14:creationId xmlns:p14="http://schemas.microsoft.com/office/powerpoint/2010/main" val="1216578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9020-ACB5-EBDE-8C0C-5E950FB07420}"/>
              </a:ext>
            </a:extLst>
          </p:cNvPr>
          <p:cNvSpPr>
            <a:spLocks noGrp="1"/>
          </p:cNvSpPr>
          <p:nvPr>
            <p:ph type="title"/>
          </p:nvPr>
        </p:nvSpPr>
        <p:spPr/>
        <p:txBody>
          <a:bodyPr/>
          <a:lstStyle/>
          <a:p>
            <a:r>
              <a:rPr lang="en-GB" sz="2400" b="0" dirty="0">
                <a:solidFill>
                  <a:srgbClr val="000000"/>
                </a:solidFill>
              </a:rPr>
              <a:t>The Roman Empire</a:t>
            </a:r>
            <a:br>
              <a:rPr lang="en-GB" sz="2400" b="0" dirty="0">
                <a:solidFill>
                  <a:srgbClr val="000000"/>
                </a:solidFill>
              </a:rPr>
            </a:br>
            <a:endParaRPr lang="en-GB" dirty="0"/>
          </a:p>
        </p:txBody>
      </p:sp>
      <p:pic>
        <p:nvPicPr>
          <p:cNvPr id="9" name="Picture Placeholder 11" descr="A pool of water in a courtyard with people walking around ">
            <a:extLst>
              <a:ext uri="{FF2B5EF4-FFF2-40B4-BE49-F238E27FC236}">
                <a16:creationId xmlns:a16="http://schemas.microsoft.com/office/drawing/2014/main" id="{EDC6B944-E1AE-A526-21FF-0847721F4257}"/>
              </a:ext>
            </a:extLst>
          </p:cNvPr>
          <p:cNvPicPr>
            <a:picLocks noChangeAspect="1"/>
          </p:cNvPicPr>
          <p:nvPr/>
        </p:nvPicPr>
        <p:blipFill rotWithShape="1">
          <a:blip r:embed="rId3"/>
          <a:srcRect l="3608" t="14187" r="3608"/>
          <a:stretch/>
        </p:blipFill>
        <p:spPr>
          <a:xfrm>
            <a:off x="544977" y="175472"/>
            <a:ext cx="3480749" cy="2643486"/>
          </a:xfrm>
          <a:prstGeom prst="rect">
            <a:avLst/>
          </a:prstGeom>
          <a:ln w="38100">
            <a:solidFill>
              <a:srgbClr val="7AA62C"/>
            </a:solidFill>
          </a:ln>
        </p:spPr>
      </p:pic>
      <p:pic>
        <p:nvPicPr>
          <p:cNvPr id="6" name="Picture 5" descr="A group of bronze coloured coins">
            <a:extLst>
              <a:ext uri="{FF2B5EF4-FFF2-40B4-BE49-F238E27FC236}">
                <a16:creationId xmlns:a16="http://schemas.microsoft.com/office/drawing/2014/main" id="{4A18F3CC-4D9E-7071-5DA3-34D68A0CE170}"/>
              </a:ext>
            </a:extLst>
          </p:cNvPr>
          <p:cNvPicPr>
            <a:picLocks noChangeAspect="1"/>
          </p:cNvPicPr>
          <p:nvPr/>
        </p:nvPicPr>
        <p:blipFill rotWithShape="1">
          <a:blip r:embed="rId4"/>
          <a:srcRect r="26331"/>
          <a:stretch/>
        </p:blipFill>
        <p:spPr>
          <a:xfrm>
            <a:off x="7462009" y="158105"/>
            <a:ext cx="3532622" cy="2682880"/>
          </a:xfrm>
          <a:prstGeom prst="rect">
            <a:avLst/>
          </a:prstGeom>
          <a:ln w="38100">
            <a:solidFill>
              <a:srgbClr val="7AA62C"/>
            </a:solidFill>
          </a:ln>
        </p:spPr>
      </p:pic>
      <p:pic>
        <p:nvPicPr>
          <p:cNvPr id="8" name="Picture 7" descr="Drawing of man in Roman soldier's uniform with staff with dragon's head on it">
            <a:extLst>
              <a:ext uri="{FF2B5EF4-FFF2-40B4-BE49-F238E27FC236}">
                <a16:creationId xmlns:a16="http://schemas.microsoft.com/office/drawing/2014/main" id="{F4E961BC-9066-B3B7-C0F1-D011D2D5E67E}"/>
              </a:ext>
            </a:extLst>
          </p:cNvPr>
          <p:cNvPicPr>
            <a:picLocks noChangeAspect="1"/>
          </p:cNvPicPr>
          <p:nvPr/>
        </p:nvPicPr>
        <p:blipFill rotWithShape="1">
          <a:blip r:embed="rId5"/>
          <a:srcRect l="1612" b="5566"/>
          <a:stretch/>
        </p:blipFill>
        <p:spPr>
          <a:xfrm>
            <a:off x="544977" y="3594527"/>
            <a:ext cx="3435475" cy="2609102"/>
          </a:xfrm>
          <a:prstGeom prst="rect">
            <a:avLst/>
          </a:prstGeom>
          <a:ln w="38100">
            <a:solidFill>
              <a:srgbClr val="7AA62C"/>
            </a:solidFill>
          </a:ln>
        </p:spPr>
      </p:pic>
      <p:pic>
        <p:nvPicPr>
          <p:cNvPr id="11" name="Picture 10" descr="Long shot of a road with hedges either side">
            <a:extLst>
              <a:ext uri="{FF2B5EF4-FFF2-40B4-BE49-F238E27FC236}">
                <a16:creationId xmlns:a16="http://schemas.microsoft.com/office/drawing/2014/main" id="{B8C9B97F-572E-3753-D6FF-4EF84072F0DA}"/>
              </a:ext>
            </a:extLst>
          </p:cNvPr>
          <p:cNvPicPr>
            <a:picLocks noChangeAspect="1"/>
          </p:cNvPicPr>
          <p:nvPr/>
        </p:nvPicPr>
        <p:blipFill>
          <a:blip r:embed="rId6"/>
          <a:stretch>
            <a:fillRect/>
          </a:stretch>
        </p:blipFill>
        <p:spPr>
          <a:xfrm>
            <a:off x="7439208" y="3637144"/>
            <a:ext cx="3435476" cy="2609102"/>
          </a:xfrm>
          <a:prstGeom prst="rect">
            <a:avLst/>
          </a:prstGeom>
          <a:ln w="38100">
            <a:solidFill>
              <a:srgbClr val="7AA62C"/>
            </a:solidFill>
          </a:ln>
        </p:spPr>
      </p:pic>
      <p:pic>
        <p:nvPicPr>
          <p:cNvPr id="5" name="Picture 4">
            <a:extLst>
              <a:ext uri="{FF2B5EF4-FFF2-40B4-BE49-F238E27FC236}">
                <a16:creationId xmlns:a16="http://schemas.microsoft.com/office/drawing/2014/main" id="{4098EF6A-6267-90BE-E903-10940F3B838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606264" y="6301946"/>
            <a:ext cx="1726910" cy="525039"/>
          </a:xfrm>
          <a:prstGeom prst="rect">
            <a:avLst/>
          </a:prstGeom>
        </p:spPr>
      </p:pic>
      <p:pic>
        <p:nvPicPr>
          <p:cNvPr id="7" name="Picture 6">
            <a:extLst>
              <a:ext uri="{FF2B5EF4-FFF2-40B4-BE49-F238E27FC236}">
                <a16:creationId xmlns:a16="http://schemas.microsoft.com/office/drawing/2014/main" id="{45ED781C-0914-D4E9-8156-A21C4889865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46358" y="6270861"/>
            <a:ext cx="1849545" cy="525039"/>
          </a:xfrm>
          <a:prstGeom prst="rect">
            <a:avLst/>
          </a:prstGeom>
        </p:spPr>
      </p:pic>
      <p:pic>
        <p:nvPicPr>
          <p:cNvPr id="3" name="Picture 2">
            <a:extLst>
              <a:ext uri="{FF2B5EF4-FFF2-40B4-BE49-F238E27FC236}">
                <a16:creationId xmlns:a16="http://schemas.microsoft.com/office/drawing/2014/main" id="{67C3582D-CB9B-C111-632B-4043AEB0AB3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46358" y="2891032"/>
            <a:ext cx="1849545" cy="537968"/>
          </a:xfrm>
          <a:prstGeom prst="rect">
            <a:avLst/>
          </a:prstGeom>
        </p:spPr>
      </p:pic>
      <p:pic>
        <p:nvPicPr>
          <p:cNvPr id="12" name="Picture 11">
            <a:extLst>
              <a:ext uri="{FF2B5EF4-FFF2-40B4-BE49-F238E27FC236}">
                <a16:creationId xmlns:a16="http://schemas.microsoft.com/office/drawing/2014/main" id="{52E4619C-3374-435C-9C0B-7CEF56D48DB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142515" y="2912989"/>
            <a:ext cx="3319494" cy="670487"/>
          </a:xfrm>
          <a:prstGeom prst="rect">
            <a:avLst/>
          </a:prstGeom>
        </p:spPr>
      </p:pic>
      <p:pic>
        <p:nvPicPr>
          <p:cNvPr id="10" name="Picture 9">
            <a:extLst>
              <a:ext uri="{FF2B5EF4-FFF2-40B4-BE49-F238E27FC236}">
                <a16:creationId xmlns:a16="http://schemas.microsoft.com/office/drawing/2014/main" id="{66C01691-D846-3E4A-8B94-90F7B8F6E4E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606263" y="2902975"/>
            <a:ext cx="1849545" cy="446538"/>
          </a:xfrm>
          <a:prstGeom prst="rect">
            <a:avLst/>
          </a:prstGeom>
        </p:spPr>
      </p:pic>
      <p:sp>
        <p:nvSpPr>
          <p:cNvPr id="15" name="TextBox 14">
            <a:extLst>
              <a:ext uri="{FF2B5EF4-FFF2-40B4-BE49-F238E27FC236}">
                <a16:creationId xmlns:a16="http://schemas.microsoft.com/office/drawing/2014/main" id="{6B3524EF-9257-FF66-37F6-DA3855168809}"/>
              </a:ext>
            </a:extLst>
          </p:cNvPr>
          <p:cNvSpPr txBox="1"/>
          <p:nvPr/>
        </p:nvSpPr>
        <p:spPr>
          <a:xfrm>
            <a:off x="8728896" y="2890473"/>
            <a:ext cx="1604277" cy="369332"/>
          </a:xfrm>
          <a:prstGeom prst="rect">
            <a:avLst/>
          </a:prstGeom>
          <a:noFill/>
        </p:spPr>
        <p:txBody>
          <a:bodyPr wrap="square">
            <a:spAutoFit/>
          </a:bodyPr>
          <a:lstStyle/>
          <a:p>
            <a:pPr algn="l"/>
            <a:r>
              <a:rPr lang="en-GB" b="0" i="0" dirty="0">
                <a:solidFill>
                  <a:srgbClr val="000000"/>
                </a:solidFill>
                <a:effectLst/>
              </a:rPr>
              <a:t>Roman coins</a:t>
            </a:r>
          </a:p>
        </p:txBody>
      </p:sp>
      <p:sp>
        <p:nvSpPr>
          <p:cNvPr id="14" name="TextBox 13">
            <a:extLst>
              <a:ext uri="{FF2B5EF4-FFF2-40B4-BE49-F238E27FC236}">
                <a16:creationId xmlns:a16="http://schemas.microsoft.com/office/drawing/2014/main" id="{2D7701DE-0FA2-BE38-CA22-92F20D3B4085}"/>
              </a:ext>
            </a:extLst>
          </p:cNvPr>
          <p:cNvSpPr txBox="1"/>
          <p:nvPr/>
        </p:nvSpPr>
        <p:spPr>
          <a:xfrm>
            <a:off x="1239378" y="6307055"/>
            <a:ext cx="1818222" cy="369332"/>
          </a:xfrm>
          <a:prstGeom prst="rect">
            <a:avLst/>
          </a:prstGeom>
          <a:noFill/>
        </p:spPr>
        <p:txBody>
          <a:bodyPr wrap="square">
            <a:spAutoFit/>
          </a:bodyPr>
          <a:lstStyle/>
          <a:p>
            <a:pPr algn="l"/>
            <a:r>
              <a:rPr lang="en-GB" b="0" i="0" dirty="0">
                <a:solidFill>
                  <a:srgbClr val="000000"/>
                </a:solidFill>
                <a:effectLst/>
              </a:rPr>
              <a:t>Roman soldier</a:t>
            </a:r>
          </a:p>
        </p:txBody>
      </p:sp>
      <p:sp>
        <p:nvSpPr>
          <p:cNvPr id="16" name="TextBox 15">
            <a:extLst>
              <a:ext uri="{FF2B5EF4-FFF2-40B4-BE49-F238E27FC236}">
                <a16:creationId xmlns:a16="http://schemas.microsoft.com/office/drawing/2014/main" id="{47509F94-8B68-464C-AC23-DEF0D9D62AD3}"/>
              </a:ext>
            </a:extLst>
          </p:cNvPr>
          <p:cNvSpPr txBox="1"/>
          <p:nvPr/>
        </p:nvSpPr>
        <p:spPr>
          <a:xfrm>
            <a:off x="8728896" y="6349211"/>
            <a:ext cx="1604277" cy="369332"/>
          </a:xfrm>
          <a:prstGeom prst="rect">
            <a:avLst/>
          </a:prstGeom>
          <a:noFill/>
        </p:spPr>
        <p:txBody>
          <a:bodyPr wrap="square">
            <a:spAutoFit/>
          </a:bodyPr>
          <a:lstStyle/>
          <a:p>
            <a:pPr algn="l"/>
            <a:r>
              <a:rPr lang="en-GB" b="0" i="0" dirty="0">
                <a:solidFill>
                  <a:srgbClr val="000000"/>
                </a:solidFill>
                <a:effectLst/>
              </a:rPr>
              <a:t>Roman road</a:t>
            </a:r>
          </a:p>
        </p:txBody>
      </p:sp>
      <p:sp>
        <p:nvSpPr>
          <p:cNvPr id="17" name="Title 19">
            <a:extLst>
              <a:ext uri="{FF2B5EF4-FFF2-40B4-BE49-F238E27FC236}">
                <a16:creationId xmlns:a16="http://schemas.microsoft.com/office/drawing/2014/main" id="{F2631071-D4AD-BC95-BEBA-23132701581A}"/>
              </a:ext>
            </a:extLst>
          </p:cNvPr>
          <p:cNvSpPr txBox="1">
            <a:spLocks/>
          </p:cNvSpPr>
          <p:nvPr/>
        </p:nvSpPr>
        <p:spPr>
          <a:xfrm>
            <a:off x="4142516" y="2966657"/>
            <a:ext cx="329669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a:lstStyle>
          <a:p>
            <a:pPr>
              <a:lnSpc>
                <a:spcPct val="100000"/>
              </a:lnSpc>
              <a:spcBef>
                <a:spcPts val="0"/>
              </a:spcBef>
              <a:defRPr/>
            </a:pPr>
            <a:r>
              <a:rPr lang="en-GB" sz="2800" b="0" dirty="0">
                <a:solidFill>
                  <a:srgbClr val="000000"/>
                </a:solidFill>
                <a:latin typeface="+mn-lt"/>
                <a:ea typeface="+mn-ea"/>
                <a:cs typeface="+mn-cs"/>
              </a:rPr>
              <a:t>The Roman Empire</a:t>
            </a:r>
          </a:p>
        </p:txBody>
      </p:sp>
      <p:sp>
        <p:nvSpPr>
          <p:cNvPr id="13" name="TextBox 12">
            <a:extLst>
              <a:ext uri="{FF2B5EF4-FFF2-40B4-BE49-F238E27FC236}">
                <a16:creationId xmlns:a16="http://schemas.microsoft.com/office/drawing/2014/main" id="{36E5E467-97A2-0297-676F-43A2CAAD781F}"/>
              </a:ext>
            </a:extLst>
          </p:cNvPr>
          <p:cNvSpPr txBox="1"/>
          <p:nvPr/>
        </p:nvSpPr>
        <p:spPr>
          <a:xfrm>
            <a:off x="1260462" y="2954127"/>
            <a:ext cx="1604277" cy="369332"/>
          </a:xfrm>
          <a:prstGeom prst="rect">
            <a:avLst/>
          </a:prstGeom>
          <a:noFill/>
        </p:spPr>
        <p:txBody>
          <a:bodyPr wrap="square">
            <a:spAutoFit/>
          </a:bodyPr>
          <a:lstStyle/>
          <a:p>
            <a:pPr algn="l"/>
            <a:r>
              <a:rPr lang="en-GB" b="0" i="0" dirty="0">
                <a:solidFill>
                  <a:srgbClr val="000000"/>
                </a:solidFill>
                <a:effectLst/>
              </a:rPr>
              <a:t>Roman Baths</a:t>
            </a:r>
          </a:p>
        </p:txBody>
      </p:sp>
    </p:spTree>
    <p:extLst>
      <p:ext uri="{BB962C8B-B14F-4D97-AF65-F5344CB8AC3E}">
        <p14:creationId xmlns:p14="http://schemas.microsoft.com/office/powerpoint/2010/main" val="155598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AA12C-7565-DB4D-61AF-E4621F7A9A6F}"/>
              </a:ext>
            </a:extLst>
          </p:cNvPr>
          <p:cNvSpPr>
            <a:spLocks noGrp="1"/>
          </p:cNvSpPr>
          <p:nvPr>
            <p:ph type="title"/>
          </p:nvPr>
        </p:nvSpPr>
        <p:spPr/>
        <p:txBody>
          <a:bodyPr>
            <a:normAutofit/>
          </a:bodyPr>
          <a:lstStyle/>
          <a:p>
            <a:r>
              <a:rPr lang="en-US" sz="4400" b="1" dirty="0">
                <a:cs typeface="Arial"/>
              </a:rPr>
              <a:t>What is an empire?</a:t>
            </a:r>
            <a:endParaRPr lang="en-GB" sz="4400" dirty="0"/>
          </a:p>
        </p:txBody>
      </p:sp>
      <p:sp>
        <p:nvSpPr>
          <p:cNvPr id="3" name="Content Placeholder 2">
            <a:extLst>
              <a:ext uri="{FF2B5EF4-FFF2-40B4-BE49-F238E27FC236}">
                <a16:creationId xmlns:a16="http://schemas.microsoft.com/office/drawing/2014/main" id="{E0AF54FA-EECE-7DAD-FA67-FF572D05B1C8}"/>
              </a:ext>
            </a:extLst>
          </p:cNvPr>
          <p:cNvSpPr>
            <a:spLocks noGrp="1"/>
          </p:cNvSpPr>
          <p:nvPr>
            <p:ph idx="1"/>
          </p:nvPr>
        </p:nvSpPr>
        <p:spPr>
          <a:xfrm>
            <a:off x="448560" y="1470244"/>
            <a:ext cx="5022887" cy="5022630"/>
          </a:xfrm>
        </p:spPr>
        <p:txBody>
          <a:bodyPr/>
          <a:lstStyle/>
          <a:p>
            <a:endParaRPr lang="en-US" sz="2800" b="1" dirty="0">
              <a:ea typeface="+mn-lt"/>
              <a:cs typeface="+mn-lt"/>
            </a:endParaRPr>
          </a:p>
          <a:p>
            <a:endParaRPr lang="en-US" b="1" dirty="0">
              <a:ea typeface="+mn-lt"/>
              <a:cs typeface="+mn-lt"/>
            </a:endParaRPr>
          </a:p>
          <a:p>
            <a:pPr algn="ctr"/>
            <a:r>
              <a:rPr lang="en-US" sz="3600" b="1" dirty="0">
                <a:ea typeface="+mn-lt"/>
                <a:cs typeface="+mn-lt"/>
              </a:rPr>
              <a:t>An empire is a group of countries ruled by a single other country or government. </a:t>
            </a:r>
            <a:endParaRPr lang="en-US" sz="3600" dirty="0">
              <a:ea typeface="+mn-lt"/>
              <a:cs typeface="+mn-lt"/>
            </a:endParaRPr>
          </a:p>
          <a:p>
            <a:endParaRPr lang="en-US" sz="2000" b="1" dirty="0">
              <a:ea typeface="+mn-lt"/>
              <a:cs typeface="+mn-lt"/>
            </a:endParaRPr>
          </a:p>
          <a:p>
            <a:endParaRPr lang="en-US" sz="2000" b="1" dirty="0">
              <a:ea typeface="+mn-lt"/>
              <a:cs typeface="+mn-lt"/>
            </a:endParaRPr>
          </a:p>
          <a:p>
            <a:r>
              <a:rPr lang="en-US" sz="2000" b="1" dirty="0">
                <a:ea typeface="+mn-lt"/>
                <a:cs typeface="+mn-lt"/>
              </a:rPr>
              <a:t>(Sanghera, 2023, p.10)</a:t>
            </a:r>
            <a:endParaRPr lang="en-US" sz="2000" dirty="0">
              <a:ea typeface="+mn-lt"/>
              <a:cs typeface="+mn-lt"/>
            </a:endParaRPr>
          </a:p>
          <a:p>
            <a:endParaRPr lang="en-GB" dirty="0"/>
          </a:p>
        </p:txBody>
      </p:sp>
      <p:sp>
        <p:nvSpPr>
          <p:cNvPr id="7" name="TextBox 6">
            <a:extLst>
              <a:ext uri="{FF2B5EF4-FFF2-40B4-BE49-F238E27FC236}">
                <a16:creationId xmlns:a16="http://schemas.microsoft.com/office/drawing/2014/main" id="{301520F0-7A6D-AAF6-AD3B-AD5496AFEDB2}"/>
              </a:ext>
            </a:extLst>
          </p:cNvPr>
          <p:cNvSpPr txBox="1"/>
          <p:nvPr/>
        </p:nvSpPr>
        <p:spPr>
          <a:xfrm>
            <a:off x="7505279" y="5649353"/>
            <a:ext cx="38485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dirty="0">
                <a:cs typeface="Arial"/>
              </a:rPr>
              <a:t>Map of Roman Empire </a:t>
            </a:r>
            <a:r>
              <a:rPr lang="en-GB" b="0" i="0" dirty="0">
                <a:solidFill>
                  <a:srgbClr val="202122"/>
                </a:solidFill>
                <a:effectLst/>
              </a:rPr>
              <a:t>during 69AD</a:t>
            </a:r>
            <a:endParaRPr lang="en-US" dirty="0"/>
          </a:p>
        </p:txBody>
      </p:sp>
      <p:pic>
        <p:nvPicPr>
          <p:cNvPr id="9" name="Picture 8" descr="Map of the Roman Empire">
            <a:extLst>
              <a:ext uri="{FF2B5EF4-FFF2-40B4-BE49-F238E27FC236}">
                <a16:creationId xmlns:a16="http://schemas.microsoft.com/office/drawing/2014/main" id="{7BA37CC2-290A-471C-3F15-FEC91D280C10}"/>
              </a:ext>
            </a:extLst>
          </p:cNvPr>
          <p:cNvPicPr>
            <a:picLocks noChangeAspect="1"/>
          </p:cNvPicPr>
          <p:nvPr/>
        </p:nvPicPr>
        <p:blipFill>
          <a:blip r:embed="rId3"/>
          <a:stretch>
            <a:fillRect/>
          </a:stretch>
        </p:blipFill>
        <p:spPr>
          <a:xfrm>
            <a:off x="5933810" y="1470244"/>
            <a:ext cx="5419990" cy="4075949"/>
          </a:xfrm>
          <a:prstGeom prst="rect">
            <a:avLst/>
          </a:prstGeom>
          <a:ln w="38100">
            <a:solidFill>
              <a:srgbClr val="7AA62C"/>
            </a:solidFill>
          </a:ln>
        </p:spPr>
      </p:pic>
    </p:spTree>
    <p:extLst>
      <p:ext uri="{BB962C8B-B14F-4D97-AF65-F5344CB8AC3E}">
        <p14:creationId xmlns:p14="http://schemas.microsoft.com/office/powerpoint/2010/main" val="3234284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11273-3C2B-4F5B-C18F-127E791CC037}"/>
              </a:ext>
            </a:extLst>
          </p:cNvPr>
          <p:cNvSpPr>
            <a:spLocks noGrp="1"/>
          </p:cNvSpPr>
          <p:nvPr>
            <p:ph type="title"/>
          </p:nvPr>
        </p:nvSpPr>
        <p:spPr>
          <a:xfrm>
            <a:off x="193513" y="437086"/>
            <a:ext cx="10996613" cy="710288"/>
          </a:xfrm>
        </p:spPr>
        <p:txBody>
          <a:bodyPr>
            <a:noAutofit/>
          </a:bodyPr>
          <a:lstStyle/>
          <a:p>
            <a:r>
              <a:rPr lang="en-GB" sz="4400" dirty="0">
                <a:latin typeface="+mn-lt"/>
                <a:ea typeface="Times New Roman" panose="02020603050405020304" pitchFamily="18" charset="0"/>
                <a:cs typeface="Calibri"/>
              </a:rPr>
              <a:t>What is an empire? </a:t>
            </a:r>
            <a:r>
              <a:rPr lang="en-GB" sz="4400" dirty="0">
                <a:solidFill>
                  <a:schemeClr val="bg1"/>
                </a:solidFill>
                <a:latin typeface="+mn-lt"/>
                <a:ea typeface="Times New Roman" panose="02020603050405020304" pitchFamily="18" charset="0"/>
                <a:cs typeface="Calibri"/>
              </a:rPr>
              <a:t>(2)</a:t>
            </a:r>
            <a:endParaRPr lang="en-GB" sz="4400" dirty="0">
              <a:solidFill>
                <a:schemeClr val="bg1"/>
              </a:solidFill>
              <a:latin typeface="+mn-lt"/>
              <a:cs typeface="Arial"/>
            </a:endParaRPr>
          </a:p>
        </p:txBody>
      </p:sp>
      <p:sp>
        <p:nvSpPr>
          <p:cNvPr id="3" name="Content Placeholder 2">
            <a:extLst>
              <a:ext uri="{FF2B5EF4-FFF2-40B4-BE49-F238E27FC236}">
                <a16:creationId xmlns:a16="http://schemas.microsoft.com/office/drawing/2014/main" id="{30BF3ED7-ED7B-307A-9D20-8103107E70BD}"/>
              </a:ext>
            </a:extLst>
          </p:cNvPr>
          <p:cNvSpPr>
            <a:spLocks noGrp="1"/>
          </p:cNvSpPr>
          <p:nvPr>
            <p:ph idx="1"/>
          </p:nvPr>
        </p:nvSpPr>
        <p:spPr>
          <a:xfrm>
            <a:off x="4301226" y="1304371"/>
            <a:ext cx="6656799" cy="4320194"/>
          </a:xfrm>
        </p:spPr>
        <p:txBody>
          <a:bodyPr lIns="0" tIns="45720" rIns="90000" bIns="45720" anchor="t"/>
          <a:lstStyle/>
          <a:p>
            <a:pPr marL="457200" indent="-457200">
              <a:buFont typeface="Arial" panose="020B0604020202020204" pitchFamily="34" charset="0"/>
              <a:buChar char="•"/>
            </a:pPr>
            <a:r>
              <a:rPr lang="en-GB" dirty="0"/>
              <a:t>Have you learnt about any other empires?</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How would you describe an empire to someone who had never heard the word?</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What do different empires have in common with each other? </a:t>
            </a:r>
          </a:p>
        </p:txBody>
      </p:sp>
      <p:pic>
        <p:nvPicPr>
          <p:cNvPr id="4" name="Picture 3">
            <a:extLst>
              <a:ext uri="{FF2B5EF4-FFF2-40B4-BE49-F238E27FC236}">
                <a16:creationId xmlns:a16="http://schemas.microsoft.com/office/drawing/2014/main" id="{A7B5E1BB-D8B7-57B0-91F4-4F1FAB91317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93513" y="2130014"/>
            <a:ext cx="4043104" cy="2695403"/>
          </a:xfrm>
          <a:prstGeom prst="rect">
            <a:avLst/>
          </a:prstGeom>
        </p:spPr>
      </p:pic>
    </p:spTree>
    <p:extLst>
      <p:ext uri="{BB962C8B-B14F-4D97-AF65-F5344CB8AC3E}">
        <p14:creationId xmlns:p14="http://schemas.microsoft.com/office/powerpoint/2010/main" val="1741637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F020E-011E-0E8E-FB3C-E47170E35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EDC73-5955-3151-5E45-73DF871E147C}"/>
              </a:ext>
            </a:extLst>
          </p:cNvPr>
          <p:cNvSpPr>
            <a:spLocks noGrp="1"/>
          </p:cNvSpPr>
          <p:nvPr>
            <p:ph type="title"/>
          </p:nvPr>
        </p:nvSpPr>
        <p:spPr>
          <a:xfrm>
            <a:off x="285935" y="-982129"/>
            <a:ext cx="10996613" cy="710288"/>
          </a:xfrm>
        </p:spPr>
        <p:txBody>
          <a:bodyPr/>
          <a:lstStyle/>
          <a:p>
            <a:r>
              <a:rPr lang="en-GB" dirty="0"/>
              <a:t>What does this map of the world show?</a:t>
            </a:r>
          </a:p>
        </p:txBody>
      </p:sp>
      <p:pic>
        <p:nvPicPr>
          <p:cNvPr id="3" name="Picture 2" descr="A map of the world with different countries/regions. Areas that were once part of the British Empire are shaded pink">
            <a:extLst>
              <a:ext uri="{FF2B5EF4-FFF2-40B4-BE49-F238E27FC236}">
                <a16:creationId xmlns:a16="http://schemas.microsoft.com/office/drawing/2014/main" id="{5936B4B6-6778-832B-16BA-2567227746E9}"/>
              </a:ext>
            </a:extLst>
          </p:cNvPr>
          <p:cNvPicPr>
            <a:picLocks noChangeAspect="1"/>
          </p:cNvPicPr>
          <p:nvPr/>
        </p:nvPicPr>
        <p:blipFill>
          <a:blip r:embed="rId3"/>
          <a:stretch>
            <a:fillRect/>
          </a:stretch>
        </p:blipFill>
        <p:spPr>
          <a:xfrm>
            <a:off x="810228" y="740258"/>
            <a:ext cx="10262885" cy="5184571"/>
          </a:xfrm>
          <a:prstGeom prst="rect">
            <a:avLst/>
          </a:prstGeom>
        </p:spPr>
      </p:pic>
      <p:grpSp>
        <p:nvGrpSpPr>
          <p:cNvPr id="7" name="Washi">
            <a:extLst>
              <a:ext uri="{FF2B5EF4-FFF2-40B4-BE49-F238E27FC236}">
                <a16:creationId xmlns:a16="http://schemas.microsoft.com/office/drawing/2014/main" id="{75D89E4B-9F66-A93D-4EC1-1AB578380EAB}"/>
              </a:ext>
              <a:ext uri="{C183D7F6-B498-43B3-948B-1728B52AA6E4}">
                <adec:decorative xmlns:adec="http://schemas.microsoft.com/office/drawing/2017/decorative" val="1"/>
              </a:ext>
            </a:extLst>
          </p:cNvPr>
          <p:cNvGrpSpPr/>
          <p:nvPr/>
        </p:nvGrpSpPr>
        <p:grpSpPr>
          <a:xfrm>
            <a:off x="191" y="5363099"/>
            <a:ext cx="2853315" cy="1150828"/>
            <a:chOff x="9452869" y="1714009"/>
            <a:chExt cx="1861011" cy="652196"/>
          </a:xfrm>
        </p:grpSpPr>
        <p:pic>
          <p:nvPicPr>
            <p:cNvPr id="5" name="Picture 4">
              <a:extLst>
                <a:ext uri="{FF2B5EF4-FFF2-40B4-BE49-F238E27FC236}">
                  <a16:creationId xmlns:a16="http://schemas.microsoft.com/office/drawing/2014/main" id="{F91C5EE1-A1FC-74AE-B3B5-9DC8549484D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8356" y="1714009"/>
              <a:ext cx="1835524" cy="652196"/>
            </a:xfrm>
            <a:prstGeom prst="rect">
              <a:avLst/>
            </a:prstGeom>
          </p:spPr>
        </p:pic>
        <p:sp>
          <p:nvSpPr>
            <p:cNvPr id="6" name="Text Placeholder">
              <a:extLst>
                <a:ext uri="{FF2B5EF4-FFF2-40B4-BE49-F238E27FC236}">
                  <a16:creationId xmlns:a16="http://schemas.microsoft.com/office/drawing/2014/main" id="{B242E8B6-DDB7-2969-251E-1AAAF41169AB}"/>
                </a:ext>
              </a:extLst>
            </p:cNvPr>
            <p:cNvSpPr txBox="1">
              <a:spLocks/>
            </p:cNvSpPr>
            <p:nvPr/>
          </p:nvSpPr>
          <p:spPr>
            <a:xfrm>
              <a:off x="9452869" y="1871032"/>
              <a:ext cx="1810190" cy="293377"/>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What does this map show?</a:t>
              </a:r>
            </a:p>
          </p:txBody>
        </p:sp>
      </p:grpSp>
      <p:grpSp>
        <p:nvGrpSpPr>
          <p:cNvPr id="9" name="Washi">
            <a:extLst>
              <a:ext uri="{FF2B5EF4-FFF2-40B4-BE49-F238E27FC236}">
                <a16:creationId xmlns:a16="http://schemas.microsoft.com/office/drawing/2014/main" id="{27132BC3-B708-61F3-E3E4-3CAE78452D55}"/>
              </a:ext>
              <a:ext uri="{C183D7F6-B498-43B3-948B-1728B52AA6E4}">
                <adec:decorative xmlns:adec="http://schemas.microsoft.com/office/drawing/2017/decorative" val="1"/>
              </a:ext>
            </a:extLst>
          </p:cNvPr>
          <p:cNvGrpSpPr/>
          <p:nvPr/>
        </p:nvGrpSpPr>
        <p:grpSpPr>
          <a:xfrm>
            <a:off x="7571965" y="5343808"/>
            <a:ext cx="3499570" cy="1150828"/>
            <a:chOff x="9031364" y="1539087"/>
            <a:chExt cx="2282516" cy="652196"/>
          </a:xfrm>
        </p:grpSpPr>
        <p:pic>
          <p:nvPicPr>
            <p:cNvPr id="10" name="Picture 9">
              <a:extLst>
                <a:ext uri="{FF2B5EF4-FFF2-40B4-BE49-F238E27FC236}">
                  <a16:creationId xmlns:a16="http://schemas.microsoft.com/office/drawing/2014/main" id="{45E3D6C9-1444-B204-2B9D-892E516CAA9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31688" y="1539087"/>
              <a:ext cx="2282192" cy="652196"/>
            </a:xfrm>
            <a:prstGeom prst="rect">
              <a:avLst/>
            </a:prstGeom>
          </p:spPr>
        </p:pic>
        <p:sp>
          <p:nvSpPr>
            <p:cNvPr id="11" name="Text Placeholder">
              <a:extLst>
                <a:ext uri="{FF2B5EF4-FFF2-40B4-BE49-F238E27FC236}">
                  <a16:creationId xmlns:a16="http://schemas.microsoft.com/office/drawing/2014/main" id="{A6A04D65-3F0D-20E5-8856-9314F3269CEF}"/>
                </a:ext>
              </a:extLst>
            </p:cNvPr>
            <p:cNvSpPr txBox="1">
              <a:spLocks/>
            </p:cNvSpPr>
            <p:nvPr/>
          </p:nvSpPr>
          <p:spPr>
            <a:xfrm>
              <a:off x="9031364" y="1701575"/>
              <a:ext cx="2231694" cy="287911"/>
            </a:xfrm>
            <a:prstGeom prst="rect">
              <a:avLst/>
            </a:prstGeom>
            <a:noFill/>
          </p:spPr>
          <p:txBody>
            <a:bodyPr lIns="91440" tIns="45720" rIns="91440" bIns="45720"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What questions do you have?</a:t>
              </a:r>
              <a:endParaRPr lang="en-US" sz="2800" dirty="0">
                <a:cs typeface="Arial"/>
              </a:endParaRPr>
            </a:p>
          </p:txBody>
        </p:sp>
      </p:grpSp>
      <p:pic>
        <p:nvPicPr>
          <p:cNvPr id="12" name="Picture 11">
            <a:extLst>
              <a:ext uri="{FF2B5EF4-FFF2-40B4-BE49-F238E27FC236}">
                <a16:creationId xmlns:a16="http://schemas.microsoft.com/office/drawing/2014/main" id="{89926144-2E42-198C-EFA9-8EED4F687D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9484" y="219557"/>
            <a:ext cx="2018095" cy="1354962"/>
          </a:xfrm>
          <a:prstGeom prst="rect">
            <a:avLst/>
          </a:prstGeom>
        </p:spPr>
      </p:pic>
    </p:spTree>
    <p:extLst>
      <p:ext uri="{BB962C8B-B14F-4D97-AF65-F5344CB8AC3E}">
        <p14:creationId xmlns:p14="http://schemas.microsoft.com/office/powerpoint/2010/main" val="3232296675"/>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Props1.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116D2E43-4F90-40BF-B410-9AF81C15F411}">
  <ds:schemaRefs>
    <ds:schemaRef ds:uri="http://purl.org/dc/dcmitype/"/>
    <ds:schemaRef ds:uri="http://purl.org/dc/elements/1.1/"/>
    <ds:schemaRef ds:uri="http://schemas.microsoft.com/office/2006/documentManagement/types"/>
    <ds:schemaRef ds:uri="be30f734-6a04-496a-ba73-5e5e8d7e44d2"/>
    <ds:schemaRef ds:uri="http://www.w3.org/XML/1998/namespace"/>
    <ds:schemaRef ds:uri="http://purl.org/dc/terms/"/>
    <ds:schemaRef ds:uri="http://schemas.microsoft.com/office/2006/metadata/properties"/>
    <ds:schemaRef ds:uri="http://schemas.microsoft.com/office/infopath/2007/PartnerControls"/>
    <ds:schemaRef ds:uri="http://schemas.openxmlformats.org/package/2006/metadata/core-properties"/>
    <ds:schemaRef ds:uri="3cb168fb-557d-4aff-aaa1-591c64e5f6f0"/>
  </ds:schemaRefs>
</ds:datastoreItem>
</file>

<file path=docProps/app.xml><?xml version="1.0" encoding="utf-8"?>
<Properties xmlns="http://schemas.openxmlformats.org/officeDocument/2006/extended-properties" xmlns:vt="http://schemas.openxmlformats.org/officeDocument/2006/docPropsVTypes">
  <TotalTime>5201</TotalTime>
  <Words>3262</Words>
  <Application>Microsoft Office PowerPoint</Application>
  <PresentationFormat>Widescreen</PresentationFormat>
  <Paragraphs>230</Paragraphs>
  <Slides>28</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Arial,Sans-Serif</vt:lpstr>
      <vt:lpstr>Calibri</vt:lpstr>
      <vt:lpstr>Source Sans Pro</vt:lpstr>
      <vt:lpstr>Source Sans Pro Bold</vt:lpstr>
      <vt:lpstr>Office Theme</vt:lpstr>
      <vt:lpstr>What can Liverpool's buildings tell us about the city's links to the British Empire? </vt:lpstr>
      <vt:lpstr>How to use this PPT</vt:lpstr>
      <vt:lpstr>A note for teachers</vt:lpstr>
      <vt:lpstr>What can Liverpool's buildings tell us about the city's links with the British Empire?</vt:lpstr>
      <vt:lpstr>What do these things have in common? </vt:lpstr>
      <vt:lpstr>The Roman Empire </vt:lpstr>
      <vt:lpstr>What is an empire?</vt:lpstr>
      <vt:lpstr>What is an empire? (2)</vt:lpstr>
      <vt:lpstr>What does this map of the world show?</vt:lpstr>
      <vt:lpstr>This is a map showing the countries that were once part of the British Empire.   </vt:lpstr>
      <vt:lpstr>When was the British Empire?</vt:lpstr>
      <vt:lpstr>What does a cup of tea (with sugar) have to do with the British Empire?</vt:lpstr>
      <vt:lpstr>What does a cup of tea have to do with the British Empire? </vt:lpstr>
      <vt:lpstr>How was tea and sugar grown in the British Empire?</vt:lpstr>
      <vt:lpstr>How was tea and sugar grown in the British Empire? </vt:lpstr>
      <vt:lpstr>Which of these products do you recognise? </vt:lpstr>
      <vt:lpstr>Where do these products come from?</vt:lpstr>
      <vt:lpstr>What does the British Empire have to do with Liverpool?</vt:lpstr>
      <vt:lpstr>What can Liverpool's buildings tell us about the city's links with the British Empire? </vt:lpstr>
      <vt:lpstr>Albert Dock </vt:lpstr>
      <vt:lpstr>Port of Liverpool Building</vt:lpstr>
      <vt:lpstr>Church of Our Lady and St. Nicholas</vt:lpstr>
      <vt:lpstr>Liverpool Town Hall</vt:lpstr>
      <vt:lpstr>Exchange Flags and First World War Memorial</vt:lpstr>
      <vt:lpstr>Martins Bank Building, Water Street </vt:lpstr>
      <vt:lpstr>Alfred Lewis Jones Memorial</vt:lpstr>
      <vt:lpstr>We Need to Walk About Empire History Trail</vt:lpstr>
      <vt:lpstr>We Need to Walk About Empire: StoryMap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17</cp:revision>
  <cp:lastPrinted>2024-06-10T10:11:41Z</cp:lastPrinted>
  <dcterms:created xsi:type="dcterms:W3CDTF">2022-11-29T11:24:41Z</dcterms:created>
  <dcterms:modified xsi:type="dcterms:W3CDTF">2024-06-27T09:08:17Z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