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496" r:id="rId5"/>
    <p:sldId id="505" r:id="rId6"/>
    <p:sldId id="498" r:id="rId7"/>
    <p:sldId id="513" r:id="rId8"/>
    <p:sldId id="514" r:id="rId9"/>
    <p:sldId id="499" r:id="rId10"/>
    <p:sldId id="500" r:id="rId11"/>
    <p:sldId id="501" r:id="rId12"/>
    <p:sldId id="502" r:id="rId13"/>
    <p:sldId id="503" r:id="rId14"/>
    <p:sldId id="504" r:id="rId15"/>
    <p:sldId id="508" r:id="rId16"/>
    <p:sldId id="362" r:id="rId17"/>
    <p:sldId id="509" r:id="rId18"/>
    <p:sldId id="510" r:id="rId19"/>
    <p:sldId id="5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45330-EABD-1F74-15E5-8736CA539639}" name="McHarg, Catherine" initials="MC" userId="S::Catherine.McHarg@HistoricEngland.org.uk::88b8f76c-9ae3-4745-88eb-fe0667a22af5" providerId="AD"/>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AA62C"/>
    <a:srgbClr val="ADD0F0"/>
    <a:srgbClr val="F5C946"/>
    <a:srgbClr val="F192B4"/>
    <a:srgbClr val="7EB5A9"/>
    <a:srgbClr val="FBECCC"/>
    <a:srgbClr val="99BF71"/>
    <a:srgbClr val="B62126"/>
    <a:srgbClr val="596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6D820C-F633-75F8-FBFF-D16561FE3330}" v="16" dt="2024-06-13T15:15:21.197"/>
    <p1510:client id="{EF2AA79B-ACED-4C1E-8676-13758761546A}" v="547" dt="2024-06-13T14:20:47.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83578" autoAdjust="0"/>
  </p:normalViewPr>
  <p:slideViewPr>
    <p:cSldViewPr snapToGrid="0">
      <p:cViewPr varScale="1">
        <p:scale>
          <a:sx n="91" d="100"/>
          <a:sy n="91" d="100"/>
        </p:scale>
        <p:origin x="1350" y="90"/>
      </p:cViewPr>
      <p:guideLst>
        <p:guide orient="horz" pos="4110"/>
        <p:guide pos="3749"/>
      </p:guideLst>
    </p:cSldViewPr>
  </p:slideViewPr>
  <p:outlineViewPr>
    <p:cViewPr>
      <p:scale>
        <a:sx n="33" d="100"/>
        <a:sy n="33" d="100"/>
      </p:scale>
      <p:origin x="0" y="-1017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rsley, Daisy" userId="5ac53ddf-cc63-4113-955b-2f95ae3c81e5" providerId="ADAL" clId="{E0557FBA-B2D4-446F-8A94-B8B1FD7DCF77}"/>
    <pc:docChg chg="undo custSel addSld delSld modSld sldOrd">
      <pc:chgData name="Horsley, Daisy" userId="5ac53ddf-cc63-4113-955b-2f95ae3c81e5" providerId="ADAL" clId="{E0557FBA-B2D4-446F-8A94-B8B1FD7DCF77}" dt="2024-06-10T14:41:00.469" v="3357" actId="20577"/>
      <pc:docMkLst>
        <pc:docMk/>
      </pc:docMkLst>
      <pc:sldChg chg="modSp mod modNotesTx">
        <pc:chgData name="Horsley, Daisy" userId="5ac53ddf-cc63-4113-955b-2f95ae3c81e5" providerId="ADAL" clId="{E0557FBA-B2D4-446F-8A94-B8B1FD7DCF77}" dt="2024-05-22T12:17:14.469" v="3012" actId="20577"/>
        <pc:sldMkLst>
          <pc:docMk/>
          <pc:sldMk cId="1258193163" sldId="362"/>
        </pc:sldMkLst>
        <pc:spChg chg="mod">
          <ac:chgData name="Horsley, Daisy" userId="5ac53ddf-cc63-4113-955b-2f95ae3c81e5" providerId="ADAL" clId="{E0557FBA-B2D4-446F-8A94-B8B1FD7DCF77}" dt="2024-05-21T11:26:40.987" v="108" actId="255"/>
          <ac:spMkLst>
            <pc:docMk/>
            <pc:sldMk cId="1258193163" sldId="362"/>
            <ac:spMk id="2" creationId="{AEA751AF-4C6A-2544-DBDB-6D62CB6C56DA}"/>
          </ac:spMkLst>
        </pc:spChg>
        <pc:spChg chg="mod">
          <ac:chgData name="Horsley, Daisy" userId="5ac53ddf-cc63-4113-955b-2f95ae3c81e5" providerId="ADAL" clId="{E0557FBA-B2D4-446F-8A94-B8B1FD7DCF77}" dt="2024-05-21T11:26:40.987" v="108" actId="255"/>
          <ac:spMkLst>
            <pc:docMk/>
            <pc:sldMk cId="1258193163" sldId="362"/>
            <ac:spMk id="10" creationId="{D38B4BE6-40F6-5ECE-E976-1703CE16E0D1}"/>
          </ac:spMkLst>
        </pc:spChg>
        <pc:spChg chg="mod">
          <ac:chgData name="Horsley, Daisy" userId="5ac53ddf-cc63-4113-955b-2f95ae3c81e5" providerId="ADAL" clId="{E0557FBA-B2D4-446F-8A94-B8B1FD7DCF77}" dt="2024-05-21T11:26:40.987" v="108" actId="255"/>
          <ac:spMkLst>
            <pc:docMk/>
            <pc:sldMk cId="1258193163" sldId="362"/>
            <ac:spMk id="11" creationId="{204F3679-0404-A41E-7A19-6565ACD82265}"/>
          </ac:spMkLst>
        </pc:spChg>
        <pc:spChg chg="mod">
          <ac:chgData name="Horsley, Daisy" userId="5ac53ddf-cc63-4113-955b-2f95ae3c81e5" providerId="ADAL" clId="{E0557FBA-B2D4-446F-8A94-B8B1FD7DCF77}" dt="2024-05-21T11:26:40.987" v="108" actId="255"/>
          <ac:spMkLst>
            <pc:docMk/>
            <pc:sldMk cId="1258193163" sldId="362"/>
            <ac:spMk id="12" creationId="{71B7DF6E-261D-21D2-1C40-50B145D24CC5}"/>
          </ac:spMkLst>
        </pc:spChg>
        <pc:spChg chg="mod">
          <ac:chgData name="Horsley, Daisy" userId="5ac53ddf-cc63-4113-955b-2f95ae3c81e5" providerId="ADAL" clId="{E0557FBA-B2D4-446F-8A94-B8B1FD7DCF77}" dt="2024-05-21T11:26:40.987" v="108" actId="255"/>
          <ac:spMkLst>
            <pc:docMk/>
            <pc:sldMk cId="1258193163" sldId="362"/>
            <ac:spMk id="13" creationId="{AE64CF81-AED1-9491-741B-4D07F8FB365B}"/>
          </ac:spMkLst>
        </pc:spChg>
        <pc:spChg chg="mod">
          <ac:chgData name="Horsley, Daisy" userId="5ac53ddf-cc63-4113-955b-2f95ae3c81e5" providerId="ADAL" clId="{E0557FBA-B2D4-446F-8A94-B8B1FD7DCF77}" dt="2024-05-21T11:26:40.987" v="108" actId="255"/>
          <ac:spMkLst>
            <pc:docMk/>
            <pc:sldMk cId="1258193163" sldId="362"/>
            <ac:spMk id="14" creationId="{8E17F41A-68F4-498E-0C18-C69C04D1A92F}"/>
          </ac:spMkLst>
        </pc:spChg>
        <pc:spChg chg="mod">
          <ac:chgData name="Horsley, Daisy" userId="5ac53ddf-cc63-4113-955b-2f95ae3c81e5" providerId="ADAL" clId="{E0557FBA-B2D4-446F-8A94-B8B1FD7DCF77}" dt="2024-05-21T11:26:40.987" v="108" actId="255"/>
          <ac:spMkLst>
            <pc:docMk/>
            <pc:sldMk cId="1258193163" sldId="362"/>
            <ac:spMk id="15" creationId="{6E80F59B-F360-826D-FB82-89C7BE962E03}"/>
          </ac:spMkLst>
        </pc:spChg>
      </pc:sldChg>
      <pc:sldChg chg="modSp mod delCm modNotesTx">
        <pc:chgData name="Horsley, Daisy" userId="5ac53ddf-cc63-4113-955b-2f95ae3c81e5" providerId="ADAL" clId="{E0557FBA-B2D4-446F-8A94-B8B1FD7DCF77}" dt="2024-05-22T12:10:00.415" v="2644" actId="20577"/>
        <pc:sldMkLst>
          <pc:docMk/>
          <pc:sldMk cId="3643324374" sldId="496"/>
        </pc:sldMkLst>
        <pc:spChg chg="mod">
          <ac:chgData name="Horsley, Daisy" userId="5ac53ddf-cc63-4113-955b-2f95ae3c81e5" providerId="ADAL" clId="{E0557FBA-B2D4-446F-8A94-B8B1FD7DCF77}" dt="2024-05-21T11:23:42.005" v="86" actId="20577"/>
          <ac:spMkLst>
            <pc:docMk/>
            <pc:sldMk cId="3643324374" sldId="496"/>
            <ac:spMk id="2" creationId="{C84CEEEA-6223-FA54-AC63-318C401E97C2}"/>
          </ac:spMkLst>
        </pc:spChg>
      </pc:sldChg>
      <pc:sldChg chg="addSp delSp modSp del mod ord delCm modNotesTx">
        <pc:chgData name="Horsley, Daisy" userId="5ac53ddf-cc63-4113-955b-2f95ae3c81e5" providerId="ADAL" clId="{E0557FBA-B2D4-446F-8A94-B8B1FD7DCF77}" dt="2024-05-22T08:59:24.379" v="2161" actId="2696"/>
        <pc:sldMkLst>
          <pc:docMk/>
          <pc:sldMk cId="3902698082" sldId="497"/>
        </pc:sldMkLst>
        <pc:spChg chg="mod">
          <ac:chgData name="Horsley, Daisy" userId="5ac53ddf-cc63-4113-955b-2f95ae3c81e5" providerId="ADAL" clId="{E0557FBA-B2D4-446F-8A94-B8B1FD7DCF77}" dt="2024-05-21T11:34:51.273" v="468" actId="5793"/>
          <ac:spMkLst>
            <pc:docMk/>
            <pc:sldMk cId="3902698082" sldId="497"/>
            <ac:spMk id="2" creationId="{8643973E-2404-8620-2597-75D61C796537}"/>
          </ac:spMkLst>
        </pc:spChg>
        <pc:spChg chg="add del mod">
          <ac:chgData name="Horsley, Daisy" userId="5ac53ddf-cc63-4113-955b-2f95ae3c81e5" providerId="ADAL" clId="{E0557FBA-B2D4-446F-8A94-B8B1FD7DCF77}" dt="2024-05-21T11:29:42.891" v="133" actId="931"/>
          <ac:spMkLst>
            <pc:docMk/>
            <pc:sldMk cId="3902698082" sldId="497"/>
            <ac:spMk id="8" creationId="{F17E64AC-4DF1-E1CA-4AE5-73F88390936C}"/>
          </ac:spMkLst>
        </pc:spChg>
        <pc:picChg chg="del">
          <ac:chgData name="Horsley, Daisy" userId="5ac53ddf-cc63-4113-955b-2f95ae3c81e5" providerId="ADAL" clId="{E0557FBA-B2D4-446F-8A94-B8B1FD7DCF77}" dt="2024-05-21T11:29:01.518" v="130" actId="478"/>
          <ac:picMkLst>
            <pc:docMk/>
            <pc:sldMk cId="3902698082" sldId="497"/>
            <ac:picMk id="7" creationId="{18C51081-BDED-43E2-7CAB-86C70D8DEFB8}"/>
          </ac:picMkLst>
        </pc:picChg>
        <pc:picChg chg="add del mod">
          <ac:chgData name="Horsley, Daisy" userId="5ac53ddf-cc63-4113-955b-2f95ae3c81e5" providerId="ADAL" clId="{E0557FBA-B2D4-446F-8A94-B8B1FD7DCF77}" dt="2024-05-21T11:29:26.295" v="132" actId="931"/>
          <ac:picMkLst>
            <pc:docMk/>
            <pc:sldMk cId="3902698082" sldId="497"/>
            <ac:picMk id="10" creationId="{9F1C0B01-38A8-EF58-BB6B-819DCCCF7B0D}"/>
          </ac:picMkLst>
        </pc:picChg>
        <pc:picChg chg="add mod ord">
          <ac:chgData name="Horsley, Daisy" userId="5ac53ddf-cc63-4113-955b-2f95ae3c81e5" providerId="ADAL" clId="{E0557FBA-B2D4-446F-8A94-B8B1FD7DCF77}" dt="2024-05-21T11:29:46.859" v="134" actId="167"/>
          <ac:picMkLst>
            <pc:docMk/>
            <pc:sldMk cId="3902698082" sldId="497"/>
            <ac:picMk id="12" creationId="{A845E6A4-4D66-E4D8-11BB-C0D83C5A6FAA}"/>
          </ac:picMkLst>
        </pc:picChg>
      </pc:sldChg>
      <pc:sldChg chg="addSp delSp modSp mod">
        <pc:chgData name="Horsley, Daisy" userId="5ac53ddf-cc63-4113-955b-2f95ae3c81e5" providerId="ADAL" clId="{E0557FBA-B2D4-446F-8A94-B8B1FD7DCF77}" dt="2024-06-10T14:33:10.068" v="3317" actId="20577"/>
        <pc:sldMkLst>
          <pc:docMk/>
          <pc:sldMk cId="2577426759" sldId="498"/>
        </pc:sldMkLst>
        <pc:spChg chg="mod">
          <ac:chgData name="Horsley, Daisy" userId="5ac53ddf-cc63-4113-955b-2f95ae3c81e5" providerId="ADAL" clId="{E0557FBA-B2D4-446F-8A94-B8B1FD7DCF77}" dt="2024-06-10T14:32:16.288" v="3302" actId="313"/>
          <ac:spMkLst>
            <pc:docMk/>
            <pc:sldMk cId="2577426759" sldId="498"/>
            <ac:spMk id="2" creationId="{FAF380D1-DF8E-C2B9-6FDE-479D54B1DFF1}"/>
          </ac:spMkLst>
        </pc:spChg>
        <pc:spChg chg="mod">
          <ac:chgData name="Horsley, Daisy" userId="5ac53ddf-cc63-4113-955b-2f95ae3c81e5" providerId="ADAL" clId="{E0557FBA-B2D4-446F-8A94-B8B1FD7DCF77}" dt="2024-06-10T14:32:03.287" v="3292" actId="20577"/>
          <ac:spMkLst>
            <pc:docMk/>
            <pc:sldMk cId="2577426759" sldId="498"/>
            <ac:spMk id="4" creationId="{BB15604A-D184-F0DF-4FB6-ECA3B9328D88}"/>
          </ac:spMkLst>
        </pc:spChg>
        <pc:spChg chg="mod">
          <ac:chgData name="Horsley, Daisy" userId="5ac53ddf-cc63-4113-955b-2f95ae3c81e5" providerId="ADAL" clId="{E0557FBA-B2D4-446F-8A94-B8B1FD7DCF77}" dt="2024-06-10T14:32:37.078" v="3310" actId="1076"/>
          <ac:spMkLst>
            <pc:docMk/>
            <pc:sldMk cId="2577426759" sldId="498"/>
            <ac:spMk id="5" creationId="{641838A9-E3D5-4372-0FC4-7E841D36A338}"/>
          </ac:spMkLst>
        </pc:spChg>
        <pc:spChg chg="mod">
          <ac:chgData name="Horsley, Daisy" userId="5ac53ddf-cc63-4113-955b-2f95ae3c81e5" providerId="ADAL" clId="{E0557FBA-B2D4-446F-8A94-B8B1FD7DCF77}" dt="2024-06-10T14:32:39.270" v="3311" actId="1076"/>
          <ac:spMkLst>
            <pc:docMk/>
            <pc:sldMk cId="2577426759" sldId="498"/>
            <ac:spMk id="6" creationId="{3A089367-774B-DA38-C152-C9B44D0C63BE}"/>
          </ac:spMkLst>
        </pc:spChg>
        <pc:spChg chg="add del">
          <ac:chgData name="Horsley, Daisy" userId="5ac53ddf-cc63-4113-955b-2f95ae3c81e5" providerId="ADAL" clId="{E0557FBA-B2D4-446F-8A94-B8B1FD7DCF77}" dt="2024-06-10T14:32:24.031" v="3305" actId="22"/>
          <ac:spMkLst>
            <pc:docMk/>
            <pc:sldMk cId="2577426759" sldId="498"/>
            <ac:spMk id="7" creationId="{B553691A-E061-50E6-3EEE-478E2FBE2B8E}"/>
          </ac:spMkLst>
        </pc:spChg>
        <pc:spChg chg="mod">
          <ac:chgData name="Horsley, Daisy" userId="5ac53ddf-cc63-4113-955b-2f95ae3c81e5" providerId="ADAL" clId="{E0557FBA-B2D4-446F-8A94-B8B1FD7DCF77}" dt="2024-06-10T14:33:10.068" v="3317" actId="20577"/>
          <ac:spMkLst>
            <pc:docMk/>
            <pc:sldMk cId="2577426759" sldId="498"/>
            <ac:spMk id="8" creationId="{582E9DC7-8419-2502-1789-836CEFB7153A}"/>
          </ac:spMkLst>
        </pc:spChg>
        <pc:grpChg chg="mod">
          <ac:chgData name="Horsley, Daisy" userId="5ac53ddf-cc63-4113-955b-2f95ae3c81e5" providerId="ADAL" clId="{E0557FBA-B2D4-446F-8A94-B8B1FD7DCF77}" dt="2024-06-10T14:32:45.027" v="3312" actId="1076"/>
          <ac:grpSpMkLst>
            <pc:docMk/>
            <pc:sldMk cId="2577426759" sldId="498"/>
            <ac:grpSpMk id="9" creationId="{684F7E2F-A66D-89CC-A804-70F3605DAA57}"/>
          </ac:grpSpMkLst>
        </pc:grpChg>
        <pc:picChg chg="add mod ord">
          <ac:chgData name="Horsley, Daisy" userId="5ac53ddf-cc63-4113-955b-2f95ae3c81e5" providerId="ADAL" clId="{E0557FBA-B2D4-446F-8A94-B8B1FD7DCF77}" dt="2024-06-10T14:32:35.263" v="3309" actId="1076"/>
          <ac:picMkLst>
            <pc:docMk/>
            <pc:sldMk cId="2577426759" sldId="498"/>
            <ac:picMk id="13" creationId="{DB925890-1F14-6301-97EA-7973BDA16D74}"/>
          </ac:picMkLst>
        </pc:picChg>
        <pc:picChg chg="del">
          <ac:chgData name="Horsley, Daisy" userId="5ac53ddf-cc63-4113-955b-2f95ae3c81e5" providerId="ADAL" clId="{E0557FBA-B2D4-446F-8A94-B8B1FD7DCF77}" dt="2024-06-10T14:32:21.151" v="3303" actId="478"/>
          <ac:picMkLst>
            <pc:docMk/>
            <pc:sldMk cId="2577426759" sldId="498"/>
            <ac:picMk id="14" creationId="{B4A7F812-5F39-F058-C69A-128CACF6D325}"/>
          </ac:picMkLst>
        </pc:picChg>
      </pc:sldChg>
      <pc:sldChg chg="modSp mod modNotesTx">
        <pc:chgData name="Horsley, Daisy" userId="5ac53ddf-cc63-4113-955b-2f95ae3c81e5" providerId="ADAL" clId="{E0557FBA-B2D4-446F-8A94-B8B1FD7DCF77}" dt="2024-06-10T14:38:18.297" v="3340" actId="20577"/>
        <pc:sldMkLst>
          <pc:docMk/>
          <pc:sldMk cId="5660620" sldId="499"/>
        </pc:sldMkLst>
        <pc:spChg chg="mod">
          <ac:chgData name="Horsley, Daisy" userId="5ac53ddf-cc63-4113-955b-2f95ae3c81e5" providerId="ADAL" clId="{E0557FBA-B2D4-446F-8A94-B8B1FD7DCF77}" dt="2024-06-10T14:38:18.297" v="3340" actId="20577"/>
          <ac:spMkLst>
            <pc:docMk/>
            <pc:sldMk cId="5660620" sldId="499"/>
            <ac:spMk id="2" creationId="{9657B76F-62D8-46D0-658C-09E7BE68A277}"/>
          </ac:spMkLst>
        </pc:spChg>
      </pc:sldChg>
      <pc:sldChg chg="modNotesTx">
        <pc:chgData name="Horsley, Daisy" userId="5ac53ddf-cc63-4113-955b-2f95ae3c81e5" providerId="ADAL" clId="{E0557FBA-B2D4-446F-8A94-B8B1FD7DCF77}" dt="2024-05-22T12:13:19.385" v="2741"/>
        <pc:sldMkLst>
          <pc:docMk/>
          <pc:sldMk cId="4048316660" sldId="500"/>
        </pc:sldMkLst>
      </pc:sldChg>
      <pc:sldChg chg="modSp mod delCm modNotesTx">
        <pc:chgData name="Horsley, Daisy" userId="5ac53ddf-cc63-4113-955b-2f95ae3c81e5" providerId="ADAL" clId="{E0557FBA-B2D4-446F-8A94-B8B1FD7DCF77}" dt="2024-06-10T14:38:56.844" v="3344" actId="20577"/>
        <pc:sldMkLst>
          <pc:docMk/>
          <pc:sldMk cId="1347568151" sldId="501"/>
        </pc:sldMkLst>
        <pc:spChg chg="mod">
          <ac:chgData name="Horsley, Daisy" userId="5ac53ddf-cc63-4113-955b-2f95ae3c81e5" providerId="ADAL" clId="{E0557FBA-B2D4-446F-8A94-B8B1FD7DCF77}" dt="2024-06-10T14:38:56.844" v="3344" actId="20577"/>
          <ac:spMkLst>
            <pc:docMk/>
            <pc:sldMk cId="1347568151" sldId="501"/>
            <ac:spMk id="2" creationId="{DCAC4802-24D6-1739-EB16-84E974532E9D}"/>
          </ac:spMkLst>
        </pc:spChg>
      </pc:sldChg>
      <pc:sldChg chg="modNotesTx">
        <pc:chgData name="Horsley, Daisy" userId="5ac53ddf-cc63-4113-955b-2f95ae3c81e5" providerId="ADAL" clId="{E0557FBA-B2D4-446F-8A94-B8B1FD7DCF77}" dt="2024-05-22T12:13:46.052" v="2750" actId="20577"/>
        <pc:sldMkLst>
          <pc:docMk/>
          <pc:sldMk cId="1992823103" sldId="502"/>
        </pc:sldMkLst>
      </pc:sldChg>
      <pc:sldChg chg="addSp modSp mod modNotesTx">
        <pc:chgData name="Horsley, Daisy" userId="5ac53ddf-cc63-4113-955b-2f95ae3c81e5" providerId="ADAL" clId="{E0557FBA-B2D4-446F-8A94-B8B1FD7DCF77}" dt="2024-05-24T09:10:45.827" v="3061" actId="20577"/>
        <pc:sldMkLst>
          <pc:docMk/>
          <pc:sldMk cId="2343254849" sldId="503"/>
        </pc:sldMkLst>
        <pc:spChg chg="mod">
          <ac:chgData name="Horsley, Daisy" userId="5ac53ddf-cc63-4113-955b-2f95ae3c81e5" providerId="ADAL" clId="{E0557FBA-B2D4-446F-8A94-B8B1FD7DCF77}" dt="2024-05-24T09:10:45.827" v="3061" actId="20577"/>
          <ac:spMkLst>
            <pc:docMk/>
            <pc:sldMk cId="2343254849" sldId="503"/>
            <ac:spMk id="4" creationId="{2F78D579-0208-D9E8-7686-58720DEB8443}"/>
          </ac:spMkLst>
        </pc:spChg>
        <pc:spChg chg="mod">
          <ac:chgData name="Horsley, Daisy" userId="5ac53ddf-cc63-4113-955b-2f95ae3c81e5" providerId="ADAL" clId="{E0557FBA-B2D4-446F-8A94-B8B1FD7DCF77}" dt="2024-05-22T12:14:40.119" v="2841" actId="20577"/>
          <ac:spMkLst>
            <pc:docMk/>
            <pc:sldMk cId="2343254849" sldId="503"/>
            <ac:spMk id="6" creationId="{B1A81245-A56F-E70E-FB14-E232D8551F39}"/>
          </ac:spMkLst>
        </pc:spChg>
        <pc:picChg chg="add mod">
          <ac:chgData name="Horsley, Daisy" userId="5ac53ddf-cc63-4113-955b-2f95ae3c81e5" providerId="ADAL" clId="{E0557FBA-B2D4-446F-8A94-B8B1FD7DCF77}" dt="2024-05-22T12:14:25.390" v="2797" actId="14100"/>
          <ac:picMkLst>
            <pc:docMk/>
            <pc:sldMk cId="2343254849" sldId="503"/>
            <ac:picMk id="3" creationId="{D085372A-3639-FF29-FB2C-61A6484844DE}"/>
          </ac:picMkLst>
        </pc:picChg>
      </pc:sldChg>
      <pc:sldChg chg="modNotesTx">
        <pc:chgData name="Horsley, Daisy" userId="5ac53ddf-cc63-4113-955b-2f95ae3c81e5" providerId="ADAL" clId="{E0557FBA-B2D4-446F-8A94-B8B1FD7DCF77}" dt="2024-05-22T12:16:40.536" v="2920"/>
        <pc:sldMkLst>
          <pc:docMk/>
          <pc:sldMk cId="1392783638" sldId="504"/>
        </pc:sldMkLst>
      </pc:sldChg>
      <pc:sldChg chg="modSp mod">
        <pc:chgData name="Horsley, Daisy" userId="5ac53ddf-cc63-4113-955b-2f95ae3c81e5" providerId="ADAL" clId="{E0557FBA-B2D4-446F-8A94-B8B1FD7DCF77}" dt="2024-06-10T14:31:40.888" v="3284" actId="313"/>
        <pc:sldMkLst>
          <pc:docMk/>
          <pc:sldMk cId="3250995054" sldId="505"/>
        </pc:sldMkLst>
        <pc:spChg chg="mod">
          <ac:chgData name="Horsley, Daisy" userId="5ac53ddf-cc63-4113-955b-2f95ae3c81e5" providerId="ADAL" clId="{E0557FBA-B2D4-446F-8A94-B8B1FD7DCF77}" dt="2024-06-10T14:29:51.047" v="3172" actId="313"/>
          <ac:spMkLst>
            <pc:docMk/>
            <pc:sldMk cId="3250995054" sldId="505"/>
            <ac:spMk id="2" creationId="{123F9136-4075-BAFE-B9D2-4EBC898CF68D}"/>
          </ac:spMkLst>
        </pc:spChg>
        <pc:spChg chg="mod">
          <ac:chgData name="Horsley, Daisy" userId="5ac53ddf-cc63-4113-955b-2f95ae3c81e5" providerId="ADAL" clId="{E0557FBA-B2D4-446F-8A94-B8B1FD7DCF77}" dt="2024-06-10T14:31:31.982" v="3280" actId="313"/>
          <ac:spMkLst>
            <pc:docMk/>
            <pc:sldMk cId="3250995054" sldId="505"/>
            <ac:spMk id="4" creationId="{5490D74E-D5BB-3F34-A913-4ADED8DF2BF1}"/>
          </ac:spMkLst>
        </pc:spChg>
        <pc:spChg chg="mod">
          <ac:chgData name="Horsley, Daisy" userId="5ac53ddf-cc63-4113-955b-2f95ae3c81e5" providerId="ADAL" clId="{E0557FBA-B2D4-446F-8A94-B8B1FD7DCF77}" dt="2024-06-10T14:31:40.888" v="3284" actId="313"/>
          <ac:spMkLst>
            <pc:docMk/>
            <pc:sldMk cId="3250995054" sldId="505"/>
            <ac:spMk id="5" creationId="{A711B665-6E9D-4895-D32D-5658BFA3888C}"/>
          </ac:spMkLst>
        </pc:spChg>
      </pc:sldChg>
      <pc:sldChg chg="modSp mod modNotesTx">
        <pc:chgData name="Horsley, Daisy" userId="5ac53ddf-cc63-4113-955b-2f95ae3c81e5" providerId="ADAL" clId="{E0557FBA-B2D4-446F-8A94-B8B1FD7DCF77}" dt="2024-06-10T14:41:00.469" v="3357" actId="20577"/>
        <pc:sldMkLst>
          <pc:docMk/>
          <pc:sldMk cId="123337838" sldId="507"/>
        </pc:sldMkLst>
        <pc:spChg chg="mod">
          <ac:chgData name="Horsley, Daisy" userId="5ac53ddf-cc63-4113-955b-2f95ae3c81e5" providerId="ADAL" clId="{E0557FBA-B2D4-446F-8A94-B8B1FD7DCF77}" dt="2024-05-22T12:18:07.560" v="3044" actId="1076"/>
          <ac:spMkLst>
            <pc:docMk/>
            <pc:sldMk cId="123337838" sldId="507"/>
            <ac:spMk id="4" creationId="{DD5CE740-BD71-905B-0E8C-BF55C1E9E43C}"/>
          </ac:spMkLst>
        </pc:spChg>
        <pc:spChg chg="mod">
          <ac:chgData name="Horsley, Daisy" userId="5ac53ddf-cc63-4113-955b-2f95ae3c81e5" providerId="ADAL" clId="{E0557FBA-B2D4-446F-8A94-B8B1FD7DCF77}" dt="2024-06-10T14:41:00.469" v="3357" actId="20577"/>
          <ac:spMkLst>
            <pc:docMk/>
            <pc:sldMk cId="123337838" sldId="507"/>
            <ac:spMk id="9" creationId="{7F6D81E0-A355-1F1E-4301-922028843042}"/>
          </ac:spMkLst>
        </pc:spChg>
        <pc:picChg chg="mod">
          <ac:chgData name="Horsley, Daisy" userId="5ac53ddf-cc63-4113-955b-2f95ae3c81e5" providerId="ADAL" clId="{E0557FBA-B2D4-446F-8A94-B8B1FD7DCF77}" dt="2024-05-22T12:18:03.548" v="3043" actId="14100"/>
          <ac:picMkLst>
            <pc:docMk/>
            <pc:sldMk cId="123337838" sldId="507"/>
            <ac:picMk id="5" creationId="{5D6A5A87-CA74-15C9-7B2C-06B434C05272}"/>
          </ac:picMkLst>
        </pc:picChg>
        <pc:picChg chg="mod">
          <ac:chgData name="Horsley, Daisy" userId="5ac53ddf-cc63-4113-955b-2f95ae3c81e5" providerId="ADAL" clId="{E0557FBA-B2D4-446F-8A94-B8B1FD7DCF77}" dt="2024-05-21T11:28:42.893" v="129" actId="1076"/>
          <ac:picMkLst>
            <pc:docMk/>
            <pc:sldMk cId="123337838" sldId="507"/>
            <ac:picMk id="8" creationId="{B010461C-9C2D-C99F-EC7D-242B607D3685}"/>
          </ac:picMkLst>
        </pc:picChg>
      </pc:sldChg>
      <pc:sldChg chg="modSp mod modNotesTx">
        <pc:chgData name="Horsley, Daisy" userId="5ac53ddf-cc63-4113-955b-2f95ae3c81e5" providerId="ADAL" clId="{E0557FBA-B2D4-446F-8A94-B8B1FD7DCF77}" dt="2024-05-22T12:17:01.633" v="2969" actId="20577"/>
        <pc:sldMkLst>
          <pc:docMk/>
          <pc:sldMk cId="2380807199" sldId="508"/>
        </pc:sldMkLst>
        <pc:spChg chg="mod">
          <ac:chgData name="Horsley, Daisy" userId="5ac53ddf-cc63-4113-955b-2f95ae3c81e5" providerId="ADAL" clId="{E0557FBA-B2D4-446F-8A94-B8B1FD7DCF77}" dt="2024-05-21T11:26:21.465" v="104" actId="14100"/>
          <ac:spMkLst>
            <pc:docMk/>
            <pc:sldMk cId="2380807199" sldId="508"/>
            <ac:spMk id="2" creationId="{595EDC97-90E4-A110-B9F4-433AE2050D51}"/>
          </ac:spMkLst>
        </pc:spChg>
        <pc:spChg chg="mod">
          <ac:chgData name="Horsley, Daisy" userId="5ac53ddf-cc63-4113-955b-2f95ae3c81e5" providerId="ADAL" clId="{E0557FBA-B2D4-446F-8A94-B8B1FD7DCF77}" dt="2024-05-21T11:26:26.817" v="106" actId="14100"/>
          <ac:spMkLst>
            <pc:docMk/>
            <pc:sldMk cId="2380807199" sldId="508"/>
            <ac:spMk id="6" creationId="{DA527771-03EC-5607-70AA-A1DD9CE1187C}"/>
          </ac:spMkLst>
        </pc:spChg>
        <pc:spChg chg="mod">
          <ac:chgData name="Horsley, Daisy" userId="5ac53ddf-cc63-4113-955b-2f95ae3c81e5" providerId="ADAL" clId="{E0557FBA-B2D4-446F-8A94-B8B1FD7DCF77}" dt="2024-05-21T11:26:24.085" v="105" actId="14100"/>
          <ac:spMkLst>
            <pc:docMk/>
            <pc:sldMk cId="2380807199" sldId="508"/>
            <ac:spMk id="7" creationId="{201F29AF-5B8C-4C9B-6E09-008AA0FE92DC}"/>
          </ac:spMkLst>
        </pc:spChg>
        <pc:spChg chg="mod">
          <ac:chgData name="Horsley, Daisy" userId="5ac53ddf-cc63-4113-955b-2f95ae3c81e5" providerId="ADAL" clId="{E0557FBA-B2D4-446F-8A94-B8B1FD7DCF77}" dt="2024-05-21T11:26:29.071" v="107" actId="1076"/>
          <ac:spMkLst>
            <pc:docMk/>
            <pc:sldMk cId="2380807199" sldId="508"/>
            <ac:spMk id="36" creationId="{45FBC5F8-A2D2-B296-F429-D711091B39D4}"/>
          </ac:spMkLst>
        </pc:spChg>
      </pc:sldChg>
      <pc:sldChg chg="modSp mod">
        <pc:chgData name="Horsley, Daisy" userId="5ac53ddf-cc63-4113-955b-2f95ae3c81e5" providerId="ADAL" clId="{E0557FBA-B2D4-446F-8A94-B8B1FD7DCF77}" dt="2024-05-21T11:27:02.218" v="115" actId="14100"/>
        <pc:sldMkLst>
          <pc:docMk/>
          <pc:sldMk cId="1386307923" sldId="509"/>
        </pc:sldMkLst>
        <pc:spChg chg="mod">
          <ac:chgData name="Horsley, Daisy" userId="5ac53ddf-cc63-4113-955b-2f95ae3c81e5" providerId="ADAL" clId="{E0557FBA-B2D4-446F-8A94-B8B1FD7DCF77}" dt="2024-05-21T11:26:51.610" v="110" actId="14100"/>
          <ac:spMkLst>
            <pc:docMk/>
            <pc:sldMk cId="1386307923" sldId="509"/>
            <ac:spMk id="4" creationId="{FA2BA956-A38B-1C8C-54E3-CBB151B7E855}"/>
          </ac:spMkLst>
        </pc:spChg>
        <pc:spChg chg="mod">
          <ac:chgData name="Horsley, Daisy" userId="5ac53ddf-cc63-4113-955b-2f95ae3c81e5" providerId="ADAL" clId="{E0557FBA-B2D4-446F-8A94-B8B1FD7DCF77}" dt="2024-05-21T11:26:56.045" v="112" actId="14100"/>
          <ac:spMkLst>
            <pc:docMk/>
            <pc:sldMk cId="1386307923" sldId="509"/>
            <ac:spMk id="5" creationId="{C58962C3-1641-F0D0-F43A-4047A46BEE1A}"/>
          </ac:spMkLst>
        </pc:spChg>
        <pc:spChg chg="mod">
          <ac:chgData name="Horsley, Daisy" userId="5ac53ddf-cc63-4113-955b-2f95ae3c81e5" providerId="ADAL" clId="{E0557FBA-B2D4-446F-8A94-B8B1FD7DCF77}" dt="2024-05-21T11:27:02.218" v="115" actId="14100"/>
          <ac:spMkLst>
            <pc:docMk/>
            <pc:sldMk cId="1386307923" sldId="509"/>
            <ac:spMk id="6" creationId="{30DA2223-CD43-BA62-155A-C69D4E3A74D8}"/>
          </ac:spMkLst>
        </pc:spChg>
        <pc:spChg chg="mod">
          <ac:chgData name="Horsley, Daisy" userId="5ac53ddf-cc63-4113-955b-2f95ae3c81e5" providerId="ADAL" clId="{E0557FBA-B2D4-446F-8A94-B8B1FD7DCF77}" dt="2024-05-21T11:26:53.998" v="111" actId="14100"/>
          <ac:spMkLst>
            <pc:docMk/>
            <pc:sldMk cId="1386307923" sldId="509"/>
            <ac:spMk id="7" creationId="{6B1B1C5A-1C60-CD15-0E06-F27EFF0196D8}"/>
          </ac:spMkLst>
        </pc:spChg>
        <pc:spChg chg="mod">
          <ac:chgData name="Horsley, Daisy" userId="5ac53ddf-cc63-4113-955b-2f95ae3c81e5" providerId="ADAL" clId="{E0557FBA-B2D4-446F-8A94-B8B1FD7DCF77}" dt="2024-05-21T11:27:00.332" v="114" actId="14100"/>
          <ac:spMkLst>
            <pc:docMk/>
            <pc:sldMk cId="1386307923" sldId="509"/>
            <ac:spMk id="8" creationId="{4B8756B5-760B-9545-9C70-7ACB20C961E2}"/>
          </ac:spMkLst>
        </pc:spChg>
      </pc:sldChg>
      <pc:sldChg chg="modSp mod modNotesTx">
        <pc:chgData name="Horsley, Daisy" userId="5ac53ddf-cc63-4113-955b-2f95ae3c81e5" providerId="ADAL" clId="{E0557FBA-B2D4-446F-8A94-B8B1FD7DCF77}" dt="2024-06-10T14:40:17.445" v="3345" actId="113"/>
        <pc:sldMkLst>
          <pc:docMk/>
          <pc:sldMk cId="1889496985" sldId="510"/>
        </pc:sldMkLst>
        <pc:spChg chg="mod">
          <ac:chgData name="Horsley, Daisy" userId="5ac53ddf-cc63-4113-955b-2f95ae3c81e5" providerId="ADAL" clId="{E0557FBA-B2D4-446F-8A94-B8B1FD7DCF77}" dt="2024-06-10T14:40:17.445" v="3345" actId="113"/>
          <ac:spMkLst>
            <pc:docMk/>
            <pc:sldMk cId="1889496985" sldId="510"/>
            <ac:spMk id="10" creationId="{8E855E95-33A5-BAC7-EC14-4A1C0726A902}"/>
          </ac:spMkLst>
        </pc:spChg>
        <pc:spChg chg="mod">
          <ac:chgData name="Horsley, Daisy" userId="5ac53ddf-cc63-4113-955b-2f95ae3c81e5" providerId="ADAL" clId="{E0557FBA-B2D4-446F-8A94-B8B1FD7DCF77}" dt="2024-05-21T11:27:47.773" v="118" actId="14100"/>
          <ac:spMkLst>
            <pc:docMk/>
            <pc:sldMk cId="1889496985" sldId="510"/>
            <ac:spMk id="16" creationId="{F2DB0D23-FB99-A3CB-FC47-5EE212864C35}"/>
          </ac:spMkLst>
        </pc:spChg>
        <pc:spChg chg="mod">
          <ac:chgData name="Horsley, Daisy" userId="5ac53ddf-cc63-4113-955b-2f95ae3c81e5" providerId="ADAL" clId="{E0557FBA-B2D4-446F-8A94-B8B1FD7DCF77}" dt="2024-05-21T11:27:47.773" v="118" actId="14100"/>
          <ac:spMkLst>
            <pc:docMk/>
            <pc:sldMk cId="1889496985" sldId="510"/>
            <ac:spMk id="18" creationId="{BCD0A7E4-2C3D-670A-0C70-D025D55C11F2}"/>
          </ac:spMkLst>
        </pc:spChg>
        <pc:spChg chg="mod">
          <ac:chgData name="Horsley, Daisy" userId="5ac53ddf-cc63-4113-955b-2f95ae3c81e5" providerId="ADAL" clId="{E0557FBA-B2D4-446F-8A94-B8B1FD7DCF77}" dt="2024-05-21T11:27:47.773" v="118" actId="14100"/>
          <ac:spMkLst>
            <pc:docMk/>
            <pc:sldMk cId="1889496985" sldId="510"/>
            <ac:spMk id="20" creationId="{307484E9-34B8-4CAB-D21E-D73264A81761}"/>
          </ac:spMkLst>
        </pc:spChg>
        <pc:spChg chg="mod">
          <ac:chgData name="Horsley, Daisy" userId="5ac53ddf-cc63-4113-955b-2f95ae3c81e5" providerId="ADAL" clId="{E0557FBA-B2D4-446F-8A94-B8B1FD7DCF77}" dt="2024-05-21T11:27:47.773" v="118" actId="14100"/>
          <ac:spMkLst>
            <pc:docMk/>
            <pc:sldMk cId="1889496985" sldId="510"/>
            <ac:spMk id="22" creationId="{AEC99C0A-D0BF-0202-D504-4AF44E824564}"/>
          </ac:spMkLst>
        </pc:spChg>
        <pc:spChg chg="mod">
          <ac:chgData name="Horsley, Daisy" userId="5ac53ddf-cc63-4113-955b-2f95ae3c81e5" providerId="ADAL" clId="{E0557FBA-B2D4-446F-8A94-B8B1FD7DCF77}" dt="2024-05-21T11:27:47.773" v="118" actId="14100"/>
          <ac:spMkLst>
            <pc:docMk/>
            <pc:sldMk cId="1889496985" sldId="510"/>
            <ac:spMk id="24" creationId="{25114573-5F68-C01C-EB02-20F1EF3CC768}"/>
          </ac:spMkLst>
        </pc:spChg>
        <pc:spChg chg="mod">
          <ac:chgData name="Horsley, Daisy" userId="5ac53ddf-cc63-4113-955b-2f95ae3c81e5" providerId="ADAL" clId="{E0557FBA-B2D4-446F-8A94-B8B1FD7DCF77}" dt="2024-05-21T11:27:38.404" v="117" actId="255"/>
          <ac:spMkLst>
            <pc:docMk/>
            <pc:sldMk cId="1889496985" sldId="510"/>
            <ac:spMk id="30" creationId="{668FF4F8-2863-986A-39D0-16DB38E44C1E}"/>
          </ac:spMkLst>
        </pc:spChg>
        <pc:spChg chg="mod">
          <ac:chgData name="Horsley, Daisy" userId="5ac53ddf-cc63-4113-955b-2f95ae3c81e5" providerId="ADAL" clId="{E0557FBA-B2D4-446F-8A94-B8B1FD7DCF77}" dt="2024-05-21T11:27:38.404" v="117" actId="255"/>
          <ac:spMkLst>
            <pc:docMk/>
            <pc:sldMk cId="1889496985" sldId="510"/>
            <ac:spMk id="36" creationId="{25FEEC87-69C1-1233-1A2F-B7CC30CB89D4}"/>
          </ac:spMkLst>
        </pc:spChg>
        <pc:spChg chg="mod">
          <ac:chgData name="Horsley, Daisy" userId="5ac53ddf-cc63-4113-955b-2f95ae3c81e5" providerId="ADAL" clId="{E0557FBA-B2D4-446F-8A94-B8B1FD7DCF77}" dt="2024-05-21T11:27:38.404" v="117" actId="255"/>
          <ac:spMkLst>
            <pc:docMk/>
            <pc:sldMk cId="1889496985" sldId="510"/>
            <ac:spMk id="40" creationId="{D189A081-C14A-B4CE-D5A1-EEFD4BA8BB3C}"/>
          </ac:spMkLst>
        </pc:spChg>
        <pc:spChg chg="mod">
          <ac:chgData name="Horsley, Daisy" userId="5ac53ddf-cc63-4113-955b-2f95ae3c81e5" providerId="ADAL" clId="{E0557FBA-B2D4-446F-8A94-B8B1FD7DCF77}" dt="2024-05-21T11:27:38.404" v="117" actId="255"/>
          <ac:spMkLst>
            <pc:docMk/>
            <pc:sldMk cId="1889496985" sldId="510"/>
            <ac:spMk id="44" creationId="{83F341C3-1207-2053-C4F2-F79FFAB980A7}"/>
          </ac:spMkLst>
        </pc:spChg>
        <pc:spChg chg="mod">
          <ac:chgData name="Horsley, Daisy" userId="5ac53ddf-cc63-4113-955b-2f95ae3c81e5" providerId="ADAL" clId="{E0557FBA-B2D4-446F-8A94-B8B1FD7DCF77}" dt="2024-05-21T11:27:38.404" v="117" actId="255"/>
          <ac:spMkLst>
            <pc:docMk/>
            <pc:sldMk cId="1889496985" sldId="510"/>
            <ac:spMk id="48" creationId="{29FC3D1D-BA5E-40F6-6A95-973E93E3D3C6}"/>
          </ac:spMkLst>
        </pc:spChg>
        <pc:spChg chg="mod">
          <ac:chgData name="Horsley, Daisy" userId="5ac53ddf-cc63-4113-955b-2f95ae3c81e5" providerId="ADAL" clId="{E0557FBA-B2D4-446F-8A94-B8B1FD7DCF77}" dt="2024-05-24T09:11:19.791" v="3072" actId="20577"/>
          <ac:spMkLst>
            <pc:docMk/>
            <pc:sldMk cId="1889496985" sldId="510"/>
            <ac:spMk id="52" creationId="{D3D5729F-2CCC-07DE-65A5-1C1850967AB4}"/>
          </ac:spMkLst>
        </pc:spChg>
        <pc:spChg chg="mod">
          <ac:chgData name="Horsley, Daisy" userId="5ac53ddf-cc63-4113-955b-2f95ae3c81e5" providerId="ADAL" clId="{E0557FBA-B2D4-446F-8A94-B8B1FD7DCF77}" dt="2024-05-21T11:27:38.404" v="117" actId="255"/>
          <ac:spMkLst>
            <pc:docMk/>
            <pc:sldMk cId="1889496985" sldId="510"/>
            <ac:spMk id="56" creationId="{62DD7ECE-DCD6-EE44-A01C-182667DC8E5C}"/>
          </ac:spMkLst>
        </pc:spChg>
        <pc:cxnChg chg="mod">
          <ac:chgData name="Horsley, Daisy" userId="5ac53ddf-cc63-4113-955b-2f95ae3c81e5" providerId="ADAL" clId="{E0557FBA-B2D4-446F-8A94-B8B1FD7DCF77}" dt="2024-05-24T09:11:25.796" v="3073" actId="14100"/>
          <ac:cxnSpMkLst>
            <pc:docMk/>
            <pc:sldMk cId="1889496985" sldId="510"/>
            <ac:cxnSpMk id="63" creationId="{943902CA-76E4-46FD-C934-F9A8C679968A}"/>
          </ac:cxnSpMkLst>
        </pc:cxnChg>
      </pc:sldChg>
      <pc:sldChg chg="addSp delSp modSp new del mod">
        <pc:chgData name="Horsley, Daisy" userId="5ac53ddf-cc63-4113-955b-2f95ae3c81e5" providerId="ADAL" clId="{E0557FBA-B2D4-446F-8A94-B8B1FD7DCF77}" dt="2024-05-22T12:11:33.988" v="2686" actId="47"/>
        <pc:sldMkLst>
          <pc:docMk/>
          <pc:sldMk cId="2436312179" sldId="511"/>
        </pc:sldMkLst>
        <pc:spChg chg="mod">
          <ac:chgData name="Horsley, Daisy" userId="5ac53ddf-cc63-4113-955b-2f95ae3c81e5" providerId="ADAL" clId="{E0557FBA-B2D4-446F-8A94-B8B1FD7DCF77}" dt="2024-05-21T13:43:59.036" v="1571" actId="1076"/>
          <ac:spMkLst>
            <pc:docMk/>
            <pc:sldMk cId="2436312179" sldId="511"/>
            <ac:spMk id="2" creationId="{A369AFB5-387E-ECB1-CAA6-0A73488849EA}"/>
          </ac:spMkLst>
        </pc:spChg>
        <pc:spChg chg="mod">
          <ac:chgData name="Horsley, Daisy" userId="5ac53ddf-cc63-4113-955b-2f95ae3c81e5" providerId="ADAL" clId="{E0557FBA-B2D4-446F-8A94-B8B1FD7DCF77}" dt="2024-05-21T13:43:57.054" v="1570" actId="1076"/>
          <ac:spMkLst>
            <pc:docMk/>
            <pc:sldMk cId="2436312179" sldId="511"/>
            <ac:spMk id="3" creationId="{2056362B-783A-8BE0-DA7B-DC4E2169D37D}"/>
          </ac:spMkLst>
        </pc:spChg>
        <pc:spChg chg="del">
          <ac:chgData name="Horsley, Daisy" userId="5ac53ddf-cc63-4113-955b-2f95ae3c81e5" providerId="ADAL" clId="{E0557FBA-B2D4-446F-8A94-B8B1FD7DCF77}" dt="2024-05-21T13:41:18.873" v="1557"/>
          <ac:spMkLst>
            <pc:docMk/>
            <pc:sldMk cId="2436312179" sldId="511"/>
            <ac:spMk id="4" creationId="{D31A6F08-DE7B-84C5-46CA-1E8FB87EC8B1}"/>
          </ac:spMkLst>
        </pc:spChg>
        <pc:spChg chg="mod">
          <ac:chgData name="Horsley, Daisy" userId="5ac53ddf-cc63-4113-955b-2f95ae3c81e5" providerId="ADAL" clId="{E0557FBA-B2D4-446F-8A94-B8B1FD7DCF77}" dt="2024-05-21T13:41:33.208" v="1561" actId="20577"/>
          <ac:spMkLst>
            <pc:docMk/>
            <pc:sldMk cId="2436312179" sldId="511"/>
            <ac:spMk id="6" creationId="{C2D9B686-A823-CA57-BB30-22BAB863871B}"/>
          </ac:spMkLst>
        </pc:spChg>
        <pc:picChg chg="add mod ord">
          <ac:chgData name="Horsley, Daisy" userId="5ac53ddf-cc63-4113-955b-2f95ae3c81e5" providerId="ADAL" clId="{E0557FBA-B2D4-446F-8A94-B8B1FD7DCF77}" dt="2024-05-21T13:41:22.506" v="1559" actId="167"/>
          <ac:picMkLst>
            <pc:docMk/>
            <pc:sldMk cId="2436312179" sldId="511"/>
            <ac:picMk id="7" creationId="{A92C31BF-D429-D13A-4535-CBBC2B93A9B3}"/>
          </ac:picMkLst>
        </pc:picChg>
      </pc:sldChg>
      <pc:sldChg chg="addSp delSp modSp add del mod ord">
        <pc:chgData name="Horsley, Daisy" userId="5ac53ddf-cc63-4113-955b-2f95ae3c81e5" providerId="ADAL" clId="{E0557FBA-B2D4-446F-8A94-B8B1FD7DCF77}" dt="2024-05-22T08:59:21.906" v="2160" actId="2696"/>
        <pc:sldMkLst>
          <pc:docMk/>
          <pc:sldMk cId="3440939606" sldId="512"/>
        </pc:sldMkLst>
        <pc:spChg chg="add del mod">
          <ac:chgData name="Horsley, Daisy" userId="5ac53ddf-cc63-4113-955b-2f95ae3c81e5" providerId="ADAL" clId="{E0557FBA-B2D4-446F-8A94-B8B1FD7DCF77}" dt="2024-05-21T13:43:11.850" v="1565"/>
          <ac:spMkLst>
            <pc:docMk/>
            <pc:sldMk cId="3440939606" sldId="512"/>
            <ac:spMk id="8" creationId="{20A3798A-0E66-0345-535C-E5EF5E447B8F}"/>
          </ac:spMkLst>
        </pc:spChg>
        <pc:picChg chg="del">
          <ac:chgData name="Horsley, Daisy" userId="5ac53ddf-cc63-4113-955b-2f95ae3c81e5" providerId="ADAL" clId="{E0557FBA-B2D4-446F-8A94-B8B1FD7DCF77}" dt="2024-05-21T13:43:06.437" v="1564" actId="478"/>
          <ac:picMkLst>
            <pc:docMk/>
            <pc:sldMk cId="3440939606" sldId="512"/>
            <ac:picMk id="7" creationId="{18C51081-BDED-43E2-7CAB-86C70D8DEFB8}"/>
          </ac:picMkLst>
        </pc:picChg>
        <pc:picChg chg="add mod ord">
          <ac:chgData name="Horsley, Daisy" userId="5ac53ddf-cc63-4113-955b-2f95ae3c81e5" providerId="ADAL" clId="{E0557FBA-B2D4-446F-8A94-B8B1FD7DCF77}" dt="2024-05-21T13:43:14.298" v="1566" actId="167"/>
          <ac:picMkLst>
            <pc:docMk/>
            <pc:sldMk cId="3440939606" sldId="512"/>
            <ac:picMk id="9" creationId="{D89A475E-59DA-3A54-C46F-E2736730A72D}"/>
          </ac:picMkLst>
        </pc:picChg>
      </pc:sldChg>
      <pc:sldChg chg="modSp add mod modNotesTx">
        <pc:chgData name="Horsley, Daisy" userId="5ac53ddf-cc63-4113-955b-2f95ae3c81e5" providerId="ADAL" clId="{E0557FBA-B2D4-446F-8A94-B8B1FD7DCF77}" dt="2024-06-10T14:34:17.199" v="3338" actId="20577"/>
        <pc:sldMkLst>
          <pc:docMk/>
          <pc:sldMk cId="985845144" sldId="513"/>
        </pc:sldMkLst>
        <pc:spChg chg="mod">
          <ac:chgData name="Horsley, Daisy" userId="5ac53ddf-cc63-4113-955b-2f95ae3c81e5" providerId="ADAL" clId="{E0557FBA-B2D4-446F-8A94-B8B1FD7DCF77}" dt="2024-06-10T14:34:17.199" v="3338" actId="20577"/>
          <ac:spMkLst>
            <pc:docMk/>
            <pc:sldMk cId="985845144" sldId="513"/>
            <ac:spMk id="2" creationId="{8643973E-2404-8620-2597-75D61C796537}"/>
          </ac:spMkLst>
        </pc:spChg>
        <pc:spChg chg="mod">
          <ac:chgData name="Horsley, Daisy" userId="5ac53ddf-cc63-4113-955b-2f95ae3c81e5" providerId="ADAL" clId="{E0557FBA-B2D4-446F-8A94-B8B1FD7DCF77}" dt="2024-05-22T08:51:47.049" v="2159" actId="1076"/>
          <ac:spMkLst>
            <pc:docMk/>
            <pc:sldMk cId="985845144" sldId="513"/>
            <ac:spMk id="4" creationId="{CD60F190-A205-DC85-1970-25292B025C12}"/>
          </ac:spMkLst>
        </pc:spChg>
      </pc:sldChg>
      <pc:sldChg chg="addSp delSp modSp new mod ord modNotesTx">
        <pc:chgData name="Horsley, Daisy" userId="5ac53ddf-cc63-4113-955b-2f95ae3c81e5" providerId="ADAL" clId="{E0557FBA-B2D4-446F-8A94-B8B1FD7DCF77}" dt="2024-06-05T12:14:08.706" v="3118" actId="20577"/>
        <pc:sldMkLst>
          <pc:docMk/>
          <pc:sldMk cId="2367352953" sldId="514"/>
        </pc:sldMkLst>
        <pc:spChg chg="del">
          <ac:chgData name="Horsley, Daisy" userId="5ac53ddf-cc63-4113-955b-2f95ae3c81e5" providerId="ADAL" clId="{E0557FBA-B2D4-446F-8A94-B8B1FD7DCF77}" dt="2024-05-22T08:24:39.842" v="1970" actId="478"/>
          <ac:spMkLst>
            <pc:docMk/>
            <pc:sldMk cId="2367352953" sldId="514"/>
            <ac:spMk id="2" creationId="{E661FE66-965A-E66D-25F2-8498BFCF81E4}"/>
          </ac:spMkLst>
        </pc:spChg>
        <pc:spChg chg="add mod">
          <ac:chgData name="Horsley, Daisy" userId="5ac53ddf-cc63-4113-955b-2f95ae3c81e5" providerId="ADAL" clId="{E0557FBA-B2D4-446F-8A94-B8B1FD7DCF77}" dt="2024-06-05T12:14:08.706" v="3118" actId="20577"/>
          <ac:spMkLst>
            <pc:docMk/>
            <pc:sldMk cId="2367352953" sldId="514"/>
            <ac:spMk id="4" creationId="{01BD5474-162D-3024-325E-B30135DFABFE}"/>
          </ac:spMkLst>
        </pc:spChg>
        <pc:spChg chg="add mod">
          <ac:chgData name="Horsley, Daisy" userId="5ac53ddf-cc63-4113-955b-2f95ae3c81e5" providerId="ADAL" clId="{E0557FBA-B2D4-446F-8A94-B8B1FD7DCF77}" dt="2024-05-22T08:26:37.184" v="2062" actId="14100"/>
          <ac:spMkLst>
            <pc:docMk/>
            <pc:sldMk cId="2367352953" sldId="514"/>
            <ac:spMk id="7" creationId="{777EEDC4-CB45-9B87-6BB5-4CAE771879E6}"/>
          </ac:spMkLst>
        </pc:spChg>
        <pc:spChg chg="add mod">
          <ac:chgData name="Horsley, Daisy" userId="5ac53ddf-cc63-4113-955b-2f95ae3c81e5" providerId="ADAL" clId="{E0557FBA-B2D4-446F-8A94-B8B1FD7DCF77}" dt="2024-05-22T08:24:57.457" v="1975" actId="208"/>
          <ac:spMkLst>
            <pc:docMk/>
            <pc:sldMk cId="2367352953" sldId="514"/>
            <ac:spMk id="8" creationId="{4D12F588-B82A-61EE-30EC-7EAEDCB46790}"/>
          </ac:spMkLst>
        </pc:spChg>
        <pc:spChg chg="add mod">
          <ac:chgData name="Horsley, Daisy" userId="5ac53ddf-cc63-4113-955b-2f95ae3c81e5" providerId="ADAL" clId="{E0557FBA-B2D4-446F-8A94-B8B1FD7DCF77}" dt="2024-05-22T08:25:01.588" v="1977" actId="1076"/>
          <ac:spMkLst>
            <pc:docMk/>
            <pc:sldMk cId="2367352953" sldId="514"/>
            <ac:spMk id="9" creationId="{62007D2B-F7E3-9D90-3004-777AFB585807}"/>
          </ac:spMkLst>
        </pc:spChg>
        <pc:spChg chg="add mod">
          <ac:chgData name="Horsley, Daisy" userId="5ac53ddf-cc63-4113-955b-2f95ae3c81e5" providerId="ADAL" clId="{E0557FBA-B2D4-446F-8A94-B8B1FD7DCF77}" dt="2024-05-22T08:25:45.535" v="2043" actId="1076"/>
          <ac:spMkLst>
            <pc:docMk/>
            <pc:sldMk cId="2367352953" sldId="514"/>
            <ac:spMk id="10" creationId="{8A9648E7-7DD7-830A-A7BE-E4720C1827B7}"/>
          </ac:spMkLst>
        </pc:spChg>
        <pc:spChg chg="add mod">
          <ac:chgData name="Horsley, Daisy" userId="5ac53ddf-cc63-4113-955b-2f95ae3c81e5" providerId="ADAL" clId="{E0557FBA-B2D4-446F-8A94-B8B1FD7DCF77}" dt="2024-06-05T12:09:06.433" v="3117" actId="14100"/>
          <ac:spMkLst>
            <pc:docMk/>
            <pc:sldMk cId="2367352953" sldId="514"/>
            <ac:spMk id="11" creationId="{2CB8C67E-7559-475A-9241-7B70934797D1}"/>
          </ac:spMkLst>
        </pc:spChg>
        <pc:spChg chg="add mod">
          <ac:chgData name="Horsley, Daisy" userId="5ac53ddf-cc63-4113-955b-2f95ae3c81e5" providerId="ADAL" clId="{E0557FBA-B2D4-446F-8A94-B8B1FD7DCF77}" dt="2024-05-22T08:26:33.276" v="2061" actId="1582"/>
          <ac:spMkLst>
            <pc:docMk/>
            <pc:sldMk cId="2367352953" sldId="514"/>
            <ac:spMk id="12" creationId="{68A21697-E6E2-3D5C-7247-C40D916314AB}"/>
          </ac:spMkLst>
        </pc:spChg>
        <pc:picChg chg="add mod">
          <ac:chgData name="Horsley, Daisy" userId="5ac53ddf-cc63-4113-955b-2f95ae3c81e5" providerId="ADAL" clId="{E0557FBA-B2D4-446F-8A94-B8B1FD7DCF77}" dt="2024-05-22T08:24:44.813" v="1971" actId="1076"/>
          <ac:picMkLst>
            <pc:docMk/>
            <pc:sldMk cId="2367352953" sldId="514"/>
            <ac:picMk id="6" creationId="{EB73906A-2D90-17EA-5531-DCA625B21F6E}"/>
          </ac:picMkLst>
        </pc:picChg>
      </pc:sldChg>
    </pc:docChg>
  </pc:docChgLst>
  <pc:docChgLst>
    <pc:chgData name="Horsley, Daisy" userId="S::daisy.horsley@historicengland.org.uk::5ac53ddf-cc63-4113-955b-2f95ae3c81e5" providerId="AD" clId="Web-{176D820C-F633-75F8-FBFF-D16561FE3330}"/>
    <pc:docChg chg="modSld">
      <pc:chgData name="Horsley, Daisy" userId="S::daisy.horsley@historicengland.org.uk::5ac53ddf-cc63-4113-955b-2f95ae3c81e5" providerId="AD" clId="Web-{176D820C-F633-75F8-FBFF-D16561FE3330}" dt="2024-06-13T15:15:21.197" v="14" actId="20577"/>
      <pc:docMkLst>
        <pc:docMk/>
      </pc:docMkLst>
      <pc:sldChg chg="modSp">
        <pc:chgData name="Horsley, Daisy" userId="S::daisy.horsley@historicengland.org.uk::5ac53ddf-cc63-4113-955b-2f95ae3c81e5" providerId="AD" clId="Web-{176D820C-F633-75F8-FBFF-D16561FE3330}" dt="2024-06-13T15:14:54.165" v="13" actId="14100"/>
        <pc:sldMkLst>
          <pc:docMk/>
          <pc:sldMk cId="2577426759" sldId="498"/>
        </pc:sldMkLst>
        <pc:spChg chg="mod">
          <ac:chgData name="Horsley, Daisy" userId="S::daisy.horsley@historicengland.org.uk::5ac53ddf-cc63-4113-955b-2f95ae3c81e5" providerId="AD" clId="Web-{176D820C-F633-75F8-FBFF-D16561FE3330}" dt="2024-06-13T15:14:54.165" v="13" actId="14100"/>
          <ac:spMkLst>
            <pc:docMk/>
            <pc:sldMk cId="2577426759" sldId="498"/>
            <ac:spMk id="2" creationId="{FAF380D1-DF8E-C2B9-6FDE-479D54B1DFF1}"/>
          </ac:spMkLst>
        </pc:spChg>
      </pc:sldChg>
      <pc:sldChg chg="modSp">
        <pc:chgData name="Horsley, Daisy" userId="S::daisy.horsley@historicengland.org.uk::5ac53ddf-cc63-4113-955b-2f95ae3c81e5" providerId="AD" clId="Web-{176D820C-F633-75F8-FBFF-D16561FE3330}" dt="2024-06-13T15:14:19.882" v="6" actId="20577"/>
        <pc:sldMkLst>
          <pc:docMk/>
          <pc:sldMk cId="3250995054" sldId="505"/>
        </pc:sldMkLst>
        <pc:spChg chg="mod">
          <ac:chgData name="Horsley, Daisy" userId="S::daisy.horsley@historicengland.org.uk::5ac53ddf-cc63-4113-955b-2f95ae3c81e5" providerId="AD" clId="Web-{176D820C-F633-75F8-FBFF-D16561FE3330}" dt="2024-06-13T15:14:19.882" v="6" actId="20577"/>
          <ac:spMkLst>
            <pc:docMk/>
            <pc:sldMk cId="3250995054" sldId="505"/>
            <ac:spMk id="4" creationId="{5490D74E-D5BB-3F34-A913-4ADED8DF2BF1}"/>
          </ac:spMkLst>
        </pc:spChg>
      </pc:sldChg>
      <pc:sldChg chg="modSp">
        <pc:chgData name="Horsley, Daisy" userId="S::daisy.horsley@historicengland.org.uk::5ac53ddf-cc63-4113-955b-2f95ae3c81e5" providerId="AD" clId="Web-{176D820C-F633-75F8-FBFF-D16561FE3330}" dt="2024-06-13T15:15:21.197" v="14" actId="20577"/>
        <pc:sldMkLst>
          <pc:docMk/>
          <pc:sldMk cId="123337838" sldId="507"/>
        </pc:sldMkLst>
        <pc:spChg chg="mod">
          <ac:chgData name="Horsley, Daisy" userId="S::daisy.horsley@historicengland.org.uk::5ac53ddf-cc63-4113-955b-2f95ae3c81e5" providerId="AD" clId="Web-{176D820C-F633-75F8-FBFF-D16561FE3330}" dt="2024-06-13T15:15:21.197" v="14" actId="20577"/>
          <ac:spMkLst>
            <pc:docMk/>
            <pc:sldMk cId="123337838" sldId="507"/>
            <ac:spMk id="4" creationId="{DD5CE740-BD71-905B-0E8C-BF55C1E9E43C}"/>
          </ac:spMkLst>
        </pc:spChg>
      </pc:sldChg>
    </pc:docChg>
  </pc:docChgLst>
  <pc:docChgLst>
    <pc:chgData name="McHarg, Catherine" userId="88b8f76c-9ae3-4745-88eb-fe0667a22af5" providerId="ADAL" clId="{EF2AA79B-ACED-4C1E-8676-13758761546A}"/>
    <pc:docChg chg="custSel modSld">
      <pc:chgData name="McHarg, Catherine" userId="88b8f76c-9ae3-4745-88eb-fe0667a22af5" providerId="ADAL" clId="{EF2AA79B-ACED-4C1E-8676-13758761546A}" dt="2024-06-13T14:25:46.352" v="1005" actId="13244"/>
      <pc:docMkLst>
        <pc:docMk/>
      </pc:docMkLst>
      <pc:sldChg chg="addSp modSp mod">
        <pc:chgData name="McHarg, Catherine" userId="88b8f76c-9ae3-4745-88eb-fe0667a22af5" providerId="ADAL" clId="{EF2AA79B-ACED-4C1E-8676-13758761546A}" dt="2024-06-13T14:23:46.901" v="989" actId="13244"/>
        <pc:sldMkLst>
          <pc:docMk/>
          <pc:sldMk cId="1258193163" sldId="362"/>
        </pc:sldMkLst>
        <pc:spChg chg="ord">
          <ac:chgData name="McHarg, Catherine" userId="88b8f76c-9ae3-4745-88eb-fe0667a22af5" providerId="ADAL" clId="{EF2AA79B-ACED-4C1E-8676-13758761546A}" dt="2024-06-13T14:23:13.750" v="986" actId="13244"/>
          <ac:spMkLst>
            <pc:docMk/>
            <pc:sldMk cId="1258193163" sldId="362"/>
            <ac:spMk id="2" creationId="{AEA751AF-4C6A-2544-DBDB-6D62CB6C56DA}"/>
          </ac:spMkLst>
        </pc:spChg>
        <pc:spChg chg="ord">
          <ac:chgData name="McHarg, Catherine" userId="88b8f76c-9ae3-4745-88eb-fe0667a22af5" providerId="ADAL" clId="{EF2AA79B-ACED-4C1E-8676-13758761546A}" dt="2024-06-13T14:23:09.084" v="985" actId="13244"/>
          <ac:spMkLst>
            <pc:docMk/>
            <pc:sldMk cId="1258193163" sldId="362"/>
            <ac:spMk id="10" creationId="{D38B4BE6-40F6-5ECE-E976-1703CE16E0D1}"/>
          </ac:spMkLst>
        </pc:spChg>
        <pc:spChg chg="ord">
          <ac:chgData name="McHarg, Catherine" userId="88b8f76c-9ae3-4745-88eb-fe0667a22af5" providerId="ADAL" clId="{EF2AA79B-ACED-4C1E-8676-13758761546A}" dt="2024-06-13T14:23:22.451" v="987" actId="13244"/>
          <ac:spMkLst>
            <pc:docMk/>
            <pc:sldMk cId="1258193163" sldId="362"/>
            <ac:spMk id="11" creationId="{204F3679-0404-A41E-7A19-6565ACD82265}"/>
          </ac:spMkLst>
        </pc:spChg>
        <pc:spChg chg="ord">
          <ac:chgData name="McHarg, Catherine" userId="88b8f76c-9ae3-4745-88eb-fe0667a22af5" providerId="ADAL" clId="{EF2AA79B-ACED-4C1E-8676-13758761546A}" dt="2024-06-13T14:23:32.301" v="988" actId="13244"/>
          <ac:spMkLst>
            <pc:docMk/>
            <pc:sldMk cId="1258193163" sldId="362"/>
            <ac:spMk id="12" creationId="{71B7DF6E-261D-21D2-1C40-50B145D24CC5}"/>
          </ac:spMkLst>
        </pc:spChg>
        <pc:spChg chg="add mod ord">
          <ac:chgData name="McHarg, Catherine" userId="88b8f76c-9ae3-4745-88eb-fe0667a22af5" providerId="ADAL" clId="{EF2AA79B-ACED-4C1E-8676-13758761546A}" dt="2024-06-13T14:23:46.901" v="989" actId="13244"/>
          <ac:spMkLst>
            <pc:docMk/>
            <pc:sldMk cId="1258193163" sldId="362"/>
            <ac:spMk id="16" creationId="{D4A96895-5918-40BA-6848-CA15E40DBDFD}"/>
          </ac:spMkLst>
        </pc:spChg>
        <pc:picChg chg="mod">
          <ac:chgData name="McHarg, Catherine" userId="88b8f76c-9ae3-4745-88eb-fe0667a22af5" providerId="ADAL" clId="{EF2AA79B-ACED-4C1E-8676-13758761546A}" dt="2024-06-13T14:12:07.258" v="907" actId="962"/>
          <ac:picMkLst>
            <pc:docMk/>
            <pc:sldMk cId="1258193163" sldId="362"/>
            <ac:picMk id="3" creationId="{0AAD6776-E9FB-740D-51B6-1C84922557DD}"/>
          </ac:picMkLst>
        </pc:picChg>
        <pc:picChg chg="mod">
          <ac:chgData name="McHarg, Catherine" userId="88b8f76c-9ae3-4745-88eb-fe0667a22af5" providerId="ADAL" clId="{EF2AA79B-ACED-4C1E-8676-13758761546A}" dt="2024-06-13T14:12:20.008" v="909" actId="962"/>
          <ac:picMkLst>
            <pc:docMk/>
            <pc:sldMk cId="1258193163" sldId="362"/>
            <ac:picMk id="4" creationId="{77943B1D-1546-B9A7-E624-F28850F8DE25}"/>
          </ac:picMkLst>
        </pc:picChg>
        <pc:picChg chg="mod">
          <ac:chgData name="McHarg, Catherine" userId="88b8f76c-9ae3-4745-88eb-fe0667a22af5" providerId="ADAL" clId="{EF2AA79B-ACED-4C1E-8676-13758761546A}" dt="2024-06-13T14:12:32.026" v="911" actId="962"/>
          <ac:picMkLst>
            <pc:docMk/>
            <pc:sldMk cId="1258193163" sldId="362"/>
            <ac:picMk id="5" creationId="{8B883082-2D02-4918-A2CF-1A9286DCF1E3}"/>
          </ac:picMkLst>
        </pc:picChg>
        <pc:picChg chg="mod ord">
          <ac:chgData name="McHarg, Catherine" userId="88b8f76c-9ae3-4745-88eb-fe0667a22af5" providerId="ADAL" clId="{EF2AA79B-ACED-4C1E-8676-13758761546A}" dt="2024-06-13T14:22:58.317" v="983" actId="13244"/>
          <ac:picMkLst>
            <pc:docMk/>
            <pc:sldMk cId="1258193163" sldId="362"/>
            <ac:picMk id="6" creationId="{85FDC045-7EC9-5A38-E649-CA90A6B67D32}"/>
          </ac:picMkLst>
        </pc:picChg>
        <pc:picChg chg="mod">
          <ac:chgData name="McHarg, Catherine" userId="88b8f76c-9ae3-4745-88eb-fe0667a22af5" providerId="ADAL" clId="{EF2AA79B-ACED-4C1E-8676-13758761546A}" dt="2024-06-13T14:12:55.093" v="915" actId="962"/>
          <ac:picMkLst>
            <pc:docMk/>
            <pc:sldMk cId="1258193163" sldId="362"/>
            <ac:picMk id="7" creationId="{535A2C48-70AA-4859-3C1F-33AA060751DB}"/>
          </ac:picMkLst>
        </pc:picChg>
        <pc:picChg chg="mod ord">
          <ac:chgData name="McHarg, Catherine" userId="88b8f76c-9ae3-4745-88eb-fe0667a22af5" providerId="ADAL" clId="{EF2AA79B-ACED-4C1E-8676-13758761546A}" dt="2024-06-13T14:23:03.150" v="984" actId="13244"/>
          <ac:picMkLst>
            <pc:docMk/>
            <pc:sldMk cId="1258193163" sldId="362"/>
            <ac:picMk id="8" creationId="{CC755C78-3CF5-6218-2F1D-DAEAE960F102}"/>
          </ac:picMkLst>
        </pc:picChg>
        <pc:picChg chg="mod">
          <ac:chgData name="McHarg, Catherine" userId="88b8f76c-9ae3-4745-88eb-fe0667a22af5" providerId="ADAL" clId="{EF2AA79B-ACED-4C1E-8676-13758761546A}" dt="2024-06-13T14:13:16.859" v="919" actId="962"/>
          <ac:picMkLst>
            <pc:docMk/>
            <pc:sldMk cId="1258193163" sldId="362"/>
            <ac:picMk id="9" creationId="{9A6028F8-8E8D-D902-B3DC-09443D0CC677}"/>
          </ac:picMkLst>
        </pc:picChg>
      </pc:sldChg>
      <pc:sldChg chg="modSp mod">
        <pc:chgData name="McHarg, Catherine" userId="88b8f76c-9ae3-4745-88eb-fe0667a22af5" providerId="ADAL" clId="{EF2AA79B-ACED-4C1E-8676-13758761546A}" dt="2024-06-13T14:17:16.647" v="940" actId="962"/>
        <pc:sldMkLst>
          <pc:docMk/>
          <pc:sldMk cId="3643324374" sldId="496"/>
        </pc:sldMkLst>
        <pc:spChg chg="mod">
          <ac:chgData name="McHarg, Catherine" userId="88b8f76c-9ae3-4745-88eb-fe0667a22af5" providerId="ADAL" clId="{EF2AA79B-ACED-4C1E-8676-13758761546A}" dt="2024-06-13T14:17:16.647" v="940" actId="962"/>
          <ac:spMkLst>
            <pc:docMk/>
            <pc:sldMk cId="3643324374" sldId="496"/>
            <ac:spMk id="2" creationId="{C84CEEEA-6223-FA54-AC63-318C401E97C2}"/>
          </ac:spMkLst>
        </pc:spChg>
        <pc:picChg chg="mod">
          <ac:chgData name="McHarg, Catherine" userId="88b8f76c-9ae3-4745-88eb-fe0667a22af5" providerId="ADAL" clId="{EF2AA79B-ACED-4C1E-8676-13758761546A}" dt="2024-06-13T14:04:33.697" v="423" actId="962"/>
          <ac:picMkLst>
            <pc:docMk/>
            <pc:sldMk cId="3643324374" sldId="496"/>
            <ac:picMk id="6" creationId="{BC55BA2D-FF57-0475-4EB7-17794369BCC6}"/>
          </ac:picMkLst>
        </pc:picChg>
        <pc:picChg chg="mod">
          <ac:chgData name="McHarg, Catherine" userId="88b8f76c-9ae3-4745-88eb-fe0667a22af5" providerId="ADAL" clId="{EF2AA79B-ACED-4C1E-8676-13758761546A}" dt="2024-06-13T14:05:02.615" v="497" actId="962"/>
          <ac:picMkLst>
            <pc:docMk/>
            <pc:sldMk cId="3643324374" sldId="496"/>
            <ac:picMk id="7" creationId="{31A1AD7E-20A9-6118-FF38-059724684AE1}"/>
          </ac:picMkLst>
        </pc:picChg>
        <pc:picChg chg="mod ord">
          <ac:chgData name="McHarg, Catherine" userId="88b8f76c-9ae3-4745-88eb-fe0667a22af5" providerId="ADAL" clId="{EF2AA79B-ACED-4C1E-8676-13758761546A}" dt="2024-06-13T14:16:41.363" v="937" actId="13244"/>
          <ac:picMkLst>
            <pc:docMk/>
            <pc:sldMk cId="3643324374" sldId="496"/>
            <ac:picMk id="8" creationId="{238E432F-5B2E-69D0-34E1-2606362BF21B}"/>
          </ac:picMkLst>
        </pc:picChg>
        <pc:picChg chg="mod">
          <ac:chgData name="McHarg, Catherine" userId="88b8f76c-9ae3-4745-88eb-fe0667a22af5" providerId="ADAL" clId="{EF2AA79B-ACED-4C1E-8676-13758761546A}" dt="2024-06-13T14:06:05.200" v="627" actId="962"/>
          <ac:picMkLst>
            <pc:docMk/>
            <pc:sldMk cId="3643324374" sldId="496"/>
            <ac:picMk id="9" creationId="{2A49301A-8311-76DB-C197-9E88EC55C318}"/>
          </ac:picMkLst>
        </pc:picChg>
      </pc:sldChg>
      <pc:sldChg chg="modSp mod">
        <pc:chgData name="McHarg, Catherine" userId="88b8f76c-9ae3-4745-88eb-fe0667a22af5" providerId="ADAL" clId="{EF2AA79B-ACED-4C1E-8676-13758761546A}" dt="2024-06-13T14:18:02.983" v="945" actId="13244"/>
        <pc:sldMkLst>
          <pc:docMk/>
          <pc:sldMk cId="2577426759" sldId="498"/>
        </pc:sldMkLst>
        <pc:spChg chg="ord">
          <ac:chgData name="McHarg, Catherine" userId="88b8f76c-9ae3-4745-88eb-fe0667a22af5" providerId="ADAL" clId="{EF2AA79B-ACED-4C1E-8676-13758761546A}" dt="2024-06-13T14:17:46.947" v="943" actId="13244"/>
          <ac:spMkLst>
            <pc:docMk/>
            <pc:sldMk cId="2577426759" sldId="498"/>
            <ac:spMk id="2" creationId="{FAF380D1-DF8E-C2B9-6FDE-479D54B1DFF1}"/>
          </ac:spMkLst>
        </pc:spChg>
        <pc:spChg chg="ord">
          <ac:chgData name="McHarg, Catherine" userId="88b8f76c-9ae3-4745-88eb-fe0667a22af5" providerId="ADAL" clId="{EF2AA79B-ACED-4C1E-8676-13758761546A}" dt="2024-06-13T14:17:39.914" v="942" actId="13244"/>
          <ac:spMkLst>
            <pc:docMk/>
            <pc:sldMk cId="2577426759" sldId="498"/>
            <ac:spMk id="4" creationId="{BB15604A-D184-F0DF-4FB6-ECA3B9328D88}"/>
          </ac:spMkLst>
        </pc:spChg>
        <pc:spChg chg="mod">
          <ac:chgData name="McHarg, Catherine" userId="88b8f76c-9ae3-4745-88eb-fe0667a22af5" providerId="ADAL" clId="{EF2AA79B-ACED-4C1E-8676-13758761546A}" dt="2024-06-13T13:57:41.192" v="126" actId="962"/>
          <ac:spMkLst>
            <pc:docMk/>
            <pc:sldMk cId="2577426759" sldId="498"/>
            <ac:spMk id="5" creationId="{641838A9-E3D5-4372-0FC4-7E841D36A338}"/>
          </ac:spMkLst>
        </pc:spChg>
        <pc:spChg chg="ord">
          <ac:chgData name="McHarg, Catherine" userId="88b8f76c-9ae3-4745-88eb-fe0667a22af5" providerId="ADAL" clId="{EF2AA79B-ACED-4C1E-8676-13758761546A}" dt="2024-06-13T14:18:02.983" v="945" actId="13244"/>
          <ac:spMkLst>
            <pc:docMk/>
            <pc:sldMk cId="2577426759" sldId="498"/>
            <ac:spMk id="8" creationId="{582E9DC7-8419-2502-1789-836CEFB7153A}"/>
          </ac:spMkLst>
        </pc:spChg>
        <pc:grpChg chg="mod">
          <ac:chgData name="McHarg, Catherine" userId="88b8f76c-9ae3-4745-88eb-fe0667a22af5" providerId="ADAL" clId="{EF2AA79B-ACED-4C1E-8676-13758761546A}" dt="2024-06-13T14:17:55.181" v="944" actId="962"/>
          <ac:grpSpMkLst>
            <pc:docMk/>
            <pc:sldMk cId="2577426759" sldId="498"/>
            <ac:grpSpMk id="9" creationId="{684F7E2F-A66D-89CC-A804-70F3605DAA57}"/>
          </ac:grpSpMkLst>
        </pc:grpChg>
        <pc:picChg chg="mod">
          <ac:chgData name="McHarg, Catherine" userId="88b8f76c-9ae3-4745-88eb-fe0667a22af5" providerId="ADAL" clId="{EF2AA79B-ACED-4C1E-8676-13758761546A}" dt="2024-06-13T13:57:32.127" v="125" actId="962"/>
          <ac:picMkLst>
            <pc:docMk/>
            <pc:sldMk cId="2577426759" sldId="498"/>
            <ac:picMk id="13" creationId="{DB925890-1F14-6301-97EA-7973BDA16D74}"/>
          </ac:picMkLst>
        </pc:picChg>
      </pc:sldChg>
      <pc:sldChg chg="modSp mod">
        <pc:chgData name="McHarg, Catherine" userId="88b8f76c-9ae3-4745-88eb-fe0667a22af5" providerId="ADAL" clId="{EF2AA79B-ACED-4C1E-8676-13758761546A}" dt="2024-06-13T14:19:29.315" v="954" actId="13244"/>
        <pc:sldMkLst>
          <pc:docMk/>
          <pc:sldMk cId="5660620" sldId="499"/>
        </pc:sldMkLst>
        <pc:spChg chg="ord">
          <ac:chgData name="McHarg, Catherine" userId="88b8f76c-9ae3-4745-88eb-fe0667a22af5" providerId="ADAL" clId="{EF2AA79B-ACED-4C1E-8676-13758761546A}" dt="2024-06-13T14:19:29.315" v="954" actId="13244"/>
          <ac:spMkLst>
            <pc:docMk/>
            <pc:sldMk cId="5660620" sldId="499"/>
            <ac:spMk id="2" creationId="{9657B76F-62D8-46D0-658C-09E7BE68A277}"/>
          </ac:spMkLst>
        </pc:spChg>
        <pc:spChg chg="ord">
          <ac:chgData name="McHarg, Catherine" userId="88b8f76c-9ae3-4745-88eb-fe0667a22af5" providerId="ADAL" clId="{EF2AA79B-ACED-4C1E-8676-13758761546A}" dt="2024-06-13T14:19:22.965" v="953" actId="13244"/>
          <ac:spMkLst>
            <pc:docMk/>
            <pc:sldMk cId="5660620" sldId="499"/>
            <ac:spMk id="4" creationId="{E57C06E8-EBC3-86AD-236D-C1E4E2743837}"/>
          </ac:spMkLst>
        </pc:spChg>
        <pc:spChg chg="mod">
          <ac:chgData name="McHarg, Catherine" userId="88b8f76c-9ae3-4745-88eb-fe0667a22af5" providerId="ADAL" clId="{EF2AA79B-ACED-4C1E-8676-13758761546A}" dt="2024-06-13T13:58:15.244" v="131" actId="962"/>
          <ac:spMkLst>
            <pc:docMk/>
            <pc:sldMk cId="5660620" sldId="499"/>
            <ac:spMk id="5" creationId="{2F4F8184-3B2B-B17B-9FAF-0BFC8F385621}"/>
          </ac:spMkLst>
        </pc:spChg>
        <pc:spChg chg="mod">
          <ac:chgData name="McHarg, Catherine" userId="88b8f76c-9ae3-4745-88eb-fe0667a22af5" providerId="ADAL" clId="{EF2AA79B-ACED-4C1E-8676-13758761546A}" dt="2024-06-13T13:42:31.608" v="4" actId="1076"/>
          <ac:spMkLst>
            <pc:docMk/>
            <pc:sldMk cId="5660620" sldId="499"/>
            <ac:spMk id="6" creationId="{CB10744C-6F08-AAF2-5432-CBCE5820C042}"/>
          </ac:spMkLst>
        </pc:spChg>
        <pc:picChg chg="mod">
          <ac:chgData name="McHarg, Catherine" userId="88b8f76c-9ae3-4745-88eb-fe0667a22af5" providerId="ADAL" clId="{EF2AA79B-ACED-4C1E-8676-13758761546A}" dt="2024-06-13T14:07:51.086" v="635" actId="962"/>
          <ac:picMkLst>
            <pc:docMk/>
            <pc:sldMk cId="5660620" sldId="499"/>
            <ac:picMk id="7" creationId="{9DAD9AEA-83BE-B917-B5F0-0217CAEF5DEE}"/>
          </ac:picMkLst>
        </pc:picChg>
      </pc:sldChg>
      <pc:sldChg chg="modSp mod">
        <pc:chgData name="McHarg, Catherine" userId="88b8f76c-9ae3-4745-88eb-fe0667a22af5" providerId="ADAL" clId="{EF2AA79B-ACED-4C1E-8676-13758761546A}" dt="2024-06-13T14:19:05.048" v="952" actId="13244"/>
        <pc:sldMkLst>
          <pc:docMk/>
          <pc:sldMk cId="4048316660" sldId="500"/>
        </pc:sldMkLst>
        <pc:spChg chg="ord">
          <ac:chgData name="McHarg, Catherine" userId="88b8f76c-9ae3-4745-88eb-fe0667a22af5" providerId="ADAL" clId="{EF2AA79B-ACED-4C1E-8676-13758761546A}" dt="2024-06-13T14:19:05.048" v="952" actId="13244"/>
          <ac:spMkLst>
            <pc:docMk/>
            <pc:sldMk cId="4048316660" sldId="500"/>
            <ac:spMk id="2" creationId="{8EC3DC86-98C7-E471-7CC3-3C981C0F1476}"/>
          </ac:spMkLst>
        </pc:spChg>
        <pc:spChg chg="ord">
          <ac:chgData name="McHarg, Catherine" userId="88b8f76c-9ae3-4745-88eb-fe0667a22af5" providerId="ADAL" clId="{EF2AA79B-ACED-4C1E-8676-13758761546A}" dt="2024-06-13T14:19:01.248" v="951" actId="13244"/>
          <ac:spMkLst>
            <pc:docMk/>
            <pc:sldMk cId="4048316660" sldId="500"/>
            <ac:spMk id="4" creationId="{F8137750-5680-5DD9-31BC-5D47D8B3CC0F}"/>
          </ac:spMkLst>
        </pc:spChg>
        <pc:spChg chg="mod">
          <ac:chgData name="McHarg, Catherine" userId="88b8f76c-9ae3-4745-88eb-fe0667a22af5" providerId="ADAL" clId="{EF2AA79B-ACED-4C1E-8676-13758761546A}" dt="2024-06-13T13:58:18.877" v="132" actId="962"/>
          <ac:spMkLst>
            <pc:docMk/>
            <pc:sldMk cId="4048316660" sldId="500"/>
            <ac:spMk id="5" creationId="{37A57EEA-B73C-A84A-2011-0B897312315E}"/>
          </ac:spMkLst>
        </pc:spChg>
        <pc:spChg chg="mod">
          <ac:chgData name="McHarg, Catherine" userId="88b8f76c-9ae3-4745-88eb-fe0667a22af5" providerId="ADAL" clId="{EF2AA79B-ACED-4C1E-8676-13758761546A}" dt="2024-06-13T13:42:57.608" v="6" actId="1076"/>
          <ac:spMkLst>
            <pc:docMk/>
            <pc:sldMk cId="4048316660" sldId="500"/>
            <ac:spMk id="6" creationId="{40D5ABAE-A0C7-5F7C-03EC-3FE364AB2762}"/>
          </ac:spMkLst>
        </pc:spChg>
        <pc:picChg chg="mod">
          <ac:chgData name="McHarg, Catherine" userId="88b8f76c-9ae3-4745-88eb-fe0667a22af5" providerId="ADAL" clId="{EF2AA79B-ACED-4C1E-8676-13758761546A}" dt="2024-06-13T14:08:19.687" v="675" actId="962"/>
          <ac:picMkLst>
            <pc:docMk/>
            <pc:sldMk cId="4048316660" sldId="500"/>
            <ac:picMk id="7" creationId="{6F423204-C5A1-CB0B-FA41-E841369DE4E6}"/>
          </ac:picMkLst>
        </pc:picChg>
      </pc:sldChg>
      <pc:sldChg chg="modSp mod">
        <pc:chgData name="McHarg, Catherine" userId="88b8f76c-9ae3-4745-88eb-fe0667a22af5" providerId="ADAL" clId="{EF2AA79B-ACED-4C1E-8676-13758761546A}" dt="2024-06-13T14:19:40.682" v="956" actId="13244"/>
        <pc:sldMkLst>
          <pc:docMk/>
          <pc:sldMk cId="1347568151" sldId="501"/>
        </pc:sldMkLst>
        <pc:spChg chg="ord">
          <ac:chgData name="McHarg, Catherine" userId="88b8f76c-9ae3-4745-88eb-fe0667a22af5" providerId="ADAL" clId="{EF2AA79B-ACED-4C1E-8676-13758761546A}" dt="2024-06-13T14:19:40.682" v="956" actId="13244"/>
          <ac:spMkLst>
            <pc:docMk/>
            <pc:sldMk cId="1347568151" sldId="501"/>
            <ac:spMk id="2" creationId="{DCAC4802-24D6-1739-EB16-84E974532E9D}"/>
          </ac:spMkLst>
        </pc:spChg>
        <pc:spChg chg="ord">
          <ac:chgData name="McHarg, Catherine" userId="88b8f76c-9ae3-4745-88eb-fe0667a22af5" providerId="ADAL" clId="{EF2AA79B-ACED-4C1E-8676-13758761546A}" dt="2024-06-13T14:19:38.715" v="955" actId="13244"/>
          <ac:spMkLst>
            <pc:docMk/>
            <pc:sldMk cId="1347568151" sldId="501"/>
            <ac:spMk id="4" creationId="{7187FA6F-546B-5699-164D-73A1C25BB133}"/>
          </ac:spMkLst>
        </pc:spChg>
        <pc:spChg chg="mod">
          <ac:chgData name="McHarg, Catherine" userId="88b8f76c-9ae3-4745-88eb-fe0667a22af5" providerId="ADAL" clId="{EF2AA79B-ACED-4C1E-8676-13758761546A}" dt="2024-06-13T13:58:22.077" v="133" actId="962"/>
          <ac:spMkLst>
            <pc:docMk/>
            <pc:sldMk cId="1347568151" sldId="501"/>
            <ac:spMk id="5" creationId="{1AD5E151-A3B0-A95F-9F11-52A3DFBB80FC}"/>
          </ac:spMkLst>
        </pc:spChg>
        <pc:spChg chg="mod">
          <ac:chgData name="McHarg, Catherine" userId="88b8f76c-9ae3-4745-88eb-fe0667a22af5" providerId="ADAL" clId="{EF2AA79B-ACED-4C1E-8676-13758761546A}" dt="2024-06-13T13:43:09.975" v="7" actId="1076"/>
          <ac:spMkLst>
            <pc:docMk/>
            <pc:sldMk cId="1347568151" sldId="501"/>
            <ac:spMk id="6" creationId="{A11C23B9-16C3-0EBD-AAC9-468F6F4E4022}"/>
          </ac:spMkLst>
        </pc:spChg>
        <pc:picChg chg="mod">
          <ac:chgData name="McHarg, Catherine" userId="88b8f76c-9ae3-4745-88eb-fe0667a22af5" providerId="ADAL" clId="{EF2AA79B-ACED-4C1E-8676-13758761546A}" dt="2024-06-13T14:08:41.304" v="709" actId="962"/>
          <ac:picMkLst>
            <pc:docMk/>
            <pc:sldMk cId="1347568151" sldId="501"/>
            <ac:picMk id="7" creationId="{187274C9-FC39-6A48-975D-AEB8BA1A1AB8}"/>
          </ac:picMkLst>
        </pc:picChg>
      </pc:sldChg>
      <pc:sldChg chg="modSp mod">
        <pc:chgData name="McHarg, Catherine" userId="88b8f76c-9ae3-4745-88eb-fe0667a22af5" providerId="ADAL" clId="{EF2AA79B-ACED-4C1E-8676-13758761546A}" dt="2024-06-13T14:19:54.665" v="959" actId="13244"/>
        <pc:sldMkLst>
          <pc:docMk/>
          <pc:sldMk cId="1992823103" sldId="502"/>
        </pc:sldMkLst>
        <pc:spChg chg="ord">
          <ac:chgData name="McHarg, Catherine" userId="88b8f76c-9ae3-4745-88eb-fe0667a22af5" providerId="ADAL" clId="{EF2AA79B-ACED-4C1E-8676-13758761546A}" dt="2024-06-13T14:19:54.665" v="959" actId="13244"/>
          <ac:spMkLst>
            <pc:docMk/>
            <pc:sldMk cId="1992823103" sldId="502"/>
            <ac:spMk id="2" creationId="{BC21C5EF-336D-8A8C-C212-48E5273E897D}"/>
          </ac:spMkLst>
        </pc:spChg>
        <pc:spChg chg="ord">
          <ac:chgData name="McHarg, Catherine" userId="88b8f76c-9ae3-4745-88eb-fe0667a22af5" providerId="ADAL" clId="{EF2AA79B-ACED-4C1E-8676-13758761546A}" dt="2024-06-13T14:19:51.982" v="958" actId="13244"/>
          <ac:spMkLst>
            <pc:docMk/>
            <pc:sldMk cId="1992823103" sldId="502"/>
            <ac:spMk id="4" creationId="{0AB2A3E7-BCD9-EB37-9AA3-43CAAA4F454E}"/>
          </ac:spMkLst>
        </pc:spChg>
        <pc:spChg chg="mod">
          <ac:chgData name="McHarg, Catherine" userId="88b8f76c-9ae3-4745-88eb-fe0667a22af5" providerId="ADAL" clId="{EF2AA79B-ACED-4C1E-8676-13758761546A}" dt="2024-06-13T13:58:25.310" v="134" actId="962"/>
          <ac:spMkLst>
            <pc:docMk/>
            <pc:sldMk cId="1992823103" sldId="502"/>
            <ac:spMk id="5" creationId="{6568DDAA-36E9-C0C5-7D74-79409621FA2C}"/>
          </ac:spMkLst>
        </pc:spChg>
        <pc:spChg chg="mod">
          <ac:chgData name="McHarg, Catherine" userId="88b8f76c-9ae3-4745-88eb-fe0667a22af5" providerId="ADAL" clId="{EF2AA79B-ACED-4C1E-8676-13758761546A}" dt="2024-06-13T13:43:26.609" v="8" actId="1076"/>
          <ac:spMkLst>
            <pc:docMk/>
            <pc:sldMk cId="1992823103" sldId="502"/>
            <ac:spMk id="6" creationId="{445F88CE-6BCB-D2DB-2C9A-FDB4C0B1C4FF}"/>
          </ac:spMkLst>
        </pc:spChg>
        <pc:picChg chg="mod">
          <ac:chgData name="McHarg, Catherine" userId="88b8f76c-9ae3-4745-88eb-fe0667a22af5" providerId="ADAL" clId="{EF2AA79B-ACED-4C1E-8676-13758761546A}" dt="2024-06-13T14:08:59.371" v="721" actId="962"/>
          <ac:picMkLst>
            <pc:docMk/>
            <pc:sldMk cId="1992823103" sldId="502"/>
            <ac:picMk id="7" creationId="{523352DF-F3BD-375E-C157-BBD7DBA2439C}"/>
          </ac:picMkLst>
        </pc:picChg>
      </pc:sldChg>
      <pc:sldChg chg="modSp mod">
        <pc:chgData name="McHarg, Catherine" userId="88b8f76c-9ae3-4745-88eb-fe0667a22af5" providerId="ADAL" clId="{EF2AA79B-ACED-4C1E-8676-13758761546A}" dt="2024-06-13T14:20:47.133" v="963" actId="962"/>
        <pc:sldMkLst>
          <pc:docMk/>
          <pc:sldMk cId="2343254849" sldId="503"/>
        </pc:sldMkLst>
        <pc:spChg chg="ord">
          <ac:chgData name="McHarg, Catherine" userId="88b8f76c-9ae3-4745-88eb-fe0667a22af5" providerId="ADAL" clId="{EF2AA79B-ACED-4C1E-8676-13758761546A}" dt="2024-06-13T14:20:05.182" v="961" actId="13244"/>
          <ac:spMkLst>
            <pc:docMk/>
            <pc:sldMk cId="2343254849" sldId="503"/>
            <ac:spMk id="2" creationId="{7DD64DC9-D23F-7916-E333-191B83404054}"/>
          </ac:spMkLst>
        </pc:spChg>
        <pc:spChg chg="ord">
          <ac:chgData name="McHarg, Catherine" userId="88b8f76c-9ae3-4745-88eb-fe0667a22af5" providerId="ADAL" clId="{EF2AA79B-ACED-4C1E-8676-13758761546A}" dt="2024-06-13T14:20:02.665" v="960" actId="13244"/>
          <ac:spMkLst>
            <pc:docMk/>
            <pc:sldMk cId="2343254849" sldId="503"/>
            <ac:spMk id="4" creationId="{2F78D579-0208-D9E8-7686-58720DEB8443}"/>
          </ac:spMkLst>
        </pc:spChg>
        <pc:spChg chg="mod">
          <ac:chgData name="McHarg, Catherine" userId="88b8f76c-9ae3-4745-88eb-fe0667a22af5" providerId="ADAL" clId="{EF2AA79B-ACED-4C1E-8676-13758761546A}" dt="2024-06-13T13:58:32.694" v="135" actId="962"/>
          <ac:spMkLst>
            <pc:docMk/>
            <pc:sldMk cId="2343254849" sldId="503"/>
            <ac:spMk id="5" creationId="{86AA4B0C-6750-2F90-FF41-A46B0493EAD9}"/>
          </ac:spMkLst>
        </pc:spChg>
        <pc:spChg chg="mod">
          <ac:chgData name="McHarg, Catherine" userId="88b8f76c-9ae3-4745-88eb-fe0667a22af5" providerId="ADAL" clId="{EF2AA79B-ACED-4C1E-8676-13758761546A}" dt="2024-06-13T13:43:35.092" v="9" actId="1076"/>
          <ac:spMkLst>
            <pc:docMk/>
            <pc:sldMk cId="2343254849" sldId="503"/>
            <ac:spMk id="6" creationId="{B1A81245-A56F-E70E-FB14-E232D8551F39}"/>
          </ac:spMkLst>
        </pc:spChg>
        <pc:picChg chg="mod">
          <ac:chgData name="McHarg, Catherine" userId="88b8f76c-9ae3-4745-88eb-fe0667a22af5" providerId="ADAL" clId="{EF2AA79B-ACED-4C1E-8676-13758761546A}" dt="2024-06-13T14:20:47.133" v="963" actId="962"/>
          <ac:picMkLst>
            <pc:docMk/>
            <pc:sldMk cId="2343254849" sldId="503"/>
            <ac:picMk id="7" creationId="{29600DD7-BA2C-D9F0-D4B2-9091120EC961}"/>
          </ac:picMkLst>
        </pc:picChg>
      </pc:sldChg>
      <pc:sldChg chg="modSp mod">
        <pc:chgData name="McHarg, Catherine" userId="88b8f76c-9ae3-4745-88eb-fe0667a22af5" providerId="ADAL" clId="{EF2AA79B-ACED-4C1E-8676-13758761546A}" dt="2024-06-13T14:20:56.499" v="965" actId="13244"/>
        <pc:sldMkLst>
          <pc:docMk/>
          <pc:sldMk cId="1392783638" sldId="504"/>
        </pc:sldMkLst>
        <pc:spChg chg="ord">
          <ac:chgData name="McHarg, Catherine" userId="88b8f76c-9ae3-4745-88eb-fe0667a22af5" providerId="ADAL" clId="{EF2AA79B-ACED-4C1E-8676-13758761546A}" dt="2024-06-13T14:20:56.499" v="965" actId="13244"/>
          <ac:spMkLst>
            <pc:docMk/>
            <pc:sldMk cId="1392783638" sldId="504"/>
            <ac:spMk id="2" creationId="{73D2C7BA-7923-CDF2-1374-78DA30040E4F}"/>
          </ac:spMkLst>
        </pc:spChg>
        <pc:spChg chg="ord">
          <ac:chgData name="McHarg, Catherine" userId="88b8f76c-9ae3-4745-88eb-fe0667a22af5" providerId="ADAL" clId="{EF2AA79B-ACED-4C1E-8676-13758761546A}" dt="2024-06-13T14:20:54.499" v="964" actId="13244"/>
          <ac:spMkLst>
            <pc:docMk/>
            <pc:sldMk cId="1392783638" sldId="504"/>
            <ac:spMk id="4" creationId="{FC2E218A-9C53-52F6-35D7-D4AA020021C4}"/>
          </ac:spMkLst>
        </pc:spChg>
        <pc:spChg chg="mod">
          <ac:chgData name="McHarg, Catherine" userId="88b8f76c-9ae3-4745-88eb-fe0667a22af5" providerId="ADAL" clId="{EF2AA79B-ACED-4C1E-8676-13758761546A}" dt="2024-06-13T13:58:36.694" v="136" actId="962"/>
          <ac:spMkLst>
            <pc:docMk/>
            <pc:sldMk cId="1392783638" sldId="504"/>
            <ac:spMk id="5" creationId="{88EA281F-72ED-2963-4E41-E3DEBBAB1E00}"/>
          </ac:spMkLst>
        </pc:spChg>
        <pc:spChg chg="mod">
          <ac:chgData name="McHarg, Catherine" userId="88b8f76c-9ae3-4745-88eb-fe0667a22af5" providerId="ADAL" clId="{EF2AA79B-ACED-4C1E-8676-13758761546A}" dt="2024-06-13T13:43:46.142" v="10" actId="1076"/>
          <ac:spMkLst>
            <pc:docMk/>
            <pc:sldMk cId="1392783638" sldId="504"/>
            <ac:spMk id="6" creationId="{3E88D865-7E85-B8CB-AED7-C8131C11E62A}"/>
          </ac:spMkLst>
        </pc:spChg>
        <pc:picChg chg="mod">
          <ac:chgData name="McHarg, Catherine" userId="88b8f76c-9ae3-4745-88eb-fe0667a22af5" providerId="ADAL" clId="{EF2AA79B-ACED-4C1E-8676-13758761546A}" dt="2024-06-13T14:09:17.621" v="725" actId="962"/>
          <ac:picMkLst>
            <pc:docMk/>
            <pc:sldMk cId="1392783638" sldId="504"/>
            <ac:picMk id="8" creationId="{1E1BF69F-AC84-B910-DFEC-03421C5F5026}"/>
          </ac:picMkLst>
        </pc:picChg>
      </pc:sldChg>
      <pc:sldChg chg="modSp mod">
        <pc:chgData name="McHarg, Catherine" userId="88b8f76c-9ae3-4745-88eb-fe0667a22af5" providerId="ADAL" clId="{EF2AA79B-ACED-4C1E-8676-13758761546A}" dt="2024-06-13T14:17:29.771" v="941" actId="13244"/>
        <pc:sldMkLst>
          <pc:docMk/>
          <pc:sldMk cId="3250995054" sldId="505"/>
        </pc:sldMkLst>
        <pc:spChg chg="mod ord">
          <ac:chgData name="McHarg, Catherine" userId="88b8f76c-9ae3-4745-88eb-fe0667a22af5" providerId="ADAL" clId="{EF2AA79B-ACED-4C1E-8676-13758761546A}" dt="2024-06-13T14:17:29.771" v="941" actId="13244"/>
          <ac:spMkLst>
            <pc:docMk/>
            <pc:sldMk cId="3250995054" sldId="505"/>
            <ac:spMk id="2" creationId="{123F9136-4075-BAFE-B9D2-4EBC898CF68D}"/>
          </ac:spMkLst>
        </pc:spChg>
        <pc:spChg chg="mod">
          <ac:chgData name="McHarg, Catherine" userId="88b8f76c-9ae3-4745-88eb-fe0667a22af5" providerId="ADAL" clId="{EF2AA79B-ACED-4C1E-8676-13758761546A}" dt="2024-06-13T13:41:02.058" v="0"/>
          <ac:spMkLst>
            <pc:docMk/>
            <pc:sldMk cId="3250995054" sldId="505"/>
            <ac:spMk id="4" creationId="{5490D74E-D5BB-3F34-A913-4ADED8DF2BF1}"/>
          </ac:spMkLst>
        </pc:spChg>
      </pc:sldChg>
      <pc:sldChg chg="modSp mod modNotesTx">
        <pc:chgData name="McHarg, Catherine" userId="88b8f76c-9ae3-4745-88eb-fe0667a22af5" providerId="ADAL" clId="{EF2AA79B-ACED-4C1E-8676-13758761546A}" dt="2024-06-13T14:14:51.727" v="936" actId="962"/>
        <pc:sldMkLst>
          <pc:docMk/>
          <pc:sldMk cId="123337838" sldId="507"/>
        </pc:sldMkLst>
        <pc:picChg chg="mod">
          <ac:chgData name="McHarg, Catherine" userId="88b8f76c-9ae3-4745-88eb-fe0667a22af5" providerId="ADAL" clId="{EF2AA79B-ACED-4C1E-8676-13758761546A}" dt="2024-06-13T14:14:51.727" v="936" actId="962"/>
          <ac:picMkLst>
            <pc:docMk/>
            <pc:sldMk cId="123337838" sldId="507"/>
            <ac:picMk id="5" creationId="{5D6A5A87-CA74-15C9-7B2C-06B434C05272}"/>
          </ac:picMkLst>
        </pc:picChg>
        <pc:picChg chg="mod">
          <ac:chgData name="McHarg, Catherine" userId="88b8f76c-9ae3-4745-88eb-fe0667a22af5" providerId="ADAL" clId="{EF2AA79B-ACED-4C1E-8676-13758761546A}" dt="2024-06-13T14:00:34.178" v="360" actId="962"/>
          <ac:picMkLst>
            <pc:docMk/>
            <pc:sldMk cId="123337838" sldId="507"/>
            <ac:picMk id="8" creationId="{B010461C-9C2D-C99F-EC7D-242B607D3685}"/>
          </ac:picMkLst>
        </pc:picChg>
      </pc:sldChg>
      <pc:sldChg chg="modSp mod">
        <pc:chgData name="McHarg, Catherine" userId="88b8f76c-9ae3-4745-88eb-fe0667a22af5" providerId="ADAL" clId="{EF2AA79B-ACED-4C1E-8676-13758761546A}" dt="2024-06-13T14:22:36.067" v="982" actId="962"/>
        <pc:sldMkLst>
          <pc:docMk/>
          <pc:sldMk cId="2380807199" sldId="508"/>
        </pc:sldMkLst>
        <pc:spChg chg="mod">
          <ac:chgData name="McHarg, Catherine" userId="88b8f76c-9ae3-4745-88eb-fe0667a22af5" providerId="ADAL" clId="{EF2AA79B-ACED-4C1E-8676-13758761546A}" dt="2024-06-13T14:22:31.686" v="976" actId="962"/>
          <ac:spMkLst>
            <pc:docMk/>
            <pc:sldMk cId="2380807199" sldId="508"/>
            <ac:spMk id="2" creationId="{595EDC97-90E4-A110-B9F4-433AE2050D51}"/>
          </ac:spMkLst>
        </pc:spChg>
        <pc:spChg chg="ord">
          <ac:chgData name="McHarg, Catherine" userId="88b8f76c-9ae3-4745-88eb-fe0667a22af5" providerId="ADAL" clId="{EF2AA79B-ACED-4C1E-8676-13758761546A}" dt="2024-06-13T14:21:12.003" v="966" actId="13244"/>
          <ac:spMkLst>
            <pc:docMk/>
            <pc:sldMk cId="2380807199" sldId="508"/>
            <ac:spMk id="3" creationId="{D3FE024C-A968-C2F7-9672-D68F94AFAA23}"/>
          </ac:spMkLst>
        </pc:spChg>
        <pc:spChg chg="mod">
          <ac:chgData name="McHarg, Catherine" userId="88b8f76c-9ae3-4745-88eb-fe0667a22af5" providerId="ADAL" clId="{EF2AA79B-ACED-4C1E-8676-13758761546A}" dt="2024-06-13T14:22:36.067" v="982" actId="962"/>
          <ac:spMkLst>
            <pc:docMk/>
            <pc:sldMk cId="2380807199" sldId="508"/>
            <ac:spMk id="6" creationId="{DA527771-03EC-5607-70AA-A1DD9CE1187C}"/>
          </ac:spMkLst>
        </pc:spChg>
        <pc:spChg chg="mod">
          <ac:chgData name="McHarg, Catherine" userId="88b8f76c-9ae3-4745-88eb-fe0667a22af5" providerId="ADAL" clId="{EF2AA79B-ACED-4C1E-8676-13758761546A}" dt="2024-06-13T14:22:32.350" v="977" actId="962"/>
          <ac:spMkLst>
            <pc:docMk/>
            <pc:sldMk cId="2380807199" sldId="508"/>
            <ac:spMk id="7" creationId="{201F29AF-5B8C-4C9B-6E09-008AA0FE92DC}"/>
          </ac:spMkLst>
        </pc:spChg>
        <pc:spChg chg="mod">
          <ac:chgData name="McHarg, Catherine" userId="88b8f76c-9ae3-4745-88eb-fe0667a22af5" providerId="ADAL" clId="{EF2AA79B-ACED-4C1E-8676-13758761546A}" dt="2024-06-13T14:21:38.833" v="969" actId="1076"/>
          <ac:spMkLst>
            <pc:docMk/>
            <pc:sldMk cId="2380807199" sldId="508"/>
            <ac:spMk id="9" creationId="{AD436164-0F97-97DA-C4FF-923D22086E68}"/>
          </ac:spMkLst>
        </pc:spChg>
        <pc:spChg chg="mod">
          <ac:chgData name="McHarg, Catherine" userId="88b8f76c-9ae3-4745-88eb-fe0667a22af5" providerId="ADAL" clId="{EF2AA79B-ACED-4C1E-8676-13758761546A}" dt="2024-06-13T13:58:47.978" v="138" actId="962"/>
          <ac:spMkLst>
            <pc:docMk/>
            <pc:sldMk cId="2380807199" sldId="508"/>
            <ac:spMk id="10" creationId="{8F5470CF-0CCD-C242-3928-B8E6C1F5F412}"/>
          </ac:spMkLst>
        </pc:spChg>
        <pc:spChg chg="mod">
          <ac:chgData name="McHarg, Catherine" userId="88b8f76c-9ae3-4745-88eb-fe0667a22af5" providerId="ADAL" clId="{EF2AA79B-ACED-4C1E-8676-13758761546A}" dt="2024-06-13T13:58:49.744" v="139" actId="962"/>
          <ac:spMkLst>
            <pc:docMk/>
            <pc:sldMk cId="2380807199" sldId="508"/>
            <ac:spMk id="11" creationId="{17510F1A-0886-C32F-C61D-415C8122C8BF}"/>
          </ac:spMkLst>
        </pc:spChg>
        <pc:spChg chg="mod">
          <ac:chgData name="McHarg, Catherine" userId="88b8f76c-9ae3-4745-88eb-fe0667a22af5" providerId="ADAL" clId="{EF2AA79B-ACED-4C1E-8676-13758761546A}" dt="2024-06-13T13:58:51.827" v="140" actId="962"/>
          <ac:spMkLst>
            <pc:docMk/>
            <pc:sldMk cId="2380807199" sldId="508"/>
            <ac:spMk id="12" creationId="{F684CE33-99F3-9D9C-18C4-D6E6DE592650}"/>
          </ac:spMkLst>
        </pc:spChg>
        <pc:spChg chg="mod">
          <ac:chgData name="McHarg, Catherine" userId="88b8f76c-9ae3-4745-88eb-fe0667a22af5" providerId="ADAL" clId="{EF2AA79B-ACED-4C1E-8676-13758761546A}" dt="2024-06-13T13:58:53.994" v="141" actId="962"/>
          <ac:spMkLst>
            <pc:docMk/>
            <pc:sldMk cId="2380807199" sldId="508"/>
            <ac:spMk id="13" creationId="{9DF490A7-49A3-7551-5E23-FA4FA411DD23}"/>
          </ac:spMkLst>
        </pc:spChg>
        <pc:spChg chg="mod">
          <ac:chgData name="McHarg, Catherine" userId="88b8f76c-9ae3-4745-88eb-fe0667a22af5" providerId="ADAL" clId="{EF2AA79B-ACED-4C1E-8676-13758761546A}" dt="2024-06-13T13:58:55.811" v="142" actId="962"/>
          <ac:spMkLst>
            <pc:docMk/>
            <pc:sldMk cId="2380807199" sldId="508"/>
            <ac:spMk id="14" creationId="{1E32B083-259D-1AEC-D9AC-5F30E1AFFBE1}"/>
          </ac:spMkLst>
        </pc:spChg>
        <pc:spChg chg="mod">
          <ac:chgData name="McHarg, Catherine" userId="88b8f76c-9ae3-4745-88eb-fe0667a22af5" providerId="ADAL" clId="{EF2AA79B-ACED-4C1E-8676-13758761546A}" dt="2024-06-13T13:58:58.012" v="143" actId="962"/>
          <ac:spMkLst>
            <pc:docMk/>
            <pc:sldMk cId="2380807199" sldId="508"/>
            <ac:spMk id="15" creationId="{F32A2908-631A-6B13-B809-00ED3B0E9E85}"/>
          </ac:spMkLst>
        </pc:spChg>
        <pc:spChg chg="ord">
          <ac:chgData name="McHarg, Catherine" userId="88b8f76c-9ae3-4745-88eb-fe0667a22af5" providerId="ADAL" clId="{EF2AA79B-ACED-4C1E-8676-13758761546A}" dt="2024-06-13T14:21:20.900" v="967" actId="13244"/>
          <ac:spMkLst>
            <pc:docMk/>
            <pc:sldMk cId="2380807199" sldId="508"/>
            <ac:spMk id="23" creationId="{3BBE4377-B4F9-5BA5-168D-8EEFF3C0B6E1}"/>
          </ac:spMkLst>
        </pc:spChg>
        <pc:spChg chg="mod">
          <ac:chgData name="McHarg, Catherine" userId="88b8f76c-9ae3-4745-88eb-fe0667a22af5" providerId="ADAL" clId="{EF2AA79B-ACED-4C1E-8676-13758761546A}" dt="2024-06-13T14:22:33.050" v="978" actId="962"/>
          <ac:spMkLst>
            <pc:docMk/>
            <pc:sldMk cId="2380807199" sldId="508"/>
            <ac:spMk id="25" creationId="{DF03F764-9171-5911-65B0-2A808040D782}"/>
          </ac:spMkLst>
        </pc:spChg>
        <pc:spChg chg="mod">
          <ac:chgData name="McHarg, Catherine" userId="88b8f76c-9ae3-4745-88eb-fe0667a22af5" providerId="ADAL" clId="{EF2AA79B-ACED-4C1E-8676-13758761546A}" dt="2024-06-13T14:22:33.667" v="979" actId="962"/>
          <ac:spMkLst>
            <pc:docMk/>
            <pc:sldMk cId="2380807199" sldId="508"/>
            <ac:spMk id="30" creationId="{C6E0AE62-E755-4E15-B024-FDF889A65D4D}"/>
          </ac:spMkLst>
        </pc:spChg>
        <pc:spChg chg="mod">
          <ac:chgData name="McHarg, Catherine" userId="88b8f76c-9ae3-4745-88eb-fe0667a22af5" providerId="ADAL" clId="{EF2AA79B-ACED-4C1E-8676-13758761546A}" dt="2024-06-13T14:22:34.467" v="980" actId="962"/>
          <ac:spMkLst>
            <pc:docMk/>
            <pc:sldMk cId="2380807199" sldId="508"/>
            <ac:spMk id="31" creationId="{D8E74531-7024-7F65-195B-065CBC2CD08E}"/>
          </ac:spMkLst>
        </pc:spChg>
        <pc:spChg chg="mod">
          <ac:chgData name="McHarg, Catherine" userId="88b8f76c-9ae3-4745-88eb-fe0667a22af5" providerId="ADAL" clId="{EF2AA79B-ACED-4C1E-8676-13758761546A}" dt="2024-06-13T14:22:35.250" v="981" actId="962"/>
          <ac:spMkLst>
            <pc:docMk/>
            <pc:sldMk cId="2380807199" sldId="508"/>
            <ac:spMk id="36" creationId="{45FBC5F8-A2D2-B296-F429-D711091B39D4}"/>
          </ac:spMkLst>
        </pc:spChg>
        <pc:picChg chg="mod">
          <ac:chgData name="McHarg, Catherine" userId="88b8f76c-9ae3-4745-88eb-fe0667a22af5" providerId="ADAL" clId="{EF2AA79B-ACED-4C1E-8676-13758761546A}" dt="2024-06-13T14:21:45.150" v="970" actId="1076"/>
          <ac:picMkLst>
            <pc:docMk/>
            <pc:sldMk cId="2380807199" sldId="508"/>
            <ac:picMk id="5" creationId="{1CE7AF31-5F56-9FC9-303C-6C1374AB6753}"/>
          </ac:picMkLst>
        </pc:picChg>
        <pc:picChg chg="mod ord">
          <ac:chgData name="McHarg, Catherine" userId="88b8f76c-9ae3-4745-88eb-fe0667a22af5" providerId="ADAL" clId="{EF2AA79B-ACED-4C1E-8676-13758761546A}" dt="2024-06-13T14:22:23.659" v="974" actId="13244"/>
          <ac:picMkLst>
            <pc:docMk/>
            <pc:sldMk cId="2380807199" sldId="508"/>
            <ac:picMk id="16" creationId="{409A24D1-995D-4A08-9C00-314795093164}"/>
          </ac:picMkLst>
        </pc:picChg>
        <pc:picChg chg="mod">
          <ac:chgData name="McHarg, Catherine" userId="88b8f76c-9ae3-4745-88eb-fe0667a22af5" providerId="ADAL" clId="{EF2AA79B-ACED-4C1E-8676-13758761546A}" dt="2024-06-13T14:11:06.890" v="843" actId="962"/>
          <ac:picMkLst>
            <pc:docMk/>
            <pc:sldMk cId="2380807199" sldId="508"/>
            <ac:picMk id="17" creationId="{50AAAC83-F452-9BA4-59F7-4BF0662E922B}"/>
          </ac:picMkLst>
        </pc:picChg>
        <pc:picChg chg="mod ord">
          <ac:chgData name="McHarg, Catherine" userId="88b8f76c-9ae3-4745-88eb-fe0667a22af5" providerId="ADAL" clId="{EF2AA79B-ACED-4C1E-8676-13758761546A}" dt="2024-06-13T14:22:00.867" v="971" actId="13244"/>
          <ac:picMkLst>
            <pc:docMk/>
            <pc:sldMk cId="2380807199" sldId="508"/>
            <ac:picMk id="18" creationId="{80A4F691-1AB9-3813-E810-DEF9329A1D4E}"/>
          </ac:picMkLst>
        </pc:picChg>
        <pc:picChg chg="mod ord">
          <ac:chgData name="McHarg, Catherine" userId="88b8f76c-9ae3-4745-88eb-fe0667a22af5" providerId="ADAL" clId="{EF2AA79B-ACED-4C1E-8676-13758761546A}" dt="2024-06-13T14:22:05.367" v="972" actId="13244"/>
          <ac:picMkLst>
            <pc:docMk/>
            <pc:sldMk cId="2380807199" sldId="508"/>
            <ac:picMk id="19" creationId="{13F7AE7B-1F43-51E9-172D-32EF16B6AC44}"/>
          </ac:picMkLst>
        </pc:picChg>
        <pc:picChg chg="mod ord">
          <ac:chgData name="McHarg, Catherine" userId="88b8f76c-9ae3-4745-88eb-fe0667a22af5" providerId="ADAL" clId="{EF2AA79B-ACED-4C1E-8676-13758761546A}" dt="2024-06-13T14:22:18.350" v="973" actId="13244"/>
          <ac:picMkLst>
            <pc:docMk/>
            <pc:sldMk cId="2380807199" sldId="508"/>
            <ac:picMk id="20" creationId="{070BF270-28FB-0A85-AD97-EE89A47D7EBC}"/>
          </ac:picMkLst>
        </pc:picChg>
        <pc:picChg chg="mod ord">
          <ac:chgData name="McHarg, Catherine" userId="88b8f76c-9ae3-4745-88eb-fe0667a22af5" providerId="ADAL" clId="{EF2AA79B-ACED-4C1E-8676-13758761546A}" dt="2024-06-13T14:22:28.317" v="975" actId="13244"/>
          <ac:picMkLst>
            <pc:docMk/>
            <pc:sldMk cId="2380807199" sldId="508"/>
            <ac:picMk id="21" creationId="{4E247AE4-F270-0CCD-A0CC-CBC8F3CCBB3A}"/>
          </ac:picMkLst>
        </pc:picChg>
        <pc:picChg chg="mod">
          <ac:chgData name="McHarg, Catherine" userId="88b8f76c-9ae3-4745-88eb-fe0667a22af5" providerId="ADAL" clId="{EF2AA79B-ACED-4C1E-8676-13758761546A}" dt="2024-06-13T14:09:28.605" v="737" actId="962"/>
          <ac:picMkLst>
            <pc:docMk/>
            <pc:sldMk cId="2380807199" sldId="508"/>
            <ac:picMk id="22" creationId="{748F1126-27A2-5B89-0238-536E66C6ABFA}"/>
          </ac:picMkLst>
        </pc:picChg>
      </pc:sldChg>
      <pc:sldChg chg="modSp mod">
        <pc:chgData name="McHarg, Catherine" userId="88b8f76c-9ae3-4745-88eb-fe0667a22af5" providerId="ADAL" clId="{EF2AA79B-ACED-4C1E-8676-13758761546A}" dt="2024-06-13T14:24:02.484" v="990" actId="13244"/>
        <pc:sldMkLst>
          <pc:docMk/>
          <pc:sldMk cId="1386307923" sldId="509"/>
        </pc:sldMkLst>
        <pc:picChg chg="mod ord">
          <ac:chgData name="McHarg, Catherine" userId="88b8f76c-9ae3-4745-88eb-fe0667a22af5" providerId="ADAL" clId="{EF2AA79B-ACED-4C1E-8676-13758761546A}" dt="2024-06-13T14:24:02.484" v="990" actId="13244"/>
          <ac:picMkLst>
            <pc:docMk/>
            <pc:sldMk cId="1386307923" sldId="509"/>
            <ac:picMk id="3" creationId="{BD007289-42A2-70BD-F0EF-B84E90CDD909}"/>
          </ac:picMkLst>
        </pc:picChg>
      </pc:sldChg>
      <pc:sldChg chg="addSp delSp modSp mod">
        <pc:chgData name="McHarg, Catherine" userId="88b8f76c-9ae3-4745-88eb-fe0667a22af5" providerId="ADAL" clId="{EF2AA79B-ACED-4C1E-8676-13758761546A}" dt="2024-06-13T14:25:46.352" v="1005" actId="13244"/>
        <pc:sldMkLst>
          <pc:docMk/>
          <pc:sldMk cId="1889496985" sldId="510"/>
        </pc:sldMkLst>
        <pc:spChg chg="mod">
          <ac:chgData name="McHarg, Catherine" userId="88b8f76c-9ae3-4745-88eb-fe0667a22af5" providerId="ADAL" clId="{EF2AA79B-ACED-4C1E-8676-13758761546A}" dt="2024-06-13T13:44:50.009" v="16"/>
          <ac:spMkLst>
            <pc:docMk/>
            <pc:sldMk cId="1889496985" sldId="510"/>
            <ac:spMk id="3" creationId="{F1A5624C-F696-A43D-8DB6-59F805BAE99D}"/>
          </ac:spMkLst>
        </pc:spChg>
        <pc:spChg chg="mod">
          <ac:chgData name="McHarg, Catherine" userId="88b8f76c-9ae3-4745-88eb-fe0667a22af5" providerId="ADAL" clId="{EF2AA79B-ACED-4C1E-8676-13758761546A}" dt="2024-06-13T13:44:50.009" v="16"/>
          <ac:spMkLst>
            <pc:docMk/>
            <pc:sldMk cId="1889496985" sldId="510"/>
            <ac:spMk id="4" creationId="{AECA91D2-FBB2-AD6A-B598-4B8AF0F10686}"/>
          </ac:spMkLst>
        </pc:spChg>
        <pc:spChg chg="mod ord">
          <ac:chgData name="McHarg, Catherine" userId="88b8f76c-9ae3-4745-88eb-fe0667a22af5" providerId="ADAL" clId="{EF2AA79B-ACED-4C1E-8676-13758761546A}" dt="2024-06-13T14:24:09.368" v="991" actId="13244"/>
          <ac:spMkLst>
            <pc:docMk/>
            <pc:sldMk cId="1889496985" sldId="510"/>
            <ac:spMk id="10" creationId="{8E855E95-33A5-BAC7-EC14-4A1C0726A902}"/>
          </ac:spMkLst>
        </pc:spChg>
        <pc:spChg chg="ord">
          <ac:chgData name="McHarg, Catherine" userId="88b8f76c-9ae3-4745-88eb-fe0667a22af5" providerId="ADAL" clId="{EF2AA79B-ACED-4C1E-8676-13758761546A}" dt="2024-06-13T14:24:54.118" v="998" actId="13244"/>
          <ac:spMkLst>
            <pc:docMk/>
            <pc:sldMk cId="1889496985" sldId="510"/>
            <ac:spMk id="30" creationId="{668FF4F8-2863-986A-39D0-16DB38E44C1E}"/>
          </ac:spMkLst>
        </pc:spChg>
        <pc:spChg chg="ord">
          <ac:chgData name="McHarg, Catherine" userId="88b8f76c-9ae3-4745-88eb-fe0667a22af5" providerId="ADAL" clId="{EF2AA79B-ACED-4C1E-8676-13758761546A}" dt="2024-06-13T14:25:41.486" v="1004" actId="13244"/>
          <ac:spMkLst>
            <pc:docMk/>
            <pc:sldMk cId="1889496985" sldId="510"/>
            <ac:spMk id="36" creationId="{25FEEC87-69C1-1233-1A2F-B7CC30CB89D4}"/>
          </ac:spMkLst>
        </pc:spChg>
        <pc:spChg chg="ord">
          <ac:chgData name="McHarg, Catherine" userId="88b8f76c-9ae3-4745-88eb-fe0667a22af5" providerId="ADAL" clId="{EF2AA79B-ACED-4C1E-8676-13758761546A}" dt="2024-06-13T14:25:32.585" v="1002" actId="13244"/>
          <ac:spMkLst>
            <pc:docMk/>
            <pc:sldMk cId="1889496985" sldId="510"/>
            <ac:spMk id="40" creationId="{D189A081-C14A-B4CE-D5A1-EEFD4BA8BB3C}"/>
          </ac:spMkLst>
        </pc:spChg>
        <pc:spChg chg="ord">
          <ac:chgData name="McHarg, Catherine" userId="88b8f76c-9ae3-4745-88eb-fe0667a22af5" providerId="ADAL" clId="{EF2AA79B-ACED-4C1E-8676-13758761546A}" dt="2024-06-13T14:24:45.518" v="997" actId="13244"/>
          <ac:spMkLst>
            <pc:docMk/>
            <pc:sldMk cId="1889496985" sldId="510"/>
            <ac:spMk id="44" creationId="{83F341C3-1207-2053-C4F2-F79FFAB980A7}"/>
          </ac:spMkLst>
        </pc:spChg>
        <pc:spChg chg="ord">
          <ac:chgData name="McHarg, Catherine" userId="88b8f76c-9ae3-4745-88eb-fe0667a22af5" providerId="ADAL" clId="{EF2AA79B-ACED-4C1E-8676-13758761546A}" dt="2024-06-13T14:25:46.352" v="1005" actId="13244"/>
          <ac:spMkLst>
            <pc:docMk/>
            <pc:sldMk cId="1889496985" sldId="510"/>
            <ac:spMk id="48" creationId="{29FC3D1D-BA5E-40F6-6A95-973E93E3D3C6}"/>
          </ac:spMkLst>
        </pc:spChg>
        <pc:spChg chg="ord">
          <ac:chgData name="McHarg, Catherine" userId="88b8f76c-9ae3-4745-88eb-fe0667a22af5" providerId="ADAL" clId="{EF2AA79B-ACED-4C1E-8676-13758761546A}" dt="2024-06-13T14:25:12.601" v="1000" actId="13244"/>
          <ac:spMkLst>
            <pc:docMk/>
            <pc:sldMk cId="1889496985" sldId="510"/>
            <ac:spMk id="52" creationId="{D3D5729F-2CCC-07DE-65A5-1C1850967AB4}"/>
          </ac:spMkLst>
        </pc:spChg>
        <pc:spChg chg="ord">
          <ac:chgData name="McHarg, Catherine" userId="88b8f76c-9ae3-4745-88eb-fe0667a22af5" providerId="ADAL" clId="{EF2AA79B-ACED-4C1E-8676-13758761546A}" dt="2024-06-13T14:25:01.635" v="999" actId="13244"/>
          <ac:spMkLst>
            <pc:docMk/>
            <pc:sldMk cId="1889496985" sldId="510"/>
            <ac:spMk id="56" creationId="{62DD7ECE-DCD6-EE44-A01C-182667DC8E5C}"/>
          </ac:spMkLst>
        </pc:spChg>
        <pc:spChg chg="del mod">
          <ac:chgData name="McHarg, Catherine" userId="88b8f76c-9ae3-4745-88eb-fe0667a22af5" providerId="ADAL" clId="{EF2AA79B-ACED-4C1E-8676-13758761546A}" dt="2024-06-13T13:44:48.892" v="15" actId="478"/>
          <ac:spMkLst>
            <pc:docMk/>
            <pc:sldMk cId="1889496985" sldId="510"/>
            <ac:spMk id="71" creationId="{8BC4DDB4-0C9B-9136-2435-90227486F05F}"/>
          </ac:spMkLst>
        </pc:spChg>
        <pc:spChg chg="del">
          <ac:chgData name="McHarg, Catherine" userId="88b8f76c-9ae3-4745-88eb-fe0667a22af5" providerId="ADAL" clId="{EF2AA79B-ACED-4C1E-8676-13758761546A}" dt="2024-06-13T13:44:48.142" v="14" actId="478"/>
          <ac:spMkLst>
            <pc:docMk/>
            <pc:sldMk cId="1889496985" sldId="510"/>
            <ac:spMk id="73" creationId="{B547F153-0B36-CE7E-D04F-15E9766B80FF}"/>
          </ac:spMkLst>
        </pc:spChg>
        <pc:spChg chg="mod">
          <ac:chgData name="McHarg, Catherine" userId="88b8f76c-9ae3-4745-88eb-fe0667a22af5" providerId="ADAL" clId="{EF2AA79B-ACED-4C1E-8676-13758761546A}" dt="2024-06-13T13:45:05.242" v="20" actId="1076"/>
          <ac:spMkLst>
            <pc:docMk/>
            <pc:sldMk cId="1889496985" sldId="510"/>
            <ac:spMk id="75" creationId="{5BA5E125-1021-3EB2-D852-95B42647BBBF}"/>
          </ac:spMkLst>
        </pc:spChg>
        <pc:grpChg chg="add mod">
          <ac:chgData name="McHarg, Catherine" userId="88b8f76c-9ae3-4745-88eb-fe0667a22af5" providerId="ADAL" clId="{EF2AA79B-ACED-4C1E-8676-13758761546A}" dt="2024-06-13T14:25:36.385" v="1003" actId="962"/>
          <ac:grpSpMkLst>
            <pc:docMk/>
            <pc:sldMk cId="1889496985" sldId="510"/>
            <ac:grpSpMk id="2" creationId="{BFABEAC4-D633-2FA7-148A-52019B82B984}"/>
          </ac:grpSpMkLst>
        </pc:grpChg>
        <pc:picChg chg="mod">
          <ac:chgData name="McHarg, Catherine" userId="88b8f76c-9ae3-4745-88eb-fe0667a22af5" providerId="ADAL" clId="{EF2AA79B-ACED-4C1E-8676-13758761546A}" dt="2024-06-13T13:44:50.009" v="16"/>
          <ac:picMkLst>
            <pc:docMk/>
            <pc:sldMk cId="1889496985" sldId="510"/>
            <ac:picMk id="5" creationId="{456C5495-EE6A-D3A4-64DF-A927C8CF720F}"/>
          </ac:picMkLst>
        </pc:picChg>
        <pc:picChg chg="mod">
          <ac:chgData name="McHarg, Catherine" userId="88b8f76c-9ae3-4745-88eb-fe0667a22af5" providerId="ADAL" clId="{EF2AA79B-ACED-4C1E-8676-13758761546A}" dt="2024-06-13T13:59:47.384" v="271" actId="962"/>
          <ac:picMkLst>
            <pc:docMk/>
            <pc:sldMk cId="1889496985" sldId="510"/>
            <ac:picMk id="14" creationId="{A3EBF3FF-D33F-5C9F-A34F-9FED652DAB1C}"/>
          </ac:picMkLst>
        </pc:picChg>
        <pc:picChg chg="mod ord">
          <ac:chgData name="McHarg, Catherine" userId="88b8f76c-9ae3-4745-88eb-fe0667a22af5" providerId="ADAL" clId="{EF2AA79B-ACED-4C1E-8676-13758761546A}" dt="2024-06-13T14:24:20.737" v="994" actId="13244"/>
          <ac:picMkLst>
            <pc:docMk/>
            <pc:sldMk cId="1889496985" sldId="510"/>
            <ac:picMk id="26" creationId="{2EFD90A0-2DC9-983C-6D6A-C3E0DCFAB895}"/>
          </ac:picMkLst>
        </pc:picChg>
        <pc:picChg chg="mod">
          <ac:chgData name="McHarg, Catherine" userId="88b8f76c-9ae3-4745-88eb-fe0667a22af5" providerId="ADAL" clId="{EF2AA79B-ACED-4C1E-8676-13758761546A}" dt="2024-06-13T14:13:41.176" v="926" actId="962"/>
          <ac:picMkLst>
            <pc:docMk/>
            <pc:sldMk cId="1889496985" sldId="510"/>
            <ac:picMk id="34" creationId="{1567C507-282B-852A-2348-88DDE4270B02}"/>
          </ac:picMkLst>
        </pc:picChg>
        <pc:picChg chg="mod ord">
          <ac:chgData name="McHarg, Catherine" userId="88b8f76c-9ae3-4745-88eb-fe0667a22af5" providerId="ADAL" clId="{EF2AA79B-ACED-4C1E-8676-13758761546A}" dt="2024-06-13T14:25:21.585" v="1001" actId="13244"/>
          <ac:picMkLst>
            <pc:docMk/>
            <pc:sldMk cId="1889496985" sldId="510"/>
            <ac:picMk id="38" creationId="{9593BA60-A167-4AE1-CDC5-DAC68694DB1F}"/>
          </ac:picMkLst>
        </pc:picChg>
        <pc:picChg chg="mod ord">
          <ac:chgData name="McHarg, Catherine" userId="88b8f76c-9ae3-4745-88eb-fe0667a22af5" providerId="ADAL" clId="{EF2AA79B-ACED-4C1E-8676-13758761546A}" dt="2024-06-13T14:24:16.421" v="992" actId="13244"/>
          <ac:picMkLst>
            <pc:docMk/>
            <pc:sldMk cId="1889496985" sldId="510"/>
            <ac:picMk id="42" creationId="{4AAE93A5-774C-889F-B766-0778B66449AF}"/>
          </ac:picMkLst>
        </pc:picChg>
        <pc:picChg chg="mod">
          <ac:chgData name="McHarg, Catherine" userId="88b8f76c-9ae3-4745-88eb-fe0667a22af5" providerId="ADAL" clId="{EF2AA79B-ACED-4C1E-8676-13758761546A}" dt="2024-06-13T14:14:27.827" v="934" actId="962"/>
          <ac:picMkLst>
            <pc:docMk/>
            <pc:sldMk cId="1889496985" sldId="510"/>
            <ac:picMk id="46" creationId="{D5DA3439-B183-284E-844D-85A1C923493F}"/>
          </ac:picMkLst>
        </pc:picChg>
        <pc:picChg chg="mod ord">
          <ac:chgData name="McHarg, Catherine" userId="88b8f76c-9ae3-4745-88eb-fe0667a22af5" providerId="ADAL" clId="{EF2AA79B-ACED-4C1E-8676-13758761546A}" dt="2024-06-13T14:24:36.402" v="996" actId="13244"/>
          <ac:picMkLst>
            <pc:docMk/>
            <pc:sldMk cId="1889496985" sldId="510"/>
            <ac:picMk id="50" creationId="{1BD5C827-CC9E-DBF1-DD94-6E535B607ABC}"/>
          </ac:picMkLst>
        </pc:picChg>
        <pc:picChg chg="mod ord">
          <ac:chgData name="McHarg, Catherine" userId="88b8f76c-9ae3-4745-88eb-fe0667a22af5" providerId="ADAL" clId="{EF2AA79B-ACED-4C1E-8676-13758761546A}" dt="2024-06-13T14:24:27.635" v="995" actId="13244"/>
          <ac:picMkLst>
            <pc:docMk/>
            <pc:sldMk cId="1889496985" sldId="510"/>
            <ac:picMk id="54" creationId="{8100912C-6467-A99E-596B-2F3A45216E94}"/>
          </ac:picMkLst>
        </pc:picChg>
        <pc:picChg chg="mod">
          <ac:chgData name="McHarg, Catherine" userId="88b8f76c-9ae3-4745-88eb-fe0667a22af5" providerId="ADAL" clId="{EF2AA79B-ACED-4C1E-8676-13758761546A}" dt="2024-06-13T14:14:42.194" v="935" actId="962"/>
          <ac:picMkLst>
            <pc:docMk/>
            <pc:sldMk cId="1889496985" sldId="510"/>
            <ac:picMk id="67" creationId="{1B1D21D8-7B71-BE6C-0850-21CC32E9BF13}"/>
          </ac:picMkLst>
        </pc:picChg>
        <pc:picChg chg="del mod">
          <ac:chgData name="McHarg, Catherine" userId="88b8f76c-9ae3-4745-88eb-fe0667a22af5" providerId="ADAL" clId="{EF2AA79B-ACED-4C1E-8676-13758761546A}" dt="2024-06-13T13:44:47.375" v="13" actId="478"/>
          <ac:picMkLst>
            <pc:docMk/>
            <pc:sldMk cId="1889496985" sldId="510"/>
            <ac:picMk id="69" creationId="{2F1410CA-373D-647C-5F9C-317EF9B057C4}"/>
          </ac:picMkLst>
        </pc:picChg>
        <pc:cxnChg chg="mod">
          <ac:chgData name="McHarg, Catherine" userId="88b8f76c-9ae3-4745-88eb-fe0667a22af5" providerId="ADAL" clId="{EF2AA79B-ACED-4C1E-8676-13758761546A}" dt="2024-06-13T13:59:57.061" v="272" actId="962"/>
          <ac:cxnSpMkLst>
            <pc:docMk/>
            <pc:sldMk cId="1889496985" sldId="510"/>
            <ac:cxnSpMk id="57" creationId="{5D30DEF2-45BF-9B03-92D7-2EBAA19FC6E0}"/>
          </ac:cxnSpMkLst>
        </pc:cxnChg>
        <pc:cxnChg chg="mod">
          <ac:chgData name="McHarg, Catherine" userId="88b8f76c-9ae3-4745-88eb-fe0667a22af5" providerId="ADAL" clId="{EF2AA79B-ACED-4C1E-8676-13758761546A}" dt="2024-06-13T13:59:59.061" v="273" actId="962"/>
          <ac:cxnSpMkLst>
            <pc:docMk/>
            <pc:sldMk cId="1889496985" sldId="510"/>
            <ac:cxnSpMk id="58" creationId="{F8FD1019-89D3-6A73-D9FB-68ABB709DAB7}"/>
          </ac:cxnSpMkLst>
        </pc:cxnChg>
        <pc:cxnChg chg="mod">
          <ac:chgData name="McHarg, Catherine" userId="88b8f76c-9ae3-4745-88eb-fe0667a22af5" providerId="ADAL" clId="{EF2AA79B-ACED-4C1E-8676-13758761546A}" dt="2024-06-13T14:00:00.861" v="274" actId="962"/>
          <ac:cxnSpMkLst>
            <pc:docMk/>
            <pc:sldMk cId="1889496985" sldId="510"/>
            <ac:cxnSpMk id="59" creationId="{EDB85DA3-9C24-0335-0CDB-04EF33266F17}"/>
          </ac:cxnSpMkLst>
        </pc:cxnChg>
        <pc:cxnChg chg="mod">
          <ac:chgData name="McHarg, Catherine" userId="88b8f76c-9ae3-4745-88eb-fe0667a22af5" providerId="ADAL" clId="{EF2AA79B-ACED-4C1E-8676-13758761546A}" dt="2024-06-13T14:00:02.611" v="275" actId="962"/>
          <ac:cxnSpMkLst>
            <pc:docMk/>
            <pc:sldMk cId="1889496985" sldId="510"/>
            <ac:cxnSpMk id="60" creationId="{5AA98166-0EEE-1E29-A06C-EC9E25F31445}"/>
          </ac:cxnSpMkLst>
        </pc:cxnChg>
        <pc:cxnChg chg="mod">
          <ac:chgData name="McHarg, Catherine" userId="88b8f76c-9ae3-4745-88eb-fe0667a22af5" providerId="ADAL" clId="{EF2AA79B-ACED-4C1E-8676-13758761546A}" dt="2024-06-13T14:00:05.728" v="276" actId="962"/>
          <ac:cxnSpMkLst>
            <pc:docMk/>
            <pc:sldMk cId="1889496985" sldId="510"/>
            <ac:cxnSpMk id="61" creationId="{98958529-D38E-F620-DEC9-EEDA812217D0}"/>
          </ac:cxnSpMkLst>
        </pc:cxnChg>
        <pc:cxnChg chg="mod">
          <ac:chgData name="McHarg, Catherine" userId="88b8f76c-9ae3-4745-88eb-fe0667a22af5" providerId="ADAL" clId="{EF2AA79B-ACED-4C1E-8676-13758761546A}" dt="2024-06-13T14:00:07.594" v="277" actId="962"/>
          <ac:cxnSpMkLst>
            <pc:docMk/>
            <pc:sldMk cId="1889496985" sldId="510"/>
            <ac:cxnSpMk id="62" creationId="{DA1F6F8A-1A11-3304-5AEC-CAA3AA6C72B0}"/>
          </ac:cxnSpMkLst>
        </pc:cxnChg>
        <pc:cxnChg chg="mod">
          <ac:chgData name="McHarg, Catherine" userId="88b8f76c-9ae3-4745-88eb-fe0667a22af5" providerId="ADAL" clId="{EF2AA79B-ACED-4C1E-8676-13758761546A}" dt="2024-06-13T14:00:09.428" v="278" actId="962"/>
          <ac:cxnSpMkLst>
            <pc:docMk/>
            <pc:sldMk cId="1889496985" sldId="510"/>
            <ac:cxnSpMk id="63" creationId="{943902CA-76E4-46FD-C934-F9A8C679968A}"/>
          </ac:cxnSpMkLst>
        </pc:cxnChg>
        <pc:cxnChg chg="mod">
          <ac:chgData name="McHarg, Catherine" userId="88b8f76c-9ae3-4745-88eb-fe0667a22af5" providerId="ADAL" clId="{EF2AA79B-ACED-4C1E-8676-13758761546A}" dt="2024-06-13T14:00:11.328" v="279" actId="962"/>
          <ac:cxnSpMkLst>
            <pc:docMk/>
            <pc:sldMk cId="1889496985" sldId="510"/>
            <ac:cxnSpMk id="64" creationId="{C801140E-23FE-C7E9-F124-D736BB054815}"/>
          </ac:cxnSpMkLst>
        </pc:cxnChg>
        <pc:cxnChg chg="mod">
          <ac:chgData name="McHarg, Catherine" userId="88b8f76c-9ae3-4745-88eb-fe0667a22af5" providerId="ADAL" clId="{EF2AA79B-ACED-4C1E-8676-13758761546A}" dt="2024-06-13T14:00:13.762" v="280" actId="962"/>
          <ac:cxnSpMkLst>
            <pc:docMk/>
            <pc:sldMk cId="1889496985" sldId="510"/>
            <ac:cxnSpMk id="65" creationId="{8C32CCEA-3E36-258E-D46C-82D5878037F9}"/>
          </ac:cxnSpMkLst>
        </pc:cxnChg>
      </pc:sldChg>
      <pc:sldChg chg="modSp mod">
        <pc:chgData name="McHarg, Catherine" userId="88b8f76c-9ae3-4745-88eb-fe0667a22af5" providerId="ADAL" clId="{EF2AA79B-ACED-4C1E-8676-13758761546A}" dt="2024-06-13T14:18:21.998" v="948" actId="14100"/>
        <pc:sldMkLst>
          <pc:docMk/>
          <pc:sldMk cId="985845144" sldId="513"/>
        </pc:sldMkLst>
        <pc:spChg chg="mod ord">
          <ac:chgData name="McHarg, Catherine" userId="88b8f76c-9ae3-4745-88eb-fe0667a22af5" providerId="ADAL" clId="{EF2AA79B-ACED-4C1E-8676-13758761546A}" dt="2024-06-13T14:18:21.998" v="948" actId="14100"/>
          <ac:spMkLst>
            <pc:docMk/>
            <pc:sldMk cId="985845144" sldId="513"/>
            <ac:spMk id="2" creationId="{8643973E-2404-8620-2597-75D61C796537}"/>
          </ac:spMkLst>
        </pc:spChg>
        <pc:spChg chg="ord">
          <ac:chgData name="McHarg, Catherine" userId="88b8f76c-9ae3-4745-88eb-fe0667a22af5" providerId="ADAL" clId="{EF2AA79B-ACED-4C1E-8676-13758761546A}" dt="2024-06-13T14:18:13.247" v="946" actId="13244"/>
          <ac:spMkLst>
            <pc:docMk/>
            <pc:sldMk cId="985845144" sldId="513"/>
            <ac:spMk id="4" creationId="{CD60F190-A205-DC85-1970-25292B025C12}"/>
          </ac:spMkLst>
        </pc:spChg>
        <pc:spChg chg="mod">
          <ac:chgData name="McHarg, Catherine" userId="88b8f76c-9ae3-4745-88eb-fe0667a22af5" providerId="ADAL" clId="{EF2AA79B-ACED-4C1E-8676-13758761546A}" dt="2024-06-13T13:57:45.016" v="127" actId="962"/>
          <ac:spMkLst>
            <pc:docMk/>
            <pc:sldMk cId="985845144" sldId="513"/>
            <ac:spMk id="5" creationId="{2F86434B-4186-B5C3-B420-0A1896038083}"/>
          </ac:spMkLst>
        </pc:spChg>
        <pc:spChg chg="mod">
          <ac:chgData name="McHarg, Catherine" userId="88b8f76c-9ae3-4745-88eb-fe0667a22af5" providerId="ADAL" clId="{EF2AA79B-ACED-4C1E-8676-13758761546A}" dt="2024-06-13T13:42:45.975" v="5" actId="1076"/>
          <ac:spMkLst>
            <pc:docMk/>
            <pc:sldMk cId="985845144" sldId="513"/>
            <ac:spMk id="6" creationId="{2C295345-944B-A82A-7022-A874E966EBD6}"/>
          </ac:spMkLst>
        </pc:spChg>
        <pc:picChg chg="mod">
          <ac:chgData name="McHarg, Catherine" userId="88b8f76c-9ae3-4745-88eb-fe0667a22af5" providerId="ADAL" clId="{EF2AA79B-ACED-4C1E-8676-13758761546A}" dt="2024-06-13T14:07:29.819" v="629" actId="962"/>
          <ac:picMkLst>
            <pc:docMk/>
            <pc:sldMk cId="985845144" sldId="513"/>
            <ac:picMk id="12" creationId="{A845E6A4-4D66-E4D8-11BB-C0D83C5A6FAA}"/>
          </ac:picMkLst>
        </pc:picChg>
      </pc:sldChg>
      <pc:sldChg chg="addSp modSp mod">
        <pc:chgData name="McHarg, Catherine" userId="88b8f76c-9ae3-4745-88eb-fe0667a22af5" providerId="ADAL" clId="{EF2AA79B-ACED-4C1E-8676-13758761546A}" dt="2024-06-13T14:18:37.682" v="950" actId="13244"/>
        <pc:sldMkLst>
          <pc:docMk/>
          <pc:sldMk cId="2367352953" sldId="514"/>
        </pc:sldMkLst>
        <pc:spChg chg="add mod ord">
          <ac:chgData name="McHarg, Catherine" userId="88b8f76c-9ae3-4745-88eb-fe0667a22af5" providerId="ADAL" clId="{EF2AA79B-ACED-4C1E-8676-13758761546A}" dt="2024-06-13T14:18:33.266" v="949" actId="13244"/>
          <ac:spMkLst>
            <pc:docMk/>
            <pc:sldMk cId="2367352953" sldId="514"/>
            <ac:spMk id="2" creationId="{E2275699-62A5-5435-6A6B-0549AE02DF18}"/>
          </ac:spMkLst>
        </pc:spChg>
        <pc:spChg chg="mod">
          <ac:chgData name="McHarg, Catherine" userId="88b8f76c-9ae3-4745-88eb-fe0667a22af5" providerId="ADAL" clId="{EF2AA79B-ACED-4C1E-8676-13758761546A}" dt="2024-06-13T13:58:01.927" v="128" actId="962"/>
          <ac:spMkLst>
            <pc:docMk/>
            <pc:sldMk cId="2367352953" sldId="514"/>
            <ac:spMk id="7" creationId="{777EEDC4-CB45-9B87-6BB5-4CAE771879E6}"/>
          </ac:spMkLst>
        </pc:spChg>
        <pc:spChg chg="mod">
          <ac:chgData name="McHarg, Catherine" userId="88b8f76c-9ae3-4745-88eb-fe0667a22af5" providerId="ADAL" clId="{EF2AA79B-ACED-4C1E-8676-13758761546A}" dt="2024-06-13T13:58:06.261" v="129" actId="962"/>
          <ac:spMkLst>
            <pc:docMk/>
            <pc:sldMk cId="2367352953" sldId="514"/>
            <ac:spMk id="8" creationId="{4D12F588-B82A-61EE-30EC-7EAEDCB46790}"/>
          </ac:spMkLst>
        </pc:spChg>
        <pc:spChg chg="mod">
          <ac:chgData name="McHarg, Catherine" userId="88b8f76c-9ae3-4745-88eb-fe0667a22af5" providerId="ADAL" clId="{EF2AA79B-ACED-4C1E-8676-13758761546A}" dt="2024-06-13T13:58:10.727" v="130" actId="962"/>
          <ac:spMkLst>
            <pc:docMk/>
            <pc:sldMk cId="2367352953" sldId="514"/>
            <ac:spMk id="9" creationId="{62007D2B-F7E3-9D90-3004-777AFB585807}"/>
          </ac:spMkLst>
        </pc:spChg>
        <pc:picChg chg="mod ord">
          <ac:chgData name="McHarg, Catherine" userId="88b8f76c-9ae3-4745-88eb-fe0667a22af5" providerId="ADAL" clId="{EF2AA79B-ACED-4C1E-8676-13758761546A}" dt="2024-06-13T14:18:37.682" v="950" actId="13244"/>
          <ac:picMkLst>
            <pc:docMk/>
            <pc:sldMk cId="2367352953" sldId="514"/>
            <ac:picMk id="6" creationId="{EB73906A-2D90-17EA-5531-DCA625B21F6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6/27/2024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6/27/2024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listing/the-list/list-entry/1068410"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historicengland.org.uk/listing/the-list/list-entry/1068409" TargetMode="External"/><Relationship Id="rId5" Type="http://schemas.openxmlformats.org/officeDocument/2006/relationships/hyperlink" Target="https://historicengland.org.uk/listing/the-list/list-entry/1205175" TargetMode="External"/><Relationship Id="rId4" Type="http://schemas.openxmlformats.org/officeDocument/2006/relationships/hyperlink" Target="https://historicengland.org.uk/listing/the-list/list-entry/135626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curid=1155823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verpoolmuseums.org.uk/stories/dont-dip-if-you-cant-see-jim-story-of-james-Clark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vimeo.com/298447623"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ultureliverpool.co.uk/news/liverpool-commemorates-the-citys-first-black-citiz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research/inclusive-heritage/the-slave-trade-and-abolition/read-the-sign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wm.org.uk/history/the-black-british-soldiers-who-were-deliberately-forgotte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bbc.co.uk/bitesize/articles/z749xyc#zc8vvwx"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ndex.php?curid=129003785"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historicengland.org.uk/research/inclusive-heritage/the-slave-trade-and-abolition/legacies-of-slavery-and-abolition-in-listed-place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wgc.org/visit-us/find-cemeteries-memorials/cemetery-details/2048704/liverpool-naval-memoria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iwm.org.uk/memorials/item/memorial/6286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Drawings courtesy of Bears Get Crafty</a:t>
            </a:r>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73447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Drawings courtesy of Bears Get Crafty</a:t>
            </a: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46784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Drawings courtesy of Bears Get Crafty</a:t>
            </a:r>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2391753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Drawings courtesy of Bears Get Crafty</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472919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Image: Historic England</a:t>
            </a:r>
          </a:p>
          <a:p>
            <a:endParaRPr lang="en-US" dirty="0">
              <a:ea typeface="Calibri"/>
              <a:cs typeface="Calibri"/>
            </a:endParaRPr>
          </a:p>
          <a:p>
            <a:r>
              <a:rPr lang="en-US" dirty="0">
                <a:ea typeface="Calibri"/>
                <a:cs typeface="Calibri"/>
              </a:rPr>
              <a:t>Please note, many other structures and buildings on Albert Dock are also listed. Depending on your focus, you may like to visit the following list entries and upload information here:</a:t>
            </a:r>
            <a:endParaRPr lang="en-US" dirty="0">
              <a:ea typeface="Calibri"/>
              <a:cs typeface="Calibri"/>
              <a:hlinkClick r:id="rId3"/>
            </a:endParaRPr>
          </a:p>
          <a:p>
            <a:pPr>
              <a:lnSpc>
                <a:spcPct val="107000"/>
              </a:lnSpc>
              <a:spcAft>
                <a:spcPts val="800"/>
              </a:spcAft>
            </a:pP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Dock Traffic Office</a:t>
            </a:r>
            <a:r>
              <a:rPr lang="en-GB" sz="1800" dirty="0">
                <a:effectLst/>
                <a:latin typeface="Arial" panose="020B0604020202020204" pitchFamily="34" charset="0"/>
                <a:ea typeface="Arial" panose="020B0604020202020204" pitchFamily="34" charset="0"/>
                <a:cs typeface="Times New Roman" panose="02020603050405020304" pitchFamily="18" charset="0"/>
              </a:rPr>
              <a:t> - </a:t>
            </a: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https://historicengland.org.uk/listing/the-list/list-entry/1356264</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Edward </a:t>
            </a:r>
            <a:r>
              <a:rPr lang="en-US" sz="1800" u="sng" dirty="0" err="1">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Pavillion</a:t>
            </a:r>
            <a:r>
              <a:rPr lang="en-GB" sz="1800" dirty="0">
                <a:effectLst/>
                <a:latin typeface="Arial" panose="020B0604020202020204" pitchFamily="34" charset="0"/>
                <a:ea typeface="Arial" panose="020B0604020202020204" pitchFamily="34" charset="0"/>
                <a:cs typeface="Times New Roman" panose="02020603050405020304" pitchFamily="18" charset="0"/>
              </a:rPr>
              <a:t>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https://historicengland.org.uk/listing/the-list/list-entry/1068410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a:lnSpc>
                <a:spcPct val="107000"/>
              </a:lnSpc>
              <a:spcAft>
                <a:spcPts val="800"/>
              </a:spcAft>
            </a:pP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5"/>
              </a:rPr>
              <a:t>Atlantic </a:t>
            </a:r>
            <a:r>
              <a:rPr lang="en-US" sz="1800" u="sng" dirty="0" err="1">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Pavillion</a:t>
            </a:r>
            <a:r>
              <a:rPr lang="en-GB" sz="1800" dirty="0">
                <a:effectLst/>
                <a:latin typeface="Arial" panose="020B0604020202020204" pitchFamily="34" charset="0"/>
                <a:ea typeface="Arial" panose="020B0604020202020204" pitchFamily="34" charset="0"/>
                <a:cs typeface="Times New Roman" panose="02020603050405020304" pitchFamily="18" charset="0"/>
              </a:rPr>
              <a:t>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5" tooltip="https://historicengland.org.uk/listing/the-list/list-entry/1205175"/>
              </a:rPr>
              <a:t>https://historicengland.org.uk/listing/the-list/list-entry/1205175</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Britannia </a:t>
            </a:r>
            <a:r>
              <a:rPr lang="en-US" sz="1800" u="sng" dirty="0" err="1">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6"/>
              </a:rPr>
              <a:t>Pavillion</a:t>
            </a:r>
            <a:r>
              <a:rPr lang="en-GB" sz="1800" dirty="0">
                <a:effectLst/>
                <a:latin typeface="Arial" panose="020B0604020202020204" pitchFamily="34" charset="0"/>
                <a:ea typeface="Arial" panose="020B0604020202020204" pitchFamily="34" charset="0"/>
                <a:cs typeface="Times New Roman" panose="02020603050405020304" pitchFamily="18" charset="0"/>
              </a:rPr>
              <a:t>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6" tooltip="https://historicengland.org.uk/listing/the-list/list-entry/1068409"/>
              </a:rPr>
              <a:t>https://historicengland.org.uk/listing/the-list/list-entry/1068409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DBA18F49-1DC0-44F5-AF95-E948F550B6E3}" type="slidenum">
              <a:rPr lang="en-GB" smtClean="0"/>
              <a:t>16</a:t>
            </a:fld>
            <a:endParaRPr lang="en-GB"/>
          </a:p>
        </p:txBody>
      </p:sp>
    </p:spTree>
    <p:extLst>
      <p:ext uri="{BB962C8B-B14F-4D97-AF65-F5344CB8AC3E}">
        <p14:creationId xmlns:p14="http://schemas.microsoft.com/office/powerpoint/2010/main" val="285796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Image: Historic England Archive</a:t>
            </a:r>
          </a:p>
          <a:p>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Note. William </a:t>
            </a:r>
            <a:r>
              <a:rPr lang="en-GB" sz="1800" dirty="0" err="1">
                <a:effectLst/>
                <a:latin typeface="Calibri" panose="020F0502020204030204" pitchFamily="34" charset="0"/>
                <a:ea typeface="Calibri" panose="020F0502020204030204" pitchFamily="34" charset="0"/>
              </a:rPr>
              <a:t>Alingham</a:t>
            </a:r>
            <a:r>
              <a:rPr lang="en-GB" sz="1800" dirty="0">
                <a:effectLst/>
                <a:latin typeface="Calibri" panose="020F0502020204030204" pitchFamily="34" charset="0"/>
                <a:ea typeface="Calibri" panose="020F0502020204030204" pitchFamily="34" charset="0"/>
              </a:rPr>
              <a:t> went on to describe the finished products that were shipped out from Liverpool to other parts of Britain and the world.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“Hence radiate to all corners of the globe, bales of cotton goods, linen, woollen, bulks of machinery, inexhaustible leather and hardware, salt and soap, coals and iron, copper and tin.’</a:t>
            </a:r>
          </a:p>
          <a:p>
            <a:endParaRPr lang="en-GB" sz="18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rPr>
              <a:t>You might like to read the extract above and discuss these products. What were they used for?  Where in Britain were these products were manufactured?</a:t>
            </a:r>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2397505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By Emery Walker - engraving from William Allingham, A Diary, Published 1908 Macmillan London, Public Domain,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https://commons.wikimedia.org/w/index.php?curid=11558232</a:t>
            </a:r>
            <a:endParaRPr lang="en-GB" dirty="0"/>
          </a:p>
          <a:p>
            <a:endParaRPr lang="en-GB" dirty="0"/>
          </a:p>
          <a:p>
            <a:r>
              <a:rPr lang="en-GB" dirty="0"/>
              <a:t>William Allingham was a poet, diarist and editor.</a:t>
            </a:r>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1955099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courtesy of Jake </a:t>
            </a:r>
            <a:r>
              <a:rPr lang="en-GB" dirty="0" err="1"/>
              <a:t>Madgewick</a:t>
            </a:r>
            <a:r>
              <a:rPr lang="en-GB" dirty="0"/>
              <a:t> 2023</a:t>
            </a:r>
          </a:p>
          <a:p>
            <a:endParaRPr lang="en-GB" dirty="0"/>
          </a:p>
          <a:p>
            <a:r>
              <a:rPr lang="en-GB" dirty="0"/>
              <a:t>The following websites may be helpful:</a:t>
            </a:r>
          </a:p>
          <a:p>
            <a:pPr marL="285750" indent="-285750">
              <a:lnSpc>
                <a:spcPct val="107000"/>
              </a:lnSpc>
              <a:spcAft>
                <a:spcPts val="800"/>
              </a:spcAft>
              <a:buFont typeface="Arial" panose="020B0604020202020204" pitchFamily="34" charset="0"/>
              <a:buChar char="•"/>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https://www.liverpoolmuseums.org.uk/stories/dont-dip-if-you-cant-see-jim-story-of-james-Clarke</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https://vimeo.com/298447623</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r>
              <a:rPr lang="en-GB" dirty="0"/>
              <a:t>It is also worth doing your own research using the internet and the library as many other resources are available. </a:t>
            </a:r>
            <a:endParaRPr lang="en-GB" dirty="0">
              <a:cs typeface="Calibri"/>
            </a:endParaRPr>
          </a:p>
          <a:p>
            <a:r>
              <a:rPr lang="en-GB" dirty="0"/>
              <a:t>If allowing pupils to independently research this topic please consider a pre prepared list of appropriate websites.</a:t>
            </a:r>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49147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courtesy of Jake </a:t>
            </a:r>
            <a:r>
              <a:rPr lang="en-US" dirty="0" err="1"/>
              <a:t>Madgewick</a:t>
            </a:r>
            <a:r>
              <a:rPr lang="en-US" dirty="0"/>
              <a:t> 2023</a:t>
            </a:r>
          </a:p>
          <a:p>
            <a:endParaRPr lang="en-GB" dirty="0"/>
          </a:p>
          <a:p>
            <a:endParaRPr lang="en-GB" dirty="0"/>
          </a:p>
          <a:p>
            <a:r>
              <a:rPr lang="en-GB" dirty="0"/>
              <a:t>The following website may be helpful:</a:t>
            </a:r>
            <a:endParaRPr lang="en-GB" dirty="0">
              <a:cs typeface="Calibri"/>
            </a:endParaRPr>
          </a:p>
          <a:p>
            <a:pPr>
              <a:lnSpc>
                <a:spcPct val="107000"/>
              </a:lnSpc>
              <a:spcAft>
                <a:spcPts val="800"/>
              </a:spcAft>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https://www.cultureliverpool.co.uk/news/liverpool-commemorates-the-citys-first-black-citizen/</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r>
              <a:rPr lang="en-GB" dirty="0"/>
              <a:t>It is also worth doing your own research using the internet and the library as many other resources are available. </a:t>
            </a:r>
            <a:endParaRPr lang="en-GB" dirty="0">
              <a:cs typeface="Calibri"/>
            </a:endParaRPr>
          </a:p>
          <a:p>
            <a:r>
              <a:rPr lang="en-GB" dirty="0"/>
              <a:t>If allowing pupils to independently research this topic please consider a pre prepared list of appropriate websites.</a:t>
            </a:r>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2841732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courtesy of Jake </a:t>
            </a:r>
            <a:r>
              <a:rPr lang="en-US" dirty="0" err="1"/>
              <a:t>Madgewick</a:t>
            </a:r>
            <a:r>
              <a:rPr lang="en-US" dirty="0"/>
              <a:t> 2023</a:t>
            </a:r>
          </a:p>
          <a:p>
            <a:endParaRPr lang="en-GB" b="1" dirty="0"/>
          </a:p>
          <a:p>
            <a:endParaRPr lang="en-GB" dirty="0"/>
          </a:p>
          <a:p>
            <a:r>
              <a:rPr lang="en-GB" dirty="0"/>
              <a:t>The following website may be helpful:</a:t>
            </a:r>
          </a:p>
          <a:p>
            <a:pPr marL="342900" lvl="0" indent="-342900">
              <a:lnSpc>
                <a:spcPct val="107000"/>
              </a:lnSpc>
              <a:spcAft>
                <a:spcPts val="800"/>
              </a:spcAft>
              <a:buFont typeface="Arial" panose="020B0604020202020204" pitchFamily="34" charset="0"/>
              <a:buChar char="•"/>
              <a:tabLst>
                <a:tab pos="457200" algn="l"/>
              </a:tabLst>
            </a:pP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https://historicengland.org.uk/research/inclusive-heritage/the-slave-trade-and-abolition/read-the-signs/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dirty="0"/>
              <a:t>It is also worth doing your own research using the internet and the library as many other resources are available. </a:t>
            </a:r>
            <a:endParaRPr lang="en-GB" dirty="0">
              <a:cs typeface="Calibri"/>
            </a:endParaRPr>
          </a:p>
          <a:p>
            <a:r>
              <a:rPr lang="en-GB" dirty="0"/>
              <a:t>If allowing pupils to independently research this topic please consider a pre prepared list of appropriate websites.</a:t>
            </a: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20849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courtesy of Jake </a:t>
            </a:r>
            <a:r>
              <a:rPr lang="en-US" dirty="0" err="1"/>
              <a:t>Madgewick</a:t>
            </a:r>
            <a:r>
              <a:rPr lang="en-US" dirty="0"/>
              <a:t> 2023</a:t>
            </a:r>
            <a:endParaRPr lang="en-GB" b="1" dirty="0"/>
          </a:p>
          <a:p>
            <a:endParaRPr lang="en-GB" dirty="0"/>
          </a:p>
          <a:p>
            <a:r>
              <a:rPr lang="en-GB" dirty="0"/>
              <a:t>The following websites may be helpful:</a:t>
            </a:r>
          </a:p>
          <a:p>
            <a:pPr marL="342900" lvl="0" indent="-342900">
              <a:lnSpc>
                <a:spcPct val="107000"/>
              </a:lnSpc>
              <a:spcAft>
                <a:spcPts val="800"/>
              </a:spcAft>
              <a:buFont typeface="Arial" panose="020B0604020202020204" pitchFamily="34" charset="0"/>
              <a:buChar char="•"/>
              <a:tabLst>
                <a:tab pos="457200" algn="l"/>
              </a:tabLst>
            </a:pP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https://www.iwm.org.uk/history/the-black-british-soldiers-who-were-deliberately-forgotten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https://www.bbc.co.uk/bitesize/articles/z749xyc#zc8vvwx</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dirty="0"/>
              <a:t>It is also worth doing your own research using the internet and the library as many other resources are available. </a:t>
            </a:r>
            <a:endParaRPr lang="en-GB" dirty="0">
              <a:cs typeface="Calibri"/>
            </a:endParaRPr>
          </a:p>
          <a:p>
            <a:r>
              <a:rPr lang="en-GB" dirty="0"/>
              <a:t>If allowing pupils to independently research this topic please consider a pre prepared list of appropriate websites.</a:t>
            </a:r>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2149985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Water Street Image: </a:t>
            </a:r>
            <a:r>
              <a:rPr lang="en-GB" dirty="0">
                <a:ea typeface="Calibri"/>
                <a:cs typeface="Calibri"/>
              </a:rPr>
              <a:t>By Liverpool, Water Street by David Dixon, CC BY-SA 2.0,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https://commons.wikimedia.org/w/index.php?curid=129003785</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ea typeface="Calibri"/>
              <a:cs typeface="Calibri"/>
            </a:endParaRPr>
          </a:p>
          <a:p>
            <a:r>
              <a:rPr lang="en-US" dirty="0">
                <a:ea typeface="Calibri"/>
                <a:cs typeface="Calibri"/>
              </a:rPr>
              <a:t>St Martin’s Bank. Copyright </a:t>
            </a:r>
            <a:r>
              <a:rPr lang="en-US" dirty="0" err="1">
                <a:ea typeface="Calibri"/>
                <a:cs typeface="Calibri"/>
              </a:rPr>
              <a:t>Alamy</a:t>
            </a:r>
            <a:endParaRPr lang="en-US" dirty="0">
              <a:ea typeface="Calibri"/>
              <a:cs typeface="Calibri"/>
            </a:endParaRPr>
          </a:p>
          <a:p>
            <a:endParaRPr lang="en-US" dirty="0">
              <a:ea typeface="Calibri"/>
              <a:cs typeface="Calibri"/>
            </a:endParaRPr>
          </a:p>
          <a:p>
            <a:r>
              <a:rPr lang="en-US" dirty="0">
                <a:ea typeface="Calibri"/>
                <a:cs typeface="Calibri"/>
              </a:rPr>
              <a:t>You may also be interested to  use the Historic England </a:t>
            </a:r>
            <a:r>
              <a:rPr lang="en-US" dirty="0">
                <a:ea typeface="Calibri"/>
                <a:cs typeface="Calibri"/>
                <a:hlinkClick r:id="rId4"/>
              </a:rPr>
              <a:t>Legacies of Slavery and Abolition</a:t>
            </a:r>
            <a:r>
              <a:rPr lang="en-US" dirty="0">
                <a:ea typeface="Calibri"/>
                <a:cs typeface="Calibri"/>
              </a:rPr>
              <a:t> webpage to find out about other sites in England with links to slavery and abolition.  </a:t>
            </a:r>
          </a:p>
          <a:p>
            <a:endParaRPr lang="en-US" dirty="0">
              <a:ea typeface="Calibri"/>
              <a:cs typeface="Calibri"/>
            </a:endParaRPr>
          </a:p>
          <a:p>
            <a:r>
              <a:rPr lang="en-GB" dirty="0"/>
              <a:t>If allowing pupils to independently research this topic please consider a pre prepared list of appropriate websites.</a:t>
            </a:r>
            <a:endParaRPr lang="en-US" dirty="0"/>
          </a:p>
        </p:txBody>
      </p:sp>
      <p:sp>
        <p:nvSpPr>
          <p:cNvPr id="4" name="Slide Number Placeholder 3"/>
          <p:cNvSpPr>
            <a:spLocks noGrp="1"/>
          </p:cNvSpPr>
          <p:nvPr>
            <p:ph type="sldNum" sz="quarter" idx="5"/>
          </p:nvPr>
        </p:nvSpPr>
        <p:spPr/>
        <p:txBody>
          <a:bodyPr/>
          <a:lstStyle/>
          <a:p>
            <a:fld id="{DBA18F49-1DC0-44F5-AF95-E948F550B6E3}" type="slidenum">
              <a:rPr lang="en-GB" smtClean="0"/>
              <a:t>10</a:t>
            </a:fld>
            <a:endParaRPr lang="en-GB"/>
          </a:p>
        </p:txBody>
      </p:sp>
    </p:spTree>
    <p:extLst>
      <p:ext uri="{BB962C8B-B14F-4D97-AF65-F5344CB8AC3E}">
        <p14:creationId xmlns:p14="http://schemas.microsoft.com/office/powerpoint/2010/main" val="3515927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Image courtesy of Jake </a:t>
            </a:r>
            <a:r>
              <a:rPr lang="en-US" sz="1800" dirty="0" err="1"/>
              <a:t>Madgewick</a:t>
            </a:r>
            <a:r>
              <a:rPr lang="en-US" sz="1800" dirty="0"/>
              <a:t> 2023</a:t>
            </a:r>
          </a:p>
          <a:p>
            <a:pPr>
              <a:defRPr/>
            </a:pPr>
            <a:endParaRPr lang="en-GB" sz="1800" dirty="0">
              <a:effectLst/>
              <a:latin typeface="Segoe UI"/>
              <a:cs typeface="Segoe UI"/>
            </a:endParaRPr>
          </a:p>
          <a:p>
            <a:pPr>
              <a:defRPr/>
            </a:pPr>
            <a:endParaRPr lang="en-GB" sz="1800" dirty="0">
              <a:effectLst/>
              <a:latin typeface="Segoe UI"/>
              <a:cs typeface="Segoe UI"/>
            </a:endParaRPr>
          </a:p>
          <a:p>
            <a:pPr>
              <a:defRPr/>
            </a:pPr>
            <a:r>
              <a:rPr lang="en-GB" sz="1800" dirty="0">
                <a:effectLst/>
                <a:latin typeface="Segoe UI"/>
                <a:cs typeface="Segoe UI"/>
              </a:rPr>
              <a:t>Naval Memorial features names of the merchant navy who died in active service during World War One. This includes seafarers with names that are identifiably of non-European heritage (e.g. Arab, Indian, Chinese).</a:t>
            </a:r>
            <a:r>
              <a:rPr lang="en-GB" sz="1800" dirty="0">
                <a:latin typeface="Segoe UI"/>
                <a:cs typeface="Segoe UI"/>
              </a:rPr>
              <a:t> </a:t>
            </a:r>
            <a:endParaRPr lang="en-GB" sz="1800" dirty="0">
              <a:effectLst/>
              <a:latin typeface="Segoe UI" panose="020B0502040204020203" pitchFamily="34" charset="0"/>
            </a:endParaRPr>
          </a:p>
          <a:p>
            <a:pPr>
              <a:defRPr/>
            </a:pPr>
            <a:r>
              <a:rPr lang="en-GB" sz="1800" dirty="0">
                <a:effectLst/>
                <a:latin typeface="Segoe UI"/>
                <a:cs typeface="Segoe UI"/>
              </a:rPr>
              <a:t>Memorial to Chinese seafarers who were forcibly repatriated from Britain after World War Two.</a:t>
            </a:r>
            <a:r>
              <a:rPr lang="en-GB" sz="1800" dirty="0">
                <a:latin typeface="Segoe UI"/>
                <a:cs typeface="Segoe UI"/>
              </a:rPr>
              <a:t> </a:t>
            </a:r>
            <a:endParaRPr lang="en-GB" sz="1800" dirty="0">
              <a:effectLst/>
              <a:latin typeface="Segoe UI" panose="020B0502040204020203" pitchFamily="34"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panose="020B0502040204020203" pitchFamily="34" charset="0"/>
            </a:endParaRPr>
          </a:p>
          <a:p>
            <a:r>
              <a:rPr lang="en-GB" sz="1800" dirty="0"/>
              <a:t>The following websites may be helpful:</a:t>
            </a:r>
            <a:endParaRPr lang="en-GB" sz="1800" dirty="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hlinkClick r:id="rId3"/>
              </a:rPr>
              <a:t>https://www.cwgc.org/visit-us/find-cemeteries-memorials/cemetery-details/2048704/liverpool-naval-memorial/</a:t>
            </a:r>
            <a:endParaRPr lang="en-GB"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hlinkClick r:id="rId4"/>
              </a:rPr>
              <a:t>https://www.iwm.org.uk/memorials/item/memorial/62862</a:t>
            </a:r>
            <a:endParaRPr lang="en-GB" sz="1200" dirty="0">
              <a:effectLst/>
              <a:latin typeface="Arial" panose="020B0604020202020204" pitchFamily="34" charset="0"/>
            </a:endParaRPr>
          </a:p>
          <a:p>
            <a:r>
              <a:rPr lang="en-GB" sz="1800" dirty="0"/>
              <a:t>It is also worth doing your own research using the internet and the library as many other resources are available. </a:t>
            </a:r>
            <a:endParaRPr lang="en-GB" sz="1800" dirty="0">
              <a:cs typeface="Calibri"/>
            </a:endParaRPr>
          </a:p>
          <a:p>
            <a:endParaRPr lang="en-GB" sz="1800" dirty="0">
              <a:cs typeface="Calibri"/>
            </a:endParaRPr>
          </a:p>
          <a:p>
            <a:r>
              <a:rPr lang="en-GB" dirty="0"/>
              <a:t>If allowing pupils to independently research this topic please consider a pre prepared list of appropriate websites.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a:cs typeface="Calibri" panose="020F0502020204030204"/>
            </a:endParaRPr>
          </a:p>
          <a:p>
            <a:endParaRPr lang="en-GB" sz="1800" dirty="0">
              <a:latin typeface="Calibri" panose="020F0502020204030204"/>
              <a:cs typeface="Calibri" panose="020F0502020204030204"/>
            </a:endParaRPr>
          </a:p>
          <a:p>
            <a:endParaRPr lang="en-GB" sz="1800" dirty="0">
              <a:latin typeface="Segoe UI" panose="020B0502040204020203" pitchFamily="34" charset="0"/>
              <a:cs typeface="Segoe UI" panose="020B0502040204020203" pitchFamily="34" charset="0"/>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455306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pic>
        <p:nvPicPr>
          <p:cNvPr id="2" name="Picture 7">
            <a:extLst>
              <a:ext uri="{FF2B5EF4-FFF2-40B4-BE49-F238E27FC236}">
                <a16:creationId xmlns:a16="http://schemas.microsoft.com/office/drawing/2014/main" id="{BA62145B-4E75-E2ED-9F23-A019DEE9223B}"/>
              </a:ext>
            </a:extLst>
          </p:cNvPr>
          <p:cNvPicPr>
            <a:picLocks noChangeAspect="1"/>
          </p:cNvPicPr>
          <p:nvPr userDrawn="1"/>
        </p:nvPicPr>
        <p:blipFill>
          <a:blip r:embed="rId2"/>
          <a:srcRect/>
          <a:stretch/>
        </p:blipFill>
        <p:spPr>
          <a:xfrm>
            <a:off x="8903372" y="6102737"/>
            <a:ext cx="2072055" cy="684997"/>
          </a:xfrm>
          <a:prstGeom prst="rect">
            <a:avLst/>
          </a:prstGeom>
        </p:spPr>
      </p:pic>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915260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 id="2147483692" r:id="rId25"/>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hyperlink" Target="https://historicengland.org.uk/research/inclusive-heritage/the-slave-trade-and-abolition/read-the-signs/"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12.svg"/><Relationship Id="rId3" Type="http://schemas.openxmlformats.org/officeDocument/2006/relationships/image" Target="../media/image34.jpeg"/><Relationship Id="rId7" Type="http://schemas.openxmlformats.org/officeDocument/2006/relationships/image" Target="../media/image47.png"/><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7.jpeg"/><Relationship Id="rId11" Type="http://schemas.openxmlformats.org/officeDocument/2006/relationships/image" Target="../media/image48.png"/><Relationship Id="rId5" Type="http://schemas.openxmlformats.org/officeDocument/2006/relationships/image" Target="../media/image38.jpeg"/><Relationship Id="rId10"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32.jpe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hyperlink" Target="https://historicengland.org.uk/listing/the-list/list-entry/1068223" TargetMode="External"/><Relationship Id="rId13" Type="http://schemas.openxmlformats.org/officeDocument/2006/relationships/hyperlink" Target="https://historicengland.org.uk/listing/the-list/list-entry/1068225?section=official-list-entry" TargetMode="External"/><Relationship Id="rId3" Type="http://schemas.openxmlformats.org/officeDocument/2006/relationships/image" Target="../media/image50.png"/><Relationship Id="rId7" Type="http://schemas.openxmlformats.org/officeDocument/2006/relationships/hyperlink" Target="https://historicengland.org.uk/listing/the-list/list-entry/1068410" TargetMode="External"/><Relationship Id="rId12" Type="http://schemas.openxmlformats.org/officeDocument/2006/relationships/hyperlink" Target="https://historicengland.org.uk/listing/the-list/list-entry/1062580"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historicengland.org.uk/listing/the-list/" TargetMode="External"/><Relationship Id="rId11" Type="http://schemas.openxmlformats.org/officeDocument/2006/relationships/hyperlink" Target="https://historicengland.org.uk/listing/the-list/list-entry/1245031?section=official-list-entry" TargetMode="External"/><Relationship Id="rId5" Type="http://schemas.openxmlformats.org/officeDocument/2006/relationships/hyperlink" Target="https://historicengland.org.uk/listing/what-is-designation/listed-buildings/" TargetMode="External"/><Relationship Id="rId10" Type="http://schemas.openxmlformats.org/officeDocument/2006/relationships/hyperlink" Target="https://historicengland.org.uk/listing/the-list/list-entry/1360219?section=official-list-entry" TargetMode="External"/><Relationship Id="rId4" Type="http://schemas.openxmlformats.org/officeDocument/2006/relationships/image" Target="../media/image48.png"/><Relationship Id="rId9" Type="http://schemas.openxmlformats.org/officeDocument/2006/relationships/hyperlink" Target="https://historicengland.org.uk/listing/the-list/list-entry/1205993" TargetMode="External"/><Relationship Id="rId14" Type="http://schemas.openxmlformats.org/officeDocument/2006/relationships/hyperlink" Target="https://historicengland.org.uk/services-skills/education/teaching-activities/how-you-can-provide-the-missing-pieces/"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historicengland.org.uk/content/docs/education/explorer/liverpool-buildings-empire-recap-and-reflect-ppt" TargetMode="External"/><Relationship Id="rId3" Type="http://schemas.openxmlformats.org/officeDocument/2006/relationships/image" Target="../media/image20.svg"/><Relationship Id="rId7" Type="http://schemas.openxmlformats.org/officeDocument/2006/relationships/hyperlink" Target="https://historicengland.org.uk/content/docs/education/explorer/liverpool-buildings-empire-route-map-worksheet-pdf" TargetMode="Externa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historicengland.org.uk/content/docs/education/explorer/liverpool-buildings-empire-teacher-trail-script-odt" TargetMode="External"/><Relationship Id="rId11" Type="http://schemas.openxmlformats.org/officeDocument/2006/relationships/hyperlink" Target="https://historicengland.org.uk/content/docs/education/explorer/liverpool-buildings-empire-ccb-activity-sheet-pdf" TargetMode="External"/><Relationship Id="rId5" Type="http://schemas.openxmlformats.org/officeDocument/2006/relationships/hyperlink" Target="https://historicengland.org.uk/content/docs/education/explorer/liverpool-buildings-empire-teacher-info-odt" TargetMode="External"/><Relationship Id="rId10" Type="http://schemas.openxmlformats.org/officeDocument/2006/relationships/hyperlink" Target="https://storymaps.arcgis.com/stories/5925e689605143f981d53d78f6297e8a/" TargetMode="External"/><Relationship Id="rId4" Type="http://schemas.openxmlformats.org/officeDocument/2006/relationships/hyperlink" Target="https://historicengland.org.uk/services-skills/education/teaching-activities/liverpool-buildings-empire" TargetMode="External"/><Relationship Id="rId9" Type="http://schemas.openxmlformats.org/officeDocument/2006/relationships/hyperlink" Target="https://historicengland.org.uk/content/docs/education/explorer/liverpool-buildings-empire-additional-activities-pp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storymaps.arcgis.com/stories/5925e689605143f981d53d78f6297e8a" TargetMode="Externa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s://www.liverpooltownhall.co.uk/former-mayors-lord-mayors-city-liverpool/"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84CEEEA-6223-FA54-AC63-318C401E97C2}"/>
              </a:ext>
              <a:ext uri="{C183D7F6-B498-43B3-948B-1728B52AA6E4}">
                <adec:decorative xmlns:adec="http://schemas.microsoft.com/office/drawing/2017/decorative" val="0"/>
              </a:ext>
            </a:extLst>
          </p:cNvPr>
          <p:cNvSpPr>
            <a:spLocks noGrp="1"/>
          </p:cNvSpPr>
          <p:nvPr>
            <p:ph type="title" idx="4294967295"/>
          </p:nvPr>
        </p:nvSpPr>
        <p:spPr>
          <a:xfrm>
            <a:off x="356649" y="2404511"/>
            <a:ext cx="3745983" cy="3657952"/>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a:lnSpc>
                <a:spcPct val="100000"/>
              </a:lnSpc>
              <a:spcBef>
                <a:spcPts val="1000"/>
              </a:spcBef>
              <a:defRPr/>
            </a:pPr>
            <a:r>
              <a:rPr lang="en-GB" sz="2400" dirty="0">
                <a:solidFill>
                  <a:schemeClr val="tx1"/>
                </a:solidFill>
                <a:latin typeface="+mn-lt"/>
                <a:ea typeface="+mn-ea"/>
                <a:cs typeface="Calibri"/>
              </a:rPr>
              <a:t>What can Liverpool’s buildings </a:t>
            </a:r>
            <a:r>
              <a:rPr kumimoji="0" lang="en-GB" sz="2400" i="0" u="none" strike="noStrike" kern="1200" cap="none" spc="0" normalizeH="0" baseline="0" noProof="0" dirty="0">
                <a:ln>
                  <a:noFill/>
                </a:ln>
                <a:solidFill>
                  <a:schemeClr val="tx1"/>
                </a:solidFill>
                <a:effectLst/>
                <a:uLnTx/>
                <a:uFillTx/>
                <a:latin typeface="+mn-lt"/>
                <a:ea typeface="+mn-ea"/>
                <a:cs typeface="Calibri"/>
              </a:rPr>
              <a:t>tell </a:t>
            </a:r>
            <a:r>
              <a:rPr lang="en-GB" sz="2400" dirty="0">
                <a:solidFill>
                  <a:schemeClr val="tx1"/>
                </a:solidFill>
                <a:latin typeface="+mn-lt"/>
                <a:ea typeface="+mn-ea"/>
                <a:cs typeface="Calibri"/>
              </a:rPr>
              <a:t>us about the city's link with the British Empire?</a:t>
            </a:r>
            <a:br>
              <a:rPr lang="en-GB" sz="2400" dirty="0">
                <a:solidFill>
                  <a:schemeClr val="tx1"/>
                </a:solidFill>
                <a:latin typeface="+mn-lt"/>
                <a:ea typeface="+mn-ea"/>
                <a:cs typeface="Calibri"/>
              </a:rPr>
            </a:br>
            <a:br>
              <a:rPr lang="en-GB" sz="2400" dirty="0">
                <a:solidFill>
                  <a:schemeClr val="tx1"/>
                </a:solidFill>
                <a:latin typeface="+mn-lt"/>
                <a:ea typeface="+mn-ea"/>
                <a:cs typeface="Calibri"/>
              </a:rPr>
            </a:br>
            <a:r>
              <a:rPr lang="en-GB" sz="1800" dirty="0">
                <a:solidFill>
                  <a:schemeClr val="tx1"/>
                </a:solidFill>
                <a:latin typeface="+mn-lt"/>
                <a:ea typeface="+mn-ea"/>
                <a:cs typeface="Calibri"/>
              </a:rPr>
              <a:t>Post trail activities to explore the sites on the trail in greater depth</a:t>
            </a:r>
            <a:br>
              <a:rPr lang="en-GB" sz="1800" dirty="0">
                <a:solidFill>
                  <a:schemeClr val="tx1"/>
                </a:solidFill>
                <a:latin typeface="+mn-lt"/>
                <a:ea typeface="+mn-ea"/>
                <a:cs typeface="Calibri"/>
              </a:rPr>
            </a:br>
            <a:br>
              <a:rPr lang="en-GB" sz="1400" dirty="0">
                <a:solidFill>
                  <a:schemeClr val="tx1"/>
                </a:solidFill>
                <a:latin typeface="+mn-lt"/>
                <a:ea typeface="+mn-ea"/>
                <a:cs typeface="Calibri"/>
              </a:rPr>
            </a:br>
            <a:r>
              <a:rPr lang="en-GB" sz="1400" b="1" dirty="0">
                <a:solidFill>
                  <a:schemeClr val="tx1"/>
                </a:solidFill>
                <a:latin typeface="+mn-lt"/>
                <a:ea typeface="+mn-ea"/>
                <a:cs typeface="Calibri"/>
              </a:rPr>
              <a:t>A resource created by Liverpool Hope and Liverpool John Moores University, in partnership with the International Slavery Museum, Liverpool.</a:t>
            </a:r>
            <a:endParaRPr lang="en-US" sz="1400" dirty="0">
              <a:solidFill>
                <a:schemeClr val="tx1"/>
              </a:solidFill>
              <a:latin typeface="+mn-lt"/>
              <a:ea typeface="+mn-ea"/>
              <a:cs typeface="Calibri"/>
            </a:endParaRPr>
          </a:p>
          <a:p>
            <a:pPr>
              <a:lnSpc>
                <a:spcPct val="100000"/>
              </a:lnSpc>
              <a:spcBef>
                <a:spcPts val="1000"/>
              </a:spcBef>
              <a:defRPr/>
            </a:pPr>
            <a:endParaRPr lang="en-GB" sz="1400" dirty="0">
              <a:latin typeface="+mn-lt"/>
              <a:ea typeface="+mn-ea"/>
              <a:cs typeface="Arial"/>
            </a:endParaRPr>
          </a:p>
          <a:p>
            <a:pPr>
              <a:defRPr/>
            </a:pPr>
            <a:endParaRPr lang="en-GB" sz="1800" i="0" u="none" strike="noStrike" kern="1200" cap="none" spc="0" normalizeH="0" baseline="0" noProof="0" dirty="0">
              <a:ln>
                <a:noFill/>
              </a:ln>
              <a:effectLst/>
              <a:uLnTx/>
              <a:uFillTx/>
              <a:latin typeface="+mn-lt"/>
              <a:ea typeface="+mn-ea"/>
              <a:cs typeface="Calibri"/>
            </a:endParaRPr>
          </a:p>
        </p:txBody>
      </p:sp>
      <p:pic>
        <p:nvPicPr>
          <p:cNvPr id="6" name="Picture Placeholder 5" descr="A group of buildings and statues">
            <a:extLst>
              <a:ext uri="{FF2B5EF4-FFF2-40B4-BE49-F238E27FC236}">
                <a16:creationId xmlns:a16="http://schemas.microsoft.com/office/drawing/2014/main" id="{BC55BA2D-FF57-0475-4EB7-17794369BCC6}"/>
              </a:ext>
            </a:extLst>
          </p:cNvPr>
          <p:cNvPicPr>
            <a:picLocks noGrp="1" noChangeAspect="1"/>
          </p:cNvPicPr>
          <p:nvPr>
            <p:ph type="pic" sz="quarter" idx="10"/>
          </p:nvPr>
        </p:nvPicPr>
        <p:blipFill>
          <a:blip r:embed="rId3"/>
          <a:srcRect l="92" r="92"/>
          <a:stretch/>
        </p:blipFill>
        <p:spPr>
          <a:xfrm>
            <a:off x="4123572" y="4762"/>
            <a:ext cx="8067675" cy="6848475"/>
          </a:xfrm>
        </p:spPr>
      </p:pic>
      <p:pic>
        <p:nvPicPr>
          <p:cNvPr id="8" name="Picture 7" descr="Liverpool Hope University Logo">
            <a:extLst>
              <a:ext uri="{FF2B5EF4-FFF2-40B4-BE49-F238E27FC236}">
                <a16:creationId xmlns:a16="http://schemas.microsoft.com/office/drawing/2014/main" id="{238E432F-5B2E-69D0-34E1-2606362BF21B}"/>
              </a:ext>
            </a:extLst>
          </p:cNvPr>
          <p:cNvPicPr>
            <a:picLocks noChangeAspect="1"/>
          </p:cNvPicPr>
          <p:nvPr/>
        </p:nvPicPr>
        <p:blipFill>
          <a:blip r:embed="rId4"/>
          <a:stretch>
            <a:fillRect/>
          </a:stretch>
        </p:blipFill>
        <p:spPr>
          <a:xfrm>
            <a:off x="89300" y="6205491"/>
            <a:ext cx="1174696" cy="505433"/>
          </a:xfrm>
          <a:prstGeom prst="rect">
            <a:avLst/>
          </a:prstGeom>
        </p:spPr>
      </p:pic>
      <p:pic>
        <p:nvPicPr>
          <p:cNvPr id="7" name="Picture 6" descr="Liverpool John Moores University logo">
            <a:extLst>
              <a:ext uri="{FF2B5EF4-FFF2-40B4-BE49-F238E27FC236}">
                <a16:creationId xmlns:a16="http://schemas.microsoft.com/office/drawing/2014/main" id="{31A1AD7E-20A9-6118-FF38-059724684AE1}"/>
              </a:ext>
            </a:extLst>
          </p:cNvPr>
          <p:cNvPicPr>
            <a:picLocks noChangeAspect="1"/>
          </p:cNvPicPr>
          <p:nvPr/>
        </p:nvPicPr>
        <p:blipFill>
          <a:blip r:embed="rId5"/>
          <a:stretch>
            <a:fillRect/>
          </a:stretch>
        </p:blipFill>
        <p:spPr>
          <a:xfrm>
            <a:off x="1338931" y="5978938"/>
            <a:ext cx="1350883" cy="1013162"/>
          </a:xfrm>
          <a:prstGeom prst="rect">
            <a:avLst/>
          </a:prstGeom>
        </p:spPr>
      </p:pic>
      <p:pic>
        <p:nvPicPr>
          <p:cNvPr id="9" name="Picture 8" descr="National Museums Liverpool Logo">
            <a:extLst>
              <a:ext uri="{FF2B5EF4-FFF2-40B4-BE49-F238E27FC236}">
                <a16:creationId xmlns:a16="http://schemas.microsoft.com/office/drawing/2014/main" id="{2A49301A-8311-76DB-C197-9E88EC55C318}"/>
              </a:ext>
            </a:extLst>
          </p:cNvPr>
          <p:cNvPicPr>
            <a:picLocks noChangeAspect="1"/>
          </p:cNvPicPr>
          <p:nvPr/>
        </p:nvPicPr>
        <p:blipFill>
          <a:blip r:embed="rId6"/>
          <a:stretch>
            <a:fillRect/>
          </a:stretch>
        </p:blipFill>
        <p:spPr>
          <a:xfrm>
            <a:off x="2697001" y="6178179"/>
            <a:ext cx="1405631" cy="560056"/>
          </a:xfrm>
          <a:prstGeom prst="rect">
            <a:avLst/>
          </a:prstGeom>
        </p:spPr>
      </p:pic>
    </p:spTree>
    <p:extLst>
      <p:ext uri="{BB962C8B-B14F-4D97-AF65-F5344CB8AC3E}">
        <p14:creationId xmlns:p14="http://schemas.microsoft.com/office/powerpoint/2010/main" val="3643324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78D579-0208-D9E8-7686-58720DEB8443}"/>
              </a:ext>
            </a:extLst>
          </p:cNvPr>
          <p:cNvSpPr>
            <a:spLocks noGrp="1"/>
          </p:cNvSpPr>
          <p:nvPr>
            <p:ph type="title"/>
          </p:nvPr>
        </p:nvSpPr>
        <p:spPr/>
        <p:txBody>
          <a:bodyPr>
            <a:normAutofit fontScale="90000"/>
          </a:bodyPr>
          <a:lstStyle/>
          <a:p>
            <a:r>
              <a:rPr lang="en-GB" b="1" dirty="0"/>
              <a:t>Water Street (and the Martins Bank building)</a:t>
            </a:r>
            <a:endParaRPr lang="en-GB" b="1" dirty="0">
              <a:cs typeface="Calibri Light"/>
            </a:endParaRPr>
          </a:p>
        </p:txBody>
      </p:sp>
      <p:sp>
        <p:nvSpPr>
          <p:cNvPr id="2" name="Content Placeholder 1">
            <a:extLst>
              <a:ext uri="{FF2B5EF4-FFF2-40B4-BE49-F238E27FC236}">
                <a16:creationId xmlns:a16="http://schemas.microsoft.com/office/drawing/2014/main" id="{7DD64DC9-D23F-7916-E333-191B83404054}"/>
              </a:ext>
            </a:extLst>
          </p:cNvPr>
          <p:cNvSpPr>
            <a:spLocks noGrp="1"/>
          </p:cNvSpPr>
          <p:nvPr>
            <p:ph idx="1"/>
          </p:nvPr>
        </p:nvSpPr>
        <p:spPr/>
        <p:txBody>
          <a:bodyPr vert="horz" lIns="0" tIns="45720" rIns="90000" bIns="45720" rtlCol="0" anchor="t">
            <a:normAutofit lnSpcReduction="10000"/>
          </a:bodyPr>
          <a:lstStyle/>
          <a:p>
            <a:r>
              <a:rPr lang="en-GB" sz="2200" dirty="0"/>
              <a:t>Just before we walked down Water Street, we talked about the buildings on this street that have names linked to the British Empire.</a:t>
            </a:r>
          </a:p>
          <a:p>
            <a:endParaRPr lang="en-GB" sz="2200" dirty="0"/>
          </a:p>
          <a:p>
            <a:r>
              <a:rPr lang="en-GB" sz="2200" dirty="0"/>
              <a:t>Also in Liverpool are many streets named after people who made their money through involvement in the British Empire and Transatlantic Slavery.  </a:t>
            </a:r>
            <a:endParaRPr lang="en-GB" sz="2200" dirty="0">
              <a:cs typeface="Calibri"/>
            </a:endParaRPr>
          </a:p>
          <a:p>
            <a:endParaRPr lang="en-GB" sz="2200" b="1" dirty="0">
              <a:effectLst/>
              <a:ea typeface="Arial" panose="020B0604020202020204" pitchFamily="34" charset="0"/>
            </a:endParaRPr>
          </a:p>
          <a:p>
            <a:pPr marL="342900" indent="-342900">
              <a:buFont typeface="Arial" panose="020B0604020202020204" pitchFamily="34" charset="0"/>
              <a:buChar char="•"/>
            </a:pPr>
            <a:r>
              <a:rPr lang="en-GB" sz="2200" b="1" dirty="0">
                <a:effectLst/>
                <a:ea typeface="Arial" panose="020B0604020202020204" pitchFamily="34" charset="0"/>
              </a:rPr>
              <a:t>Use the webpage </a:t>
            </a:r>
            <a:r>
              <a:rPr lang="en-GB" sz="2200" b="1" u="sng" dirty="0">
                <a:solidFill>
                  <a:srgbClr val="0000FF"/>
                </a:solidFill>
                <a:effectLst/>
                <a:ea typeface="Arial" panose="020B0604020202020204" pitchFamily="34" charset="0"/>
                <a:hlinkClick r:id="rId3"/>
              </a:rPr>
              <a:t>Read The Signs</a:t>
            </a:r>
            <a:r>
              <a:rPr lang="en-GB" sz="2200" b="1" dirty="0">
                <a:effectLst/>
                <a:ea typeface="Arial" panose="020B0604020202020204" pitchFamily="34" charset="0"/>
              </a:rPr>
              <a:t> to explore other s</a:t>
            </a:r>
            <a:r>
              <a:rPr lang="en-GB" sz="2200" b="1" dirty="0">
                <a:solidFill>
                  <a:srgbClr val="151515"/>
                </a:solidFill>
                <a:effectLst/>
                <a:ea typeface="Arial" panose="020B0604020202020204" pitchFamily="34" charset="0"/>
              </a:rPr>
              <a:t>treet names in Liverpool connected to the trade in enslaved African people.</a:t>
            </a:r>
            <a:endParaRPr lang="en-GB" sz="2200" dirty="0">
              <a:effectLst/>
              <a:ea typeface="Arial" panose="020B0604020202020204" pitchFamily="34" charset="0"/>
            </a:endParaRPr>
          </a:p>
          <a:p>
            <a:endParaRPr lang="en-GB" sz="2200" dirty="0"/>
          </a:p>
        </p:txBody>
      </p:sp>
      <p:pic>
        <p:nvPicPr>
          <p:cNvPr id="7" name="Picture 2" descr="Water Street (and St Martins Bank, bottom right)">
            <a:extLst>
              <a:ext uri="{FF2B5EF4-FFF2-40B4-BE49-F238E27FC236}">
                <a16:creationId xmlns:a16="http://schemas.microsoft.com/office/drawing/2014/main" id="{29600DD7-BA2C-D9F0-D4B2-9091120EC961}"/>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l="16667" r="16667"/>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4">
            <a:extLst>
              <a:ext uri="{FF2B5EF4-FFF2-40B4-BE49-F238E27FC236}">
                <a16:creationId xmlns:a16="http://schemas.microsoft.com/office/drawing/2014/main" id="{86AA4B0C-6750-2F90-FF41-A46B0493EAD9}"/>
              </a:ext>
              <a:ext uri="{C183D7F6-B498-43B3-948B-1728B52AA6E4}">
                <adec:decorative xmlns:adec="http://schemas.microsoft.com/office/drawing/2017/decorative" val="1"/>
              </a:ext>
            </a:extLst>
          </p:cNvPr>
          <p:cNvSpPr>
            <a:spLocks noGrp="1"/>
          </p:cNvSpPr>
          <p:nvPr>
            <p:ph type="pic" sz="quarter" idx="24"/>
          </p:nvPr>
        </p:nvSpPr>
        <p:spPr>
          <a:xfrm>
            <a:off x="6330989" y="6278563"/>
            <a:ext cx="3643313" cy="579437"/>
          </a:xfrm>
        </p:spPr>
      </p:sp>
      <p:sp>
        <p:nvSpPr>
          <p:cNvPr id="6" name="Text Placeholder 5">
            <a:extLst>
              <a:ext uri="{FF2B5EF4-FFF2-40B4-BE49-F238E27FC236}">
                <a16:creationId xmlns:a16="http://schemas.microsoft.com/office/drawing/2014/main" id="{B1A81245-A56F-E70E-FB14-E232D8551F39}"/>
              </a:ext>
            </a:extLst>
          </p:cNvPr>
          <p:cNvSpPr>
            <a:spLocks noGrp="1"/>
          </p:cNvSpPr>
          <p:nvPr>
            <p:ph type="body" sz="quarter" idx="23"/>
          </p:nvPr>
        </p:nvSpPr>
        <p:spPr>
          <a:xfrm>
            <a:off x="6600555" y="6361113"/>
            <a:ext cx="2830459" cy="414338"/>
          </a:xfrm>
        </p:spPr>
        <p:txBody>
          <a:bodyPr/>
          <a:lstStyle/>
          <a:p>
            <a:pPr marL="0" indent="0">
              <a:buNone/>
            </a:pPr>
            <a:r>
              <a:rPr lang="en-GB" dirty="0"/>
              <a:t>Water Street (and St Martins Bank, bottom right) </a:t>
            </a:r>
          </a:p>
        </p:txBody>
      </p:sp>
      <p:pic>
        <p:nvPicPr>
          <p:cNvPr id="3" name="Content Placeholder 3">
            <a:extLst>
              <a:ext uri="{FF2B5EF4-FFF2-40B4-BE49-F238E27FC236}">
                <a16:creationId xmlns:a16="http://schemas.microsoft.com/office/drawing/2014/main" id="{D085372A-3639-FF29-FB2C-61A6484844D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168933" y="4561588"/>
            <a:ext cx="2023068" cy="2296412"/>
          </a:xfrm>
          <a:prstGeom prst="rect">
            <a:avLst/>
          </a:prstGeom>
        </p:spPr>
      </p:pic>
    </p:spTree>
    <p:extLst>
      <p:ext uri="{BB962C8B-B14F-4D97-AF65-F5344CB8AC3E}">
        <p14:creationId xmlns:p14="http://schemas.microsoft.com/office/powerpoint/2010/main" val="2343254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2E218A-9C53-52F6-35D7-D4AA020021C4}"/>
              </a:ext>
            </a:extLst>
          </p:cNvPr>
          <p:cNvSpPr>
            <a:spLocks noGrp="1"/>
          </p:cNvSpPr>
          <p:nvPr>
            <p:ph type="title"/>
          </p:nvPr>
        </p:nvSpPr>
        <p:spPr/>
        <p:txBody>
          <a:bodyPr>
            <a:normAutofit fontScale="90000"/>
          </a:bodyPr>
          <a:lstStyle/>
          <a:p>
            <a:r>
              <a:rPr lang="en-GB" b="1" dirty="0"/>
              <a:t>Alfred Lewis Jones Memorial</a:t>
            </a:r>
            <a:endParaRPr lang="en-GB" b="1" dirty="0">
              <a:cs typeface="Calibri Light"/>
            </a:endParaRPr>
          </a:p>
        </p:txBody>
      </p:sp>
      <p:sp>
        <p:nvSpPr>
          <p:cNvPr id="2" name="Content Placeholder 1">
            <a:extLst>
              <a:ext uri="{FF2B5EF4-FFF2-40B4-BE49-F238E27FC236}">
                <a16:creationId xmlns:a16="http://schemas.microsoft.com/office/drawing/2014/main" id="{73D2C7BA-7923-CDF2-1374-78DA30040E4F}"/>
              </a:ext>
            </a:extLst>
          </p:cNvPr>
          <p:cNvSpPr>
            <a:spLocks noGrp="1"/>
          </p:cNvSpPr>
          <p:nvPr>
            <p:ph idx="1"/>
          </p:nvPr>
        </p:nvSpPr>
        <p:spPr>
          <a:xfrm>
            <a:off x="381886" y="1133870"/>
            <a:ext cx="5324852" cy="4981601"/>
          </a:xfrm>
        </p:spPr>
        <p:txBody>
          <a:bodyPr vert="horz" lIns="0" tIns="45720" rIns="90000" bIns="45720" rtlCol="0" anchor="t">
            <a:normAutofit lnSpcReduction="10000"/>
          </a:bodyPr>
          <a:lstStyle/>
          <a:p>
            <a:r>
              <a:rPr lang="en-GB" sz="2200" dirty="0"/>
              <a:t>On the trail we visited a memorial statue remembering Alfred Lewis Jones.</a:t>
            </a:r>
          </a:p>
          <a:p>
            <a:endParaRPr lang="en-GB" sz="2200" dirty="0"/>
          </a:p>
          <a:p>
            <a:r>
              <a:rPr lang="en-GB" sz="2200" dirty="0"/>
              <a:t>There are many other statues on Liverpool’s waterfront, remembering other groups of people connected to the British Empire.  </a:t>
            </a:r>
          </a:p>
          <a:p>
            <a:endParaRPr lang="en-GB" sz="2200" dirty="0"/>
          </a:p>
          <a:p>
            <a:pPr marL="342900" indent="-342900">
              <a:buFont typeface="Arial" panose="020B0604020202020204" pitchFamily="34" charset="0"/>
              <a:buChar char="•"/>
            </a:pPr>
            <a:r>
              <a:rPr lang="en-GB" sz="2200" b="1" dirty="0"/>
              <a:t>See what you can find out about the following memorials and what they tell us about the British Empire:</a:t>
            </a:r>
          </a:p>
          <a:p>
            <a:pPr marL="800100" lvl="1" indent="-342900">
              <a:buFont typeface="Arial" panose="020B0604020202020204" pitchFamily="34" charset="0"/>
              <a:buChar char="•"/>
            </a:pPr>
            <a:r>
              <a:rPr lang="en-GB" sz="2200" b="1" dirty="0"/>
              <a:t>Liverpool’s Naval Memorial</a:t>
            </a:r>
          </a:p>
          <a:p>
            <a:pPr marL="800100" lvl="1" indent="-342900">
              <a:buFont typeface="Arial" panose="020B0604020202020204" pitchFamily="34" charset="0"/>
              <a:buChar char="•"/>
            </a:pPr>
            <a:r>
              <a:rPr lang="en-GB" sz="2200" b="1" dirty="0"/>
              <a:t>Memorial to Chinese seafarers</a:t>
            </a:r>
          </a:p>
          <a:p>
            <a:endParaRPr lang="en-GB" sz="2200" dirty="0"/>
          </a:p>
        </p:txBody>
      </p:sp>
      <p:pic>
        <p:nvPicPr>
          <p:cNvPr id="8" name="Picture 7" descr="A statue of a person">
            <a:extLst>
              <a:ext uri="{FF2B5EF4-FFF2-40B4-BE49-F238E27FC236}">
                <a16:creationId xmlns:a16="http://schemas.microsoft.com/office/drawing/2014/main" id="{1E1BF69F-AC84-B910-DFEC-03421C5F5026}"/>
              </a:ext>
            </a:extLst>
          </p:cNvPr>
          <p:cNvPicPr>
            <a:picLocks noChangeAspect="1"/>
          </p:cNvPicPr>
          <p:nvPr/>
        </p:nvPicPr>
        <p:blipFill>
          <a:blip r:embed="rId3"/>
          <a:stretch>
            <a:fillRect/>
          </a:stretch>
        </p:blipFill>
        <p:spPr>
          <a:xfrm>
            <a:off x="6622741" y="-21931"/>
            <a:ext cx="5042895" cy="6879931"/>
          </a:xfrm>
          <a:prstGeom prst="rect">
            <a:avLst/>
          </a:prstGeom>
        </p:spPr>
      </p:pic>
      <p:sp>
        <p:nvSpPr>
          <p:cNvPr id="5" name="Picture Placeholder 4">
            <a:extLst>
              <a:ext uri="{FF2B5EF4-FFF2-40B4-BE49-F238E27FC236}">
                <a16:creationId xmlns:a16="http://schemas.microsoft.com/office/drawing/2014/main" id="{88EA281F-72ED-2963-4E41-E3DEBBAB1E00}"/>
              </a:ext>
              <a:ext uri="{C183D7F6-B498-43B3-948B-1728B52AA6E4}">
                <adec:decorative xmlns:adec="http://schemas.microsoft.com/office/drawing/2017/decorative" val="1"/>
              </a:ext>
            </a:extLst>
          </p:cNvPr>
          <p:cNvSpPr>
            <a:spLocks noGrp="1"/>
          </p:cNvSpPr>
          <p:nvPr>
            <p:ph type="pic" sz="quarter" idx="24"/>
          </p:nvPr>
        </p:nvSpPr>
        <p:spPr>
          <a:xfrm>
            <a:off x="7419924" y="6278563"/>
            <a:ext cx="3643313" cy="579437"/>
          </a:xfrm>
        </p:spPr>
      </p:sp>
      <p:sp>
        <p:nvSpPr>
          <p:cNvPr id="6" name="Text Placeholder 5">
            <a:extLst>
              <a:ext uri="{FF2B5EF4-FFF2-40B4-BE49-F238E27FC236}">
                <a16:creationId xmlns:a16="http://schemas.microsoft.com/office/drawing/2014/main" id="{3E88D865-7E85-B8CB-AED7-C8131C11E62A}"/>
              </a:ext>
            </a:extLst>
          </p:cNvPr>
          <p:cNvSpPr>
            <a:spLocks noGrp="1"/>
          </p:cNvSpPr>
          <p:nvPr>
            <p:ph type="body" sz="quarter" idx="23"/>
          </p:nvPr>
        </p:nvSpPr>
        <p:spPr>
          <a:xfrm>
            <a:off x="7689490" y="6361113"/>
            <a:ext cx="2830459" cy="414338"/>
          </a:xfrm>
        </p:spPr>
        <p:txBody>
          <a:bodyPr/>
          <a:lstStyle/>
          <a:p>
            <a:pPr marL="0" indent="0">
              <a:buNone/>
            </a:pPr>
            <a:r>
              <a:rPr lang="en-GB" dirty="0"/>
              <a:t>Alfred Lewis Jones Statue</a:t>
            </a:r>
          </a:p>
        </p:txBody>
      </p:sp>
    </p:spTree>
    <p:extLst>
      <p:ext uri="{BB962C8B-B14F-4D97-AF65-F5344CB8AC3E}">
        <p14:creationId xmlns:p14="http://schemas.microsoft.com/office/powerpoint/2010/main" val="1392783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E024C-A968-C2F7-9672-D68F94AFAA23}"/>
              </a:ext>
            </a:extLst>
          </p:cNvPr>
          <p:cNvSpPr>
            <a:spLocks noGrp="1"/>
          </p:cNvSpPr>
          <p:nvPr>
            <p:ph type="title"/>
          </p:nvPr>
        </p:nvSpPr>
        <p:spPr>
          <a:xfrm>
            <a:off x="200611" y="104167"/>
            <a:ext cx="5892257" cy="710288"/>
          </a:xfrm>
        </p:spPr>
        <p:txBody>
          <a:bodyPr>
            <a:normAutofit fontScale="90000"/>
          </a:bodyPr>
          <a:lstStyle/>
          <a:p>
            <a:r>
              <a:rPr lang="en-US" dirty="0">
                <a:cs typeface="Calibri Light"/>
              </a:rPr>
              <a:t>Exploring the chronology of the sites on the trail.</a:t>
            </a:r>
            <a:endParaRPr lang="en-US" dirty="0"/>
          </a:p>
        </p:txBody>
      </p:sp>
      <p:sp>
        <p:nvSpPr>
          <p:cNvPr id="23" name="TextBox 22">
            <a:extLst>
              <a:ext uri="{FF2B5EF4-FFF2-40B4-BE49-F238E27FC236}">
                <a16:creationId xmlns:a16="http://schemas.microsoft.com/office/drawing/2014/main" id="{3BBE4377-B4F9-5BA5-168D-8EEFF3C0B6E1}"/>
              </a:ext>
            </a:extLst>
          </p:cNvPr>
          <p:cNvSpPr txBox="1"/>
          <p:nvPr/>
        </p:nvSpPr>
        <p:spPr>
          <a:xfrm>
            <a:off x="129146" y="904879"/>
            <a:ext cx="354098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Calibri"/>
              </a:rPr>
              <a:t>Cut out the images and labels from the next slide.</a:t>
            </a:r>
            <a:endParaRPr lang="en-US" dirty="0">
              <a:ea typeface="Calibri"/>
              <a:cs typeface="Calibri"/>
            </a:endParaRPr>
          </a:p>
          <a:p>
            <a:pPr marL="285750" indent="-285750">
              <a:buFont typeface="Arial"/>
              <a:buChar char="•"/>
            </a:pPr>
            <a:r>
              <a:rPr lang="en-US" dirty="0">
                <a:cs typeface="Calibri"/>
              </a:rPr>
              <a:t>Match the images with their correct name and date</a:t>
            </a:r>
          </a:p>
          <a:p>
            <a:pPr marL="285750" indent="-285750">
              <a:buFont typeface="Arial"/>
              <a:buChar char="•"/>
            </a:pPr>
            <a:r>
              <a:rPr lang="en-US" dirty="0">
                <a:cs typeface="Calibri"/>
              </a:rPr>
              <a:t>Can you place them in the correct chronological order, on the timeline provided?</a:t>
            </a:r>
          </a:p>
        </p:txBody>
      </p:sp>
      <p:pic>
        <p:nvPicPr>
          <p:cNvPr id="18" name="Picture 17" descr="A drawing of a classical building">
            <a:extLst>
              <a:ext uri="{FF2B5EF4-FFF2-40B4-BE49-F238E27FC236}">
                <a16:creationId xmlns:a16="http://schemas.microsoft.com/office/drawing/2014/main" id="{80A4F691-1AB9-3813-E810-DEF9329A1D4E}"/>
              </a:ext>
            </a:extLst>
          </p:cNvPr>
          <p:cNvPicPr>
            <a:picLocks noChangeAspect="1"/>
          </p:cNvPicPr>
          <p:nvPr/>
        </p:nvPicPr>
        <p:blipFill>
          <a:blip r:embed="rId3"/>
          <a:stretch>
            <a:fillRect/>
          </a:stretch>
        </p:blipFill>
        <p:spPr>
          <a:xfrm>
            <a:off x="3566219" y="1373095"/>
            <a:ext cx="2943617" cy="1803094"/>
          </a:xfrm>
          <a:prstGeom prst="rect">
            <a:avLst/>
          </a:prstGeom>
        </p:spPr>
      </p:pic>
      <p:pic>
        <p:nvPicPr>
          <p:cNvPr id="19" name="Picture 18" descr="A drawing of a church">
            <a:extLst>
              <a:ext uri="{FF2B5EF4-FFF2-40B4-BE49-F238E27FC236}">
                <a16:creationId xmlns:a16="http://schemas.microsoft.com/office/drawing/2014/main" id="{13F7AE7B-1F43-51E9-172D-32EF16B6AC44}"/>
              </a:ext>
            </a:extLst>
          </p:cNvPr>
          <p:cNvPicPr>
            <a:picLocks noChangeAspect="1"/>
          </p:cNvPicPr>
          <p:nvPr/>
        </p:nvPicPr>
        <p:blipFill>
          <a:blip r:embed="rId4"/>
          <a:stretch>
            <a:fillRect/>
          </a:stretch>
        </p:blipFill>
        <p:spPr>
          <a:xfrm>
            <a:off x="6464297" y="369517"/>
            <a:ext cx="2290529" cy="2350718"/>
          </a:xfrm>
          <a:prstGeom prst="rect">
            <a:avLst/>
          </a:prstGeom>
        </p:spPr>
      </p:pic>
      <p:pic>
        <p:nvPicPr>
          <p:cNvPr id="20" name="Picture 19" descr="A drawing of a classical building">
            <a:extLst>
              <a:ext uri="{FF2B5EF4-FFF2-40B4-BE49-F238E27FC236}">
                <a16:creationId xmlns:a16="http://schemas.microsoft.com/office/drawing/2014/main" id="{070BF270-28FB-0A85-AD97-EE89A47D7EBC}"/>
              </a:ext>
            </a:extLst>
          </p:cNvPr>
          <p:cNvPicPr>
            <a:picLocks noChangeAspect="1"/>
          </p:cNvPicPr>
          <p:nvPr/>
        </p:nvPicPr>
        <p:blipFill>
          <a:blip r:embed="rId5"/>
          <a:stretch>
            <a:fillRect/>
          </a:stretch>
        </p:blipFill>
        <p:spPr>
          <a:xfrm>
            <a:off x="8760897" y="330142"/>
            <a:ext cx="2612764" cy="2342659"/>
          </a:xfrm>
          <a:prstGeom prst="rect">
            <a:avLst/>
          </a:prstGeom>
        </p:spPr>
      </p:pic>
      <p:pic>
        <p:nvPicPr>
          <p:cNvPr id="16" name="Picture 15" descr="A drawing of dockside warehouse buildings">
            <a:extLst>
              <a:ext uri="{FF2B5EF4-FFF2-40B4-BE49-F238E27FC236}">
                <a16:creationId xmlns:a16="http://schemas.microsoft.com/office/drawing/2014/main" id="{409A24D1-995D-4A08-9C00-314795093164}"/>
              </a:ext>
            </a:extLst>
          </p:cNvPr>
          <p:cNvPicPr>
            <a:picLocks noChangeAspect="1"/>
          </p:cNvPicPr>
          <p:nvPr/>
        </p:nvPicPr>
        <p:blipFill>
          <a:blip r:embed="rId6"/>
          <a:stretch>
            <a:fillRect/>
          </a:stretch>
        </p:blipFill>
        <p:spPr>
          <a:xfrm>
            <a:off x="305478" y="2927502"/>
            <a:ext cx="2948331" cy="1624173"/>
          </a:xfrm>
          <a:prstGeom prst="rect">
            <a:avLst/>
          </a:prstGeom>
        </p:spPr>
      </p:pic>
      <p:pic>
        <p:nvPicPr>
          <p:cNvPr id="21" name="Picture 20" descr="A drawing of a statue of a person holding a staff">
            <a:extLst>
              <a:ext uri="{FF2B5EF4-FFF2-40B4-BE49-F238E27FC236}">
                <a16:creationId xmlns:a16="http://schemas.microsoft.com/office/drawing/2014/main" id="{4E247AE4-F270-0CCD-A0CC-CBC8F3CCBB3A}"/>
              </a:ext>
            </a:extLst>
          </p:cNvPr>
          <p:cNvPicPr>
            <a:picLocks noChangeAspect="1"/>
          </p:cNvPicPr>
          <p:nvPr/>
        </p:nvPicPr>
        <p:blipFill>
          <a:blip r:embed="rId7"/>
          <a:stretch>
            <a:fillRect/>
          </a:stretch>
        </p:blipFill>
        <p:spPr>
          <a:xfrm>
            <a:off x="3437704" y="3712963"/>
            <a:ext cx="1949496" cy="2382033"/>
          </a:xfrm>
          <a:prstGeom prst="rect">
            <a:avLst/>
          </a:prstGeom>
        </p:spPr>
      </p:pic>
      <p:pic>
        <p:nvPicPr>
          <p:cNvPr id="22" name="Picture 21" descr="A drawing of a bank building">
            <a:extLst>
              <a:ext uri="{FF2B5EF4-FFF2-40B4-BE49-F238E27FC236}">
                <a16:creationId xmlns:a16="http://schemas.microsoft.com/office/drawing/2014/main" id="{748F1126-27A2-5B89-0238-536E66C6ABFA}"/>
              </a:ext>
            </a:extLst>
          </p:cNvPr>
          <p:cNvPicPr>
            <a:picLocks noChangeAspect="1"/>
          </p:cNvPicPr>
          <p:nvPr/>
        </p:nvPicPr>
        <p:blipFill>
          <a:blip r:embed="rId8"/>
          <a:stretch>
            <a:fillRect/>
          </a:stretch>
        </p:blipFill>
        <p:spPr>
          <a:xfrm>
            <a:off x="6157590" y="3602899"/>
            <a:ext cx="2316093" cy="2133362"/>
          </a:xfrm>
          <a:prstGeom prst="rect">
            <a:avLst/>
          </a:prstGeom>
        </p:spPr>
      </p:pic>
      <p:pic>
        <p:nvPicPr>
          <p:cNvPr id="17" name="Picture 16" descr="A statue of a person on a pedestal">
            <a:extLst>
              <a:ext uri="{FF2B5EF4-FFF2-40B4-BE49-F238E27FC236}">
                <a16:creationId xmlns:a16="http://schemas.microsoft.com/office/drawing/2014/main" id="{50AAAC83-F452-9BA4-59F7-4BF0662E922B}"/>
              </a:ext>
            </a:extLst>
          </p:cNvPr>
          <p:cNvPicPr>
            <a:picLocks noChangeAspect="1"/>
          </p:cNvPicPr>
          <p:nvPr/>
        </p:nvPicPr>
        <p:blipFill>
          <a:blip r:embed="rId9"/>
          <a:stretch>
            <a:fillRect/>
          </a:stretch>
        </p:blipFill>
        <p:spPr>
          <a:xfrm>
            <a:off x="9029282" y="2895600"/>
            <a:ext cx="1628174" cy="3196225"/>
          </a:xfrm>
          <a:prstGeom prst="rect">
            <a:avLst/>
          </a:prstGeom>
        </p:spPr>
      </p:pic>
      <p:sp>
        <p:nvSpPr>
          <p:cNvPr id="9" name="Rectangle 8">
            <a:extLst>
              <a:ext uri="{FF2B5EF4-FFF2-40B4-BE49-F238E27FC236}">
                <a16:creationId xmlns:a16="http://schemas.microsoft.com/office/drawing/2014/main" id="{AD436164-0F97-97DA-C4FF-923D22086E68}"/>
              </a:ext>
              <a:ext uri="{C183D7F6-B498-43B3-948B-1728B52AA6E4}">
                <adec:decorative xmlns:adec="http://schemas.microsoft.com/office/drawing/2017/decorative" val="1"/>
              </a:ext>
            </a:extLst>
          </p:cNvPr>
          <p:cNvSpPr/>
          <p:nvPr/>
        </p:nvSpPr>
        <p:spPr>
          <a:xfrm>
            <a:off x="305478" y="3093839"/>
            <a:ext cx="2845459" cy="1472818"/>
          </a:xfrm>
          <a:prstGeom prst="rect">
            <a:avLst/>
          </a:prstGeom>
          <a:noFill/>
          <a:ln w="57150">
            <a:solidFill>
              <a:srgbClr val="69A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5470CF-0CCD-C242-3928-B8E6C1F5F412}"/>
              </a:ext>
              <a:ext uri="{C183D7F6-B498-43B3-948B-1728B52AA6E4}">
                <adec:decorative xmlns:adec="http://schemas.microsoft.com/office/drawing/2017/decorative" val="1"/>
              </a:ext>
            </a:extLst>
          </p:cNvPr>
          <p:cNvSpPr/>
          <p:nvPr/>
        </p:nvSpPr>
        <p:spPr>
          <a:xfrm>
            <a:off x="3380731" y="3834854"/>
            <a:ext cx="2014487" cy="2009799"/>
          </a:xfrm>
          <a:prstGeom prst="rect">
            <a:avLst/>
          </a:prstGeom>
          <a:noFill/>
          <a:ln w="57150">
            <a:solidFill>
              <a:srgbClr val="69A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510F1A-0886-C32F-C61D-415C8122C8BF}"/>
              </a:ext>
              <a:ext uri="{C183D7F6-B498-43B3-948B-1728B52AA6E4}">
                <adec:decorative xmlns:adec="http://schemas.microsoft.com/office/drawing/2017/decorative" val="1"/>
              </a:ext>
            </a:extLst>
          </p:cNvPr>
          <p:cNvSpPr/>
          <p:nvPr/>
        </p:nvSpPr>
        <p:spPr>
          <a:xfrm>
            <a:off x="3915881" y="1548953"/>
            <a:ext cx="2302666" cy="1806846"/>
          </a:xfrm>
          <a:prstGeom prst="rect">
            <a:avLst/>
          </a:prstGeom>
          <a:noFill/>
          <a:ln w="57150">
            <a:solidFill>
              <a:srgbClr val="69A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4CE33-99F3-9D9C-18C4-D6E6DE592650}"/>
              </a:ext>
              <a:ext uri="{C183D7F6-B498-43B3-948B-1728B52AA6E4}">
                <adec:decorative xmlns:adec="http://schemas.microsoft.com/office/drawing/2017/decorative" val="1"/>
              </a:ext>
            </a:extLst>
          </p:cNvPr>
          <p:cNvSpPr/>
          <p:nvPr/>
        </p:nvSpPr>
        <p:spPr>
          <a:xfrm>
            <a:off x="6221933" y="3654098"/>
            <a:ext cx="2260913" cy="2005174"/>
          </a:xfrm>
          <a:prstGeom prst="rect">
            <a:avLst/>
          </a:prstGeom>
          <a:noFill/>
          <a:ln w="57150">
            <a:solidFill>
              <a:srgbClr val="69A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F490A7-49A3-7551-5E23-FA4FA411DD23}"/>
              </a:ext>
              <a:ext uri="{C183D7F6-B498-43B3-948B-1728B52AA6E4}">
                <adec:decorative xmlns:adec="http://schemas.microsoft.com/office/drawing/2017/decorative" val="1"/>
              </a:ext>
            </a:extLst>
          </p:cNvPr>
          <p:cNvSpPr/>
          <p:nvPr/>
        </p:nvSpPr>
        <p:spPr>
          <a:xfrm>
            <a:off x="6461342" y="389082"/>
            <a:ext cx="2156529" cy="2193062"/>
          </a:xfrm>
          <a:prstGeom prst="rect">
            <a:avLst/>
          </a:prstGeom>
          <a:noFill/>
          <a:ln w="57150">
            <a:solidFill>
              <a:srgbClr val="69A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32B083-259D-1AEC-D9AC-5F30E1AFFBE1}"/>
              </a:ext>
              <a:ext uri="{C183D7F6-B498-43B3-948B-1728B52AA6E4}">
                <adec:decorative xmlns:adec="http://schemas.microsoft.com/office/drawing/2017/decorative" val="1"/>
              </a:ext>
            </a:extLst>
          </p:cNvPr>
          <p:cNvSpPr/>
          <p:nvPr/>
        </p:nvSpPr>
        <p:spPr>
          <a:xfrm>
            <a:off x="8909304" y="2944291"/>
            <a:ext cx="1864255" cy="2892432"/>
          </a:xfrm>
          <a:prstGeom prst="rect">
            <a:avLst/>
          </a:prstGeom>
          <a:noFill/>
          <a:ln w="57150">
            <a:solidFill>
              <a:srgbClr val="69A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2A2908-631A-6B13-B809-00ED3B0E9E85}"/>
              </a:ext>
              <a:ext uri="{C183D7F6-B498-43B3-948B-1728B52AA6E4}">
                <adec:decorative xmlns:adec="http://schemas.microsoft.com/office/drawing/2017/decorative" val="1"/>
              </a:ext>
            </a:extLst>
          </p:cNvPr>
          <p:cNvSpPr/>
          <p:nvPr/>
        </p:nvSpPr>
        <p:spPr>
          <a:xfrm>
            <a:off x="9024127" y="463497"/>
            <a:ext cx="2177405" cy="2026051"/>
          </a:xfrm>
          <a:prstGeom prst="rect">
            <a:avLst/>
          </a:prstGeom>
          <a:noFill/>
          <a:ln w="57150">
            <a:solidFill>
              <a:srgbClr val="69A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CE7AF31-5F56-9FC9-303C-6C1374AB6753}"/>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2402133" y="4412398"/>
            <a:ext cx="851676" cy="438735"/>
          </a:xfrm>
          <a:prstGeom prst="rect">
            <a:avLst/>
          </a:prstGeom>
        </p:spPr>
      </p:pic>
      <p:sp>
        <p:nvSpPr>
          <p:cNvPr id="2" name="Text Placeholder">
            <a:extLst>
              <a:ext uri="{FF2B5EF4-FFF2-40B4-BE49-F238E27FC236}">
                <a16:creationId xmlns:a16="http://schemas.microsoft.com/office/drawing/2014/main" id="{595EDC97-90E4-A110-B9F4-433AE2050D51}"/>
              </a:ext>
              <a:ext uri="{C183D7F6-B498-43B3-948B-1728B52AA6E4}">
                <adec:decorative xmlns:adec="http://schemas.microsoft.com/office/drawing/2017/decorative" val="1"/>
              </a:ext>
            </a:extLst>
          </p:cNvPr>
          <p:cNvSpPr txBox="1">
            <a:spLocks/>
          </p:cNvSpPr>
          <p:nvPr/>
        </p:nvSpPr>
        <p:spPr>
          <a:xfrm>
            <a:off x="2455263" y="4523626"/>
            <a:ext cx="754704" cy="248118"/>
          </a:xfrm>
          <a:prstGeom prst="rect">
            <a:avLst/>
          </a:prstGeom>
          <a:noFill/>
        </p:spPr>
        <p:txBody>
          <a:bodyPr lIns="91440" tIns="45720" rIns="91440" bIns="4572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cs typeface="Arial"/>
              </a:rPr>
              <a:t>1846</a:t>
            </a:r>
            <a:endParaRPr lang="en-US" sz="2000" dirty="0">
              <a:cs typeface="Calibri"/>
            </a:endParaRPr>
          </a:p>
        </p:txBody>
      </p:sp>
      <p:pic>
        <p:nvPicPr>
          <p:cNvPr id="8" name="Picture 7">
            <a:extLst>
              <a:ext uri="{FF2B5EF4-FFF2-40B4-BE49-F238E27FC236}">
                <a16:creationId xmlns:a16="http://schemas.microsoft.com/office/drawing/2014/main" id="{D7AC5262-768A-4409-733A-0BAC4C107AB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525240" y="3053356"/>
            <a:ext cx="851676" cy="438735"/>
          </a:xfrm>
          <a:prstGeom prst="rect">
            <a:avLst/>
          </a:prstGeom>
        </p:spPr>
      </p:pic>
      <p:sp>
        <p:nvSpPr>
          <p:cNvPr id="7" name="Text Placeholder">
            <a:extLst>
              <a:ext uri="{FF2B5EF4-FFF2-40B4-BE49-F238E27FC236}">
                <a16:creationId xmlns:a16="http://schemas.microsoft.com/office/drawing/2014/main" id="{201F29AF-5B8C-4C9B-6E09-008AA0FE92DC}"/>
              </a:ext>
              <a:ext uri="{C183D7F6-B498-43B3-948B-1728B52AA6E4}">
                <adec:decorative xmlns:adec="http://schemas.microsoft.com/office/drawing/2017/decorative" val="1"/>
              </a:ext>
            </a:extLst>
          </p:cNvPr>
          <p:cNvSpPr txBox="1">
            <a:spLocks/>
          </p:cNvSpPr>
          <p:nvPr/>
        </p:nvSpPr>
        <p:spPr>
          <a:xfrm>
            <a:off x="5578370" y="3135646"/>
            <a:ext cx="798546" cy="248118"/>
          </a:xfrm>
          <a:prstGeom prst="rect">
            <a:avLst/>
          </a:prstGeom>
          <a:noFill/>
        </p:spPr>
        <p:txBody>
          <a:bodyPr lIns="91440" tIns="45720" rIns="91440" bIns="4572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cs typeface="Arial"/>
              </a:rPr>
              <a:t>1907</a:t>
            </a:r>
            <a:endParaRPr lang="en-US" sz="2000" dirty="0">
              <a:cs typeface="Calibri"/>
            </a:endParaRPr>
          </a:p>
        </p:txBody>
      </p:sp>
      <p:pic>
        <p:nvPicPr>
          <p:cNvPr id="24" name="Picture 23">
            <a:extLst>
              <a:ext uri="{FF2B5EF4-FFF2-40B4-BE49-F238E27FC236}">
                <a16:creationId xmlns:a16="http://schemas.microsoft.com/office/drawing/2014/main" id="{EC7CE01C-ED6F-3325-B07F-58AE420E212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733724" y="2449157"/>
            <a:ext cx="1149650" cy="390211"/>
          </a:xfrm>
          <a:prstGeom prst="rect">
            <a:avLst/>
          </a:prstGeom>
        </p:spPr>
      </p:pic>
      <p:sp>
        <p:nvSpPr>
          <p:cNvPr id="25" name="Text Placeholder">
            <a:extLst>
              <a:ext uri="{FF2B5EF4-FFF2-40B4-BE49-F238E27FC236}">
                <a16:creationId xmlns:a16="http://schemas.microsoft.com/office/drawing/2014/main" id="{DF03F764-9171-5911-65B0-2A808040D782}"/>
              </a:ext>
              <a:ext uri="{C183D7F6-B498-43B3-948B-1728B52AA6E4}">
                <adec:decorative xmlns:adec="http://schemas.microsoft.com/office/drawing/2017/decorative" val="1"/>
              </a:ext>
            </a:extLst>
          </p:cNvPr>
          <p:cNvSpPr txBox="1">
            <a:spLocks/>
          </p:cNvSpPr>
          <p:nvPr/>
        </p:nvSpPr>
        <p:spPr>
          <a:xfrm>
            <a:off x="7922971" y="2511791"/>
            <a:ext cx="771999" cy="260694"/>
          </a:xfrm>
          <a:prstGeom prst="rect">
            <a:avLst/>
          </a:prstGeom>
          <a:noFill/>
        </p:spPr>
        <p:txBody>
          <a:bodyPr lIns="91440" tIns="45720" rIns="91440" bIns="4572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Arial"/>
              </a:rPr>
              <a:t>1775</a:t>
            </a:r>
          </a:p>
        </p:txBody>
      </p:sp>
      <p:pic>
        <p:nvPicPr>
          <p:cNvPr id="26" name="Picture 25">
            <a:extLst>
              <a:ext uri="{FF2B5EF4-FFF2-40B4-BE49-F238E27FC236}">
                <a16:creationId xmlns:a16="http://schemas.microsoft.com/office/drawing/2014/main" id="{AEA68A1F-49F2-1C68-4EC9-B4896E67354F}"/>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415943" y="2346769"/>
            <a:ext cx="1063879" cy="438737"/>
          </a:xfrm>
          <a:prstGeom prst="rect">
            <a:avLst/>
          </a:prstGeom>
        </p:spPr>
      </p:pic>
      <p:sp>
        <p:nvSpPr>
          <p:cNvPr id="30" name="Text Placeholder">
            <a:extLst>
              <a:ext uri="{FF2B5EF4-FFF2-40B4-BE49-F238E27FC236}">
                <a16:creationId xmlns:a16="http://schemas.microsoft.com/office/drawing/2014/main" id="{C6E0AE62-E755-4E15-B024-FDF889A65D4D}"/>
              </a:ext>
              <a:ext uri="{C183D7F6-B498-43B3-948B-1728B52AA6E4}">
                <adec:decorative xmlns:adec="http://schemas.microsoft.com/office/drawing/2017/decorative" val="1"/>
              </a:ext>
            </a:extLst>
          </p:cNvPr>
          <p:cNvSpPr txBox="1">
            <a:spLocks/>
          </p:cNvSpPr>
          <p:nvPr/>
        </p:nvSpPr>
        <p:spPr>
          <a:xfrm>
            <a:off x="10642099" y="2460076"/>
            <a:ext cx="830927" cy="254795"/>
          </a:xfrm>
          <a:prstGeom prst="rect">
            <a:avLst/>
          </a:prstGeom>
          <a:noFill/>
        </p:spPr>
        <p:txBody>
          <a:bodyPr lIns="91440" tIns="45720" rIns="91440" bIns="4572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1759</a:t>
            </a:r>
            <a:endParaRPr lang="en-US" sz="2000">
              <a:cs typeface="Arial" panose="020B0604020202020204"/>
            </a:endParaRPr>
          </a:p>
        </p:txBody>
      </p:sp>
      <p:pic>
        <p:nvPicPr>
          <p:cNvPr id="34" name="Picture 33">
            <a:extLst>
              <a:ext uri="{FF2B5EF4-FFF2-40B4-BE49-F238E27FC236}">
                <a16:creationId xmlns:a16="http://schemas.microsoft.com/office/drawing/2014/main" id="{283DCA22-C515-B369-34B5-1BD4E0EA7879}"/>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927215" y="5609432"/>
            <a:ext cx="851676" cy="438735"/>
          </a:xfrm>
          <a:prstGeom prst="rect">
            <a:avLst/>
          </a:prstGeom>
        </p:spPr>
      </p:pic>
      <p:sp>
        <p:nvSpPr>
          <p:cNvPr id="31" name="Text Placeholder">
            <a:extLst>
              <a:ext uri="{FF2B5EF4-FFF2-40B4-BE49-F238E27FC236}">
                <a16:creationId xmlns:a16="http://schemas.microsoft.com/office/drawing/2014/main" id="{D8E74531-7024-7F65-195B-065CBC2CD08E}"/>
              </a:ext>
              <a:ext uri="{C183D7F6-B498-43B3-948B-1728B52AA6E4}">
                <adec:decorative xmlns:adec="http://schemas.microsoft.com/office/drawing/2017/decorative" val="1"/>
              </a:ext>
            </a:extLst>
          </p:cNvPr>
          <p:cNvSpPr txBox="1">
            <a:spLocks/>
          </p:cNvSpPr>
          <p:nvPr/>
        </p:nvSpPr>
        <p:spPr>
          <a:xfrm>
            <a:off x="4932015" y="5717236"/>
            <a:ext cx="1457889" cy="293377"/>
          </a:xfrm>
          <a:prstGeom prst="rect">
            <a:avLst/>
          </a:prstGeom>
          <a:noFill/>
        </p:spPr>
        <p:txBody>
          <a:bodyPr lIns="91440" tIns="45720" rIns="91440" bIns="4572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1924</a:t>
            </a:r>
            <a:endParaRPr lang="en-US" sz="2000">
              <a:cs typeface="Arial" panose="020B0604020202020204"/>
            </a:endParaRPr>
          </a:p>
        </p:txBody>
      </p:sp>
      <p:pic>
        <p:nvPicPr>
          <p:cNvPr id="35" name="Picture 34">
            <a:extLst>
              <a:ext uri="{FF2B5EF4-FFF2-40B4-BE49-F238E27FC236}">
                <a16:creationId xmlns:a16="http://schemas.microsoft.com/office/drawing/2014/main" id="{2EC960B8-E446-6BFB-34B0-123D10A3FA39}"/>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452090" y="5515387"/>
            <a:ext cx="986715" cy="467673"/>
          </a:xfrm>
          <a:prstGeom prst="rect">
            <a:avLst/>
          </a:prstGeom>
        </p:spPr>
      </p:pic>
      <p:sp>
        <p:nvSpPr>
          <p:cNvPr id="36" name="Text Placeholder">
            <a:extLst>
              <a:ext uri="{FF2B5EF4-FFF2-40B4-BE49-F238E27FC236}">
                <a16:creationId xmlns:a16="http://schemas.microsoft.com/office/drawing/2014/main" id="{45FBC5F8-A2D2-B296-F429-D711091B39D4}"/>
              </a:ext>
              <a:ext uri="{C183D7F6-B498-43B3-948B-1728B52AA6E4}">
                <adec:decorative xmlns:adec="http://schemas.microsoft.com/office/drawing/2017/decorative" val="1"/>
              </a:ext>
            </a:extLst>
          </p:cNvPr>
          <p:cNvSpPr txBox="1">
            <a:spLocks/>
          </p:cNvSpPr>
          <p:nvPr/>
        </p:nvSpPr>
        <p:spPr>
          <a:xfrm>
            <a:off x="10529240" y="5568447"/>
            <a:ext cx="811636" cy="361551"/>
          </a:xfrm>
          <a:prstGeom prst="rect">
            <a:avLst/>
          </a:prstGeom>
          <a:noFill/>
        </p:spPr>
        <p:txBody>
          <a:bodyPr lIns="91440" tIns="45720" rIns="91440" bIns="4572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cs typeface="Arial"/>
              </a:rPr>
              <a:t>1913</a:t>
            </a:r>
          </a:p>
        </p:txBody>
      </p:sp>
      <p:pic>
        <p:nvPicPr>
          <p:cNvPr id="4" name="Picture 3">
            <a:extLst>
              <a:ext uri="{FF2B5EF4-FFF2-40B4-BE49-F238E27FC236}">
                <a16:creationId xmlns:a16="http://schemas.microsoft.com/office/drawing/2014/main" id="{2363CA09-9E02-F5C8-32B8-6488DE049684}"/>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849822" y="5512975"/>
            <a:ext cx="851676" cy="438735"/>
          </a:xfrm>
          <a:prstGeom prst="rect">
            <a:avLst/>
          </a:prstGeom>
        </p:spPr>
      </p:pic>
      <p:sp>
        <p:nvSpPr>
          <p:cNvPr id="6" name="Text Placeholder">
            <a:extLst>
              <a:ext uri="{FF2B5EF4-FFF2-40B4-BE49-F238E27FC236}">
                <a16:creationId xmlns:a16="http://schemas.microsoft.com/office/drawing/2014/main" id="{DA527771-03EC-5607-70AA-A1DD9CE1187C}"/>
              </a:ext>
              <a:ext uri="{C183D7F6-B498-43B3-948B-1728B52AA6E4}">
                <adec:decorative xmlns:adec="http://schemas.microsoft.com/office/drawing/2017/decorative" val="1"/>
              </a:ext>
            </a:extLst>
          </p:cNvPr>
          <p:cNvSpPr txBox="1">
            <a:spLocks/>
          </p:cNvSpPr>
          <p:nvPr/>
        </p:nvSpPr>
        <p:spPr>
          <a:xfrm>
            <a:off x="7902951" y="5585621"/>
            <a:ext cx="778537" cy="248118"/>
          </a:xfrm>
          <a:prstGeom prst="rect">
            <a:avLst/>
          </a:prstGeom>
          <a:noFill/>
        </p:spPr>
        <p:txBody>
          <a:bodyPr lIns="91440" tIns="45720" rIns="91440" bIns="4572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cs typeface="Arial"/>
              </a:rPr>
              <a:t>1932</a:t>
            </a:r>
            <a:endParaRPr lang="en-US" sz="2000" dirty="0">
              <a:cs typeface="Calibri"/>
            </a:endParaRPr>
          </a:p>
        </p:txBody>
      </p:sp>
    </p:spTree>
    <p:extLst>
      <p:ext uri="{BB962C8B-B14F-4D97-AF65-F5344CB8AC3E}">
        <p14:creationId xmlns:p14="http://schemas.microsoft.com/office/powerpoint/2010/main" val="2380807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4A96895-5918-40BA-6848-CA15E40DBDFD}"/>
              </a:ext>
            </a:extLst>
          </p:cNvPr>
          <p:cNvSpPr>
            <a:spLocks noGrp="1"/>
          </p:cNvSpPr>
          <p:nvPr>
            <p:ph type="title"/>
          </p:nvPr>
        </p:nvSpPr>
        <p:spPr>
          <a:xfrm>
            <a:off x="357187" y="-710288"/>
            <a:ext cx="10996613" cy="710288"/>
          </a:xfrm>
        </p:spPr>
        <p:txBody>
          <a:bodyPr vert="horz" lIns="0" tIns="45720" rIns="90000" bIns="45720" rtlCol="0" anchor="b">
            <a:normAutofit/>
          </a:bodyPr>
          <a:lstStyle/>
          <a:p>
            <a:r>
              <a:rPr lang="en-GB" dirty="0"/>
              <a:t>Buildings to use on timeline</a:t>
            </a:r>
          </a:p>
        </p:txBody>
      </p:sp>
      <p:pic>
        <p:nvPicPr>
          <p:cNvPr id="3" name="Picture 2" descr="A drawing of dockside warehouse buildings">
            <a:extLst>
              <a:ext uri="{FF2B5EF4-FFF2-40B4-BE49-F238E27FC236}">
                <a16:creationId xmlns:a16="http://schemas.microsoft.com/office/drawing/2014/main" id="{0AAD6776-E9FB-740D-51B6-1C84922557DD}"/>
              </a:ext>
            </a:extLst>
          </p:cNvPr>
          <p:cNvPicPr>
            <a:picLocks noChangeAspect="1"/>
          </p:cNvPicPr>
          <p:nvPr/>
        </p:nvPicPr>
        <p:blipFill>
          <a:blip r:embed="rId3"/>
          <a:stretch>
            <a:fillRect/>
          </a:stretch>
        </p:blipFill>
        <p:spPr>
          <a:xfrm>
            <a:off x="289367" y="435230"/>
            <a:ext cx="2758634" cy="991137"/>
          </a:xfrm>
          <a:prstGeom prst="rect">
            <a:avLst/>
          </a:prstGeom>
          <a:ln w="28575">
            <a:solidFill>
              <a:schemeClr val="tx1"/>
            </a:solidFill>
          </a:ln>
        </p:spPr>
      </p:pic>
      <p:pic>
        <p:nvPicPr>
          <p:cNvPr id="6" name="Picture 5" descr="A drawing of a classical building">
            <a:extLst>
              <a:ext uri="{FF2B5EF4-FFF2-40B4-BE49-F238E27FC236}">
                <a16:creationId xmlns:a16="http://schemas.microsoft.com/office/drawing/2014/main" id="{85FDC045-7EC9-5A38-E649-CA90A6B67D32}"/>
              </a:ext>
            </a:extLst>
          </p:cNvPr>
          <p:cNvPicPr>
            <a:picLocks noChangeAspect="1"/>
          </p:cNvPicPr>
          <p:nvPr/>
        </p:nvPicPr>
        <p:blipFill>
          <a:blip r:embed="rId4"/>
          <a:stretch>
            <a:fillRect/>
          </a:stretch>
        </p:blipFill>
        <p:spPr>
          <a:xfrm>
            <a:off x="3272131" y="927904"/>
            <a:ext cx="1992069" cy="1751635"/>
          </a:xfrm>
          <a:prstGeom prst="rect">
            <a:avLst/>
          </a:prstGeom>
          <a:ln w="28575">
            <a:solidFill>
              <a:schemeClr val="tx1"/>
            </a:solidFill>
          </a:ln>
        </p:spPr>
      </p:pic>
      <p:pic>
        <p:nvPicPr>
          <p:cNvPr id="8" name="Picture 7" descr="A drawing of a bank building">
            <a:extLst>
              <a:ext uri="{FF2B5EF4-FFF2-40B4-BE49-F238E27FC236}">
                <a16:creationId xmlns:a16="http://schemas.microsoft.com/office/drawing/2014/main" id="{CC755C78-3CF5-6218-2F1D-DAEAE960F102}"/>
              </a:ext>
            </a:extLst>
          </p:cNvPr>
          <p:cNvPicPr>
            <a:picLocks noChangeAspect="1"/>
          </p:cNvPicPr>
          <p:nvPr/>
        </p:nvPicPr>
        <p:blipFill>
          <a:blip r:embed="rId5"/>
          <a:stretch>
            <a:fillRect/>
          </a:stretch>
        </p:blipFill>
        <p:spPr>
          <a:xfrm>
            <a:off x="5594875" y="1062941"/>
            <a:ext cx="1908935" cy="1828801"/>
          </a:xfrm>
          <a:prstGeom prst="rect">
            <a:avLst/>
          </a:prstGeom>
          <a:ln w="28575">
            <a:solidFill>
              <a:schemeClr val="tx1"/>
            </a:solidFill>
          </a:ln>
        </p:spPr>
      </p:pic>
      <p:sp>
        <p:nvSpPr>
          <p:cNvPr id="10" name="TextBox 9">
            <a:extLst>
              <a:ext uri="{FF2B5EF4-FFF2-40B4-BE49-F238E27FC236}">
                <a16:creationId xmlns:a16="http://schemas.microsoft.com/office/drawing/2014/main" id="{D38B4BE6-40F6-5ECE-E976-1703CE16E0D1}"/>
              </a:ext>
            </a:extLst>
          </p:cNvPr>
          <p:cNvSpPr txBox="1"/>
          <p:nvPr/>
        </p:nvSpPr>
        <p:spPr>
          <a:xfrm>
            <a:off x="8340377" y="439071"/>
            <a:ext cx="2220860" cy="33855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Calibri"/>
                <a:cs typeface="Calibri"/>
              </a:rPr>
              <a:t>Albert Dock, 1846</a:t>
            </a:r>
            <a:endParaRPr lang="en-US" sz="1600" dirty="0"/>
          </a:p>
        </p:txBody>
      </p:sp>
      <p:sp>
        <p:nvSpPr>
          <p:cNvPr id="2" name="TextBox 1">
            <a:extLst>
              <a:ext uri="{FF2B5EF4-FFF2-40B4-BE49-F238E27FC236}">
                <a16:creationId xmlns:a16="http://schemas.microsoft.com/office/drawing/2014/main" id="{AEA751AF-4C6A-2544-DBDB-6D62CB6C56DA}"/>
              </a:ext>
            </a:extLst>
          </p:cNvPr>
          <p:cNvSpPr txBox="1"/>
          <p:nvPr/>
        </p:nvSpPr>
        <p:spPr>
          <a:xfrm>
            <a:off x="8340376" y="1066032"/>
            <a:ext cx="2220860"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ea typeface="Calibri"/>
                <a:cs typeface="Calibri"/>
              </a:rPr>
              <a:t>Alfred Lewis Jones Memorial, 1913</a:t>
            </a:r>
            <a:endParaRPr lang="en-US" sz="1600"/>
          </a:p>
        </p:txBody>
      </p:sp>
      <p:sp>
        <p:nvSpPr>
          <p:cNvPr id="11" name="TextBox 10">
            <a:extLst>
              <a:ext uri="{FF2B5EF4-FFF2-40B4-BE49-F238E27FC236}">
                <a16:creationId xmlns:a16="http://schemas.microsoft.com/office/drawing/2014/main" id="{204F3679-0404-A41E-7A19-6565ACD82265}"/>
              </a:ext>
            </a:extLst>
          </p:cNvPr>
          <p:cNvSpPr txBox="1"/>
          <p:nvPr/>
        </p:nvSpPr>
        <p:spPr>
          <a:xfrm>
            <a:off x="8340375" y="1982361"/>
            <a:ext cx="2220860" cy="33855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Calibri"/>
                <a:cs typeface="Calibri"/>
              </a:rPr>
              <a:t>War Memorial, 1924</a:t>
            </a:r>
            <a:endParaRPr lang="en-US" sz="1600" dirty="0"/>
          </a:p>
        </p:txBody>
      </p:sp>
      <p:pic>
        <p:nvPicPr>
          <p:cNvPr id="4" name="Picture 3" descr="A drawing of a classical building">
            <a:extLst>
              <a:ext uri="{FF2B5EF4-FFF2-40B4-BE49-F238E27FC236}">
                <a16:creationId xmlns:a16="http://schemas.microsoft.com/office/drawing/2014/main" id="{77943B1D-1546-B9A7-E624-F28850F8DE25}"/>
              </a:ext>
            </a:extLst>
          </p:cNvPr>
          <p:cNvPicPr>
            <a:picLocks noChangeAspect="1"/>
          </p:cNvPicPr>
          <p:nvPr/>
        </p:nvPicPr>
        <p:blipFill>
          <a:blip r:embed="rId6"/>
          <a:stretch>
            <a:fillRect/>
          </a:stretch>
        </p:blipFill>
        <p:spPr>
          <a:xfrm>
            <a:off x="358468" y="2442258"/>
            <a:ext cx="2167090" cy="1491206"/>
          </a:xfrm>
          <a:prstGeom prst="rect">
            <a:avLst/>
          </a:prstGeom>
          <a:ln w="28575">
            <a:solidFill>
              <a:schemeClr val="tx1"/>
            </a:solidFill>
          </a:ln>
        </p:spPr>
      </p:pic>
      <p:sp>
        <p:nvSpPr>
          <p:cNvPr id="12" name="TextBox 11">
            <a:extLst>
              <a:ext uri="{FF2B5EF4-FFF2-40B4-BE49-F238E27FC236}">
                <a16:creationId xmlns:a16="http://schemas.microsoft.com/office/drawing/2014/main" id="{71B7DF6E-261D-21D2-1C40-50B145D24CC5}"/>
              </a:ext>
            </a:extLst>
          </p:cNvPr>
          <p:cNvSpPr txBox="1"/>
          <p:nvPr/>
        </p:nvSpPr>
        <p:spPr>
          <a:xfrm>
            <a:off x="8340375" y="2570740"/>
            <a:ext cx="2220860"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Calibri"/>
                <a:cs typeface="Calibri"/>
              </a:rPr>
              <a:t>Liverpool Town Hall, 1759</a:t>
            </a:r>
            <a:endParaRPr lang="en-US" sz="1600" dirty="0"/>
          </a:p>
        </p:txBody>
      </p:sp>
      <p:pic>
        <p:nvPicPr>
          <p:cNvPr id="5" name="Picture 4" descr="A drawing of a church">
            <a:extLst>
              <a:ext uri="{FF2B5EF4-FFF2-40B4-BE49-F238E27FC236}">
                <a16:creationId xmlns:a16="http://schemas.microsoft.com/office/drawing/2014/main" id="{8B883082-2D02-4918-A2CF-1A9286DCF1E3}"/>
              </a:ext>
            </a:extLst>
          </p:cNvPr>
          <p:cNvPicPr>
            <a:picLocks noChangeAspect="1"/>
          </p:cNvPicPr>
          <p:nvPr/>
        </p:nvPicPr>
        <p:blipFill>
          <a:blip r:embed="rId7"/>
          <a:stretch>
            <a:fillRect/>
          </a:stretch>
        </p:blipFill>
        <p:spPr>
          <a:xfrm>
            <a:off x="721099" y="4294208"/>
            <a:ext cx="1586512" cy="1722699"/>
          </a:xfrm>
          <a:prstGeom prst="rect">
            <a:avLst/>
          </a:prstGeom>
          <a:ln w="28575">
            <a:solidFill>
              <a:schemeClr val="tx1"/>
            </a:solidFill>
          </a:ln>
        </p:spPr>
      </p:pic>
      <p:pic>
        <p:nvPicPr>
          <p:cNvPr id="7" name="Picture 6" descr="A drawing of a statue of a person holding a staff">
            <a:extLst>
              <a:ext uri="{FF2B5EF4-FFF2-40B4-BE49-F238E27FC236}">
                <a16:creationId xmlns:a16="http://schemas.microsoft.com/office/drawing/2014/main" id="{535A2C48-70AA-4859-3C1F-33AA060751DB}"/>
              </a:ext>
            </a:extLst>
          </p:cNvPr>
          <p:cNvPicPr>
            <a:picLocks noChangeAspect="1"/>
          </p:cNvPicPr>
          <p:nvPr/>
        </p:nvPicPr>
        <p:blipFill>
          <a:blip r:embed="rId8"/>
          <a:stretch>
            <a:fillRect/>
          </a:stretch>
        </p:blipFill>
        <p:spPr>
          <a:xfrm>
            <a:off x="3479690" y="3329651"/>
            <a:ext cx="1586594" cy="2204978"/>
          </a:xfrm>
          <a:prstGeom prst="rect">
            <a:avLst/>
          </a:prstGeom>
          <a:ln w="28575">
            <a:solidFill>
              <a:schemeClr val="tx1"/>
            </a:solidFill>
          </a:ln>
        </p:spPr>
      </p:pic>
      <p:pic>
        <p:nvPicPr>
          <p:cNvPr id="9" name="Picture 8" descr="A statue of a person on a pedestal">
            <a:extLst>
              <a:ext uri="{FF2B5EF4-FFF2-40B4-BE49-F238E27FC236}">
                <a16:creationId xmlns:a16="http://schemas.microsoft.com/office/drawing/2014/main" id="{9A6028F8-8E8D-D902-B3DC-09443D0CC677}"/>
              </a:ext>
            </a:extLst>
          </p:cNvPr>
          <p:cNvPicPr>
            <a:picLocks noChangeAspect="1"/>
          </p:cNvPicPr>
          <p:nvPr/>
        </p:nvPicPr>
        <p:blipFill>
          <a:blip r:embed="rId9"/>
          <a:stretch>
            <a:fillRect/>
          </a:stretch>
        </p:blipFill>
        <p:spPr>
          <a:xfrm>
            <a:off x="6094075" y="3551498"/>
            <a:ext cx="958762" cy="2127813"/>
          </a:xfrm>
          <a:prstGeom prst="rect">
            <a:avLst/>
          </a:prstGeom>
          <a:ln w="28575">
            <a:solidFill>
              <a:schemeClr val="tx1"/>
            </a:solidFill>
          </a:ln>
        </p:spPr>
      </p:pic>
      <p:sp>
        <p:nvSpPr>
          <p:cNvPr id="13" name="TextBox 12">
            <a:extLst>
              <a:ext uri="{FF2B5EF4-FFF2-40B4-BE49-F238E27FC236}">
                <a16:creationId xmlns:a16="http://schemas.microsoft.com/office/drawing/2014/main" id="{AE64CF81-AED1-9491-741B-4D07F8FB365B}"/>
              </a:ext>
            </a:extLst>
          </p:cNvPr>
          <p:cNvSpPr txBox="1"/>
          <p:nvPr/>
        </p:nvSpPr>
        <p:spPr>
          <a:xfrm>
            <a:off x="8340374" y="3429196"/>
            <a:ext cx="2220860"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Calibri"/>
                <a:cs typeface="Calibri"/>
              </a:rPr>
              <a:t>Church of Our Lady and St Nicholas, 1775</a:t>
            </a:r>
            <a:endParaRPr lang="en-US" sz="1600" dirty="0"/>
          </a:p>
        </p:txBody>
      </p:sp>
      <p:sp>
        <p:nvSpPr>
          <p:cNvPr id="14" name="TextBox 13">
            <a:extLst>
              <a:ext uri="{FF2B5EF4-FFF2-40B4-BE49-F238E27FC236}">
                <a16:creationId xmlns:a16="http://schemas.microsoft.com/office/drawing/2014/main" id="{8E17F41A-68F4-498E-0C18-C69C04D1A92F}"/>
              </a:ext>
            </a:extLst>
          </p:cNvPr>
          <p:cNvSpPr txBox="1"/>
          <p:nvPr/>
        </p:nvSpPr>
        <p:spPr>
          <a:xfrm>
            <a:off x="8340373" y="4297296"/>
            <a:ext cx="2220860"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Calibri"/>
                <a:cs typeface="Calibri"/>
              </a:rPr>
              <a:t>Port of Liverpool Building, 1907</a:t>
            </a:r>
          </a:p>
        </p:txBody>
      </p:sp>
      <p:sp>
        <p:nvSpPr>
          <p:cNvPr id="15" name="TextBox 14">
            <a:extLst>
              <a:ext uri="{FF2B5EF4-FFF2-40B4-BE49-F238E27FC236}">
                <a16:creationId xmlns:a16="http://schemas.microsoft.com/office/drawing/2014/main" id="{6E80F59B-F360-826D-FB82-89C7BE962E03}"/>
              </a:ext>
            </a:extLst>
          </p:cNvPr>
          <p:cNvSpPr txBox="1"/>
          <p:nvPr/>
        </p:nvSpPr>
        <p:spPr>
          <a:xfrm>
            <a:off x="8340372" y="5155751"/>
            <a:ext cx="2220860"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Calibri"/>
                <a:cs typeface="Calibri"/>
              </a:rPr>
              <a:t>Martins Bank Building, 1932</a:t>
            </a:r>
          </a:p>
        </p:txBody>
      </p:sp>
    </p:spTree>
    <p:extLst>
      <p:ext uri="{BB962C8B-B14F-4D97-AF65-F5344CB8AC3E}">
        <p14:creationId xmlns:p14="http://schemas.microsoft.com/office/powerpoint/2010/main" val="1258193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0CBF7-52F2-BFF4-4E99-7870B22EC2EE}"/>
              </a:ext>
            </a:extLst>
          </p:cNvPr>
          <p:cNvSpPr>
            <a:spLocks noGrp="1"/>
          </p:cNvSpPr>
          <p:nvPr>
            <p:ph type="title"/>
          </p:nvPr>
        </p:nvSpPr>
        <p:spPr/>
        <p:txBody>
          <a:bodyPr/>
          <a:lstStyle/>
          <a:p>
            <a:r>
              <a:rPr lang="en-US" dirty="0">
                <a:ea typeface="Calibri Light"/>
                <a:cs typeface="Calibri Light"/>
              </a:rPr>
              <a:t>When were the sites on the trail built?</a:t>
            </a:r>
            <a:endParaRPr lang="en-US" dirty="0"/>
          </a:p>
        </p:txBody>
      </p:sp>
      <p:sp>
        <p:nvSpPr>
          <p:cNvPr id="4" name="TextBox 3">
            <a:extLst>
              <a:ext uri="{FF2B5EF4-FFF2-40B4-BE49-F238E27FC236}">
                <a16:creationId xmlns:a16="http://schemas.microsoft.com/office/drawing/2014/main" id="{FA2BA956-A38B-1C8C-54E3-CBB151B7E855}"/>
              </a:ext>
            </a:extLst>
          </p:cNvPr>
          <p:cNvSpPr txBox="1"/>
          <p:nvPr/>
        </p:nvSpPr>
        <p:spPr>
          <a:xfrm>
            <a:off x="-3305" y="2820602"/>
            <a:ext cx="6784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ea typeface="Calibri"/>
                <a:cs typeface="Calibri"/>
              </a:rPr>
              <a:t>1750</a:t>
            </a:r>
            <a:endParaRPr lang="en-US" sz="1400" dirty="0"/>
          </a:p>
        </p:txBody>
      </p:sp>
      <p:sp>
        <p:nvSpPr>
          <p:cNvPr id="5" name="TextBox 4">
            <a:extLst>
              <a:ext uri="{FF2B5EF4-FFF2-40B4-BE49-F238E27FC236}">
                <a16:creationId xmlns:a16="http://schemas.microsoft.com/office/drawing/2014/main" id="{C58962C3-1641-F0D0-F43A-4047A46BEE1A}"/>
              </a:ext>
            </a:extLst>
          </p:cNvPr>
          <p:cNvSpPr txBox="1"/>
          <p:nvPr/>
        </p:nvSpPr>
        <p:spPr>
          <a:xfrm>
            <a:off x="5465733" y="3032805"/>
            <a:ext cx="6784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ea typeface="Calibri"/>
                <a:cs typeface="Calibri"/>
              </a:rPr>
              <a:t>1850</a:t>
            </a:r>
            <a:endParaRPr lang="en-US" sz="1400" dirty="0"/>
          </a:p>
        </p:txBody>
      </p:sp>
      <p:sp>
        <p:nvSpPr>
          <p:cNvPr id="6" name="TextBox 5">
            <a:extLst>
              <a:ext uri="{FF2B5EF4-FFF2-40B4-BE49-F238E27FC236}">
                <a16:creationId xmlns:a16="http://schemas.microsoft.com/office/drawing/2014/main" id="{30DA2223-CD43-BA62-155A-C69D4E3A74D8}"/>
              </a:ext>
            </a:extLst>
          </p:cNvPr>
          <p:cNvSpPr txBox="1"/>
          <p:nvPr/>
        </p:nvSpPr>
        <p:spPr>
          <a:xfrm>
            <a:off x="10967805" y="2820601"/>
            <a:ext cx="6784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ea typeface="Calibri"/>
                <a:cs typeface="Calibri"/>
              </a:rPr>
              <a:t>1950</a:t>
            </a:r>
            <a:endParaRPr lang="en-US" sz="1400"/>
          </a:p>
        </p:txBody>
      </p:sp>
      <p:sp>
        <p:nvSpPr>
          <p:cNvPr id="7" name="TextBox 6">
            <a:extLst>
              <a:ext uri="{FF2B5EF4-FFF2-40B4-BE49-F238E27FC236}">
                <a16:creationId xmlns:a16="http://schemas.microsoft.com/office/drawing/2014/main" id="{6B1B1C5A-1C60-CD15-0E06-F27EFF0196D8}"/>
              </a:ext>
            </a:extLst>
          </p:cNvPr>
          <p:cNvSpPr txBox="1"/>
          <p:nvPr/>
        </p:nvSpPr>
        <p:spPr>
          <a:xfrm>
            <a:off x="2678163" y="3013513"/>
            <a:ext cx="6784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ea typeface="Calibri"/>
                <a:cs typeface="Calibri"/>
              </a:rPr>
              <a:t>1800</a:t>
            </a:r>
            <a:endParaRPr lang="en-US" sz="1400" dirty="0"/>
          </a:p>
        </p:txBody>
      </p:sp>
      <p:sp>
        <p:nvSpPr>
          <p:cNvPr id="8" name="TextBox 7">
            <a:extLst>
              <a:ext uri="{FF2B5EF4-FFF2-40B4-BE49-F238E27FC236}">
                <a16:creationId xmlns:a16="http://schemas.microsoft.com/office/drawing/2014/main" id="{4B8756B5-760B-9545-9C70-7ACB20C961E2}"/>
              </a:ext>
            </a:extLst>
          </p:cNvPr>
          <p:cNvSpPr txBox="1"/>
          <p:nvPr/>
        </p:nvSpPr>
        <p:spPr>
          <a:xfrm>
            <a:off x="8330468" y="3032803"/>
            <a:ext cx="6784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ea typeface="Calibri"/>
                <a:cs typeface="Calibri"/>
              </a:rPr>
              <a:t>1900</a:t>
            </a:r>
            <a:endParaRPr lang="en-US" sz="1400" dirty="0"/>
          </a:p>
        </p:txBody>
      </p:sp>
      <p:pic>
        <p:nvPicPr>
          <p:cNvPr id="3" name="Picture 2" descr="Black line with arrow at either end representing a timeline">
            <a:extLst>
              <a:ext uri="{FF2B5EF4-FFF2-40B4-BE49-F238E27FC236}">
                <a16:creationId xmlns:a16="http://schemas.microsoft.com/office/drawing/2014/main" id="{BD007289-42A2-70BD-F0EF-B84E90CDD909}"/>
              </a:ext>
            </a:extLst>
          </p:cNvPr>
          <p:cNvPicPr>
            <a:picLocks noChangeAspect="1"/>
          </p:cNvPicPr>
          <p:nvPr/>
        </p:nvPicPr>
        <p:blipFill>
          <a:blip r:embed="rId2"/>
          <a:stretch>
            <a:fillRect/>
          </a:stretch>
        </p:blipFill>
        <p:spPr>
          <a:xfrm>
            <a:off x="86810" y="3198216"/>
            <a:ext cx="11430001" cy="461568"/>
          </a:xfrm>
          <a:prstGeom prst="rect">
            <a:avLst/>
          </a:prstGeom>
        </p:spPr>
      </p:pic>
    </p:spTree>
    <p:extLst>
      <p:ext uri="{BB962C8B-B14F-4D97-AF65-F5344CB8AC3E}">
        <p14:creationId xmlns:p14="http://schemas.microsoft.com/office/powerpoint/2010/main" val="1386307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E855E95-33A5-BAC7-EC14-4A1C0726A902}"/>
              </a:ext>
            </a:extLst>
          </p:cNvPr>
          <p:cNvSpPr txBox="1">
            <a:spLocks noGrp="1"/>
          </p:cNvSpPr>
          <p:nvPr>
            <p:ph type="title" idx="4294967295"/>
          </p:nvPr>
        </p:nvSpPr>
        <p:spPr>
          <a:xfrm>
            <a:off x="249157" y="102766"/>
            <a:ext cx="10996613" cy="710288"/>
          </a:xfrm>
          <a:prstGeom prst="rect">
            <a:avLst/>
          </a:prstGeom>
          <a:noFill/>
          <a:ln>
            <a:noFill/>
            <a:prstDash/>
          </a:ln>
          <a:effectLst/>
        </p:spPr>
        <p:txBody>
          <a:bodyPr rot="0" spcFirstLastPara="0" vertOverflow="overflow" horzOverflow="overflow" vert="horz" wrap="square" lIns="0" tIns="45720" rIns="9000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j-lt"/>
                <a:ea typeface="Calibri Light"/>
                <a:cs typeface="Calibri Light"/>
              </a:rPr>
              <a:t>When were the sites on the trail built? </a:t>
            </a:r>
            <a:r>
              <a:rPr kumimoji="0" lang="en-US" sz="3200" b="1" i="0" u="none" strike="noStrike" kern="1200" cap="none" spc="0" normalizeH="0" baseline="0" noProof="0" dirty="0">
                <a:ln>
                  <a:noFill/>
                </a:ln>
                <a:solidFill>
                  <a:schemeClr val="bg1"/>
                </a:solidFill>
                <a:effectLst/>
                <a:uLnTx/>
                <a:uFillTx/>
                <a:latin typeface="+mj-lt"/>
                <a:ea typeface="Calibri Light"/>
                <a:cs typeface="Calibri Light"/>
              </a:rPr>
              <a:t>2</a:t>
            </a:r>
            <a:endParaRPr kumimoji="0" lang="en-US" sz="3200" b="1" i="0" u="none" strike="noStrike" kern="1200" cap="none" spc="0" normalizeH="0" baseline="0" noProof="0" dirty="0">
              <a:ln>
                <a:noFill/>
              </a:ln>
              <a:solidFill>
                <a:schemeClr val="bg1"/>
              </a:solidFill>
              <a:effectLst/>
              <a:uLnTx/>
              <a:uFillTx/>
              <a:latin typeface="+mj-lt"/>
            </a:endParaRPr>
          </a:p>
        </p:txBody>
      </p:sp>
      <p:pic>
        <p:nvPicPr>
          <p:cNvPr id="42" name="Picture 41" descr="A drawing of a classical building">
            <a:extLst>
              <a:ext uri="{FF2B5EF4-FFF2-40B4-BE49-F238E27FC236}">
                <a16:creationId xmlns:a16="http://schemas.microsoft.com/office/drawing/2014/main" id="{4AAE93A5-774C-889F-B766-0778B66449AF}"/>
              </a:ext>
            </a:extLst>
          </p:cNvPr>
          <p:cNvPicPr>
            <a:picLocks noChangeAspect="1"/>
          </p:cNvPicPr>
          <p:nvPr/>
        </p:nvPicPr>
        <p:blipFill rotWithShape="1">
          <a:blip r:embed="rId3"/>
          <a:srcRect l="8707" t="12891" r="7800" b="11247"/>
          <a:stretch/>
        </p:blipFill>
        <p:spPr>
          <a:xfrm>
            <a:off x="39743" y="813054"/>
            <a:ext cx="1812974" cy="1486627"/>
          </a:xfrm>
          <a:prstGeom prst="rect">
            <a:avLst/>
          </a:prstGeom>
        </p:spPr>
      </p:pic>
      <p:pic>
        <p:nvPicPr>
          <p:cNvPr id="26" name="Picture 25" descr="A drawing of dockside warehouse buildings">
            <a:extLst>
              <a:ext uri="{FF2B5EF4-FFF2-40B4-BE49-F238E27FC236}">
                <a16:creationId xmlns:a16="http://schemas.microsoft.com/office/drawing/2014/main" id="{2EFD90A0-2DC9-983C-6D6A-C3E0DCFAB895}"/>
              </a:ext>
            </a:extLst>
          </p:cNvPr>
          <p:cNvPicPr>
            <a:picLocks noChangeAspect="1"/>
          </p:cNvPicPr>
          <p:nvPr/>
        </p:nvPicPr>
        <p:blipFill>
          <a:blip r:embed="rId4"/>
          <a:stretch>
            <a:fillRect/>
          </a:stretch>
        </p:blipFill>
        <p:spPr>
          <a:xfrm>
            <a:off x="3870524" y="1168057"/>
            <a:ext cx="2340661" cy="1305869"/>
          </a:xfrm>
          <a:prstGeom prst="rect">
            <a:avLst/>
          </a:prstGeom>
        </p:spPr>
      </p:pic>
      <p:pic>
        <p:nvPicPr>
          <p:cNvPr id="54" name="Picture 53" descr="A statue of a person on a pedestal">
            <a:extLst>
              <a:ext uri="{FF2B5EF4-FFF2-40B4-BE49-F238E27FC236}">
                <a16:creationId xmlns:a16="http://schemas.microsoft.com/office/drawing/2014/main" id="{8100912C-6467-A99E-596B-2F3A45216E94}"/>
              </a:ext>
            </a:extLst>
          </p:cNvPr>
          <p:cNvPicPr>
            <a:picLocks noChangeAspect="1"/>
          </p:cNvPicPr>
          <p:nvPr/>
        </p:nvPicPr>
        <p:blipFill>
          <a:blip r:embed="rId5"/>
          <a:stretch>
            <a:fillRect/>
          </a:stretch>
        </p:blipFill>
        <p:spPr>
          <a:xfrm>
            <a:off x="8691688" y="503499"/>
            <a:ext cx="991567" cy="2000175"/>
          </a:xfrm>
          <a:prstGeom prst="rect">
            <a:avLst/>
          </a:prstGeom>
        </p:spPr>
      </p:pic>
      <p:pic>
        <p:nvPicPr>
          <p:cNvPr id="50" name="Picture 49" descr="A drawing of a bank building">
            <a:extLst>
              <a:ext uri="{FF2B5EF4-FFF2-40B4-BE49-F238E27FC236}">
                <a16:creationId xmlns:a16="http://schemas.microsoft.com/office/drawing/2014/main" id="{1BD5C827-CC9E-DBF1-DD94-6E535B607ABC}"/>
              </a:ext>
            </a:extLst>
          </p:cNvPr>
          <p:cNvPicPr>
            <a:picLocks noChangeAspect="1"/>
          </p:cNvPicPr>
          <p:nvPr/>
        </p:nvPicPr>
        <p:blipFill>
          <a:blip r:embed="rId6"/>
          <a:stretch>
            <a:fillRect/>
          </a:stretch>
        </p:blipFill>
        <p:spPr>
          <a:xfrm>
            <a:off x="9832551" y="-4545"/>
            <a:ext cx="1679486" cy="1622147"/>
          </a:xfrm>
          <a:prstGeom prst="rect">
            <a:avLst/>
          </a:prstGeom>
        </p:spPr>
      </p:pic>
      <p:sp>
        <p:nvSpPr>
          <p:cNvPr id="44" name="TextBox 43">
            <a:extLst>
              <a:ext uri="{FF2B5EF4-FFF2-40B4-BE49-F238E27FC236}">
                <a16:creationId xmlns:a16="http://schemas.microsoft.com/office/drawing/2014/main" id="{83F341C3-1207-2053-C4F2-F79FFAB980A7}"/>
              </a:ext>
            </a:extLst>
          </p:cNvPr>
          <p:cNvSpPr txBox="1"/>
          <p:nvPr/>
        </p:nvSpPr>
        <p:spPr>
          <a:xfrm>
            <a:off x="117729" y="2329601"/>
            <a:ext cx="1806101"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Calibri"/>
                <a:cs typeface="Calibri"/>
              </a:rPr>
              <a:t>Liverpool Town Hall, 1759</a:t>
            </a:r>
            <a:endParaRPr lang="en-US" sz="1600" dirty="0"/>
          </a:p>
        </p:txBody>
      </p:sp>
      <p:sp>
        <p:nvSpPr>
          <p:cNvPr id="30" name="TextBox 29">
            <a:extLst>
              <a:ext uri="{FF2B5EF4-FFF2-40B4-BE49-F238E27FC236}">
                <a16:creationId xmlns:a16="http://schemas.microsoft.com/office/drawing/2014/main" id="{668FF4F8-2863-986A-39D0-16DB38E44C1E}"/>
              </a:ext>
            </a:extLst>
          </p:cNvPr>
          <p:cNvSpPr txBox="1"/>
          <p:nvPr/>
        </p:nvSpPr>
        <p:spPr>
          <a:xfrm>
            <a:off x="3816605" y="2339248"/>
            <a:ext cx="2220860" cy="33855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ea typeface="Calibri"/>
                <a:cs typeface="Calibri"/>
              </a:rPr>
              <a:t>Albert Dock, 1846</a:t>
            </a:r>
            <a:endParaRPr lang="en-US" sz="1600"/>
          </a:p>
        </p:txBody>
      </p:sp>
      <p:sp>
        <p:nvSpPr>
          <p:cNvPr id="56" name="TextBox 55">
            <a:extLst>
              <a:ext uri="{FF2B5EF4-FFF2-40B4-BE49-F238E27FC236}">
                <a16:creationId xmlns:a16="http://schemas.microsoft.com/office/drawing/2014/main" id="{62DD7ECE-DCD6-EE44-A01C-182667DC8E5C}"/>
              </a:ext>
            </a:extLst>
          </p:cNvPr>
          <p:cNvSpPr txBox="1"/>
          <p:nvPr/>
        </p:nvSpPr>
        <p:spPr>
          <a:xfrm>
            <a:off x="8687616" y="2387475"/>
            <a:ext cx="1912202"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ea typeface="Calibri"/>
                <a:cs typeface="Calibri"/>
              </a:rPr>
              <a:t>Alfred Lewis Jones Memorial, 1913</a:t>
            </a:r>
            <a:endParaRPr lang="en-US" sz="1600"/>
          </a:p>
        </p:txBody>
      </p:sp>
      <p:sp>
        <p:nvSpPr>
          <p:cNvPr id="52" name="TextBox 51">
            <a:extLst>
              <a:ext uri="{FF2B5EF4-FFF2-40B4-BE49-F238E27FC236}">
                <a16:creationId xmlns:a16="http://schemas.microsoft.com/office/drawing/2014/main" id="{D3D5729F-2CCC-07DE-65A5-1C1850967AB4}"/>
              </a:ext>
            </a:extLst>
          </p:cNvPr>
          <p:cNvSpPr txBox="1"/>
          <p:nvPr/>
        </p:nvSpPr>
        <p:spPr>
          <a:xfrm>
            <a:off x="9758270" y="1509726"/>
            <a:ext cx="1690355" cy="830997"/>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Calibri"/>
                <a:cs typeface="Calibri"/>
              </a:rPr>
              <a:t>The Martins Bank Building, 1932</a:t>
            </a:r>
          </a:p>
        </p:txBody>
      </p:sp>
      <p:pic>
        <p:nvPicPr>
          <p:cNvPr id="14" name="Picture 13" descr="Black line with arrow at either end representing a timeline">
            <a:extLst>
              <a:ext uri="{FF2B5EF4-FFF2-40B4-BE49-F238E27FC236}">
                <a16:creationId xmlns:a16="http://schemas.microsoft.com/office/drawing/2014/main" id="{A3EBF3FF-D33F-5C9F-A34F-9FED652DAB1C}"/>
              </a:ext>
            </a:extLst>
          </p:cNvPr>
          <p:cNvPicPr>
            <a:picLocks noChangeAspect="1"/>
          </p:cNvPicPr>
          <p:nvPr/>
        </p:nvPicPr>
        <p:blipFill>
          <a:blip r:embed="rId7"/>
          <a:stretch>
            <a:fillRect/>
          </a:stretch>
        </p:blipFill>
        <p:spPr>
          <a:xfrm>
            <a:off x="86810" y="3198216"/>
            <a:ext cx="11430001" cy="461568"/>
          </a:xfrm>
          <a:prstGeom prst="rect">
            <a:avLst/>
          </a:prstGeom>
        </p:spPr>
      </p:pic>
      <p:sp>
        <p:nvSpPr>
          <p:cNvPr id="16" name="TextBox 15">
            <a:extLst>
              <a:ext uri="{FF2B5EF4-FFF2-40B4-BE49-F238E27FC236}">
                <a16:creationId xmlns:a16="http://schemas.microsoft.com/office/drawing/2014/main" id="{F2DB0D23-FB99-A3CB-FC47-5EE212864C35}"/>
              </a:ext>
            </a:extLst>
          </p:cNvPr>
          <p:cNvSpPr txBox="1"/>
          <p:nvPr/>
        </p:nvSpPr>
        <p:spPr>
          <a:xfrm>
            <a:off x="-29276" y="3650121"/>
            <a:ext cx="612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ea typeface="Calibri"/>
                <a:cs typeface="Calibri"/>
              </a:rPr>
              <a:t>1750</a:t>
            </a:r>
            <a:endParaRPr lang="en-US" sz="1400" dirty="0"/>
          </a:p>
        </p:txBody>
      </p:sp>
      <p:sp>
        <p:nvSpPr>
          <p:cNvPr id="18" name="TextBox 17">
            <a:extLst>
              <a:ext uri="{FF2B5EF4-FFF2-40B4-BE49-F238E27FC236}">
                <a16:creationId xmlns:a16="http://schemas.microsoft.com/office/drawing/2014/main" id="{BCD0A7E4-2C3D-670A-0C70-D025D55C11F2}"/>
              </a:ext>
            </a:extLst>
          </p:cNvPr>
          <p:cNvSpPr txBox="1"/>
          <p:nvPr/>
        </p:nvSpPr>
        <p:spPr>
          <a:xfrm>
            <a:off x="5430116" y="3032805"/>
            <a:ext cx="612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ea typeface="Calibri"/>
                <a:cs typeface="Calibri"/>
              </a:rPr>
              <a:t>1850</a:t>
            </a:r>
            <a:endParaRPr lang="en-US" sz="1400"/>
          </a:p>
        </p:txBody>
      </p:sp>
      <p:sp>
        <p:nvSpPr>
          <p:cNvPr id="20" name="TextBox 19">
            <a:extLst>
              <a:ext uri="{FF2B5EF4-FFF2-40B4-BE49-F238E27FC236}">
                <a16:creationId xmlns:a16="http://schemas.microsoft.com/office/drawing/2014/main" id="{307484E9-34B8-4CAB-D21E-D73264A81761}"/>
              </a:ext>
            </a:extLst>
          </p:cNvPr>
          <p:cNvSpPr txBox="1"/>
          <p:nvPr/>
        </p:nvSpPr>
        <p:spPr>
          <a:xfrm>
            <a:off x="11034192" y="2820601"/>
            <a:ext cx="612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ea typeface="Calibri"/>
                <a:cs typeface="Calibri"/>
              </a:rPr>
              <a:t>1950</a:t>
            </a:r>
            <a:endParaRPr lang="en-US" sz="1400"/>
          </a:p>
        </p:txBody>
      </p:sp>
      <p:sp>
        <p:nvSpPr>
          <p:cNvPr id="22" name="TextBox 21">
            <a:extLst>
              <a:ext uri="{FF2B5EF4-FFF2-40B4-BE49-F238E27FC236}">
                <a16:creationId xmlns:a16="http://schemas.microsoft.com/office/drawing/2014/main" id="{AEC99C0A-D0BF-0202-D504-4AF44E824564}"/>
              </a:ext>
            </a:extLst>
          </p:cNvPr>
          <p:cNvSpPr txBox="1"/>
          <p:nvPr/>
        </p:nvSpPr>
        <p:spPr>
          <a:xfrm>
            <a:off x="2642546" y="3013513"/>
            <a:ext cx="612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ea typeface="Calibri"/>
                <a:cs typeface="Calibri"/>
              </a:rPr>
              <a:t>1800</a:t>
            </a:r>
            <a:endParaRPr lang="en-US" sz="1400"/>
          </a:p>
        </p:txBody>
      </p:sp>
      <p:sp>
        <p:nvSpPr>
          <p:cNvPr id="24" name="TextBox 23">
            <a:extLst>
              <a:ext uri="{FF2B5EF4-FFF2-40B4-BE49-F238E27FC236}">
                <a16:creationId xmlns:a16="http://schemas.microsoft.com/office/drawing/2014/main" id="{25114573-5F68-C01C-EB02-20F1EF3CC768}"/>
              </a:ext>
            </a:extLst>
          </p:cNvPr>
          <p:cNvSpPr txBox="1"/>
          <p:nvPr/>
        </p:nvSpPr>
        <p:spPr>
          <a:xfrm>
            <a:off x="8294850" y="3032803"/>
            <a:ext cx="612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ea typeface="Calibri"/>
                <a:cs typeface="Calibri"/>
              </a:rPr>
              <a:t>1900</a:t>
            </a:r>
            <a:endParaRPr lang="en-US" sz="1400"/>
          </a:p>
        </p:txBody>
      </p:sp>
      <p:sp>
        <p:nvSpPr>
          <p:cNvPr id="40" name="TextBox 39">
            <a:extLst>
              <a:ext uri="{FF2B5EF4-FFF2-40B4-BE49-F238E27FC236}">
                <a16:creationId xmlns:a16="http://schemas.microsoft.com/office/drawing/2014/main" id="{D189A081-C14A-B4CE-D5A1-EEFD4BA8BB3C}"/>
              </a:ext>
            </a:extLst>
          </p:cNvPr>
          <p:cNvSpPr txBox="1"/>
          <p:nvPr/>
        </p:nvSpPr>
        <p:spPr>
          <a:xfrm>
            <a:off x="600007" y="3805373"/>
            <a:ext cx="2220860"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Calibri"/>
                <a:cs typeface="Calibri"/>
              </a:rPr>
              <a:t>Church of Our Lady and St Nicholas, 1775</a:t>
            </a:r>
            <a:endParaRPr lang="en-US" sz="1600" dirty="0"/>
          </a:p>
        </p:txBody>
      </p:sp>
      <p:sp>
        <p:nvSpPr>
          <p:cNvPr id="36" name="TextBox 35">
            <a:extLst>
              <a:ext uri="{FF2B5EF4-FFF2-40B4-BE49-F238E27FC236}">
                <a16:creationId xmlns:a16="http://schemas.microsoft.com/office/drawing/2014/main" id="{25FEEC87-69C1-1233-1A2F-B7CC30CB89D4}"/>
              </a:ext>
            </a:extLst>
          </p:cNvPr>
          <p:cNvSpPr txBox="1"/>
          <p:nvPr/>
        </p:nvSpPr>
        <p:spPr>
          <a:xfrm>
            <a:off x="7790576" y="3805371"/>
            <a:ext cx="1748228"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ea typeface="Calibri"/>
                <a:cs typeface="Calibri"/>
              </a:rPr>
              <a:t>Port of Liverpool Building, 1907</a:t>
            </a:r>
          </a:p>
        </p:txBody>
      </p:sp>
      <p:sp>
        <p:nvSpPr>
          <p:cNvPr id="48" name="TextBox 47">
            <a:extLst>
              <a:ext uri="{FF2B5EF4-FFF2-40B4-BE49-F238E27FC236}">
                <a16:creationId xmlns:a16="http://schemas.microsoft.com/office/drawing/2014/main" id="{29FC3D1D-BA5E-40F6-6A95-973E93E3D3C6}"/>
              </a:ext>
            </a:extLst>
          </p:cNvPr>
          <p:cNvSpPr txBox="1"/>
          <p:nvPr/>
        </p:nvSpPr>
        <p:spPr>
          <a:xfrm>
            <a:off x="9671464" y="3805374"/>
            <a:ext cx="1748228"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ea typeface="Calibri"/>
                <a:cs typeface="Calibri"/>
              </a:rPr>
              <a:t>War Memorial, 1924</a:t>
            </a:r>
            <a:endParaRPr lang="en-US" sz="1600"/>
          </a:p>
        </p:txBody>
      </p:sp>
      <p:pic>
        <p:nvPicPr>
          <p:cNvPr id="38" name="Picture 37" descr="A drawing of a church">
            <a:extLst>
              <a:ext uri="{FF2B5EF4-FFF2-40B4-BE49-F238E27FC236}">
                <a16:creationId xmlns:a16="http://schemas.microsoft.com/office/drawing/2014/main" id="{9593BA60-A167-4AE1-CDC5-DAC68694DB1F}"/>
              </a:ext>
            </a:extLst>
          </p:cNvPr>
          <p:cNvPicPr>
            <a:picLocks noChangeAspect="1"/>
          </p:cNvPicPr>
          <p:nvPr/>
        </p:nvPicPr>
        <p:blipFill rotWithShape="1">
          <a:blip r:embed="rId8"/>
          <a:srcRect t="4058" r="-3817" b="10345"/>
          <a:stretch/>
        </p:blipFill>
        <p:spPr>
          <a:xfrm>
            <a:off x="831285" y="4422954"/>
            <a:ext cx="1956831" cy="1680236"/>
          </a:xfrm>
          <a:prstGeom prst="rect">
            <a:avLst/>
          </a:prstGeom>
        </p:spPr>
      </p:pic>
      <p:pic>
        <p:nvPicPr>
          <p:cNvPr id="34" name="Picture 33" descr="A drawing of a classical building">
            <a:extLst>
              <a:ext uri="{FF2B5EF4-FFF2-40B4-BE49-F238E27FC236}">
                <a16:creationId xmlns:a16="http://schemas.microsoft.com/office/drawing/2014/main" id="{1567C507-282B-852A-2348-88DDE4270B02}"/>
              </a:ext>
            </a:extLst>
          </p:cNvPr>
          <p:cNvPicPr>
            <a:picLocks noChangeAspect="1"/>
          </p:cNvPicPr>
          <p:nvPr/>
        </p:nvPicPr>
        <p:blipFill>
          <a:blip r:embed="rId9"/>
          <a:stretch>
            <a:fillRect/>
          </a:stretch>
        </p:blipFill>
        <p:spPr>
          <a:xfrm>
            <a:off x="7598067" y="4343929"/>
            <a:ext cx="2335947" cy="1494436"/>
          </a:xfrm>
          <a:prstGeom prst="rect">
            <a:avLst/>
          </a:prstGeom>
        </p:spPr>
      </p:pic>
      <p:pic>
        <p:nvPicPr>
          <p:cNvPr id="46" name="Picture 45" descr="A drawing of a statue of a person holding a staff">
            <a:extLst>
              <a:ext uri="{FF2B5EF4-FFF2-40B4-BE49-F238E27FC236}">
                <a16:creationId xmlns:a16="http://schemas.microsoft.com/office/drawing/2014/main" id="{D5DA3439-B183-284E-844D-85A1C923493F}"/>
              </a:ext>
            </a:extLst>
          </p:cNvPr>
          <p:cNvPicPr>
            <a:picLocks noChangeAspect="1"/>
          </p:cNvPicPr>
          <p:nvPr/>
        </p:nvPicPr>
        <p:blipFill rotWithShape="1">
          <a:blip r:embed="rId10"/>
          <a:srcRect t="7398" r="-495" b="17571"/>
          <a:stretch/>
        </p:blipFill>
        <p:spPr>
          <a:xfrm>
            <a:off x="9832716" y="4561772"/>
            <a:ext cx="1573326" cy="1401442"/>
          </a:xfrm>
          <a:prstGeom prst="rect">
            <a:avLst/>
          </a:prstGeom>
        </p:spPr>
      </p:pic>
      <p:cxnSp>
        <p:nvCxnSpPr>
          <p:cNvPr id="57" name="Straight Arrow Connector 56">
            <a:extLst>
              <a:ext uri="{FF2B5EF4-FFF2-40B4-BE49-F238E27FC236}">
                <a16:creationId xmlns:a16="http://schemas.microsoft.com/office/drawing/2014/main" id="{5D30DEF2-45BF-9B03-92D7-2EBAA19FC6E0}"/>
              </a:ext>
              <a:ext uri="{C183D7F6-B498-43B3-948B-1728B52AA6E4}">
                <adec:decorative xmlns:adec="http://schemas.microsoft.com/office/drawing/2017/decorative" val="1"/>
              </a:ext>
            </a:extLst>
          </p:cNvPr>
          <p:cNvCxnSpPr/>
          <p:nvPr/>
        </p:nvCxnSpPr>
        <p:spPr>
          <a:xfrm flipH="1">
            <a:off x="630319" y="2977148"/>
            <a:ext cx="1930" cy="36460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8FD1019-89D3-6A73-D9FB-68ABB709DAB7}"/>
              </a:ext>
              <a:ext uri="{C183D7F6-B498-43B3-948B-1728B52AA6E4}">
                <adec:decorative xmlns:adec="http://schemas.microsoft.com/office/drawing/2017/decorative" val="1"/>
              </a:ext>
            </a:extLst>
          </p:cNvPr>
          <p:cNvCxnSpPr>
            <a:cxnSpLocks/>
          </p:cNvCxnSpPr>
          <p:nvPr/>
        </p:nvCxnSpPr>
        <p:spPr>
          <a:xfrm flipH="1">
            <a:off x="1614167" y="3440135"/>
            <a:ext cx="1930" cy="36460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DB85DA3-9C24-0335-0CDB-04EF33266F17}"/>
              </a:ext>
              <a:ext uri="{C183D7F6-B498-43B3-948B-1728B52AA6E4}">
                <adec:decorative xmlns:adec="http://schemas.microsoft.com/office/drawing/2017/decorative" val="1"/>
              </a:ext>
            </a:extLst>
          </p:cNvPr>
          <p:cNvCxnSpPr>
            <a:cxnSpLocks/>
          </p:cNvCxnSpPr>
          <p:nvPr/>
        </p:nvCxnSpPr>
        <p:spPr>
          <a:xfrm>
            <a:off x="5242831" y="2707073"/>
            <a:ext cx="17361" cy="62503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AA98166-0EEE-1E29-A06C-EC9E25F31445}"/>
              </a:ext>
              <a:ext uri="{C183D7F6-B498-43B3-948B-1728B52AA6E4}">
                <adec:decorative xmlns:adec="http://schemas.microsoft.com/office/drawing/2017/decorative" val="1"/>
              </a:ext>
            </a:extLst>
          </p:cNvPr>
          <p:cNvCxnSpPr>
            <a:cxnSpLocks/>
          </p:cNvCxnSpPr>
          <p:nvPr/>
        </p:nvCxnSpPr>
        <p:spPr>
          <a:xfrm>
            <a:off x="8975666" y="3430490"/>
            <a:ext cx="17361" cy="37424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98958529-D38E-F620-DEC9-EEDA812217D0}"/>
              </a:ext>
              <a:ext uri="{C183D7F6-B498-43B3-948B-1728B52AA6E4}">
                <adec:decorative xmlns:adec="http://schemas.microsoft.com/office/drawing/2017/decorative" val="1"/>
              </a:ext>
            </a:extLst>
          </p:cNvPr>
          <p:cNvCxnSpPr>
            <a:cxnSpLocks/>
          </p:cNvCxnSpPr>
          <p:nvPr/>
        </p:nvCxnSpPr>
        <p:spPr>
          <a:xfrm>
            <a:off x="9361489" y="3015732"/>
            <a:ext cx="17361" cy="33566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A1F6F8A-1A11-3304-5AEC-CAA3AA6C72B0}"/>
              </a:ext>
              <a:ext uri="{C183D7F6-B498-43B3-948B-1728B52AA6E4}">
                <adec:decorative xmlns:adec="http://schemas.microsoft.com/office/drawing/2017/decorative" val="1"/>
              </a:ext>
            </a:extLst>
          </p:cNvPr>
          <p:cNvCxnSpPr>
            <a:cxnSpLocks/>
          </p:cNvCxnSpPr>
          <p:nvPr/>
        </p:nvCxnSpPr>
        <p:spPr>
          <a:xfrm>
            <a:off x="9988451" y="3324388"/>
            <a:ext cx="17361" cy="48999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43902CA-76E4-46FD-C934-F9A8C679968A}"/>
              </a:ext>
              <a:ext uri="{C183D7F6-B498-43B3-948B-1728B52AA6E4}">
                <adec:decorative xmlns:adec="http://schemas.microsoft.com/office/drawing/2017/decorative" val="1"/>
              </a:ext>
            </a:extLst>
          </p:cNvPr>
          <p:cNvCxnSpPr>
            <a:cxnSpLocks/>
          </p:cNvCxnSpPr>
          <p:nvPr/>
        </p:nvCxnSpPr>
        <p:spPr>
          <a:xfrm>
            <a:off x="10816040" y="2339248"/>
            <a:ext cx="0" cy="85781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801140E-23FE-C7E9-F124-D736BB054815}"/>
              </a:ext>
              <a:ext uri="{C183D7F6-B498-43B3-948B-1728B52AA6E4}">
                <adec:decorative xmlns:adec="http://schemas.microsoft.com/office/drawing/2017/decorative" val="1"/>
              </a:ext>
            </a:extLst>
          </p:cNvPr>
          <p:cNvCxnSpPr>
            <a:cxnSpLocks/>
          </p:cNvCxnSpPr>
          <p:nvPr/>
        </p:nvCxnSpPr>
        <p:spPr>
          <a:xfrm flipH="1" flipV="1">
            <a:off x="10285533" y="3187420"/>
            <a:ext cx="542080" cy="1157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C32CCEA-3E36-258E-D46C-82D5878037F9}"/>
              </a:ext>
              <a:ext uri="{C183D7F6-B498-43B3-948B-1728B52AA6E4}">
                <adec:decorative xmlns:adec="http://schemas.microsoft.com/office/drawing/2017/decorative" val="1"/>
              </a:ext>
            </a:extLst>
          </p:cNvPr>
          <p:cNvCxnSpPr>
            <a:cxnSpLocks/>
          </p:cNvCxnSpPr>
          <p:nvPr/>
        </p:nvCxnSpPr>
        <p:spPr>
          <a:xfrm flipH="1">
            <a:off x="10266243" y="3179705"/>
            <a:ext cx="1930" cy="17169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1B1D21D8-7B71-BE6C-0850-21CC32E9BF13}"/>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5009938" y="4052274"/>
            <a:ext cx="2018673" cy="1856516"/>
          </a:xfrm>
          <a:prstGeom prst="rect">
            <a:avLst/>
          </a:prstGeom>
        </p:spPr>
      </p:pic>
      <p:sp>
        <p:nvSpPr>
          <p:cNvPr id="75" name="TextBox 74">
            <a:extLst>
              <a:ext uri="{FF2B5EF4-FFF2-40B4-BE49-F238E27FC236}">
                <a16:creationId xmlns:a16="http://schemas.microsoft.com/office/drawing/2014/main" id="{5BA5E125-1021-3EB2-D852-95B42647BBBF}"/>
              </a:ext>
            </a:extLst>
          </p:cNvPr>
          <p:cNvSpPr txBox="1"/>
          <p:nvPr/>
        </p:nvSpPr>
        <p:spPr>
          <a:xfrm>
            <a:off x="5090797" y="4161055"/>
            <a:ext cx="193781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Do you notice anything interesting about when these buildings were built?</a:t>
            </a:r>
            <a:endParaRPr lang="en-US" dirty="0"/>
          </a:p>
        </p:txBody>
      </p:sp>
      <p:grpSp>
        <p:nvGrpSpPr>
          <p:cNvPr id="2" name="Think-Char">
            <a:extLst>
              <a:ext uri="{FF2B5EF4-FFF2-40B4-BE49-F238E27FC236}">
                <a16:creationId xmlns:a16="http://schemas.microsoft.com/office/drawing/2014/main" id="{BFABEAC4-D633-2FA7-148A-52019B82B984}"/>
              </a:ext>
              <a:ext uri="{C183D7F6-B498-43B3-948B-1728B52AA6E4}">
                <adec:decorative xmlns:adec="http://schemas.microsoft.com/office/drawing/2017/decorative" val="1"/>
              </a:ext>
            </a:extLst>
          </p:cNvPr>
          <p:cNvGrpSpPr/>
          <p:nvPr/>
        </p:nvGrpSpPr>
        <p:grpSpPr>
          <a:xfrm>
            <a:off x="3096540" y="4032981"/>
            <a:ext cx="1751335" cy="1873729"/>
            <a:chOff x="215745" y="890004"/>
            <a:chExt cx="2491274" cy="2665380"/>
          </a:xfrm>
        </p:grpSpPr>
        <p:sp>
          <p:nvSpPr>
            <p:cNvPr id="3" name="Deco-Washi">
              <a:extLst>
                <a:ext uri="{FF2B5EF4-FFF2-40B4-BE49-F238E27FC236}">
                  <a16:creationId xmlns:a16="http://schemas.microsoft.com/office/drawing/2014/main" id="{F1A5624C-F696-A43D-8DB6-59F805BAE99D}"/>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12">
                <a:extLst>
                  <a:ext uri="{96DAC541-7B7A-43D3-8B79-37D633B846F1}">
                    <asvg:svgBlip xmlns:asvg="http://schemas.microsoft.com/office/drawing/2016/SVG/main" r:embed="rId1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4" name="Text Placeholder" descr="Think">
              <a:extLst>
                <a:ext uri="{FF2B5EF4-FFF2-40B4-BE49-F238E27FC236}">
                  <a16:creationId xmlns:a16="http://schemas.microsoft.com/office/drawing/2014/main" id="{AECA91D2-FBB2-AD6A-B598-4B8AF0F10686}"/>
                </a:ext>
              </a:extLst>
            </p:cNvPr>
            <p:cNvSpPr txBox="1">
              <a:spLocks/>
            </p:cNvSpPr>
            <p:nvPr/>
          </p:nvSpPr>
          <p:spPr>
            <a:xfrm rot="21383919">
              <a:off x="1094382" y="1014434"/>
              <a:ext cx="1455846" cy="414338"/>
            </a:xfrm>
            <a:prstGeom prst="rect">
              <a:avLst/>
            </a:prstGeom>
            <a:noFill/>
          </p:spPr>
          <p:txBody>
            <a:bodyPr anchor="ctr" anchorCtr="0">
              <a:normAutofit fontScale="7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5" name="Think-icon" descr="Think character icon">
              <a:extLst>
                <a:ext uri="{FF2B5EF4-FFF2-40B4-BE49-F238E27FC236}">
                  <a16:creationId xmlns:a16="http://schemas.microsoft.com/office/drawing/2014/main" id="{456C5495-EE6A-D3A4-64DF-A927C8CF720F}"/>
                </a:ext>
                <a:ext uri="{C183D7F6-B498-43B3-948B-1728B52AA6E4}">
                  <adec:decorative xmlns:adec="http://schemas.microsoft.com/office/drawing/2017/decorative" val="0"/>
                </a:ext>
              </a:extLst>
            </p:cNvPr>
            <p:cNvPicPr>
              <a:picLocks noChangeAspect="1"/>
            </p:cNvPicPr>
            <p:nvPr/>
          </p:nvPicPr>
          <p:blipFill>
            <a:blip r:embed="rId14"/>
            <a:stretch>
              <a:fillRect/>
            </a:stretch>
          </p:blipFill>
          <p:spPr>
            <a:xfrm>
              <a:off x="215745" y="1155274"/>
              <a:ext cx="2116867" cy="2400110"/>
            </a:xfrm>
            <a:prstGeom prst="rect">
              <a:avLst/>
            </a:prstGeom>
          </p:spPr>
        </p:pic>
      </p:grpSp>
    </p:spTree>
    <p:extLst>
      <p:ext uri="{BB962C8B-B14F-4D97-AF65-F5344CB8AC3E}">
        <p14:creationId xmlns:p14="http://schemas.microsoft.com/office/powerpoint/2010/main" val="1889496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ildren taking photos of a War Memorial">
            <a:extLst>
              <a:ext uri="{FF2B5EF4-FFF2-40B4-BE49-F238E27FC236}">
                <a16:creationId xmlns:a16="http://schemas.microsoft.com/office/drawing/2014/main" id="{B010461C-9C2D-C99F-EC7D-242B607D3685}"/>
              </a:ext>
            </a:extLst>
          </p:cNvPr>
          <p:cNvPicPr>
            <a:picLocks noChangeAspect="1"/>
          </p:cNvPicPr>
          <p:nvPr/>
        </p:nvPicPr>
        <p:blipFill>
          <a:blip r:embed="rId3"/>
          <a:stretch>
            <a:fillRect/>
          </a:stretch>
        </p:blipFill>
        <p:spPr>
          <a:xfrm>
            <a:off x="6655310" y="814192"/>
            <a:ext cx="3716800" cy="5532329"/>
          </a:xfrm>
          <a:prstGeom prst="rect">
            <a:avLst/>
          </a:prstGeom>
        </p:spPr>
      </p:pic>
      <p:pic>
        <p:nvPicPr>
          <p:cNvPr id="5" name="Picture 4">
            <a:extLst>
              <a:ext uri="{FF2B5EF4-FFF2-40B4-BE49-F238E27FC236}">
                <a16:creationId xmlns:a16="http://schemas.microsoft.com/office/drawing/2014/main" id="{5D6A5A87-CA74-15C9-7B2C-06B434C052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95456" y="5087392"/>
            <a:ext cx="5763105" cy="1544520"/>
          </a:xfrm>
          <a:prstGeom prst="rect">
            <a:avLst/>
          </a:prstGeom>
        </p:spPr>
      </p:pic>
      <p:sp>
        <p:nvSpPr>
          <p:cNvPr id="3" name="Title 2">
            <a:extLst>
              <a:ext uri="{FF2B5EF4-FFF2-40B4-BE49-F238E27FC236}">
                <a16:creationId xmlns:a16="http://schemas.microsoft.com/office/drawing/2014/main" id="{8209D93A-E59B-AE05-636B-60426FCFE625}"/>
              </a:ext>
            </a:extLst>
          </p:cNvPr>
          <p:cNvSpPr>
            <a:spLocks noGrp="1"/>
          </p:cNvSpPr>
          <p:nvPr>
            <p:ph type="title"/>
          </p:nvPr>
        </p:nvSpPr>
        <p:spPr/>
        <p:txBody>
          <a:bodyPr/>
          <a:lstStyle/>
          <a:p>
            <a:r>
              <a:rPr lang="en-US" sz="2900" b="1" dirty="0">
                <a:ea typeface="Calibri Light"/>
                <a:cs typeface="Calibri Light"/>
              </a:rPr>
              <a:t>Listed Buildings and The Missing Pieces Project</a:t>
            </a:r>
          </a:p>
          <a:p>
            <a:endParaRPr lang="en-US" dirty="0">
              <a:ea typeface="Calibri Light"/>
              <a:cs typeface="Calibri Light"/>
            </a:endParaRPr>
          </a:p>
        </p:txBody>
      </p:sp>
      <p:sp>
        <p:nvSpPr>
          <p:cNvPr id="9" name="Content Placeholder 1">
            <a:extLst>
              <a:ext uri="{FF2B5EF4-FFF2-40B4-BE49-F238E27FC236}">
                <a16:creationId xmlns:a16="http://schemas.microsoft.com/office/drawing/2014/main" id="{7F6D81E0-A355-1F1E-4301-922028843042}"/>
              </a:ext>
            </a:extLst>
          </p:cNvPr>
          <p:cNvSpPr>
            <a:spLocks noGrp="1"/>
          </p:cNvSpPr>
          <p:nvPr>
            <p:ph idx="1"/>
          </p:nvPr>
        </p:nvSpPr>
        <p:spPr>
          <a:xfrm>
            <a:off x="414615" y="814192"/>
            <a:ext cx="5592871" cy="6902257"/>
          </a:xfrm>
        </p:spPr>
        <p:txBody>
          <a:bodyPr vert="horz" lIns="0" tIns="45720" rIns="90000" bIns="45720" rtlCol="0" anchor="t">
            <a:normAutofit/>
          </a:bodyPr>
          <a:lstStyle/>
          <a:p>
            <a:r>
              <a:rPr lang="en-US" sz="1800" dirty="0">
                <a:cs typeface="Calibri"/>
              </a:rPr>
              <a:t>Many of the sites mentioned on the ‘We Need to Walk About Empire’ trail are </a:t>
            </a:r>
            <a:r>
              <a:rPr lang="en-US" sz="1800" b="1" dirty="0">
                <a:cs typeface="Calibri"/>
                <a:hlinkClick r:id="rId5"/>
              </a:rPr>
              <a:t>listed</a:t>
            </a:r>
            <a:r>
              <a:rPr lang="en-US" sz="1800" dirty="0">
                <a:cs typeface="Calibri"/>
              </a:rPr>
              <a:t>.  This means that they are nationally important structures. They must be preserved, and they cannot be knocked down.</a:t>
            </a:r>
            <a:endParaRPr lang="en-US" sz="1800" dirty="0">
              <a:ea typeface="Calibri"/>
              <a:cs typeface="Calibri"/>
            </a:endParaRPr>
          </a:p>
          <a:p>
            <a:endParaRPr lang="en-US" sz="1800" dirty="0">
              <a:ea typeface="Calibri"/>
              <a:cs typeface="Calibri"/>
            </a:endParaRPr>
          </a:p>
          <a:p>
            <a:r>
              <a:rPr lang="en-US" sz="1800" dirty="0">
                <a:cs typeface="Calibri"/>
              </a:rPr>
              <a:t>You can find out more about why the sites have been listed on the </a:t>
            </a:r>
            <a:r>
              <a:rPr lang="en-US" sz="1800" dirty="0">
                <a:cs typeface="Calibri"/>
                <a:hlinkClick r:id="rId6"/>
              </a:rPr>
              <a:t>National Heritage List for England</a:t>
            </a:r>
            <a:r>
              <a:rPr lang="en-US" sz="1800" dirty="0">
                <a:cs typeface="Calibri"/>
              </a:rPr>
              <a:t> website. The links to each site are below:</a:t>
            </a:r>
            <a:endParaRPr lang="en-US" sz="1800" dirty="0">
              <a:ea typeface="Calibri"/>
              <a:cs typeface="Calibri"/>
            </a:endParaRPr>
          </a:p>
          <a:p>
            <a:pPr marL="457200" indent="-457200">
              <a:buFont typeface="Arial"/>
              <a:buChar char="•"/>
            </a:pPr>
            <a:r>
              <a:rPr lang="en-US" sz="1600" dirty="0">
                <a:ea typeface="Calibri"/>
                <a:cs typeface="Calibri"/>
                <a:hlinkClick r:id="rId7"/>
              </a:rPr>
              <a:t>Merseyside Maritime and International Slavery </a:t>
            </a:r>
            <a:r>
              <a:rPr lang="en-US" sz="1600">
                <a:ea typeface="Calibri"/>
                <a:cs typeface="Calibri"/>
                <a:hlinkClick r:id="rId7"/>
              </a:rPr>
              <a:t>Museum</a:t>
            </a:r>
            <a:r>
              <a:rPr lang="en-US" sz="1600">
                <a:ea typeface="Calibri"/>
                <a:cs typeface="Calibri"/>
              </a:rPr>
              <a:t>  </a:t>
            </a:r>
            <a:r>
              <a:rPr lang="en-US" sz="1600" dirty="0">
                <a:ea typeface="Calibri"/>
                <a:cs typeface="Calibri"/>
              </a:rPr>
              <a:t>Albert Dock</a:t>
            </a:r>
          </a:p>
          <a:p>
            <a:pPr marL="457200" indent="-457200">
              <a:buFont typeface="Arial"/>
              <a:buChar char="•"/>
            </a:pPr>
            <a:r>
              <a:rPr lang="en-US" sz="1600" dirty="0">
                <a:cs typeface="Calibri"/>
                <a:hlinkClick r:id="rId8"/>
              </a:rPr>
              <a:t>Port of Liverpool Building</a:t>
            </a:r>
            <a:endParaRPr lang="en-US" sz="1600" dirty="0">
              <a:ea typeface="Calibri"/>
              <a:cs typeface="Calibri"/>
            </a:endParaRPr>
          </a:p>
          <a:p>
            <a:pPr marL="457200" indent="-457200">
              <a:buFont typeface="Arial"/>
              <a:buChar char="•"/>
            </a:pPr>
            <a:r>
              <a:rPr lang="en-GB" sz="1600" dirty="0">
                <a:ea typeface="Calibri"/>
                <a:cs typeface="Calibri"/>
                <a:hlinkClick r:id="rId9"/>
              </a:rPr>
              <a:t>Church of Our Lady and St Nicholas</a:t>
            </a:r>
            <a:endParaRPr lang="en-US" sz="1600" dirty="0">
              <a:ea typeface="Calibri" panose="020F0502020204030204"/>
              <a:cs typeface="Calibri" panose="020F0502020204030204"/>
            </a:endParaRPr>
          </a:p>
          <a:p>
            <a:pPr marL="457200" indent="-457200">
              <a:buFont typeface="Arial"/>
              <a:buChar char="•"/>
            </a:pPr>
            <a:r>
              <a:rPr lang="en-US" sz="1600" dirty="0">
                <a:cs typeface="Calibri"/>
                <a:hlinkClick r:id="rId10"/>
              </a:rPr>
              <a:t>Town Hall</a:t>
            </a:r>
            <a:endParaRPr lang="en-US" sz="1600" dirty="0">
              <a:ea typeface="Calibri" panose="020F0502020204030204"/>
              <a:cs typeface="Calibri"/>
            </a:endParaRPr>
          </a:p>
          <a:p>
            <a:pPr marL="457200" indent="-457200">
              <a:buFont typeface="Arial"/>
              <a:buChar char="•"/>
            </a:pPr>
            <a:r>
              <a:rPr lang="en-US" sz="1600" dirty="0">
                <a:ea typeface="Calibri" panose="020F0502020204030204"/>
                <a:cs typeface="Calibri"/>
              </a:rPr>
              <a:t>War Memorial, listed as part of </a:t>
            </a:r>
            <a:r>
              <a:rPr lang="en-US" sz="1600" dirty="0">
                <a:ea typeface="Calibri"/>
                <a:cs typeface="Calibri"/>
                <a:hlinkClick r:id="rId11"/>
              </a:rPr>
              <a:t>Exchange Buildings</a:t>
            </a:r>
            <a:endParaRPr lang="en-US" sz="1600" dirty="0">
              <a:ea typeface="Calibri" panose="020F0502020204030204"/>
              <a:cs typeface="Calibri"/>
            </a:endParaRPr>
          </a:p>
          <a:p>
            <a:pPr marL="457200" indent="-457200">
              <a:buFont typeface="Arial"/>
              <a:buChar char="•"/>
            </a:pPr>
            <a:r>
              <a:rPr lang="en-US" sz="1600" dirty="0">
                <a:ea typeface="Calibri" panose="020F0502020204030204"/>
                <a:cs typeface="Calibri"/>
              </a:rPr>
              <a:t>The </a:t>
            </a:r>
            <a:r>
              <a:rPr lang="en-US" sz="1600" dirty="0">
                <a:cs typeface="Calibri"/>
                <a:hlinkClick r:id="rId12"/>
              </a:rPr>
              <a:t>Martins Bank Building</a:t>
            </a:r>
            <a:r>
              <a:rPr lang="en-US" sz="1600" dirty="0">
                <a:cs typeface="Calibri"/>
              </a:rPr>
              <a:t>, Water Street</a:t>
            </a:r>
            <a:endParaRPr lang="en-US" sz="1600" dirty="0">
              <a:ea typeface="Calibri"/>
              <a:cs typeface="Calibri"/>
            </a:endParaRPr>
          </a:p>
          <a:p>
            <a:pPr marL="457200" indent="-457200">
              <a:buFont typeface="Arial"/>
              <a:buChar char="•"/>
            </a:pPr>
            <a:r>
              <a:rPr lang="en-US" sz="1600" dirty="0">
                <a:ea typeface="Calibri"/>
                <a:cs typeface="Calibri"/>
                <a:hlinkClick r:id="rId13"/>
              </a:rPr>
              <a:t>Alfred Lewis Jones Memorial</a:t>
            </a:r>
          </a:p>
          <a:p>
            <a:endParaRPr lang="en-US" sz="2400" dirty="0">
              <a:ea typeface="Calibri"/>
              <a:cs typeface="Calibri"/>
            </a:endParaRPr>
          </a:p>
        </p:txBody>
      </p:sp>
      <p:sp>
        <p:nvSpPr>
          <p:cNvPr id="4" name="TextBox 3">
            <a:extLst>
              <a:ext uri="{FF2B5EF4-FFF2-40B4-BE49-F238E27FC236}">
                <a16:creationId xmlns:a16="http://schemas.microsoft.com/office/drawing/2014/main" id="{DD5CE740-BD71-905B-0E8C-BF55C1E9E43C}"/>
              </a:ext>
            </a:extLst>
          </p:cNvPr>
          <p:cNvSpPr txBox="1"/>
          <p:nvPr/>
        </p:nvSpPr>
        <p:spPr>
          <a:xfrm>
            <a:off x="5673620" y="5290265"/>
            <a:ext cx="5592871"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Why not take part in Historic England</a:t>
            </a:r>
            <a:r>
              <a:rPr lang="en-US"/>
              <a:t>’</a:t>
            </a:r>
            <a:r>
              <a:rPr lang="en-US" dirty="0"/>
              <a:t>s </a:t>
            </a:r>
          </a:p>
          <a:p>
            <a:pPr algn="ctr"/>
            <a:r>
              <a:rPr lang="en-US" u="sng" dirty="0">
                <a:solidFill>
                  <a:srgbClr val="0563C1"/>
                </a:solidFill>
                <a:cs typeface="Segoe UI"/>
                <a:hlinkClick r:id="rId14"/>
              </a:rPr>
              <a:t>Missing Pieces Project</a:t>
            </a:r>
            <a:r>
              <a:rPr lang="en-US" dirty="0"/>
              <a:t>? </a:t>
            </a:r>
          </a:p>
          <a:p>
            <a:pPr algn="ctr"/>
            <a:r>
              <a:rPr lang="en-US" sz="1600" dirty="0"/>
              <a:t>Add the information you have found out about each site to its list entry. Upload written work, photos or artwork.</a:t>
            </a:r>
            <a:r>
              <a:rPr lang="en-US" sz="1600" dirty="0">
                <a:ea typeface="Calibri"/>
                <a:cs typeface="Calibri"/>
              </a:rPr>
              <a:t>​</a:t>
            </a:r>
          </a:p>
        </p:txBody>
      </p:sp>
    </p:spTree>
    <p:extLst>
      <p:ext uri="{BB962C8B-B14F-4D97-AF65-F5344CB8AC3E}">
        <p14:creationId xmlns:p14="http://schemas.microsoft.com/office/powerpoint/2010/main" val="123337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54A728D6-9996-79B5-2182-1ABB55B2CC2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5257" r="15257"/>
          <a:stretch>
            <a:fillRect/>
          </a:stretch>
        </p:blipFill>
        <p:spPr>
          <a:xfrm>
            <a:off x="319074" y="407673"/>
            <a:ext cx="6591744" cy="5936122"/>
          </a:xfrm>
          <a:prstGeom prst="rect">
            <a:avLst/>
          </a:prstGeom>
        </p:spPr>
      </p:pic>
      <p:sp>
        <p:nvSpPr>
          <p:cNvPr id="3" name="Title 2">
            <a:extLst>
              <a:ext uri="{FF2B5EF4-FFF2-40B4-BE49-F238E27FC236}">
                <a16:creationId xmlns:a16="http://schemas.microsoft.com/office/drawing/2014/main" id="{C97FDCE3-4485-C125-6B18-1EE9C8424688}"/>
              </a:ext>
            </a:extLst>
          </p:cNvPr>
          <p:cNvSpPr>
            <a:spLocks noGrp="1"/>
          </p:cNvSpPr>
          <p:nvPr>
            <p:ph type="title"/>
          </p:nvPr>
        </p:nvSpPr>
        <p:spPr>
          <a:xfrm>
            <a:off x="563302" y="315083"/>
            <a:ext cx="10996613" cy="710288"/>
          </a:xfrm>
        </p:spPr>
        <p:txBody>
          <a:bodyPr lIns="0" tIns="45720" rIns="90000" bIns="45720" anchor="t"/>
          <a:lstStyle/>
          <a:p>
            <a:r>
              <a:rPr lang="en-GB" dirty="0">
                <a:latin typeface="Arial"/>
                <a:cs typeface="Arial"/>
              </a:rPr>
              <a:t>How to use this PPT</a:t>
            </a:r>
            <a:endParaRPr lang="en-US" dirty="0">
              <a:latin typeface="Arial"/>
            </a:endParaRPr>
          </a:p>
        </p:txBody>
      </p:sp>
      <p:sp>
        <p:nvSpPr>
          <p:cNvPr id="2" name="TextBox 1">
            <a:extLst>
              <a:ext uri="{FF2B5EF4-FFF2-40B4-BE49-F238E27FC236}">
                <a16:creationId xmlns:a16="http://schemas.microsoft.com/office/drawing/2014/main" id="{123F9136-4075-BAFE-B9D2-4EBC898CF68D}"/>
              </a:ext>
            </a:extLst>
          </p:cNvPr>
          <p:cNvSpPr txBox="1"/>
          <p:nvPr/>
        </p:nvSpPr>
        <p:spPr>
          <a:xfrm>
            <a:off x="381704" y="1320403"/>
            <a:ext cx="652462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cs typeface="Segoe UI"/>
              </a:rPr>
              <a:t>This PowerPoint is part of the learning resource: </a:t>
            </a:r>
            <a:r>
              <a:rPr lang="en-GB" b="1" dirty="0">
                <a:solidFill>
                  <a:schemeClr val="bg1"/>
                </a:solidFill>
                <a:cs typeface="Segoe UI"/>
              </a:rPr>
              <a:t>‘</a:t>
            </a:r>
            <a:r>
              <a:rPr lang="en-GB" b="1" dirty="0">
                <a:solidFill>
                  <a:schemeClr val="bg1"/>
                </a:solidFill>
                <a:cs typeface="Calibri"/>
                <a:hlinkClick r:id="rId4">
                  <a:extLst>
                    <a:ext uri="{A12FA001-AC4F-418D-AE19-62706E023703}">
                      <ahyp:hlinkClr xmlns:ahyp="http://schemas.microsoft.com/office/drawing/2018/hyperlinkcolor" val="tx"/>
                    </a:ext>
                  </a:extLst>
                </a:hlinkClick>
              </a:rPr>
              <a:t>What can Liverpool's buildings tell us about the city's link with the British Empire?</a:t>
            </a:r>
            <a:r>
              <a:rPr lang="en-GB" b="1" dirty="0">
                <a:solidFill>
                  <a:schemeClr val="bg1"/>
                </a:solidFill>
                <a:cs typeface="Calibri"/>
              </a:rPr>
              <a:t>’.  </a:t>
            </a:r>
            <a:r>
              <a:rPr lang="en-GB" dirty="0">
                <a:solidFill>
                  <a:schemeClr val="bg1"/>
                </a:solidFill>
                <a:cs typeface="Segoe UI"/>
              </a:rPr>
              <a:t>We envisage that teachers will use this PPT, after they have taken pupils on the history trail: </a:t>
            </a:r>
            <a:r>
              <a:rPr lang="en-GB" b="1" dirty="0">
                <a:solidFill>
                  <a:schemeClr val="bg1"/>
                </a:solidFill>
                <a:cs typeface="Segoe UI"/>
              </a:rPr>
              <a:t>‘We Need to Walk About Empire’. </a:t>
            </a:r>
          </a:p>
          <a:p>
            <a:endParaRPr lang="en-GB" dirty="0">
              <a:solidFill>
                <a:schemeClr val="bg1"/>
              </a:solidFill>
              <a:cs typeface="Segoe UI"/>
            </a:endParaRPr>
          </a:p>
          <a:p>
            <a:r>
              <a:rPr lang="en-GB" b="0" dirty="0">
                <a:solidFill>
                  <a:schemeClr val="bg1"/>
                </a:solidFill>
                <a:ea typeface="+mn-ea"/>
                <a:cs typeface="Calibri"/>
              </a:rPr>
              <a:t>In this PPT, teachers will find suggested </a:t>
            </a:r>
            <a:r>
              <a:rPr lang="en-GB" dirty="0">
                <a:solidFill>
                  <a:schemeClr val="bg1"/>
                </a:solidFill>
                <a:cs typeface="Calibri"/>
              </a:rPr>
              <a:t>activities</a:t>
            </a:r>
            <a:r>
              <a:rPr lang="en-GB" b="0" dirty="0">
                <a:solidFill>
                  <a:schemeClr val="bg1"/>
                </a:solidFill>
                <a:ea typeface="+mn-ea"/>
                <a:cs typeface="Calibri"/>
              </a:rPr>
              <a:t> which will allow pupils to</a:t>
            </a:r>
            <a:r>
              <a:rPr lang="en-GB" dirty="0">
                <a:solidFill>
                  <a:schemeClr val="bg1"/>
                </a:solidFill>
                <a:ea typeface="+mn-ea"/>
                <a:cs typeface="Calibri"/>
              </a:rPr>
              <a:t> explore </a:t>
            </a:r>
            <a:r>
              <a:rPr lang="en-GB" dirty="0">
                <a:solidFill>
                  <a:schemeClr val="bg1"/>
                </a:solidFill>
                <a:cs typeface="Calibri"/>
              </a:rPr>
              <a:t>the sites</a:t>
            </a:r>
            <a:r>
              <a:rPr lang="en-GB" dirty="0">
                <a:solidFill>
                  <a:schemeClr val="bg1"/>
                </a:solidFill>
                <a:ea typeface="+mn-ea"/>
                <a:cs typeface="Calibri"/>
              </a:rPr>
              <a:t> on the trail in greater depth.</a:t>
            </a:r>
            <a:r>
              <a:rPr lang="en-GB" dirty="0">
                <a:solidFill>
                  <a:schemeClr val="bg1"/>
                </a:solidFill>
                <a:cs typeface="Calibri"/>
              </a:rPr>
              <a:t> </a:t>
            </a:r>
          </a:p>
          <a:p>
            <a:endParaRPr lang="en-GB" dirty="0">
              <a:solidFill>
                <a:schemeClr val="bg1"/>
              </a:solidFill>
              <a:cs typeface="Calibri"/>
            </a:endParaRPr>
          </a:p>
          <a:p>
            <a:r>
              <a:rPr lang="en-GB" dirty="0">
                <a:solidFill>
                  <a:schemeClr val="bg1"/>
                </a:solidFill>
                <a:cs typeface="Calibri"/>
              </a:rPr>
              <a:t>The suggestions in this PPT are a starting point only.  Teachers are encouraged to use the website links provided (see notes section below each slide), as well as their own research and planning, to further develop these ideas into teaching activities.</a:t>
            </a:r>
            <a:endParaRPr lang="en-GB" dirty="0">
              <a:solidFill>
                <a:schemeClr val="bg1"/>
              </a:solidFill>
              <a:cs typeface="Segoe UI"/>
            </a:endParaRPr>
          </a:p>
        </p:txBody>
      </p:sp>
      <p:sp>
        <p:nvSpPr>
          <p:cNvPr id="4" name="Content Placeholder 3">
            <a:extLst>
              <a:ext uri="{FF2B5EF4-FFF2-40B4-BE49-F238E27FC236}">
                <a16:creationId xmlns:a16="http://schemas.microsoft.com/office/drawing/2014/main" id="{5490D74E-D5BB-3F34-A913-4ADED8DF2BF1}"/>
              </a:ext>
            </a:extLst>
          </p:cNvPr>
          <p:cNvSpPr>
            <a:spLocks noGrp="1"/>
          </p:cNvSpPr>
          <p:nvPr>
            <p:ph idx="1"/>
          </p:nvPr>
        </p:nvSpPr>
        <p:spPr>
          <a:xfrm>
            <a:off x="7289087" y="634846"/>
            <a:ext cx="3959233" cy="5091251"/>
          </a:xfrm>
        </p:spPr>
        <p:txBody>
          <a:bodyPr lIns="0" tIns="45720" rIns="90000" bIns="45720" anchor="t">
            <a:normAutofit/>
          </a:bodyPr>
          <a:lstStyle/>
          <a:p>
            <a:r>
              <a:rPr lang="en-GB" sz="2400" b="1" dirty="0">
                <a:cs typeface="Arial"/>
              </a:rPr>
              <a:t>Accompanying Resources</a:t>
            </a:r>
          </a:p>
          <a:p>
            <a:pPr marL="457200" indent="-457200">
              <a:buFont typeface="Arial" panose="020B0604020202020204" pitchFamily="34" charset="0"/>
              <a:buChar char="•"/>
            </a:pPr>
            <a:r>
              <a:rPr lang="en-GB" sz="1800" dirty="0">
                <a:hlinkClick r:id="rId5"/>
              </a:rPr>
              <a:t>Information for Teachers</a:t>
            </a:r>
            <a:endParaRPr lang="en-GB" sz="1800" dirty="0"/>
          </a:p>
          <a:p>
            <a:pPr marL="457200" indent="-457200">
              <a:buFont typeface="Arial" panose="020B0604020202020204" pitchFamily="34" charset="0"/>
              <a:buChar char="•"/>
            </a:pPr>
            <a:r>
              <a:rPr lang="en-GB" sz="1800" dirty="0"/>
              <a:t>History Trail: 'We Need to Walk About Empire'</a:t>
            </a:r>
            <a:endParaRPr lang="en-GB" sz="1800" dirty="0">
              <a:cs typeface="Arial"/>
            </a:endParaRPr>
          </a:p>
          <a:p>
            <a:pPr marL="1257300" lvl="1" indent="-457200"/>
            <a:r>
              <a:rPr lang="en-GB" sz="1800" dirty="0">
                <a:hlinkClick r:id="rId6"/>
              </a:rPr>
              <a:t>Teachers’ trail script</a:t>
            </a:r>
            <a:endParaRPr lang="en-GB" sz="1800" dirty="0"/>
          </a:p>
          <a:p>
            <a:pPr marL="1257300" lvl="1" indent="-457200"/>
            <a:r>
              <a:rPr lang="en-GB" sz="1800" dirty="0">
                <a:hlinkClick r:id="rId7"/>
              </a:rPr>
              <a:t>Trail map &amp; worksheet</a:t>
            </a:r>
            <a:endParaRPr lang="en-GB" sz="1800" dirty="0"/>
          </a:p>
          <a:p>
            <a:pPr marL="457200" indent="-457200">
              <a:buFont typeface="Arial" panose="020B0604020202020204" pitchFamily="34" charset="0"/>
              <a:buChar char="•"/>
            </a:pPr>
            <a:r>
              <a:rPr lang="en-GB" sz="1800" dirty="0">
                <a:cs typeface="Arial"/>
              </a:rPr>
              <a:t>Post Trail </a:t>
            </a:r>
            <a:r>
              <a:rPr lang="en-GB" sz="1800" dirty="0">
                <a:cs typeface="Arial"/>
                <a:hlinkClick r:id="rId8"/>
              </a:rPr>
              <a:t>Recap and Reflect PPT</a:t>
            </a:r>
            <a:endParaRPr lang="en-GB" sz="1800" dirty="0"/>
          </a:p>
          <a:p>
            <a:pPr marL="457200" indent="-457200">
              <a:buFont typeface="Arial" panose="020B0604020202020204" pitchFamily="34" charset="0"/>
              <a:buChar char="•"/>
            </a:pPr>
            <a:r>
              <a:rPr lang="en-GB" sz="1800" dirty="0"/>
              <a:t>Post Trail  </a:t>
            </a:r>
            <a:r>
              <a:rPr lang="en-GB" sz="1800" dirty="0">
                <a:hlinkClick r:id="rId9"/>
              </a:rPr>
              <a:t>Suggested Activities PPT</a:t>
            </a:r>
            <a:r>
              <a:rPr lang="en-GB" sz="1800" dirty="0"/>
              <a:t> </a:t>
            </a:r>
          </a:p>
          <a:p>
            <a:pPr marL="457200" indent="-457200">
              <a:buFont typeface="Arial" panose="020B0604020202020204" pitchFamily="34" charset="0"/>
              <a:buChar char="•"/>
            </a:pPr>
            <a:r>
              <a:rPr lang="en-GB" sz="1800" dirty="0"/>
              <a:t>Post trail supporting resources:</a:t>
            </a:r>
          </a:p>
          <a:p>
            <a:pPr marL="1257300" lvl="1" indent="-457200"/>
            <a:r>
              <a:rPr lang="en-GB" sz="1800" dirty="0"/>
              <a:t>We Need to Walk About Empire </a:t>
            </a:r>
            <a:r>
              <a:rPr lang="en-GB" sz="1800" dirty="0">
                <a:hlinkClick r:id="rId10"/>
              </a:rPr>
              <a:t>StoryMap</a:t>
            </a:r>
            <a:endParaRPr lang="en-GB" sz="1800" dirty="0"/>
          </a:p>
          <a:p>
            <a:pPr marL="1257300" lvl="1" indent="-457200"/>
            <a:r>
              <a:rPr lang="en-GB" sz="1800" dirty="0"/>
              <a:t>Buildings: </a:t>
            </a:r>
            <a:r>
              <a:rPr lang="en-GB" sz="1800" dirty="0">
                <a:hlinkClick r:id="rId11"/>
              </a:rPr>
              <a:t>Colour, cut &amp; build Activity Sheet</a:t>
            </a:r>
            <a:endParaRPr lang="en-GB" sz="2000" dirty="0"/>
          </a:p>
          <a:p>
            <a:pPr marL="457200" indent="-457200">
              <a:buFont typeface="Arial,Sans-Serif" panose="020B0604020202020204" pitchFamily="34" charset="0"/>
              <a:buChar char="•"/>
            </a:pPr>
            <a:endParaRPr lang="en-GB" sz="2000" dirty="0">
              <a:solidFill>
                <a:srgbClr val="808080"/>
              </a:solidFill>
              <a:cs typeface="Arial"/>
            </a:endParaRPr>
          </a:p>
          <a:p>
            <a:pPr marL="342900" indent="-342900">
              <a:buFont typeface="Arial" panose="020B0604020202020204" pitchFamily="34" charset="0"/>
              <a:buChar char="•"/>
            </a:pPr>
            <a:endParaRPr lang="en-GB" sz="1800" dirty="0">
              <a:cs typeface="Arial"/>
            </a:endParaRPr>
          </a:p>
        </p:txBody>
      </p:sp>
      <p:sp>
        <p:nvSpPr>
          <p:cNvPr id="5" name="TextBox 7">
            <a:extLst>
              <a:ext uri="{FF2B5EF4-FFF2-40B4-BE49-F238E27FC236}">
                <a16:creationId xmlns:a16="http://schemas.microsoft.com/office/drawing/2014/main" id="{A711B665-6E9D-4895-D32D-5658BFA3888C}"/>
              </a:ext>
            </a:extLst>
          </p:cNvPr>
          <p:cNvSpPr txBox="1"/>
          <p:nvPr/>
        </p:nvSpPr>
        <p:spPr>
          <a:xfrm>
            <a:off x="2171791" y="6073896"/>
            <a:ext cx="7774619"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800" b="1" dirty="0"/>
              <a:t>Please refer to the ‘</a:t>
            </a:r>
            <a:r>
              <a:rPr lang="en-GB" sz="1800" b="1" dirty="0">
                <a:hlinkClick r:id="rId5"/>
              </a:rPr>
              <a:t>Information for Teachers</a:t>
            </a:r>
            <a:r>
              <a:rPr lang="en-GB" sz="1800" b="1" dirty="0"/>
              <a:t>’ document before using this PPT and the other resources provided.</a:t>
            </a:r>
          </a:p>
        </p:txBody>
      </p:sp>
    </p:spTree>
    <p:extLst>
      <p:ext uri="{BB962C8B-B14F-4D97-AF65-F5344CB8AC3E}">
        <p14:creationId xmlns:p14="http://schemas.microsoft.com/office/powerpoint/2010/main" val="3250995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15604A-D184-F0DF-4FB6-ECA3B9328D88}"/>
              </a:ext>
            </a:extLst>
          </p:cNvPr>
          <p:cNvSpPr>
            <a:spLocks noGrp="1"/>
          </p:cNvSpPr>
          <p:nvPr>
            <p:ph type="title"/>
          </p:nvPr>
        </p:nvSpPr>
        <p:spPr>
          <a:xfrm>
            <a:off x="357187" y="365126"/>
            <a:ext cx="9833415" cy="710288"/>
          </a:xfrm>
        </p:spPr>
        <p:txBody>
          <a:bodyPr/>
          <a:lstStyle/>
          <a:p>
            <a:r>
              <a:rPr lang="en-GB" dirty="0"/>
              <a:t>‘We Need to Walk About Empire’ </a:t>
            </a:r>
            <a:r>
              <a:rPr lang="en-GB" b="0" dirty="0"/>
              <a:t>StoryMap </a:t>
            </a:r>
          </a:p>
        </p:txBody>
      </p:sp>
      <p:sp>
        <p:nvSpPr>
          <p:cNvPr id="2" name="Content Placeholder 1">
            <a:extLst>
              <a:ext uri="{FF2B5EF4-FFF2-40B4-BE49-F238E27FC236}">
                <a16:creationId xmlns:a16="http://schemas.microsoft.com/office/drawing/2014/main" id="{FAF380D1-DF8E-C2B9-6FDE-479D54B1DFF1}"/>
              </a:ext>
            </a:extLst>
          </p:cNvPr>
          <p:cNvSpPr>
            <a:spLocks noGrp="1"/>
          </p:cNvSpPr>
          <p:nvPr>
            <p:ph idx="1"/>
          </p:nvPr>
        </p:nvSpPr>
        <p:spPr>
          <a:xfrm>
            <a:off x="362595" y="1411705"/>
            <a:ext cx="3354482" cy="2708604"/>
          </a:xfrm>
        </p:spPr>
        <p:txBody>
          <a:bodyPr vert="horz" lIns="0" tIns="45720" rIns="90000" bIns="45720" rtlCol="0" anchor="t">
            <a:noAutofit/>
          </a:bodyPr>
          <a:lstStyle/>
          <a:p>
            <a:r>
              <a:rPr lang="en-GB" sz="2400" dirty="0"/>
              <a:t>Use the </a:t>
            </a:r>
            <a:r>
              <a:rPr lang="en-GB" sz="2400" dirty="0" err="1"/>
              <a:t>StoryMap</a:t>
            </a:r>
            <a:r>
              <a:rPr lang="en-GB" sz="2400" dirty="0"/>
              <a:t>, ‘</a:t>
            </a:r>
            <a:r>
              <a:rPr lang="en-GB" sz="2400" dirty="0">
                <a:hlinkClick r:id="rId2"/>
              </a:rPr>
              <a:t>We Need to Walk About Empire</a:t>
            </a:r>
            <a:r>
              <a:rPr lang="en-GB" sz="2400" dirty="0"/>
              <a:t>’ to revisit the sites on the history trail with your class.</a:t>
            </a:r>
            <a:endParaRPr lang="en-GB" sz="2400" dirty="0">
              <a:ea typeface="Calibri"/>
              <a:cs typeface="Calibri"/>
            </a:endParaRPr>
          </a:p>
          <a:p>
            <a:endParaRPr lang="en-GB" dirty="0">
              <a:ea typeface="Calibri"/>
              <a:cs typeface="Calibri"/>
            </a:endParaRPr>
          </a:p>
          <a:p>
            <a:endParaRPr lang="en-GB" sz="2400" dirty="0">
              <a:ea typeface="Calibri"/>
              <a:cs typeface="Calibri"/>
            </a:endParaRPr>
          </a:p>
        </p:txBody>
      </p:sp>
      <p:pic>
        <p:nvPicPr>
          <p:cNvPr id="13" name="Picture 12" descr="Screenshot of online StoryMap version of trail">
            <a:extLst>
              <a:ext uri="{FF2B5EF4-FFF2-40B4-BE49-F238E27FC236}">
                <a16:creationId xmlns:a16="http://schemas.microsoft.com/office/drawing/2014/main" id="{DB925890-1F14-6301-97EA-7973BDA16D74}"/>
              </a:ext>
            </a:extLst>
          </p:cNvPr>
          <p:cNvPicPr>
            <a:picLocks noChangeAspect="1"/>
          </p:cNvPicPr>
          <p:nvPr/>
        </p:nvPicPr>
        <p:blipFill>
          <a:blip r:embed="rId3"/>
          <a:stretch>
            <a:fillRect/>
          </a:stretch>
        </p:blipFill>
        <p:spPr>
          <a:xfrm>
            <a:off x="4050460" y="1035944"/>
            <a:ext cx="7759654" cy="4495800"/>
          </a:xfrm>
          <a:prstGeom prst="rect">
            <a:avLst/>
          </a:prstGeom>
          <a:ln w="38100">
            <a:solidFill>
              <a:srgbClr val="7AA62C"/>
            </a:solidFill>
          </a:ln>
        </p:spPr>
      </p:pic>
      <p:sp>
        <p:nvSpPr>
          <p:cNvPr id="5" name="Picture Placeholder 4">
            <a:extLst>
              <a:ext uri="{FF2B5EF4-FFF2-40B4-BE49-F238E27FC236}">
                <a16:creationId xmlns:a16="http://schemas.microsoft.com/office/drawing/2014/main" id="{641838A9-E3D5-4372-0FC4-7E841D36A338}"/>
              </a:ext>
              <a:ext uri="{C183D7F6-B498-43B3-948B-1728B52AA6E4}">
                <adec:decorative xmlns:adec="http://schemas.microsoft.com/office/drawing/2017/decorative" val="1"/>
              </a:ext>
            </a:extLst>
          </p:cNvPr>
          <p:cNvSpPr>
            <a:spLocks noGrp="1"/>
          </p:cNvSpPr>
          <p:nvPr>
            <p:ph type="pic" sz="quarter" idx="24"/>
          </p:nvPr>
        </p:nvSpPr>
        <p:spPr>
          <a:xfrm>
            <a:off x="8471643" y="4964277"/>
            <a:ext cx="3643313" cy="579437"/>
          </a:xfrm>
        </p:spPr>
      </p:sp>
      <p:sp>
        <p:nvSpPr>
          <p:cNvPr id="6" name="Text Placeholder 5">
            <a:extLst>
              <a:ext uri="{FF2B5EF4-FFF2-40B4-BE49-F238E27FC236}">
                <a16:creationId xmlns:a16="http://schemas.microsoft.com/office/drawing/2014/main" id="{3A089367-774B-DA38-C152-C9B44D0C63BE}"/>
              </a:ext>
            </a:extLst>
          </p:cNvPr>
          <p:cNvSpPr>
            <a:spLocks noGrp="1"/>
          </p:cNvSpPr>
          <p:nvPr>
            <p:ph type="body" sz="quarter" idx="23"/>
          </p:nvPr>
        </p:nvSpPr>
        <p:spPr>
          <a:xfrm>
            <a:off x="8775372" y="5052928"/>
            <a:ext cx="2830459" cy="414338"/>
          </a:xfrm>
        </p:spPr>
        <p:txBody>
          <a:bodyPr>
            <a:normAutofit fontScale="92500" lnSpcReduction="20000"/>
          </a:bodyPr>
          <a:lstStyle/>
          <a:p>
            <a:r>
              <a:rPr lang="en-GB" dirty="0"/>
              <a:t>We Need To Walk About Empire StoryMap</a:t>
            </a:r>
          </a:p>
        </p:txBody>
      </p:sp>
      <p:grpSp>
        <p:nvGrpSpPr>
          <p:cNvPr id="9" name="Look-Char">
            <a:extLst>
              <a:ext uri="{FF2B5EF4-FFF2-40B4-BE49-F238E27FC236}">
                <a16:creationId xmlns:a16="http://schemas.microsoft.com/office/drawing/2014/main" id="{684F7E2F-A66D-89CC-A804-70F3605DAA57}"/>
              </a:ext>
              <a:ext uri="{C183D7F6-B498-43B3-948B-1728B52AA6E4}">
                <adec:decorative xmlns:adec="http://schemas.microsoft.com/office/drawing/2017/decorative" val="1"/>
              </a:ext>
            </a:extLst>
          </p:cNvPr>
          <p:cNvGrpSpPr/>
          <p:nvPr/>
        </p:nvGrpSpPr>
        <p:grpSpPr>
          <a:xfrm>
            <a:off x="907405" y="4236931"/>
            <a:ext cx="2434728" cy="2418727"/>
            <a:chOff x="5454739" y="748100"/>
            <a:chExt cx="2429350" cy="2383784"/>
          </a:xfrm>
        </p:grpSpPr>
        <p:sp>
          <p:nvSpPr>
            <p:cNvPr id="10" name="Deco-Washi">
              <a:extLst>
                <a:ext uri="{FF2B5EF4-FFF2-40B4-BE49-F238E27FC236}">
                  <a16:creationId xmlns:a16="http://schemas.microsoft.com/office/drawing/2014/main" id="{3734F58F-BA89-BDFE-A73B-082793268C73}"/>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descr="Look">
              <a:extLst>
                <a:ext uri="{FF2B5EF4-FFF2-40B4-BE49-F238E27FC236}">
                  <a16:creationId xmlns:a16="http://schemas.microsoft.com/office/drawing/2014/main" id="{DE3342CC-E85F-4A61-EB58-01AEAFB9B760}"/>
                </a:ext>
              </a:extLst>
            </p:cNvPr>
            <p:cNvSpPr txBox="1">
              <a:spLocks/>
            </p:cNvSpPr>
            <p:nvPr/>
          </p:nvSpPr>
          <p:spPr>
            <a:xfrm rot="21383919">
              <a:off x="5690974" y="856768"/>
              <a:ext cx="1700794"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pic>
          <p:nvPicPr>
            <p:cNvPr id="12" name="Look-icon" descr="Look character icon">
              <a:extLst>
                <a:ext uri="{FF2B5EF4-FFF2-40B4-BE49-F238E27FC236}">
                  <a16:creationId xmlns:a16="http://schemas.microsoft.com/office/drawing/2014/main" id="{DEB03BF9-6827-02EF-10EA-56A6280C91E3}"/>
                </a:ext>
              </a:extLst>
            </p:cNvPr>
            <p:cNvPicPr>
              <a:picLocks noChangeAspect="1"/>
            </p:cNvPicPr>
            <p:nvPr/>
          </p:nvPicPr>
          <p:blipFill>
            <a:blip r:embed="rId6"/>
            <a:stretch>
              <a:fillRect/>
            </a:stretch>
          </p:blipFill>
          <p:spPr>
            <a:xfrm>
              <a:off x="5454739" y="1565372"/>
              <a:ext cx="2429350" cy="1566512"/>
            </a:xfrm>
            <a:prstGeom prst="rect">
              <a:avLst/>
            </a:prstGeom>
          </p:spPr>
        </p:pic>
      </p:grpSp>
      <p:sp>
        <p:nvSpPr>
          <p:cNvPr id="8" name="TextBox 7">
            <a:extLst>
              <a:ext uri="{FF2B5EF4-FFF2-40B4-BE49-F238E27FC236}">
                <a16:creationId xmlns:a16="http://schemas.microsoft.com/office/drawing/2014/main" id="{582E9DC7-8419-2502-1789-836CEFB7153A}"/>
              </a:ext>
            </a:extLst>
          </p:cNvPr>
          <p:cNvSpPr txBox="1"/>
          <p:nvPr/>
        </p:nvSpPr>
        <p:spPr>
          <a:xfrm>
            <a:off x="3451929" y="5723433"/>
            <a:ext cx="8956715" cy="707886"/>
          </a:xfrm>
          <a:prstGeom prst="rect">
            <a:avLst/>
          </a:prstGeom>
          <a:noFill/>
        </p:spPr>
        <p:txBody>
          <a:bodyPr wrap="square" lIns="91440" tIns="45720" rIns="91440" bIns="45720" anchor="t">
            <a:spAutoFit/>
          </a:bodyPr>
          <a:lstStyle/>
          <a:p>
            <a:pPr algn="ctr"/>
            <a:r>
              <a:rPr lang="en-GB" sz="2000" dirty="0"/>
              <a:t>Have a look at the additional images of each site on the StoryMap. </a:t>
            </a:r>
            <a:endParaRPr lang="en-US" sz="2000" dirty="0"/>
          </a:p>
          <a:p>
            <a:pPr algn="ctr"/>
            <a:r>
              <a:rPr lang="en-GB" sz="2000" dirty="0"/>
              <a:t>Do they help to understand the site even better?</a:t>
            </a:r>
          </a:p>
        </p:txBody>
      </p:sp>
    </p:spTree>
    <p:extLst>
      <p:ext uri="{BB962C8B-B14F-4D97-AF65-F5344CB8AC3E}">
        <p14:creationId xmlns:p14="http://schemas.microsoft.com/office/powerpoint/2010/main" val="2577426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60F190-A205-DC85-1970-25292B025C12}"/>
              </a:ext>
            </a:extLst>
          </p:cNvPr>
          <p:cNvSpPr>
            <a:spLocks noGrp="1"/>
          </p:cNvSpPr>
          <p:nvPr>
            <p:ph type="title"/>
          </p:nvPr>
        </p:nvSpPr>
        <p:spPr>
          <a:xfrm>
            <a:off x="275609" y="123275"/>
            <a:ext cx="5580905" cy="710288"/>
          </a:xfrm>
        </p:spPr>
        <p:txBody>
          <a:bodyPr/>
          <a:lstStyle/>
          <a:p>
            <a:r>
              <a:rPr lang="en-GB" b="1" dirty="0"/>
              <a:t>The Albert Dock</a:t>
            </a:r>
            <a:endParaRPr lang="en-GB" b="1" dirty="0">
              <a:cs typeface="Calibri Light"/>
            </a:endParaRPr>
          </a:p>
        </p:txBody>
      </p:sp>
      <p:sp>
        <p:nvSpPr>
          <p:cNvPr id="2" name="Content Placeholder 1">
            <a:extLst>
              <a:ext uri="{FF2B5EF4-FFF2-40B4-BE49-F238E27FC236}">
                <a16:creationId xmlns:a16="http://schemas.microsoft.com/office/drawing/2014/main" id="{8643973E-2404-8620-2597-75D61C796537}"/>
              </a:ext>
            </a:extLst>
          </p:cNvPr>
          <p:cNvSpPr>
            <a:spLocks noGrp="1"/>
          </p:cNvSpPr>
          <p:nvPr>
            <p:ph idx="1"/>
          </p:nvPr>
        </p:nvSpPr>
        <p:spPr>
          <a:xfrm>
            <a:off x="281402" y="938199"/>
            <a:ext cx="5335627" cy="5837252"/>
          </a:xfrm>
        </p:spPr>
        <p:txBody>
          <a:bodyPr vert="horz" lIns="0" tIns="45720" rIns="90000" bIns="45720" rtlCol="0" anchor="t">
            <a:noAutofit/>
          </a:bodyPr>
          <a:lstStyle/>
          <a:p>
            <a:r>
              <a:rPr lang="en-GB" sz="1800" dirty="0">
                <a:solidFill>
                  <a:srgbClr val="000000"/>
                </a:solidFill>
                <a:effectLst/>
                <a:ea typeface="Times New Roman" panose="02020603050405020304" pitchFamily="18" charset="0"/>
                <a:cs typeface="Cambria" panose="02040503050406030204" pitchFamily="18" charset="0"/>
              </a:rPr>
              <a:t>On the trail we found out about </a:t>
            </a:r>
            <a:r>
              <a:rPr lang="en-GB" sz="1800" dirty="0">
                <a:solidFill>
                  <a:srgbClr val="000000"/>
                </a:solidFill>
                <a:ea typeface="Times New Roman" panose="02020603050405020304" pitchFamily="18" charset="0"/>
                <a:cs typeface="Cambria" panose="02040503050406030204" pitchFamily="18" charset="0"/>
              </a:rPr>
              <a:t>t</a:t>
            </a:r>
            <a:r>
              <a:rPr lang="en-GB" sz="1800" dirty="0">
                <a:solidFill>
                  <a:srgbClr val="000000"/>
                </a:solidFill>
                <a:effectLst/>
                <a:ea typeface="Times New Roman" panose="02020603050405020304" pitchFamily="18" charset="0"/>
                <a:cs typeface="Cambria" panose="02040503050406030204" pitchFamily="18" charset="0"/>
              </a:rPr>
              <a:t>he Albert Dock and its links with the British Empire.</a:t>
            </a:r>
          </a:p>
          <a:p>
            <a:endParaRPr lang="en-GB" sz="1800" b="1" dirty="0">
              <a:solidFill>
                <a:srgbClr val="000000"/>
              </a:solidFill>
            </a:endParaRPr>
          </a:p>
          <a:p>
            <a:r>
              <a:rPr lang="en-GB" sz="1800" dirty="0">
                <a:effectLst/>
                <a:ea typeface="Calibri" panose="020F0502020204030204" pitchFamily="34" charset="0"/>
              </a:rPr>
              <a:t>In 1870 a journalist called William Allingham visited Albert Dock. He described the huge variety of items that were shipped into Liverpool, which came from all over the British Empire. </a:t>
            </a:r>
          </a:p>
          <a:p>
            <a:r>
              <a:rPr lang="en-GB" sz="1800" dirty="0">
                <a:effectLst/>
                <a:ea typeface="Calibri" panose="020F0502020204030204" pitchFamily="34" charset="0"/>
              </a:rPr>
              <a:t> </a:t>
            </a:r>
          </a:p>
          <a:p>
            <a:r>
              <a:rPr lang="en-GB" sz="1800" b="1" dirty="0">
                <a:effectLst/>
                <a:ea typeface="Calibri" panose="020F0502020204030204" pitchFamily="34" charset="0"/>
              </a:rPr>
              <a:t>Read the extract from the article, on the next slide, carefully. </a:t>
            </a:r>
            <a:endParaRPr lang="en-GB" sz="1800" dirty="0">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600" dirty="0">
                <a:effectLst/>
                <a:ea typeface="Times New Roman" panose="02020603050405020304" pitchFamily="18" charset="0"/>
              </a:rPr>
              <a:t>Underline in one colour the items he mentions. Have you heard of them all?</a:t>
            </a:r>
          </a:p>
          <a:p>
            <a:pPr marL="342900" lvl="0" indent="-342900">
              <a:buSzPts val="1000"/>
              <a:buFont typeface="Symbol" panose="05050102010706020507" pitchFamily="18" charset="2"/>
              <a:buChar char=""/>
              <a:tabLst>
                <a:tab pos="457200" algn="l"/>
              </a:tabLst>
            </a:pPr>
            <a:r>
              <a:rPr lang="en-GB" sz="1600" dirty="0">
                <a:ea typeface="Calibri" panose="020F0502020204030204" pitchFamily="34" charset="0"/>
              </a:rPr>
              <a:t>In another colour, underline the countries he mentions.</a:t>
            </a:r>
            <a:endParaRPr lang="en-GB" sz="1600" dirty="0">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600" dirty="0">
                <a:effectLst/>
                <a:ea typeface="Times New Roman" panose="02020603050405020304" pitchFamily="18" charset="0"/>
              </a:rPr>
              <a:t>Can you </a:t>
            </a:r>
            <a:r>
              <a:rPr lang="en-GB" sz="1600" dirty="0">
                <a:ea typeface="Times New Roman" panose="02020603050405020304" pitchFamily="18" charset="0"/>
              </a:rPr>
              <a:t>f</a:t>
            </a:r>
            <a:r>
              <a:rPr lang="en-GB" sz="1600" dirty="0">
                <a:effectLst/>
                <a:ea typeface="Times New Roman" panose="02020603050405020304" pitchFamily="18" charset="0"/>
              </a:rPr>
              <a:t>ind the countries he mentions on a map of the world?</a:t>
            </a:r>
            <a:endParaRPr lang="en-GB" sz="1600" dirty="0">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600" dirty="0">
                <a:effectLst/>
                <a:ea typeface="Times New Roman" panose="02020603050405020304" pitchFamily="18" charset="0"/>
              </a:rPr>
              <a:t>Can you mark which items came from which countries on your map.</a:t>
            </a:r>
            <a:endParaRPr lang="en-GB" sz="1600" dirty="0">
              <a:effectLst/>
              <a:ea typeface="Calibri" panose="020F0502020204030204" pitchFamily="34" charset="0"/>
            </a:endParaRPr>
          </a:p>
          <a:p>
            <a:r>
              <a:rPr lang="en-GB" sz="1600" dirty="0">
                <a:solidFill>
                  <a:srgbClr val="500050"/>
                </a:solidFill>
                <a:effectLst/>
                <a:ea typeface="Calibri" panose="020F0502020204030204" pitchFamily="34" charset="0"/>
              </a:rPr>
              <a:t> </a:t>
            </a:r>
            <a:endParaRPr lang="en-GB" sz="1600" dirty="0">
              <a:effectLst/>
              <a:ea typeface="Calibri" panose="020F0502020204030204" pitchFamily="34" charset="0"/>
            </a:endParaRPr>
          </a:p>
          <a:p>
            <a:endParaRPr lang="en-GB" sz="1800" b="1" dirty="0"/>
          </a:p>
        </p:txBody>
      </p:sp>
      <p:pic>
        <p:nvPicPr>
          <p:cNvPr id="12" name="Picture Placeholder 11" descr="Boats in a harbor with buildings in the background with Albert Dock in the background">
            <a:extLst>
              <a:ext uri="{FF2B5EF4-FFF2-40B4-BE49-F238E27FC236}">
                <a16:creationId xmlns:a16="http://schemas.microsoft.com/office/drawing/2014/main" id="{A845E6A4-4D66-E4D8-11BB-C0D83C5A6FAA}"/>
              </a:ext>
            </a:extLst>
          </p:cNvPr>
          <p:cNvPicPr>
            <a:picLocks noGrp="1" noChangeAspect="1"/>
          </p:cNvPicPr>
          <p:nvPr>
            <p:ph type="pic" sz="quarter" idx="10"/>
          </p:nvPr>
        </p:nvPicPr>
        <p:blipFill>
          <a:blip r:embed="rId3"/>
          <a:srcRect l="16667" r="16667"/>
          <a:stretch>
            <a:fillRect/>
          </a:stretch>
        </p:blipFill>
        <p:spPr/>
      </p:pic>
      <p:sp>
        <p:nvSpPr>
          <p:cNvPr id="5" name="Picture Placeholder 4">
            <a:extLst>
              <a:ext uri="{FF2B5EF4-FFF2-40B4-BE49-F238E27FC236}">
                <a16:creationId xmlns:a16="http://schemas.microsoft.com/office/drawing/2014/main" id="{2F86434B-4186-B5C3-B420-0A1896038083}"/>
              </a:ext>
              <a:ext uri="{C183D7F6-B498-43B3-948B-1728B52AA6E4}">
                <adec:decorative xmlns:adec="http://schemas.microsoft.com/office/drawing/2017/decorative" val="1"/>
              </a:ext>
            </a:extLst>
          </p:cNvPr>
          <p:cNvSpPr>
            <a:spLocks noGrp="1"/>
          </p:cNvSpPr>
          <p:nvPr>
            <p:ph type="pic" sz="quarter" idx="24"/>
          </p:nvPr>
        </p:nvSpPr>
        <p:spPr>
          <a:xfrm>
            <a:off x="7409793" y="6278563"/>
            <a:ext cx="3643313" cy="579437"/>
          </a:xfrm>
        </p:spPr>
      </p:sp>
      <p:sp>
        <p:nvSpPr>
          <p:cNvPr id="6" name="Text Placeholder 5">
            <a:extLst>
              <a:ext uri="{FF2B5EF4-FFF2-40B4-BE49-F238E27FC236}">
                <a16:creationId xmlns:a16="http://schemas.microsoft.com/office/drawing/2014/main" id="{2C295345-944B-A82A-7022-A874E966EBD6}"/>
              </a:ext>
            </a:extLst>
          </p:cNvPr>
          <p:cNvSpPr>
            <a:spLocks noGrp="1"/>
          </p:cNvSpPr>
          <p:nvPr>
            <p:ph type="body" sz="quarter" idx="23"/>
          </p:nvPr>
        </p:nvSpPr>
        <p:spPr>
          <a:xfrm>
            <a:off x="7679359" y="6361113"/>
            <a:ext cx="2830459" cy="414338"/>
          </a:xfrm>
        </p:spPr>
        <p:txBody>
          <a:bodyPr/>
          <a:lstStyle/>
          <a:p>
            <a:pPr marL="0" indent="0">
              <a:buNone/>
            </a:pPr>
            <a:r>
              <a:rPr lang="en-GB"/>
              <a:t>The Albert Dock</a:t>
            </a:r>
          </a:p>
        </p:txBody>
      </p:sp>
    </p:spTree>
    <p:extLst>
      <p:ext uri="{BB962C8B-B14F-4D97-AF65-F5344CB8AC3E}">
        <p14:creationId xmlns:p14="http://schemas.microsoft.com/office/powerpoint/2010/main" val="985845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5699-62A5-5435-6A6B-0549AE02DF18}"/>
              </a:ext>
            </a:extLst>
          </p:cNvPr>
          <p:cNvSpPr>
            <a:spLocks noGrp="1"/>
          </p:cNvSpPr>
          <p:nvPr>
            <p:ph type="title"/>
          </p:nvPr>
        </p:nvSpPr>
        <p:spPr>
          <a:xfrm>
            <a:off x="357187" y="-710288"/>
            <a:ext cx="10996613" cy="710288"/>
          </a:xfrm>
        </p:spPr>
        <p:txBody>
          <a:bodyPr vert="horz" lIns="0" tIns="45720" rIns="90000" bIns="45720" rtlCol="0" anchor="b">
            <a:normAutofit/>
          </a:bodyPr>
          <a:lstStyle/>
          <a:p>
            <a:r>
              <a:rPr lang="en-GB" dirty="0"/>
              <a:t>Activity sheet</a:t>
            </a:r>
          </a:p>
        </p:txBody>
      </p:sp>
      <p:pic>
        <p:nvPicPr>
          <p:cNvPr id="6" name="Picture 5" descr="A person in a suit with a bow tie">
            <a:extLst>
              <a:ext uri="{FF2B5EF4-FFF2-40B4-BE49-F238E27FC236}">
                <a16:creationId xmlns:a16="http://schemas.microsoft.com/office/drawing/2014/main" id="{EB73906A-2D90-17EA-5531-DCA625B21F6E}"/>
              </a:ext>
            </a:extLst>
          </p:cNvPr>
          <p:cNvPicPr>
            <a:picLocks noChangeAspect="1"/>
          </p:cNvPicPr>
          <p:nvPr/>
        </p:nvPicPr>
        <p:blipFill>
          <a:blip r:embed="rId3"/>
          <a:stretch>
            <a:fillRect/>
          </a:stretch>
        </p:blipFill>
        <p:spPr>
          <a:xfrm>
            <a:off x="349445" y="891817"/>
            <a:ext cx="2542806" cy="3245565"/>
          </a:xfrm>
          <a:prstGeom prst="rect">
            <a:avLst/>
          </a:prstGeom>
        </p:spPr>
      </p:pic>
      <p:sp>
        <p:nvSpPr>
          <p:cNvPr id="4" name="TextBox 3">
            <a:extLst>
              <a:ext uri="{FF2B5EF4-FFF2-40B4-BE49-F238E27FC236}">
                <a16:creationId xmlns:a16="http://schemas.microsoft.com/office/drawing/2014/main" id="{01BD5474-162D-3024-325E-B30135DFABFE}"/>
              </a:ext>
            </a:extLst>
          </p:cNvPr>
          <p:cNvSpPr txBox="1"/>
          <p:nvPr/>
        </p:nvSpPr>
        <p:spPr>
          <a:xfrm>
            <a:off x="4093866" y="559379"/>
            <a:ext cx="7169499" cy="4426853"/>
          </a:xfrm>
          <a:prstGeom prst="rect">
            <a:avLst/>
          </a:prstGeom>
          <a:noFill/>
        </p:spPr>
        <p:txBody>
          <a:bodyPr wrap="square">
            <a:spAutoFit/>
          </a:bodyPr>
          <a:lstStyle/>
          <a:p>
            <a:pPr>
              <a:lnSpc>
                <a:spcPct val="150000"/>
              </a:lnSpc>
            </a:pPr>
            <a:r>
              <a:rPr lang="en-GB" sz="2000" i="1" dirty="0">
                <a:ea typeface="Calibri" panose="020F0502020204030204" pitchFamily="34" charset="0"/>
              </a:rPr>
              <a:t>“</a:t>
            </a:r>
            <a:r>
              <a:rPr lang="en-GB" sz="2000" i="1" dirty="0">
                <a:effectLst/>
                <a:ea typeface="Calibri" panose="020F0502020204030204" pitchFamily="34" charset="0"/>
              </a:rPr>
              <a:t>Hither converge in ceaseless streams the cotton of America, India, Egypt, the wool of the Australian plains, the elephants’ tusks and palm oil of African forests, the spermaceti of Arctic seas, the grain from the shores of Mississippi, St Lawrence, Elbe, Loire, Danube, Vistula, and many another stream, the hides of South America, the sugar, copper, tobacco, rice, timber, guano, &amp;c., of every land the sun’s eye looks upon.”</a:t>
            </a:r>
          </a:p>
          <a:p>
            <a:endParaRPr lang="en-GB" sz="1600" dirty="0">
              <a:ea typeface="Calibri" panose="020F0502020204030204" pitchFamily="34" charset="0"/>
            </a:endParaRPr>
          </a:p>
          <a:p>
            <a:r>
              <a:rPr lang="en-GB" sz="1600" dirty="0">
                <a:ea typeface="Calibri" panose="020F0502020204030204" pitchFamily="34" charset="0"/>
              </a:rPr>
              <a:t>Extract from a description of the </a:t>
            </a:r>
            <a:r>
              <a:rPr lang="en-GB" sz="1600" dirty="0">
                <a:effectLst/>
                <a:ea typeface="Calibri" panose="020F0502020204030204" pitchFamily="34" charset="0"/>
              </a:rPr>
              <a:t>items that were shipped into Albert Dock from all over the British Empire, by William Allingham</a:t>
            </a:r>
          </a:p>
          <a:p>
            <a:pPr>
              <a:lnSpc>
                <a:spcPct val="150000"/>
              </a:lnSpc>
            </a:pPr>
            <a:r>
              <a:rPr lang="en-GB" sz="1800" b="1" i="1" dirty="0">
                <a:effectLst/>
                <a:ea typeface="Calibri" panose="020F0502020204030204" pitchFamily="34" charset="0"/>
              </a:rPr>
              <a:t> </a:t>
            </a:r>
            <a:endParaRPr lang="en-GB" sz="1800" i="1" dirty="0">
              <a:effectLst/>
              <a:ea typeface="Calibri" panose="020F0502020204030204" pitchFamily="34" charset="0"/>
            </a:endParaRPr>
          </a:p>
        </p:txBody>
      </p:sp>
      <p:sp>
        <p:nvSpPr>
          <p:cNvPr id="7" name="Speech Bubble: Rectangle with Corners Rounded 6">
            <a:extLst>
              <a:ext uri="{FF2B5EF4-FFF2-40B4-BE49-F238E27FC236}">
                <a16:creationId xmlns:a16="http://schemas.microsoft.com/office/drawing/2014/main" id="{777EEDC4-CB45-9B87-6BB5-4CAE771879E6}"/>
              </a:ext>
              <a:ext uri="{C183D7F6-B498-43B3-948B-1728B52AA6E4}">
                <adec:decorative xmlns:adec="http://schemas.microsoft.com/office/drawing/2017/decorative" val="1"/>
              </a:ext>
            </a:extLst>
          </p:cNvPr>
          <p:cNvSpPr/>
          <p:nvPr/>
        </p:nvSpPr>
        <p:spPr>
          <a:xfrm>
            <a:off x="3892899" y="462224"/>
            <a:ext cx="7370466" cy="4300695"/>
          </a:xfrm>
          <a:prstGeom prst="wedgeRoundRectCallout">
            <a:avLst>
              <a:gd name="adj1" fmla="val -76747"/>
              <a:gd name="adj2" fmla="val -13759"/>
              <a:gd name="adj3" fmla="val 16667"/>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D12F588-B82A-61EE-30EC-7EAEDCB46790}"/>
              </a:ext>
              <a:ext uri="{C183D7F6-B498-43B3-948B-1728B52AA6E4}">
                <adec:decorative xmlns:adec="http://schemas.microsoft.com/office/drawing/2017/decorative" val="1"/>
              </a:ext>
            </a:extLst>
          </p:cNvPr>
          <p:cNvSpPr/>
          <p:nvPr/>
        </p:nvSpPr>
        <p:spPr>
          <a:xfrm>
            <a:off x="452176" y="4692580"/>
            <a:ext cx="476459" cy="39188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2007D2B-F7E3-9D90-3004-777AFB585807}"/>
              </a:ext>
              <a:ext uri="{C183D7F6-B498-43B3-948B-1728B52AA6E4}">
                <adec:decorative xmlns:adec="http://schemas.microsoft.com/office/drawing/2017/decorative" val="1"/>
              </a:ext>
            </a:extLst>
          </p:cNvPr>
          <p:cNvSpPr/>
          <p:nvPr/>
        </p:nvSpPr>
        <p:spPr>
          <a:xfrm>
            <a:off x="452176" y="5279598"/>
            <a:ext cx="476459" cy="39188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A9648E7-7DD7-830A-A7BE-E4720C1827B7}"/>
              </a:ext>
            </a:extLst>
          </p:cNvPr>
          <p:cNvSpPr txBox="1"/>
          <p:nvPr/>
        </p:nvSpPr>
        <p:spPr>
          <a:xfrm>
            <a:off x="928635" y="4692580"/>
            <a:ext cx="2311121" cy="338554"/>
          </a:xfrm>
          <a:prstGeom prst="rect">
            <a:avLst/>
          </a:prstGeom>
          <a:noFill/>
        </p:spPr>
        <p:txBody>
          <a:bodyPr wrap="square" rtlCol="0">
            <a:spAutoFit/>
          </a:bodyPr>
          <a:lstStyle/>
          <a:p>
            <a:r>
              <a:rPr lang="en-GB" sz="1600" dirty="0"/>
              <a:t>Items described</a:t>
            </a:r>
          </a:p>
        </p:txBody>
      </p:sp>
      <p:sp>
        <p:nvSpPr>
          <p:cNvPr id="11" name="TextBox 10">
            <a:extLst>
              <a:ext uri="{FF2B5EF4-FFF2-40B4-BE49-F238E27FC236}">
                <a16:creationId xmlns:a16="http://schemas.microsoft.com/office/drawing/2014/main" id="{2CB8C67E-7559-475A-9241-7B70934797D1}"/>
              </a:ext>
            </a:extLst>
          </p:cNvPr>
          <p:cNvSpPr txBox="1"/>
          <p:nvPr/>
        </p:nvSpPr>
        <p:spPr>
          <a:xfrm>
            <a:off x="928635" y="5279598"/>
            <a:ext cx="3385875" cy="338554"/>
          </a:xfrm>
          <a:prstGeom prst="rect">
            <a:avLst/>
          </a:prstGeom>
          <a:noFill/>
        </p:spPr>
        <p:txBody>
          <a:bodyPr wrap="square" rtlCol="0">
            <a:spAutoFit/>
          </a:bodyPr>
          <a:lstStyle/>
          <a:p>
            <a:r>
              <a:rPr lang="en-GB" sz="1600" dirty="0"/>
              <a:t>Countries that the items came from</a:t>
            </a:r>
          </a:p>
        </p:txBody>
      </p:sp>
      <p:sp>
        <p:nvSpPr>
          <p:cNvPr id="12" name="TextBox 11">
            <a:extLst>
              <a:ext uri="{FF2B5EF4-FFF2-40B4-BE49-F238E27FC236}">
                <a16:creationId xmlns:a16="http://schemas.microsoft.com/office/drawing/2014/main" id="{68A21697-E6E2-3D5C-7247-C40D916314AB}"/>
              </a:ext>
            </a:extLst>
          </p:cNvPr>
          <p:cNvSpPr txBox="1"/>
          <p:nvPr/>
        </p:nvSpPr>
        <p:spPr>
          <a:xfrm>
            <a:off x="4314510" y="5086709"/>
            <a:ext cx="6728209" cy="584775"/>
          </a:xfrm>
          <a:prstGeom prst="rect">
            <a:avLst/>
          </a:prstGeom>
          <a:noFill/>
          <a:ln w="12700">
            <a:solidFill>
              <a:schemeClr val="tx1"/>
            </a:solidFill>
          </a:ln>
        </p:spPr>
        <p:txBody>
          <a:bodyPr wrap="square" rtlCol="0">
            <a:spAutoFit/>
          </a:bodyPr>
          <a:lstStyle/>
          <a:p>
            <a:pPr marL="342900" lvl="0" indent="-342900">
              <a:buSzPts val="1000"/>
              <a:buFont typeface="Symbol" panose="05050102010706020507" pitchFamily="18" charset="2"/>
              <a:buChar char=""/>
              <a:tabLst>
                <a:tab pos="457200" algn="l"/>
              </a:tabLst>
            </a:pPr>
            <a:r>
              <a:rPr lang="en-GB" sz="1600" dirty="0">
                <a:effectLst/>
                <a:ea typeface="Times New Roman" panose="02020603050405020304" pitchFamily="18" charset="0"/>
              </a:rPr>
              <a:t>Can you </a:t>
            </a:r>
            <a:r>
              <a:rPr lang="en-GB" sz="1600" dirty="0">
                <a:ea typeface="Times New Roman" panose="02020603050405020304" pitchFamily="18" charset="0"/>
              </a:rPr>
              <a:t>f</a:t>
            </a:r>
            <a:r>
              <a:rPr lang="en-GB" sz="1600" dirty="0">
                <a:effectLst/>
                <a:ea typeface="Times New Roman" panose="02020603050405020304" pitchFamily="18" charset="0"/>
              </a:rPr>
              <a:t>ind the countries he mentions on a map of the world?</a:t>
            </a:r>
            <a:endParaRPr lang="en-GB" sz="1600" dirty="0">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600" dirty="0">
                <a:effectLst/>
                <a:ea typeface="Times New Roman" panose="02020603050405020304" pitchFamily="18" charset="0"/>
              </a:rPr>
              <a:t>Can you mark which items came from which countries on your map.</a:t>
            </a:r>
            <a:endParaRPr lang="en-GB" sz="1600" dirty="0">
              <a:effectLst/>
              <a:ea typeface="Calibri" panose="020F0502020204030204" pitchFamily="34" charset="0"/>
            </a:endParaRPr>
          </a:p>
        </p:txBody>
      </p:sp>
    </p:spTree>
    <p:extLst>
      <p:ext uri="{BB962C8B-B14F-4D97-AF65-F5344CB8AC3E}">
        <p14:creationId xmlns:p14="http://schemas.microsoft.com/office/powerpoint/2010/main" val="2367352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7C06E8-EBC3-86AD-236D-C1E4E2743837}"/>
              </a:ext>
            </a:extLst>
          </p:cNvPr>
          <p:cNvSpPr>
            <a:spLocks noGrp="1"/>
          </p:cNvSpPr>
          <p:nvPr>
            <p:ph type="title"/>
          </p:nvPr>
        </p:nvSpPr>
        <p:spPr>
          <a:xfrm>
            <a:off x="190932" y="323562"/>
            <a:ext cx="5580905" cy="710288"/>
          </a:xfrm>
        </p:spPr>
        <p:txBody>
          <a:bodyPr/>
          <a:lstStyle/>
          <a:p>
            <a:r>
              <a:rPr lang="en-GB" b="1" dirty="0"/>
              <a:t>Port of Liverpool Building</a:t>
            </a:r>
            <a:endParaRPr lang="en-GB" b="1" dirty="0">
              <a:cs typeface="Calibri Light"/>
            </a:endParaRPr>
          </a:p>
        </p:txBody>
      </p:sp>
      <p:sp>
        <p:nvSpPr>
          <p:cNvPr id="2" name="Content Placeholder 1">
            <a:extLst>
              <a:ext uri="{FF2B5EF4-FFF2-40B4-BE49-F238E27FC236}">
                <a16:creationId xmlns:a16="http://schemas.microsoft.com/office/drawing/2014/main" id="{9657B76F-62D8-46D0-658C-09E7BE68A277}"/>
              </a:ext>
            </a:extLst>
          </p:cNvPr>
          <p:cNvSpPr>
            <a:spLocks noGrp="1"/>
          </p:cNvSpPr>
          <p:nvPr>
            <p:ph idx="1"/>
          </p:nvPr>
        </p:nvSpPr>
        <p:spPr>
          <a:xfrm>
            <a:off x="194631" y="1192326"/>
            <a:ext cx="5706738" cy="4981601"/>
          </a:xfrm>
        </p:spPr>
        <p:txBody>
          <a:bodyPr/>
          <a:lstStyle/>
          <a:p>
            <a:r>
              <a:rPr lang="en-GB" sz="2000" dirty="0">
                <a:latin typeface="Arial" panose="020B0604020202020204" pitchFamily="34" charset="0"/>
                <a:ea typeface="Arial" panose="020B0604020202020204" pitchFamily="34" charset="0"/>
              </a:rPr>
              <a:t>When we visited the Port of Liverpool Building, we found out that m</a:t>
            </a:r>
            <a:r>
              <a:rPr lang="en-GB" sz="2000" dirty="0">
                <a:effectLst/>
                <a:latin typeface="Arial" panose="020B0604020202020204" pitchFamily="34" charset="0"/>
                <a:ea typeface="Arial" panose="020B0604020202020204" pitchFamily="34" charset="0"/>
              </a:rPr>
              <a:t>ore than 247,000 outbound passengers travelled through Liverpool in 1904, twice the amount of London, Southampton, and Queenstown, in New Zealand, combined!</a:t>
            </a:r>
            <a:endParaRPr lang="en-GB" sz="2000" b="1" dirty="0">
              <a:latin typeface="Arial" panose="020B0604020202020204" pitchFamily="34" charset="0"/>
              <a:ea typeface="Arial" panose="020B0604020202020204" pitchFamily="34" charset="0"/>
            </a:endParaRPr>
          </a:p>
          <a:p>
            <a:endParaRPr lang="en-GB" sz="2000" b="1" dirty="0">
              <a:effectLst/>
              <a:latin typeface="Arial" panose="020B0604020202020204" pitchFamily="34" charset="0"/>
              <a:ea typeface="Arial" panose="020B0604020202020204" pitchFamily="34" charset="0"/>
            </a:endParaRPr>
          </a:p>
          <a:p>
            <a:r>
              <a:rPr lang="en-GB" sz="2000" dirty="0">
                <a:effectLst/>
                <a:latin typeface="Arial" panose="020B0604020202020204" pitchFamily="34" charset="0"/>
                <a:ea typeface="Arial" panose="020B0604020202020204" pitchFamily="34" charset="0"/>
              </a:rPr>
              <a:t>However, Liverpool was not only a port of departure. Over the centuries, many people from across the empire arrived in Liverpool to live. </a:t>
            </a:r>
          </a:p>
          <a:p>
            <a:r>
              <a:rPr lang="en-GB" sz="2000" dirty="0">
                <a:effectLst/>
                <a:latin typeface="Arial" panose="020B0604020202020204" pitchFamily="34" charset="0"/>
                <a:ea typeface="Arial" panose="020B0604020202020204" pitchFamily="34" charset="0"/>
              </a:rPr>
              <a:t> </a:t>
            </a:r>
            <a:endParaRPr lang="en-GB" sz="2000" dirty="0">
              <a:solidFill>
                <a:srgbClr val="202122"/>
              </a:solidFill>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en-GB" sz="2000" b="1" dirty="0">
                <a:solidFill>
                  <a:srgbClr val="202122"/>
                </a:solidFill>
                <a:effectLst/>
                <a:latin typeface="Arial" panose="020B0604020202020204" pitchFamily="34" charset="0"/>
                <a:ea typeface="Arial" panose="020B0604020202020204" pitchFamily="34" charset="0"/>
              </a:rPr>
              <a:t>Find out more about James Clarke (1886 -1946) who was one such person, who made his life in Liverpool.</a:t>
            </a:r>
          </a:p>
          <a:p>
            <a:pPr marL="285750" indent="-285750">
              <a:buFont typeface="Arial" panose="020B0604020202020204" pitchFamily="34" charset="0"/>
              <a:buChar char="•"/>
            </a:pPr>
            <a:r>
              <a:rPr lang="en-GB" sz="2000" b="1" dirty="0">
                <a:solidFill>
                  <a:srgbClr val="202122"/>
                </a:solidFill>
                <a:effectLst/>
                <a:latin typeface="Arial" panose="020B0604020202020204" pitchFamily="34" charset="0"/>
                <a:ea typeface="Arial" panose="020B0604020202020204" pitchFamily="34" charset="0"/>
              </a:rPr>
              <a:t>Why might he be described as a significant individual for Liverpool?</a:t>
            </a:r>
            <a:endParaRPr lang="en-GB" sz="2000" dirty="0">
              <a:effectLst/>
              <a:latin typeface="Arial" panose="020B0604020202020204" pitchFamily="34" charset="0"/>
              <a:ea typeface="Arial" panose="020B0604020202020204" pitchFamily="34" charset="0"/>
            </a:endParaRPr>
          </a:p>
          <a:p>
            <a:endParaRPr lang="en-GB" dirty="0"/>
          </a:p>
        </p:txBody>
      </p:sp>
      <p:pic>
        <p:nvPicPr>
          <p:cNvPr id="7" name="Picture Placeholder 30" descr="A large white building with a dome roof">
            <a:extLst>
              <a:ext uri="{FF2B5EF4-FFF2-40B4-BE49-F238E27FC236}">
                <a16:creationId xmlns:a16="http://schemas.microsoft.com/office/drawing/2014/main" id="{9DAD9AEA-83BE-B917-B5F0-0217CAEF5DEE}"/>
              </a:ext>
            </a:extLst>
          </p:cNvPr>
          <p:cNvPicPr>
            <a:picLocks noGrp="1" noChangeAspect="1"/>
          </p:cNvPicPr>
          <p:nvPr>
            <p:ph type="pic" sz="quarter" idx="10"/>
          </p:nvPr>
        </p:nvPicPr>
        <p:blipFill>
          <a:blip r:embed="rId3"/>
          <a:srcRect l="22753" r="22753"/>
          <a:stretch>
            <a:fillRect/>
          </a:stretch>
        </p:blipFill>
        <p:spPr>
          <a:xfrm>
            <a:off x="6096000" y="0"/>
            <a:ext cx="6096000" cy="6858000"/>
          </a:xfrm>
          <a:prstGeom prst="rect">
            <a:avLst/>
          </a:prstGeom>
        </p:spPr>
      </p:pic>
      <p:sp>
        <p:nvSpPr>
          <p:cNvPr id="5" name="Picture Placeholder 4">
            <a:extLst>
              <a:ext uri="{FF2B5EF4-FFF2-40B4-BE49-F238E27FC236}">
                <a16:creationId xmlns:a16="http://schemas.microsoft.com/office/drawing/2014/main" id="{2F4F8184-3B2B-B17B-9FAF-0BFC8F385621}"/>
              </a:ext>
              <a:ext uri="{C183D7F6-B498-43B3-948B-1728B52AA6E4}">
                <adec:decorative xmlns:adec="http://schemas.microsoft.com/office/drawing/2017/decorative" val="1"/>
              </a:ext>
            </a:extLst>
          </p:cNvPr>
          <p:cNvSpPr>
            <a:spLocks noGrp="1"/>
          </p:cNvSpPr>
          <p:nvPr>
            <p:ph type="pic" sz="quarter" idx="24"/>
          </p:nvPr>
        </p:nvSpPr>
        <p:spPr>
          <a:xfrm>
            <a:off x="7409414" y="6272407"/>
            <a:ext cx="3643313" cy="579437"/>
          </a:xfrm>
        </p:spPr>
      </p:sp>
      <p:sp>
        <p:nvSpPr>
          <p:cNvPr id="6" name="Text Placeholder 5">
            <a:extLst>
              <a:ext uri="{FF2B5EF4-FFF2-40B4-BE49-F238E27FC236}">
                <a16:creationId xmlns:a16="http://schemas.microsoft.com/office/drawing/2014/main" id="{CB10744C-6F08-AAF2-5432-CBCE5820C042}"/>
              </a:ext>
            </a:extLst>
          </p:cNvPr>
          <p:cNvSpPr>
            <a:spLocks noGrp="1"/>
          </p:cNvSpPr>
          <p:nvPr>
            <p:ph type="body" sz="quarter" idx="23"/>
          </p:nvPr>
        </p:nvSpPr>
        <p:spPr>
          <a:xfrm>
            <a:off x="7678980" y="6354957"/>
            <a:ext cx="2830459" cy="414338"/>
          </a:xfrm>
        </p:spPr>
        <p:txBody>
          <a:bodyPr/>
          <a:lstStyle/>
          <a:p>
            <a:pPr marL="0" indent="0">
              <a:buNone/>
            </a:pPr>
            <a:r>
              <a:rPr lang="en-GB" dirty="0"/>
              <a:t>The Port of Liverpool Building</a:t>
            </a:r>
          </a:p>
        </p:txBody>
      </p:sp>
    </p:spTree>
    <p:extLst>
      <p:ext uri="{BB962C8B-B14F-4D97-AF65-F5344CB8AC3E}">
        <p14:creationId xmlns:p14="http://schemas.microsoft.com/office/powerpoint/2010/main" val="5660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137750-5680-5DD9-31BC-5D47D8B3CC0F}"/>
              </a:ext>
            </a:extLst>
          </p:cNvPr>
          <p:cNvSpPr>
            <a:spLocks noGrp="1"/>
          </p:cNvSpPr>
          <p:nvPr>
            <p:ph type="title"/>
          </p:nvPr>
        </p:nvSpPr>
        <p:spPr>
          <a:xfrm>
            <a:off x="260205" y="1348799"/>
            <a:ext cx="5580905" cy="710288"/>
          </a:xfrm>
        </p:spPr>
        <p:txBody>
          <a:bodyPr>
            <a:normAutofit fontScale="90000"/>
          </a:bodyPr>
          <a:lstStyle/>
          <a:p>
            <a:r>
              <a:rPr lang="en-GB" b="1" dirty="0"/>
              <a:t>Church of Our Lady and St Nicholas</a:t>
            </a:r>
            <a:endParaRPr lang="en-GB" b="1" dirty="0">
              <a:cs typeface="Calibri Light"/>
            </a:endParaRPr>
          </a:p>
        </p:txBody>
      </p:sp>
      <p:sp>
        <p:nvSpPr>
          <p:cNvPr id="2" name="Content Placeholder 1">
            <a:extLst>
              <a:ext uri="{FF2B5EF4-FFF2-40B4-BE49-F238E27FC236}">
                <a16:creationId xmlns:a16="http://schemas.microsoft.com/office/drawing/2014/main" id="{8EC3DC86-98C7-E471-7CC3-3C981C0F1476}"/>
              </a:ext>
            </a:extLst>
          </p:cNvPr>
          <p:cNvSpPr>
            <a:spLocks noGrp="1"/>
          </p:cNvSpPr>
          <p:nvPr>
            <p:ph idx="1"/>
          </p:nvPr>
        </p:nvSpPr>
        <p:spPr>
          <a:xfrm>
            <a:off x="312613" y="2450795"/>
            <a:ext cx="5324852" cy="4981601"/>
          </a:xfrm>
        </p:spPr>
        <p:txBody>
          <a:bodyPr/>
          <a:lstStyle/>
          <a:p>
            <a:r>
              <a:rPr lang="en-GB" sz="2200" dirty="0"/>
              <a:t>In the grounds of the Church of Our Lady and St Nicholas we found the </a:t>
            </a:r>
            <a:r>
              <a:rPr lang="en-GB" sz="2200" dirty="0">
                <a:solidFill>
                  <a:srgbClr val="000000"/>
                </a:solidFill>
                <a:effectLst/>
                <a:ea typeface="Arial" panose="020B0604020202020204" pitchFamily="34" charset="0"/>
              </a:rPr>
              <a:t>commemorative plaque to recognise the burial place of an enslaved man known only as Abell. </a:t>
            </a:r>
          </a:p>
          <a:p>
            <a:endParaRPr lang="en-GB" sz="2200" dirty="0">
              <a:solidFill>
                <a:srgbClr val="000000"/>
              </a:solidFill>
            </a:endParaRPr>
          </a:p>
          <a:p>
            <a:pPr marL="285750" indent="-285750">
              <a:buFont typeface="Arial" panose="020B0604020202020204" pitchFamily="34" charset="0"/>
              <a:buChar char="•"/>
            </a:pPr>
            <a:r>
              <a:rPr lang="en-GB" sz="2200" b="1" dirty="0">
                <a:effectLst/>
                <a:ea typeface="Arial" panose="020B0604020202020204" pitchFamily="34" charset="0"/>
              </a:rPr>
              <a:t>Find out more about Abell and the memorial stone.</a:t>
            </a:r>
            <a:endParaRPr lang="en-GB" sz="2200" dirty="0">
              <a:effectLst/>
              <a:ea typeface="Arial" panose="020B0604020202020204" pitchFamily="34" charset="0"/>
            </a:endParaRPr>
          </a:p>
          <a:p>
            <a:endParaRPr lang="en-GB" sz="1800" dirty="0">
              <a:solidFill>
                <a:srgbClr val="000000"/>
              </a:solidFill>
              <a:latin typeface="Arial" panose="020B0604020202020204" pitchFamily="34" charset="0"/>
            </a:endParaRPr>
          </a:p>
        </p:txBody>
      </p:sp>
      <p:pic>
        <p:nvPicPr>
          <p:cNvPr id="7" name="Picture Placeholder 32" descr="A large stone church with a clock in the spire&#10;">
            <a:extLst>
              <a:ext uri="{FF2B5EF4-FFF2-40B4-BE49-F238E27FC236}">
                <a16:creationId xmlns:a16="http://schemas.microsoft.com/office/drawing/2014/main" id="{6F423204-C5A1-CB0B-FA41-E841369DE4E6}"/>
              </a:ext>
            </a:extLst>
          </p:cNvPr>
          <p:cNvPicPr>
            <a:picLocks noGrp="1" noChangeAspect="1"/>
          </p:cNvPicPr>
          <p:nvPr>
            <p:ph type="pic" sz="quarter" idx="10"/>
          </p:nvPr>
        </p:nvPicPr>
        <p:blipFill>
          <a:blip r:embed="rId3"/>
          <a:srcRect l="12071" r="12071"/>
          <a:stretch>
            <a:fillRect/>
          </a:stretch>
        </p:blipFill>
        <p:spPr>
          <a:xfrm>
            <a:off x="6096000" y="0"/>
            <a:ext cx="6096000" cy="6858000"/>
          </a:xfrm>
          <a:prstGeom prst="rect">
            <a:avLst/>
          </a:prstGeom>
        </p:spPr>
      </p:pic>
      <p:sp>
        <p:nvSpPr>
          <p:cNvPr id="5" name="Picture Placeholder 4">
            <a:extLst>
              <a:ext uri="{FF2B5EF4-FFF2-40B4-BE49-F238E27FC236}">
                <a16:creationId xmlns:a16="http://schemas.microsoft.com/office/drawing/2014/main" id="{37A57EEA-B73C-A84A-2011-0B897312315E}"/>
              </a:ext>
              <a:ext uri="{C183D7F6-B498-43B3-948B-1728B52AA6E4}">
                <adec:decorative xmlns:adec="http://schemas.microsoft.com/office/drawing/2017/decorative" val="1"/>
              </a:ext>
            </a:extLst>
          </p:cNvPr>
          <p:cNvSpPr>
            <a:spLocks noGrp="1"/>
          </p:cNvSpPr>
          <p:nvPr>
            <p:ph type="pic" sz="quarter" idx="24"/>
          </p:nvPr>
        </p:nvSpPr>
        <p:spPr>
          <a:xfrm>
            <a:off x="7335842" y="6278563"/>
            <a:ext cx="3643313" cy="579437"/>
          </a:xfrm>
        </p:spPr>
      </p:sp>
      <p:sp>
        <p:nvSpPr>
          <p:cNvPr id="6" name="Text Placeholder 5">
            <a:extLst>
              <a:ext uri="{FF2B5EF4-FFF2-40B4-BE49-F238E27FC236}">
                <a16:creationId xmlns:a16="http://schemas.microsoft.com/office/drawing/2014/main" id="{40D5ABAE-A0C7-5F7C-03EC-3FE364AB2762}"/>
              </a:ext>
            </a:extLst>
          </p:cNvPr>
          <p:cNvSpPr>
            <a:spLocks noGrp="1"/>
          </p:cNvSpPr>
          <p:nvPr>
            <p:ph type="body" sz="quarter" idx="23"/>
          </p:nvPr>
        </p:nvSpPr>
        <p:spPr>
          <a:xfrm>
            <a:off x="7605408" y="6361113"/>
            <a:ext cx="2830459" cy="414338"/>
          </a:xfrm>
        </p:spPr>
        <p:txBody>
          <a:bodyPr/>
          <a:lstStyle/>
          <a:p>
            <a:pPr marL="0" indent="0">
              <a:buNone/>
            </a:pPr>
            <a:r>
              <a:rPr lang="en-GB" dirty="0"/>
              <a:t>Church of Our Lady and St Nicholas</a:t>
            </a:r>
          </a:p>
        </p:txBody>
      </p:sp>
    </p:spTree>
    <p:extLst>
      <p:ext uri="{BB962C8B-B14F-4D97-AF65-F5344CB8AC3E}">
        <p14:creationId xmlns:p14="http://schemas.microsoft.com/office/powerpoint/2010/main" val="4048316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87FA6F-546B-5699-164D-73A1C25BB133}"/>
              </a:ext>
            </a:extLst>
          </p:cNvPr>
          <p:cNvSpPr>
            <a:spLocks noGrp="1"/>
          </p:cNvSpPr>
          <p:nvPr>
            <p:ph type="title"/>
          </p:nvPr>
        </p:nvSpPr>
        <p:spPr/>
        <p:txBody>
          <a:bodyPr/>
          <a:lstStyle/>
          <a:p>
            <a:r>
              <a:rPr lang="en-GB" b="1" dirty="0"/>
              <a:t>Town Hall</a:t>
            </a:r>
            <a:endParaRPr lang="en-GB" b="1" dirty="0">
              <a:cs typeface="Calibri Light"/>
            </a:endParaRPr>
          </a:p>
        </p:txBody>
      </p:sp>
      <p:sp>
        <p:nvSpPr>
          <p:cNvPr id="2" name="Content Placeholder 1">
            <a:extLst>
              <a:ext uri="{FF2B5EF4-FFF2-40B4-BE49-F238E27FC236}">
                <a16:creationId xmlns:a16="http://schemas.microsoft.com/office/drawing/2014/main" id="{DCAC4802-24D6-1739-EB16-84E974532E9D}"/>
              </a:ext>
            </a:extLst>
          </p:cNvPr>
          <p:cNvSpPr>
            <a:spLocks noGrp="1"/>
          </p:cNvSpPr>
          <p:nvPr>
            <p:ph idx="1"/>
          </p:nvPr>
        </p:nvSpPr>
        <p:spPr>
          <a:xfrm>
            <a:off x="381886" y="1087690"/>
            <a:ext cx="5324852" cy="4981601"/>
          </a:xfrm>
        </p:spPr>
        <p:txBody>
          <a:bodyPr vert="horz" lIns="0" tIns="45720" rIns="90000" bIns="45720" rtlCol="0" anchor="t">
            <a:normAutofit lnSpcReduction="10000"/>
          </a:bodyPr>
          <a:lstStyle/>
          <a:p>
            <a:r>
              <a:rPr lang="en-GB" sz="2200" dirty="0"/>
              <a:t>At the town hall, we discovered that all</a:t>
            </a:r>
            <a:r>
              <a:rPr lang="en-GB" sz="2200" dirty="0">
                <a:effectLst/>
                <a:ea typeface="Arial" panose="020B0604020202020204" pitchFamily="34" charset="0"/>
              </a:rPr>
              <a:t> the </a:t>
            </a:r>
            <a:r>
              <a:rPr lang="en-GB" sz="2200" dirty="0">
                <a:ea typeface="Arial" panose="020B0604020202020204" pitchFamily="34" charset="0"/>
              </a:rPr>
              <a:t>mayors</a:t>
            </a:r>
            <a:r>
              <a:rPr lang="en-GB" sz="2200" dirty="0">
                <a:effectLst/>
                <a:ea typeface="Arial" panose="020B0604020202020204" pitchFamily="34" charset="0"/>
              </a:rPr>
              <a:t> of Liverpool between 1787 and 1807 were</a:t>
            </a:r>
            <a:r>
              <a:rPr lang="en-GB" sz="2200" dirty="0">
                <a:ea typeface="Arial" panose="020B0604020202020204" pitchFamily="34" charset="0"/>
              </a:rPr>
              <a:t> </a:t>
            </a:r>
            <a:r>
              <a:rPr lang="en-GB" sz="2200" dirty="0">
                <a:effectLst/>
                <a:ea typeface="Arial" panose="020B0604020202020204" pitchFamily="34" charset="0"/>
              </a:rPr>
              <a:t>involved in the transatlantic slave trade.</a:t>
            </a:r>
          </a:p>
          <a:p>
            <a:endParaRPr lang="en-GB" sz="2200" dirty="0"/>
          </a:p>
          <a:p>
            <a:pPr marL="342900" indent="-342900">
              <a:buFont typeface="Arial" panose="020B0604020202020204" pitchFamily="34" charset="0"/>
              <a:buChar char="•"/>
            </a:pPr>
            <a:r>
              <a:rPr lang="en-GB" sz="2200" b="1" dirty="0">
                <a:solidFill>
                  <a:srgbClr val="000000"/>
                </a:solidFill>
                <a:effectLst/>
                <a:latin typeface="Arial"/>
                <a:ea typeface="Arial" panose="020B0604020202020204" pitchFamily="34" charset="0"/>
                <a:cs typeface="Arial"/>
              </a:rPr>
              <a:t>Find out the names of the </a:t>
            </a:r>
            <a:r>
              <a:rPr lang="en-GB" sz="2200" b="1" dirty="0">
                <a:solidFill>
                  <a:srgbClr val="000000"/>
                </a:solidFill>
                <a:latin typeface="Arial"/>
                <a:ea typeface="Arial" panose="020B0604020202020204" pitchFamily="34" charset="0"/>
                <a:cs typeface="Arial"/>
              </a:rPr>
              <a:t>mayors</a:t>
            </a:r>
            <a:r>
              <a:rPr lang="en-GB" sz="2200" b="1" dirty="0">
                <a:solidFill>
                  <a:srgbClr val="000000"/>
                </a:solidFill>
                <a:effectLst/>
                <a:latin typeface="Arial"/>
                <a:ea typeface="Arial" panose="020B0604020202020204" pitchFamily="34" charset="0"/>
                <a:cs typeface="Arial"/>
              </a:rPr>
              <a:t> of Liverpool from 1787 – 1807 on the </a:t>
            </a:r>
            <a:r>
              <a:rPr lang="en-GB" sz="2200" b="1" u="sng" dirty="0">
                <a:solidFill>
                  <a:srgbClr val="0000FF"/>
                </a:solidFill>
                <a:effectLst/>
                <a:latin typeface="Arial"/>
                <a:ea typeface="Arial" panose="020B0604020202020204" pitchFamily="34" charset="0"/>
                <a:cs typeface="Arial"/>
                <a:hlinkClick r:id="rId3"/>
              </a:rPr>
              <a:t>Liverpool Town Hall website</a:t>
            </a:r>
            <a:r>
              <a:rPr lang="en-GB" sz="2200" b="1" dirty="0">
                <a:solidFill>
                  <a:srgbClr val="000000"/>
                </a:solidFill>
                <a:effectLst/>
                <a:latin typeface="Arial"/>
                <a:ea typeface="Arial" panose="020B0604020202020204" pitchFamily="34" charset="0"/>
                <a:cs typeface="Arial"/>
              </a:rPr>
              <a:t>.</a:t>
            </a:r>
          </a:p>
          <a:p>
            <a:pPr marL="342900" indent="-342900">
              <a:buFont typeface="Arial" panose="020B0604020202020204" pitchFamily="34" charset="0"/>
              <a:buChar char="•"/>
            </a:pPr>
            <a:r>
              <a:rPr lang="en-GB" sz="2200" b="1" dirty="0">
                <a:solidFill>
                  <a:srgbClr val="000000"/>
                </a:solidFill>
                <a:effectLst/>
                <a:latin typeface="Arial" panose="020B0604020202020204" pitchFamily="34" charset="0"/>
                <a:ea typeface="Arial" panose="020B0604020202020204" pitchFamily="34" charset="0"/>
              </a:rPr>
              <a:t>Research some of the names to find out more about their involvement in the </a:t>
            </a:r>
            <a:r>
              <a:rPr lang="en-GB" sz="2200" b="1" dirty="0">
                <a:effectLst/>
                <a:latin typeface="Arial" panose="020B0604020202020204" pitchFamily="34" charset="0"/>
                <a:ea typeface="Arial" panose="020B0604020202020204" pitchFamily="34" charset="0"/>
              </a:rPr>
              <a:t>transatlantic</a:t>
            </a:r>
            <a:r>
              <a:rPr lang="en-GB" sz="2200" b="1" dirty="0">
                <a:solidFill>
                  <a:srgbClr val="000000"/>
                </a:solidFill>
                <a:effectLst/>
                <a:latin typeface="Arial" panose="020B0604020202020204" pitchFamily="34" charset="0"/>
                <a:ea typeface="Arial" panose="020B0604020202020204" pitchFamily="34" charset="0"/>
              </a:rPr>
              <a:t> slave trade. </a:t>
            </a:r>
          </a:p>
          <a:p>
            <a:pPr marL="342900" indent="-342900">
              <a:buFont typeface="Arial" panose="020B0604020202020204" pitchFamily="34" charset="0"/>
              <a:buChar char="•"/>
            </a:pPr>
            <a:r>
              <a:rPr lang="en-GB" sz="2200" b="1" dirty="0">
                <a:solidFill>
                  <a:srgbClr val="000000"/>
                </a:solidFill>
                <a:effectLst/>
                <a:latin typeface="Arial" panose="020B0604020202020204" pitchFamily="34" charset="0"/>
                <a:ea typeface="Arial" panose="020B0604020202020204" pitchFamily="34" charset="0"/>
              </a:rPr>
              <a:t>How many former mayors can you find that have streets in Liverpool named after them?</a:t>
            </a:r>
            <a:endParaRPr lang="en-GB" sz="2200" dirty="0">
              <a:effectLst/>
              <a:latin typeface="Arial" panose="020B0604020202020204" pitchFamily="34" charset="0"/>
              <a:ea typeface="Arial" panose="020B0604020202020204" pitchFamily="34" charset="0"/>
            </a:endParaRPr>
          </a:p>
          <a:p>
            <a:endParaRPr lang="en-GB" dirty="0"/>
          </a:p>
        </p:txBody>
      </p:sp>
      <p:pic>
        <p:nvPicPr>
          <p:cNvPr id="7" name="Picture Placeholder 21" descr="A large stone Town Hall building with columns and a clock">
            <a:extLst>
              <a:ext uri="{FF2B5EF4-FFF2-40B4-BE49-F238E27FC236}">
                <a16:creationId xmlns:a16="http://schemas.microsoft.com/office/drawing/2014/main" id="{187274C9-FC39-6A48-975D-AEB8BA1A1AB8}"/>
              </a:ext>
            </a:extLst>
          </p:cNvPr>
          <p:cNvPicPr>
            <a:picLocks noGrp="1" noChangeAspect="1"/>
          </p:cNvPicPr>
          <p:nvPr>
            <p:ph type="pic" sz="quarter" idx="10"/>
          </p:nvPr>
        </p:nvPicPr>
        <p:blipFill>
          <a:blip r:embed="rId4"/>
          <a:srcRect l="10870" r="10870"/>
          <a:stretch>
            <a:fillRect/>
          </a:stretch>
        </p:blipFill>
        <p:spPr>
          <a:xfrm>
            <a:off x="6096000" y="0"/>
            <a:ext cx="6096000" cy="6858000"/>
          </a:xfrm>
          <a:prstGeom prst="rect">
            <a:avLst/>
          </a:prstGeom>
        </p:spPr>
      </p:pic>
      <p:sp>
        <p:nvSpPr>
          <p:cNvPr id="5" name="Picture Placeholder 4">
            <a:extLst>
              <a:ext uri="{FF2B5EF4-FFF2-40B4-BE49-F238E27FC236}">
                <a16:creationId xmlns:a16="http://schemas.microsoft.com/office/drawing/2014/main" id="{1AD5E151-A3B0-A95F-9F11-52A3DFBB80FC}"/>
              </a:ext>
              <a:ext uri="{C183D7F6-B498-43B3-948B-1728B52AA6E4}">
                <adec:decorative xmlns:adec="http://schemas.microsoft.com/office/drawing/2017/decorative" val="1"/>
              </a:ext>
            </a:extLst>
          </p:cNvPr>
          <p:cNvSpPr>
            <a:spLocks noGrp="1"/>
          </p:cNvSpPr>
          <p:nvPr>
            <p:ph type="pic" sz="quarter" idx="24"/>
          </p:nvPr>
        </p:nvSpPr>
        <p:spPr>
          <a:xfrm>
            <a:off x="7199207" y="6278563"/>
            <a:ext cx="3643313" cy="579437"/>
          </a:xfrm>
        </p:spPr>
      </p:sp>
      <p:sp>
        <p:nvSpPr>
          <p:cNvPr id="6" name="Text Placeholder 5">
            <a:extLst>
              <a:ext uri="{FF2B5EF4-FFF2-40B4-BE49-F238E27FC236}">
                <a16:creationId xmlns:a16="http://schemas.microsoft.com/office/drawing/2014/main" id="{A11C23B9-16C3-0EBD-AAC9-468F6F4E4022}"/>
              </a:ext>
            </a:extLst>
          </p:cNvPr>
          <p:cNvSpPr>
            <a:spLocks noGrp="1"/>
          </p:cNvSpPr>
          <p:nvPr>
            <p:ph type="body" sz="quarter" idx="23"/>
          </p:nvPr>
        </p:nvSpPr>
        <p:spPr>
          <a:xfrm>
            <a:off x="7468773" y="6361113"/>
            <a:ext cx="2830459" cy="414338"/>
          </a:xfrm>
        </p:spPr>
        <p:txBody>
          <a:bodyPr/>
          <a:lstStyle/>
          <a:p>
            <a:pPr marL="0" indent="0">
              <a:buNone/>
            </a:pPr>
            <a:r>
              <a:rPr lang="en-GB" dirty="0"/>
              <a:t>Liverpool Town Hall</a:t>
            </a:r>
          </a:p>
        </p:txBody>
      </p:sp>
    </p:spTree>
    <p:extLst>
      <p:ext uri="{BB962C8B-B14F-4D97-AF65-F5344CB8AC3E}">
        <p14:creationId xmlns:p14="http://schemas.microsoft.com/office/powerpoint/2010/main" val="1347568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B2A3E7-BCD9-EB37-9AA3-43CAAA4F454E}"/>
              </a:ext>
            </a:extLst>
          </p:cNvPr>
          <p:cNvSpPr>
            <a:spLocks noGrp="1"/>
          </p:cNvSpPr>
          <p:nvPr>
            <p:ph type="title"/>
          </p:nvPr>
        </p:nvSpPr>
        <p:spPr/>
        <p:txBody>
          <a:bodyPr>
            <a:normAutofit fontScale="90000"/>
          </a:bodyPr>
          <a:lstStyle/>
          <a:p>
            <a:r>
              <a:rPr lang="en-GB" b="1" dirty="0">
                <a:ea typeface="Calibri Light"/>
                <a:cs typeface="Calibri Light"/>
              </a:rPr>
              <a:t>War Memorial at Exchange Flags Square</a:t>
            </a:r>
            <a:endParaRPr lang="en-GB" b="1" dirty="0">
              <a:cs typeface="Calibri Light"/>
            </a:endParaRPr>
          </a:p>
        </p:txBody>
      </p:sp>
      <p:sp>
        <p:nvSpPr>
          <p:cNvPr id="2" name="Content Placeholder 1">
            <a:extLst>
              <a:ext uri="{FF2B5EF4-FFF2-40B4-BE49-F238E27FC236}">
                <a16:creationId xmlns:a16="http://schemas.microsoft.com/office/drawing/2014/main" id="{BC21C5EF-336D-8A8C-C212-48E5273E897D}"/>
              </a:ext>
            </a:extLst>
          </p:cNvPr>
          <p:cNvSpPr>
            <a:spLocks noGrp="1"/>
          </p:cNvSpPr>
          <p:nvPr>
            <p:ph idx="1"/>
          </p:nvPr>
        </p:nvSpPr>
        <p:spPr/>
        <p:txBody>
          <a:bodyPr/>
          <a:lstStyle/>
          <a:p>
            <a:r>
              <a:rPr lang="en-GB" sz="2200" dirty="0">
                <a:effectLst/>
                <a:latin typeface="Arial" panose="020B0604020202020204" pitchFamily="34" charset="0"/>
                <a:ea typeface="Arial" panose="020B0604020202020204" pitchFamily="34" charset="0"/>
              </a:rPr>
              <a:t>When we visited the war memorial at Exchange Flags </a:t>
            </a:r>
            <a:r>
              <a:rPr lang="en-GB" sz="2200" dirty="0">
                <a:latin typeface="Arial" panose="020B0604020202020204" pitchFamily="34" charset="0"/>
                <a:ea typeface="Arial" panose="020B0604020202020204" pitchFamily="34" charset="0"/>
              </a:rPr>
              <a:t>S</a:t>
            </a:r>
            <a:r>
              <a:rPr lang="en-GB" sz="2200" dirty="0">
                <a:effectLst/>
                <a:latin typeface="Arial" panose="020B0604020202020204" pitchFamily="34" charset="0"/>
                <a:ea typeface="Arial" panose="020B0604020202020204" pitchFamily="34" charset="0"/>
              </a:rPr>
              <a:t>quare, we found out about soldiers from countries in the British Empire who fought in the First World War.</a:t>
            </a:r>
          </a:p>
          <a:p>
            <a:endParaRPr lang="en-GB" sz="2200" b="1" dirty="0">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en-GB" sz="2200" b="1" dirty="0">
                <a:effectLst/>
                <a:latin typeface="Arial" panose="020B0604020202020204" pitchFamily="34" charset="0"/>
                <a:ea typeface="Arial" panose="020B0604020202020204" pitchFamily="34" charset="0"/>
              </a:rPr>
              <a:t>Find out more about soldiers from countries in the British Empire who fought in the First World War.</a:t>
            </a:r>
          </a:p>
          <a:p>
            <a:pPr marL="285750" indent="-285750">
              <a:buFont typeface="Arial" panose="020B0604020202020204" pitchFamily="34" charset="0"/>
              <a:buChar char="•"/>
            </a:pPr>
            <a:r>
              <a:rPr lang="en-GB" sz="2200" b="1" dirty="0">
                <a:latin typeface="Arial" panose="020B0604020202020204" pitchFamily="34" charset="0"/>
              </a:rPr>
              <a:t>Where were they from?</a:t>
            </a:r>
          </a:p>
          <a:p>
            <a:pPr marL="285750" indent="-285750">
              <a:buFont typeface="Arial" panose="020B0604020202020204" pitchFamily="34" charset="0"/>
              <a:buChar char="•"/>
            </a:pPr>
            <a:r>
              <a:rPr lang="en-GB" sz="2200" b="1" dirty="0">
                <a:latin typeface="Arial" panose="020B0604020202020204" pitchFamily="34" charset="0"/>
              </a:rPr>
              <a:t>What were their experiences in the war?</a:t>
            </a:r>
            <a:endParaRPr lang="en-GB" sz="2200" dirty="0"/>
          </a:p>
        </p:txBody>
      </p:sp>
      <p:pic>
        <p:nvPicPr>
          <p:cNvPr id="7" name="Picture Placeholder 6" descr="A statue of a woman holding a staff">
            <a:extLst>
              <a:ext uri="{FF2B5EF4-FFF2-40B4-BE49-F238E27FC236}">
                <a16:creationId xmlns:a16="http://schemas.microsoft.com/office/drawing/2014/main" id="{523352DF-F3BD-375E-C157-BBD7DBA2439C}"/>
              </a:ext>
            </a:extLst>
          </p:cNvPr>
          <p:cNvPicPr>
            <a:picLocks noGrp="1" noChangeAspect="1"/>
          </p:cNvPicPr>
          <p:nvPr>
            <p:ph type="pic" sz="quarter" idx="10"/>
          </p:nvPr>
        </p:nvPicPr>
        <p:blipFill>
          <a:blip r:embed="rId3"/>
          <a:srcRect t="7813" b="7813"/>
          <a:stretch>
            <a:fillRect/>
          </a:stretch>
        </p:blipFill>
        <p:spPr>
          <a:xfrm>
            <a:off x="6096000" y="0"/>
            <a:ext cx="6096000" cy="6858000"/>
          </a:xfrm>
          <a:prstGeom prst="rect">
            <a:avLst/>
          </a:prstGeom>
        </p:spPr>
      </p:pic>
      <p:sp>
        <p:nvSpPr>
          <p:cNvPr id="5" name="Picture Placeholder 4">
            <a:extLst>
              <a:ext uri="{FF2B5EF4-FFF2-40B4-BE49-F238E27FC236}">
                <a16:creationId xmlns:a16="http://schemas.microsoft.com/office/drawing/2014/main" id="{6568DDAA-36E9-C0C5-7D74-79409621FA2C}"/>
              </a:ext>
              <a:ext uri="{C183D7F6-B498-43B3-948B-1728B52AA6E4}">
                <adec:decorative xmlns:adec="http://schemas.microsoft.com/office/drawing/2017/decorative" val="1"/>
              </a:ext>
            </a:extLst>
          </p:cNvPr>
          <p:cNvSpPr>
            <a:spLocks noGrp="1"/>
          </p:cNvSpPr>
          <p:nvPr>
            <p:ph type="pic" sz="quarter" idx="24"/>
          </p:nvPr>
        </p:nvSpPr>
        <p:spPr>
          <a:xfrm>
            <a:off x="7293800" y="6278563"/>
            <a:ext cx="3643313" cy="579437"/>
          </a:xfrm>
        </p:spPr>
      </p:sp>
      <p:sp>
        <p:nvSpPr>
          <p:cNvPr id="6" name="Text Placeholder 5">
            <a:extLst>
              <a:ext uri="{FF2B5EF4-FFF2-40B4-BE49-F238E27FC236}">
                <a16:creationId xmlns:a16="http://schemas.microsoft.com/office/drawing/2014/main" id="{445F88CE-6BCB-D2DB-2C9A-FDB4C0B1C4FF}"/>
              </a:ext>
            </a:extLst>
          </p:cNvPr>
          <p:cNvSpPr>
            <a:spLocks noGrp="1"/>
          </p:cNvSpPr>
          <p:nvPr>
            <p:ph type="body" sz="quarter" idx="23"/>
          </p:nvPr>
        </p:nvSpPr>
        <p:spPr>
          <a:xfrm>
            <a:off x="7563366" y="6361113"/>
            <a:ext cx="2830459" cy="414338"/>
          </a:xfrm>
        </p:spPr>
        <p:txBody>
          <a:bodyPr>
            <a:normAutofit fontScale="92500" lnSpcReduction="20000"/>
          </a:bodyPr>
          <a:lstStyle/>
          <a:p>
            <a:pPr marL="0" indent="0">
              <a:buNone/>
            </a:pPr>
            <a:r>
              <a:rPr lang="en-GB" dirty="0"/>
              <a:t>First World War Memorial, Exchange Flags Square</a:t>
            </a:r>
          </a:p>
        </p:txBody>
      </p:sp>
    </p:spTree>
    <p:extLst>
      <p:ext uri="{BB962C8B-B14F-4D97-AF65-F5344CB8AC3E}">
        <p14:creationId xmlns:p14="http://schemas.microsoft.com/office/powerpoint/2010/main" val="1992823103"/>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www.w3.org/XML/1998/namespace"/>
    <ds:schemaRef ds:uri="be30f734-6a04-496a-ba73-5e5e8d7e44d2"/>
    <ds:schemaRef ds:uri="http://schemas.microsoft.com/office/2006/documentManagement/types"/>
    <ds:schemaRef ds:uri="3cb168fb-557d-4aff-aaa1-591c64e5f6f0"/>
    <ds:schemaRef ds:uri="http://schemas.microsoft.com/office/infopath/2007/PartnerControl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4698</TotalTime>
  <Words>2236</Words>
  <Application>Microsoft Office PowerPoint</Application>
  <PresentationFormat>Widescreen</PresentationFormat>
  <Paragraphs>228</Paragraphs>
  <Slides>16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Arial,Sans-Serif</vt:lpstr>
      <vt:lpstr>Calibri</vt:lpstr>
      <vt:lpstr>Segoe UI</vt:lpstr>
      <vt:lpstr>Source Sans Pro Bold</vt:lpstr>
      <vt:lpstr>Symbol</vt:lpstr>
      <vt:lpstr>Office Theme</vt:lpstr>
      <vt:lpstr>What can Liverpool’s buildings tell us about the city's link with the British Empire?  Post trail activities to explore the sites on the trail in greater depth  A resource created by Liverpool Hope and Liverpool John Moores University, in partnership with the International Slavery Museum, Liverpool.  </vt:lpstr>
      <vt:lpstr>How to use this PPT</vt:lpstr>
      <vt:lpstr>‘We Need to Walk About Empire’ StoryMap </vt:lpstr>
      <vt:lpstr>The Albert Dock</vt:lpstr>
      <vt:lpstr>Activity sheet</vt:lpstr>
      <vt:lpstr>Port of Liverpool Building</vt:lpstr>
      <vt:lpstr>Church of Our Lady and St Nicholas</vt:lpstr>
      <vt:lpstr>Town Hall</vt:lpstr>
      <vt:lpstr>War Memorial at Exchange Flags Square</vt:lpstr>
      <vt:lpstr>Water Street (and the Martins Bank building)</vt:lpstr>
      <vt:lpstr>Alfred Lewis Jones Memorial</vt:lpstr>
      <vt:lpstr>Exploring the chronology of the sites on the trail.</vt:lpstr>
      <vt:lpstr>Buildings to use on timeline</vt:lpstr>
      <vt:lpstr>When were the sites on the trail built?</vt:lpstr>
      <vt:lpstr>When were the sites on the trail built? 2</vt:lpstr>
      <vt:lpstr>Listed Buildings and The Missing Pieces Project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17</cp:revision>
  <dcterms:created xsi:type="dcterms:W3CDTF">2022-11-29T11:24:41Z</dcterms:created>
  <dcterms:modified xsi:type="dcterms:W3CDTF">2024-06-27T08:58:51Z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