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66"/>
  </p:notesMasterIdLst>
  <p:handoutMasterIdLst>
    <p:handoutMasterId r:id="rId67"/>
  </p:handoutMasterIdLst>
  <p:sldIdLst>
    <p:sldId id="362" r:id="rId5"/>
    <p:sldId id="363" r:id="rId6"/>
    <p:sldId id="419" r:id="rId7"/>
    <p:sldId id="364" r:id="rId8"/>
    <p:sldId id="365" r:id="rId9"/>
    <p:sldId id="366" r:id="rId10"/>
    <p:sldId id="367" r:id="rId11"/>
    <p:sldId id="368" r:id="rId12"/>
    <p:sldId id="369" r:id="rId13"/>
    <p:sldId id="370" r:id="rId14"/>
    <p:sldId id="371" r:id="rId15"/>
    <p:sldId id="372" r:id="rId16"/>
    <p:sldId id="373" r:id="rId17"/>
    <p:sldId id="420" r:id="rId18"/>
    <p:sldId id="375" r:id="rId19"/>
    <p:sldId id="376" r:id="rId20"/>
    <p:sldId id="377" r:id="rId21"/>
    <p:sldId id="378" r:id="rId22"/>
    <p:sldId id="379" r:id="rId23"/>
    <p:sldId id="380" r:id="rId24"/>
    <p:sldId id="381" r:id="rId25"/>
    <p:sldId id="382" r:id="rId26"/>
    <p:sldId id="383" r:id="rId27"/>
    <p:sldId id="385" r:id="rId28"/>
    <p:sldId id="384" r:id="rId29"/>
    <p:sldId id="421" r:id="rId30"/>
    <p:sldId id="423" r:id="rId31"/>
    <p:sldId id="386" r:id="rId32"/>
    <p:sldId id="387" r:id="rId33"/>
    <p:sldId id="388" r:id="rId34"/>
    <p:sldId id="389" r:id="rId35"/>
    <p:sldId id="390" r:id="rId36"/>
    <p:sldId id="391" r:id="rId37"/>
    <p:sldId id="392" r:id="rId38"/>
    <p:sldId id="393" r:id="rId39"/>
    <p:sldId id="394" r:id="rId40"/>
    <p:sldId id="395" r:id="rId41"/>
    <p:sldId id="396" r:id="rId42"/>
    <p:sldId id="397" r:id="rId43"/>
    <p:sldId id="398" r:id="rId44"/>
    <p:sldId id="399" r:id="rId45"/>
    <p:sldId id="400" r:id="rId46"/>
    <p:sldId id="401" r:id="rId47"/>
    <p:sldId id="402" r:id="rId48"/>
    <p:sldId id="403" r:id="rId49"/>
    <p:sldId id="404" r:id="rId50"/>
    <p:sldId id="405" r:id="rId51"/>
    <p:sldId id="406" r:id="rId52"/>
    <p:sldId id="407" r:id="rId53"/>
    <p:sldId id="408" r:id="rId54"/>
    <p:sldId id="409" r:id="rId55"/>
    <p:sldId id="410" r:id="rId56"/>
    <p:sldId id="411" r:id="rId57"/>
    <p:sldId id="412" r:id="rId58"/>
    <p:sldId id="413" r:id="rId59"/>
    <p:sldId id="414" r:id="rId60"/>
    <p:sldId id="415" r:id="rId61"/>
    <p:sldId id="416" r:id="rId62"/>
    <p:sldId id="417" r:id="rId63"/>
    <p:sldId id="422" r:id="rId64"/>
    <p:sldId id="418" r:id="rId6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10" userDrawn="1">
          <p15:clr>
            <a:srgbClr val="A4A3A4"/>
          </p15:clr>
        </p15:guide>
        <p15:guide id="2" pos="3749"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B2C52B3-00A7-7B8C-C890-E6C05AC322EC}" name="Lam, Angela" initials="LA" userId="S::angela.lam@historicengland.org.uk::46b424b5-1ebe-420a-bf15-40e751be50ea" providerId="AD"/>
  <p188:author id="{B41FC8FF-5477-433A-DD58-11F5029A4DC4}" name="McHarg, Catherine" initials="MC" userId="S::catherine.mcharg@historicengland.org.uk::88b8f76c-9ae3-4745-88eb-fe0667a22af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eese, Emily-Ann" initials="CE" lastIdx="5" clrIdx="0">
    <p:extLst>
      <p:ext uri="{19B8F6BF-5375-455C-9EA6-DF929625EA0E}">
        <p15:presenceInfo xmlns:p15="http://schemas.microsoft.com/office/powerpoint/2012/main" userId="S::Emily-Ann.Cheese@historicengland.org.uk::876ce6bc-6da5-4efb-a3e9-dc8197e35ef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7AA62C"/>
    <a:srgbClr val="ADD0F0"/>
    <a:srgbClr val="F5C946"/>
    <a:srgbClr val="F192B4"/>
    <a:srgbClr val="7EB5A9"/>
    <a:srgbClr val="FBECCC"/>
    <a:srgbClr val="99BF71"/>
    <a:srgbClr val="B62126"/>
    <a:srgbClr val="596CA4"/>
    <a:srgbClr val="EC662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333D459-A1D3-4159-A57E-2E45C2F9BEAB}" v="83" dt="2024-10-31T15:41:50.75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249" autoAdjust="0"/>
    <p:restoredTop sz="86395"/>
  </p:normalViewPr>
  <p:slideViewPr>
    <p:cSldViewPr snapToGrid="0">
      <p:cViewPr varScale="1">
        <p:scale>
          <a:sx n="94" d="100"/>
          <a:sy n="94" d="100"/>
        </p:scale>
        <p:origin x="1158" y="90"/>
      </p:cViewPr>
      <p:guideLst>
        <p:guide orient="horz" pos="4110"/>
        <p:guide pos="3749"/>
      </p:guideLst>
    </p:cSldViewPr>
  </p:slideViewPr>
  <p:outlineViewPr>
    <p:cViewPr>
      <p:scale>
        <a:sx n="33" d="100"/>
        <a:sy n="33" d="100"/>
      </p:scale>
      <p:origin x="0" y="-10980"/>
    </p:cViewPr>
  </p:outlineViewPr>
  <p:notesTextViewPr>
    <p:cViewPr>
      <p:scale>
        <a:sx n="1" d="1"/>
        <a:sy n="1" d="1"/>
      </p:scale>
      <p:origin x="0" y="0"/>
    </p:cViewPr>
  </p:notesTextViewPr>
  <p:notesViewPr>
    <p:cSldViewPr snapToGrid="0" showGuides="1">
      <p:cViewPr varScale="1">
        <p:scale>
          <a:sx n="124" d="100"/>
          <a:sy n="124" d="100"/>
        </p:scale>
        <p:origin x="3848" y="192"/>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notesMaster" Target="notesMasters/notesMaster1.xml"/><Relationship Id="rId74" Type="http://schemas.microsoft.com/office/2015/10/relationships/revisionInfo" Target="revisionInfo.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viewProps" Target="viewProps.xml"/><Relationship Id="rId75"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7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Harg, Catherine" userId="88b8f76c-9ae3-4745-88eb-fe0667a22af5" providerId="ADAL" clId="{8333D459-A1D3-4159-A57E-2E45C2F9BEAB}"/>
    <pc:docChg chg="undo redo custSel addSld delSld modSld sldOrd modMainMaster">
      <pc:chgData name="McHarg, Catherine" userId="88b8f76c-9ae3-4745-88eb-fe0667a22af5" providerId="ADAL" clId="{8333D459-A1D3-4159-A57E-2E45C2F9BEAB}" dt="2024-10-31T15:42:33.843" v="1719" actId="20577"/>
      <pc:docMkLst>
        <pc:docMk/>
      </pc:docMkLst>
      <pc:sldChg chg="del">
        <pc:chgData name="McHarg, Catherine" userId="88b8f76c-9ae3-4745-88eb-fe0667a22af5" providerId="ADAL" clId="{8333D459-A1D3-4159-A57E-2E45C2F9BEAB}" dt="2024-10-31T13:57:48.826" v="1276" actId="47"/>
        <pc:sldMkLst>
          <pc:docMk/>
          <pc:sldMk cId="602609153" sldId="283"/>
        </pc:sldMkLst>
      </pc:sldChg>
      <pc:sldChg chg="del">
        <pc:chgData name="McHarg, Catherine" userId="88b8f76c-9ae3-4745-88eb-fe0667a22af5" providerId="ADAL" clId="{8333D459-A1D3-4159-A57E-2E45C2F9BEAB}" dt="2024-10-31T13:57:48.826" v="1276" actId="47"/>
        <pc:sldMkLst>
          <pc:docMk/>
          <pc:sldMk cId="2353640299" sldId="285"/>
        </pc:sldMkLst>
      </pc:sldChg>
      <pc:sldChg chg="del">
        <pc:chgData name="McHarg, Catherine" userId="88b8f76c-9ae3-4745-88eb-fe0667a22af5" providerId="ADAL" clId="{8333D459-A1D3-4159-A57E-2E45C2F9BEAB}" dt="2024-10-31T13:57:48.826" v="1276" actId="47"/>
        <pc:sldMkLst>
          <pc:docMk/>
          <pc:sldMk cId="333057673" sldId="286"/>
        </pc:sldMkLst>
      </pc:sldChg>
      <pc:sldChg chg="del">
        <pc:chgData name="McHarg, Catherine" userId="88b8f76c-9ae3-4745-88eb-fe0667a22af5" providerId="ADAL" clId="{8333D459-A1D3-4159-A57E-2E45C2F9BEAB}" dt="2024-10-31T13:57:48.826" v="1276" actId="47"/>
        <pc:sldMkLst>
          <pc:docMk/>
          <pc:sldMk cId="708060320" sldId="287"/>
        </pc:sldMkLst>
      </pc:sldChg>
      <pc:sldChg chg="del">
        <pc:chgData name="McHarg, Catherine" userId="88b8f76c-9ae3-4745-88eb-fe0667a22af5" providerId="ADAL" clId="{8333D459-A1D3-4159-A57E-2E45C2F9BEAB}" dt="2024-10-31T13:57:48.826" v="1276" actId="47"/>
        <pc:sldMkLst>
          <pc:docMk/>
          <pc:sldMk cId="359891337" sldId="289"/>
        </pc:sldMkLst>
      </pc:sldChg>
      <pc:sldChg chg="del">
        <pc:chgData name="McHarg, Catherine" userId="88b8f76c-9ae3-4745-88eb-fe0667a22af5" providerId="ADAL" clId="{8333D459-A1D3-4159-A57E-2E45C2F9BEAB}" dt="2024-10-31T13:57:48.826" v="1276" actId="47"/>
        <pc:sldMkLst>
          <pc:docMk/>
          <pc:sldMk cId="1958285999" sldId="291"/>
        </pc:sldMkLst>
      </pc:sldChg>
      <pc:sldChg chg="del">
        <pc:chgData name="McHarg, Catherine" userId="88b8f76c-9ae3-4745-88eb-fe0667a22af5" providerId="ADAL" clId="{8333D459-A1D3-4159-A57E-2E45C2F9BEAB}" dt="2024-10-31T13:57:48.826" v="1276" actId="47"/>
        <pc:sldMkLst>
          <pc:docMk/>
          <pc:sldMk cId="2076478782" sldId="292"/>
        </pc:sldMkLst>
      </pc:sldChg>
      <pc:sldChg chg="del">
        <pc:chgData name="McHarg, Catherine" userId="88b8f76c-9ae3-4745-88eb-fe0667a22af5" providerId="ADAL" clId="{8333D459-A1D3-4159-A57E-2E45C2F9BEAB}" dt="2024-10-31T13:57:48.826" v="1276" actId="47"/>
        <pc:sldMkLst>
          <pc:docMk/>
          <pc:sldMk cId="1668708215" sldId="309"/>
        </pc:sldMkLst>
      </pc:sldChg>
      <pc:sldChg chg="del">
        <pc:chgData name="McHarg, Catherine" userId="88b8f76c-9ae3-4745-88eb-fe0667a22af5" providerId="ADAL" clId="{8333D459-A1D3-4159-A57E-2E45C2F9BEAB}" dt="2024-10-31T13:57:48.826" v="1276" actId="47"/>
        <pc:sldMkLst>
          <pc:docMk/>
          <pc:sldMk cId="2605245185" sldId="310"/>
        </pc:sldMkLst>
      </pc:sldChg>
      <pc:sldChg chg="del">
        <pc:chgData name="McHarg, Catherine" userId="88b8f76c-9ae3-4745-88eb-fe0667a22af5" providerId="ADAL" clId="{8333D459-A1D3-4159-A57E-2E45C2F9BEAB}" dt="2024-10-31T13:57:48.826" v="1276" actId="47"/>
        <pc:sldMkLst>
          <pc:docMk/>
          <pc:sldMk cId="2739499449" sldId="343"/>
        </pc:sldMkLst>
      </pc:sldChg>
      <pc:sldChg chg="del">
        <pc:chgData name="McHarg, Catherine" userId="88b8f76c-9ae3-4745-88eb-fe0667a22af5" providerId="ADAL" clId="{8333D459-A1D3-4159-A57E-2E45C2F9BEAB}" dt="2024-10-31T13:57:48.826" v="1276" actId="47"/>
        <pc:sldMkLst>
          <pc:docMk/>
          <pc:sldMk cId="659483176" sldId="356"/>
        </pc:sldMkLst>
      </pc:sldChg>
      <pc:sldChg chg="del">
        <pc:chgData name="McHarg, Catherine" userId="88b8f76c-9ae3-4745-88eb-fe0667a22af5" providerId="ADAL" clId="{8333D459-A1D3-4159-A57E-2E45C2F9BEAB}" dt="2024-10-31T13:57:48.826" v="1276" actId="47"/>
        <pc:sldMkLst>
          <pc:docMk/>
          <pc:sldMk cId="1693127398" sldId="358"/>
        </pc:sldMkLst>
      </pc:sldChg>
      <pc:sldChg chg="del">
        <pc:chgData name="McHarg, Catherine" userId="88b8f76c-9ae3-4745-88eb-fe0667a22af5" providerId="ADAL" clId="{8333D459-A1D3-4159-A57E-2E45C2F9BEAB}" dt="2024-10-31T13:57:48.826" v="1276" actId="47"/>
        <pc:sldMkLst>
          <pc:docMk/>
          <pc:sldMk cId="3850329531" sldId="360"/>
        </pc:sldMkLst>
      </pc:sldChg>
      <pc:sldChg chg="del">
        <pc:chgData name="McHarg, Catherine" userId="88b8f76c-9ae3-4745-88eb-fe0667a22af5" providerId="ADAL" clId="{8333D459-A1D3-4159-A57E-2E45C2F9BEAB}" dt="2024-10-31T13:57:48.826" v="1276" actId="47"/>
        <pc:sldMkLst>
          <pc:docMk/>
          <pc:sldMk cId="825104220" sldId="361"/>
        </pc:sldMkLst>
      </pc:sldChg>
      <pc:sldChg chg="modSp mod">
        <pc:chgData name="McHarg, Catherine" userId="88b8f76c-9ae3-4745-88eb-fe0667a22af5" providerId="ADAL" clId="{8333D459-A1D3-4159-A57E-2E45C2F9BEAB}" dt="2024-10-31T11:19:33.836" v="380" actId="14100"/>
        <pc:sldMkLst>
          <pc:docMk/>
          <pc:sldMk cId="1209490991" sldId="368"/>
        </pc:sldMkLst>
        <pc:spChg chg="mod">
          <ac:chgData name="McHarg, Catherine" userId="88b8f76c-9ae3-4745-88eb-fe0667a22af5" providerId="ADAL" clId="{8333D459-A1D3-4159-A57E-2E45C2F9BEAB}" dt="2024-10-31T11:19:07.996" v="376" actId="1076"/>
          <ac:spMkLst>
            <pc:docMk/>
            <pc:sldMk cId="1209490991" sldId="368"/>
            <ac:spMk id="2" creationId="{ADC67F3C-4BBD-4E82-4719-76E83CC251D9}"/>
          </ac:spMkLst>
        </pc:spChg>
        <pc:picChg chg="mod">
          <ac:chgData name="McHarg, Catherine" userId="88b8f76c-9ae3-4745-88eb-fe0667a22af5" providerId="ADAL" clId="{8333D459-A1D3-4159-A57E-2E45C2F9BEAB}" dt="2024-10-31T11:19:33.836" v="380" actId="14100"/>
          <ac:picMkLst>
            <pc:docMk/>
            <pc:sldMk cId="1209490991" sldId="368"/>
            <ac:picMk id="3" creationId="{477BAB66-1E1E-448F-76DA-E4B696A90329}"/>
          </ac:picMkLst>
        </pc:picChg>
        <pc:picChg chg="mod">
          <ac:chgData name="McHarg, Catherine" userId="88b8f76c-9ae3-4745-88eb-fe0667a22af5" providerId="ADAL" clId="{8333D459-A1D3-4159-A57E-2E45C2F9BEAB}" dt="2024-10-31T11:19:33.836" v="380" actId="14100"/>
          <ac:picMkLst>
            <pc:docMk/>
            <pc:sldMk cId="1209490991" sldId="368"/>
            <ac:picMk id="7" creationId="{0B2FE475-75CC-EBB7-0B2E-CB94CB812A7E}"/>
          </ac:picMkLst>
        </pc:picChg>
      </pc:sldChg>
      <pc:sldChg chg="addSp delSp modSp mod">
        <pc:chgData name="McHarg, Catherine" userId="88b8f76c-9ae3-4745-88eb-fe0667a22af5" providerId="ADAL" clId="{8333D459-A1D3-4159-A57E-2E45C2F9BEAB}" dt="2024-10-31T15:37:41.943" v="1679" actId="13244"/>
        <pc:sldMkLst>
          <pc:docMk/>
          <pc:sldMk cId="467778929" sldId="369"/>
        </pc:sldMkLst>
        <pc:spChg chg="del">
          <ac:chgData name="McHarg, Catherine" userId="88b8f76c-9ae3-4745-88eb-fe0667a22af5" providerId="ADAL" clId="{8333D459-A1D3-4159-A57E-2E45C2F9BEAB}" dt="2024-10-31T11:20:24.466" v="387" actId="478"/>
          <ac:spMkLst>
            <pc:docMk/>
            <pc:sldMk cId="467778929" sldId="369"/>
            <ac:spMk id="2" creationId="{ADC67F3C-4BBD-4E82-4719-76E83CC251D9}"/>
          </ac:spMkLst>
        </pc:spChg>
        <pc:spChg chg="add mod">
          <ac:chgData name="McHarg, Catherine" userId="88b8f76c-9ae3-4745-88eb-fe0667a22af5" providerId="ADAL" clId="{8333D459-A1D3-4159-A57E-2E45C2F9BEAB}" dt="2024-10-31T15:37:41.943" v="1679" actId="13244"/>
          <ac:spMkLst>
            <pc:docMk/>
            <pc:sldMk cId="467778929" sldId="369"/>
            <ac:spMk id="3" creationId="{969827D2-D5AE-1936-B167-11088701A0C0}"/>
          </ac:spMkLst>
        </pc:spChg>
        <pc:spChg chg="add del mod">
          <ac:chgData name="McHarg, Catherine" userId="88b8f76c-9ae3-4745-88eb-fe0667a22af5" providerId="ADAL" clId="{8333D459-A1D3-4159-A57E-2E45C2F9BEAB}" dt="2024-10-31T11:20:27.416" v="388" actId="478"/>
          <ac:spMkLst>
            <pc:docMk/>
            <pc:sldMk cId="467778929" sldId="369"/>
            <ac:spMk id="6" creationId="{42DC6D42-A701-EFF7-B04B-70F2E0E85CA2}"/>
          </ac:spMkLst>
        </pc:spChg>
        <pc:picChg chg="mod">
          <ac:chgData name="McHarg, Catherine" userId="88b8f76c-9ae3-4745-88eb-fe0667a22af5" providerId="ADAL" clId="{8333D459-A1D3-4159-A57E-2E45C2F9BEAB}" dt="2024-10-31T11:21:02.737" v="393" actId="14100"/>
          <ac:picMkLst>
            <pc:docMk/>
            <pc:sldMk cId="467778929" sldId="369"/>
            <ac:picMk id="4" creationId="{BA352C82-F879-F1A1-BFEC-1329BC53A918}"/>
          </ac:picMkLst>
        </pc:picChg>
        <pc:picChg chg="mod">
          <ac:chgData name="McHarg, Catherine" userId="88b8f76c-9ae3-4745-88eb-fe0667a22af5" providerId="ADAL" clId="{8333D459-A1D3-4159-A57E-2E45C2F9BEAB}" dt="2024-10-31T11:21:02.737" v="393" actId="14100"/>
          <ac:picMkLst>
            <pc:docMk/>
            <pc:sldMk cId="467778929" sldId="369"/>
            <ac:picMk id="7" creationId="{0B2FE475-75CC-EBB7-0B2E-CB94CB812A7E}"/>
          </ac:picMkLst>
        </pc:picChg>
      </pc:sldChg>
      <pc:sldChg chg="modSp mod modNotesTx">
        <pc:chgData name="McHarg, Catherine" userId="88b8f76c-9ae3-4745-88eb-fe0667a22af5" providerId="ADAL" clId="{8333D459-A1D3-4159-A57E-2E45C2F9BEAB}" dt="2024-10-31T15:31:33.626" v="1652" actId="20577"/>
        <pc:sldMkLst>
          <pc:docMk/>
          <pc:sldMk cId="1845785831" sldId="371"/>
        </pc:sldMkLst>
        <pc:spChg chg="mod">
          <ac:chgData name="McHarg, Catherine" userId="88b8f76c-9ae3-4745-88eb-fe0667a22af5" providerId="ADAL" clId="{8333D459-A1D3-4159-A57E-2E45C2F9BEAB}" dt="2024-10-31T15:31:33.626" v="1652" actId="20577"/>
          <ac:spMkLst>
            <pc:docMk/>
            <pc:sldMk cId="1845785831" sldId="371"/>
            <ac:spMk id="4" creationId="{F3DD44DA-B00C-EC76-9162-6E96B78592BE}"/>
          </ac:spMkLst>
        </pc:spChg>
      </pc:sldChg>
      <pc:sldChg chg="modSp mod modNotesTx">
        <pc:chgData name="McHarg, Catherine" userId="88b8f76c-9ae3-4745-88eb-fe0667a22af5" providerId="ADAL" clId="{8333D459-A1D3-4159-A57E-2E45C2F9BEAB}" dt="2024-10-31T14:54:41.981" v="1646" actId="20577"/>
        <pc:sldMkLst>
          <pc:docMk/>
          <pc:sldMk cId="436820749" sldId="372"/>
        </pc:sldMkLst>
        <pc:spChg chg="mod">
          <ac:chgData name="McHarg, Catherine" userId="88b8f76c-9ae3-4745-88eb-fe0667a22af5" providerId="ADAL" clId="{8333D459-A1D3-4159-A57E-2E45C2F9BEAB}" dt="2024-10-31T14:54:35.848" v="1645" actId="20577"/>
          <ac:spMkLst>
            <pc:docMk/>
            <pc:sldMk cId="436820749" sldId="372"/>
            <ac:spMk id="3" creationId="{4EAD400A-2A0E-C1DF-11CA-A6819069C177}"/>
          </ac:spMkLst>
        </pc:spChg>
      </pc:sldChg>
      <pc:sldChg chg="modSp mod modNotesTx">
        <pc:chgData name="McHarg, Catherine" userId="88b8f76c-9ae3-4745-88eb-fe0667a22af5" providerId="ADAL" clId="{8333D459-A1D3-4159-A57E-2E45C2F9BEAB}" dt="2024-10-31T14:55:01.248" v="1651" actId="20577"/>
        <pc:sldMkLst>
          <pc:docMk/>
          <pc:sldMk cId="2763216660" sldId="373"/>
        </pc:sldMkLst>
        <pc:spChg chg="mod">
          <ac:chgData name="McHarg, Catherine" userId="88b8f76c-9ae3-4745-88eb-fe0667a22af5" providerId="ADAL" clId="{8333D459-A1D3-4159-A57E-2E45C2F9BEAB}" dt="2024-10-31T14:44:44.796" v="1437" actId="14100"/>
          <ac:spMkLst>
            <pc:docMk/>
            <pc:sldMk cId="2763216660" sldId="373"/>
            <ac:spMk id="3" creationId="{4EAD400A-2A0E-C1DF-11CA-A6819069C177}"/>
          </ac:spMkLst>
        </pc:spChg>
      </pc:sldChg>
      <pc:sldChg chg="del">
        <pc:chgData name="McHarg, Catherine" userId="88b8f76c-9ae3-4745-88eb-fe0667a22af5" providerId="ADAL" clId="{8333D459-A1D3-4159-A57E-2E45C2F9BEAB}" dt="2024-10-31T14:44:47.330" v="1438" actId="47"/>
        <pc:sldMkLst>
          <pc:docMk/>
          <pc:sldMk cId="554679907" sldId="374"/>
        </pc:sldMkLst>
      </pc:sldChg>
      <pc:sldChg chg="addSp delSp modSp mod">
        <pc:chgData name="McHarg, Catherine" userId="88b8f76c-9ae3-4745-88eb-fe0667a22af5" providerId="ADAL" clId="{8333D459-A1D3-4159-A57E-2E45C2F9BEAB}" dt="2024-10-31T15:37:49.826" v="1680" actId="13244"/>
        <pc:sldMkLst>
          <pc:docMk/>
          <pc:sldMk cId="3021996715" sldId="378"/>
        </pc:sldMkLst>
        <pc:spChg chg="del">
          <ac:chgData name="McHarg, Catherine" userId="88b8f76c-9ae3-4745-88eb-fe0667a22af5" providerId="ADAL" clId="{8333D459-A1D3-4159-A57E-2E45C2F9BEAB}" dt="2024-10-31T13:21:45.677" v="683" actId="478"/>
          <ac:spMkLst>
            <pc:docMk/>
            <pc:sldMk cId="3021996715" sldId="378"/>
            <ac:spMk id="2" creationId="{ADC67F3C-4BBD-4E82-4719-76E83CC251D9}"/>
          </ac:spMkLst>
        </pc:spChg>
        <pc:spChg chg="add mod">
          <ac:chgData name="McHarg, Catherine" userId="88b8f76c-9ae3-4745-88eb-fe0667a22af5" providerId="ADAL" clId="{8333D459-A1D3-4159-A57E-2E45C2F9BEAB}" dt="2024-10-31T15:37:49.826" v="1680" actId="13244"/>
          <ac:spMkLst>
            <pc:docMk/>
            <pc:sldMk cId="3021996715" sldId="378"/>
            <ac:spMk id="4" creationId="{3F54CFCD-9FF9-5379-CC0B-0CEB7659977A}"/>
          </ac:spMkLst>
        </pc:spChg>
        <pc:spChg chg="add del mod">
          <ac:chgData name="McHarg, Catherine" userId="88b8f76c-9ae3-4745-88eb-fe0667a22af5" providerId="ADAL" clId="{8333D459-A1D3-4159-A57E-2E45C2F9BEAB}" dt="2024-10-31T13:21:51.211" v="684" actId="478"/>
          <ac:spMkLst>
            <pc:docMk/>
            <pc:sldMk cId="3021996715" sldId="378"/>
            <ac:spMk id="7" creationId="{BEE4CE9B-E877-1062-45E1-D61A60C1F46C}"/>
          </ac:spMkLst>
        </pc:spChg>
        <pc:picChg chg="mod">
          <ac:chgData name="McHarg, Catherine" userId="88b8f76c-9ae3-4745-88eb-fe0667a22af5" providerId="ADAL" clId="{8333D459-A1D3-4159-A57E-2E45C2F9BEAB}" dt="2024-10-31T13:23:05.495" v="699" actId="14100"/>
          <ac:picMkLst>
            <pc:docMk/>
            <pc:sldMk cId="3021996715" sldId="378"/>
            <ac:picMk id="3" creationId="{49BBD761-7EE0-651A-D47C-B8CFF92A656B}"/>
          </ac:picMkLst>
        </pc:picChg>
        <pc:picChg chg="mod ord">
          <ac:chgData name="McHarg, Catherine" userId="88b8f76c-9ae3-4745-88eb-fe0667a22af5" providerId="ADAL" clId="{8333D459-A1D3-4159-A57E-2E45C2F9BEAB}" dt="2024-10-31T13:23:05.495" v="699" actId="14100"/>
          <ac:picMkLst>
            <pc:docMk/>
            <pc:sldMk cId="3021996715" sldId="378"/>
            <ac:picMk id="5" creationId="{BB9A4F06-AC60-32CB-650B-BF05E70B174B}"/>
          </ac:picMkLst>
        </pc:picChg>
      </pc:sldChg>
      <pc:sldChg chg="addSp delSp modSp mod">
        <pc:chgData name="McHarg, Catherine" userId="88b8f76c-9ae3-4745-88eb-fe0667a22af5" providerId="ADAL" clId="{8333D459-A1D3-4159-A57E-2E45C2F9BEAB}" dt="2024-10-31T15:37:56.053" v="1681" actId="13244"/>
        <pc:sldMkLst>
          <pc:docMk/>
          <pc:sldMk cId="3675559941" sldId="381"/>
        </pc:sldMkLst>
        <pc:spChg chg="del">
          <ac:chgData name="McHarg, Catherine" userId="88b8f76c-9ae3-4745-88eb-fe0667a22af5" providerId="ADAL" clId="{8333D459-A1D3-4159-A57E-2E45C2F9BEAB}" dt="2024-10-31T13:23:45.844" v="715" actId="478"/>
          <ac:spMkLst>
            <pc:docMk/>
            <pc:sldMk cId="3675559941" sldId="381"/>
            <ac:spMk id="2" creationId="{ADC67F3C-4BBD-4E82-4719-76E83CC251D9}"/>
          </ac:spMkLst>
        </pc:spChg>
        <pc:spChg chg="add mod">
          <ac:chgData name="McHarg, Catherine" userId="88b8f76c-9ae3-4745-88eb-fe0667a22af5" providerId="ADAL" clId="{8333D459-A1D3-4159-A57E-2E45C2F9BEAB}" dt="2024-10-31T15:37:56.053" v="1681" actId="13244"/>
          <ac:spMkLst>
            <pc:docMk/>
            <pc:sldMk cId="3675559941" sldId="381"/>
            <ac:spMk id="3" creationId="{655528A9-447C-DC4A-0086-8C7C4427E57A}"/>
          </ac:spMkLst>
        </pc:spChg>
        <pc:spChg chg="add del mod">
          <ac:chgData name="McHarg, Catherine" userId="88b8f76c-9ae3-4745-88eb-fe0667a22af5" providerId="ADAL" clId="{8333D459-A1D3-4159-A57E-2E45C2F9BEAB}" dt="2024-10-31T13:23:48.511" v="716" actId="478"/>
          <ac:spMkLst>
            <pc:docMk/>
            <pc:sldMk cId="3675559941" sldId="381"/>
            <ac:spMk id="7" creationId="{7A8BC620-CB25-8230-07A7-05530BF916F1}"/>
          </ac:spMkLst>
        </pc:spChg>
        <pc:picChg chg="mod ord modCrop">
          <ac:chgData name="McHarg, Catherine" userId="88b8f76c-9ae3-4745-88eb-fe0667a22af5" providerId="ADAL" clId="{8333D459-A1D3-4159-A57E-2E45C2F9BEAB}" dt="2024-10-31T13:24:46.178" v="725" actId="167"/>
          <ac:picMkLst>
            <pc:docMk/>
            <pc:sldMk cId="3675559941" sldId="381"/>
            <ac:picMk id="4" creationId="{F74FCFF0-539E-172B-A226-1C91C340A6AE}"/>
          </ac:picMkLst>
        </pc:picChg>
        <pc:picChg chg="mod ord">
          <ac:chgData name="McHarg, Catherine" userId="88b8f76c-9ae3-4745-88eb-fe0667a22af5" providerId="ADAL" clId="{8333D459-A1D3-4159-A57E-2E45C2F9BEAB}" dt="2024-10-31T13:25:35.678" v="732" actId="1076"/>
          <ac:picMkLst>
            <pc:docMk/>
            <pc:sldMk cId="3675559941" sldId="381"/>
            <ac:picMk id="6" creationId="{B7CF9480-C418-9753-C4F9-53A273D1F424}"/>
          </ac:picMkLst>
        </pc:picChg>
      </pc:sldChg>
      <pc:sldChg chg="modSp mod">
        <pc:chgData name="McHarg, Catherine" userId="88b8f76c-9ae3-4745-88eb-fe0667a22af5" providerId="ADAL" clId="{8333D459-A1D3-4159-A57E-2E45C2F9BEAB}" dt="2024-10-31T15:42:33.843" v="1719" actId="20577"/>
        <pc:sldMkLst>
          <pc:docMk/>
          <pc:sldMk cId="4022582322" sldId="384"/>
        </pc:sldMkLst>
        <pc:spChg chg="mod">
          <ac:chgData name="McHarg, Catherine" userId="88b8f76c-9ae3-4745-88eb-fe0667a22af5" providerId="ADAL" clId="{8333D459-A1D3-4159-A57E-2E45C2F9BEAB}" dt="2024-10-31T15:42:33.843" v="1719" actId="20577"/>
          <ac:spMkLst>
            <pc:docMk/>
            <pc:sldMk cId="4022582322" sldId="384"/>
            <ac:spMk id="2" creationId="{4AC1F01D-D535-3EB5-8C38-81A7E270AE78}"/>
          </ac:spMkLst>
        </pc:spChg>
      </pc:sldChg>
      <pc:sldChg chg="addSp delSp modSp mod">
        <pc:chgData name="McHarg, Catherine" userId="88b8f76c-9ae3-4745-88eb-fe0667a22af5" providerId="ADAL" clId="{8333D459-A1D3-4159-A57E-2E45C2F9BEAB}" dt="2024-10-31T15:39:07.743" v="1685" actId="13244"/>
        <pc:sldMkLst>
          <pc:docMk/>
          <pc:sldMk cId="871851933" sldId="393"/>
        </pc:sldMkLst>
        <pc:spChg chg="del">
          <ac:chgData name="McHarg, Catherine" userId="88b8f76c-9ae3-4745-88eb-fe0667a22af5" providerId="ADAL" clId="{8333D459-A1D3-4159-A57E-2E45C2F9BEAB}" dt="2024-10-31T13:39:36.347" v="989" actId="478"/>
          <ac:spMkLst>
            <pc:docMk/>
            <pc:sldMk cId="871851933" sldId="393"/>
            <ac:spMk id="2" creationId="{ADC67F3C-4BBD-4E82-4719-76E83CC251D9}"/>
          </ac:spMkLst>
        </pc:spChg>
        <pc:spChg chg="add mod">
          <ac:chgData name="McHarg, Catherine" userId="88b8f76c-9ae3-4745-88eb-fe0667a22af5" providerId="ADAL" clId="{8333D459-A1D3-4159-A57E-2E45C2F9BEAB}" dt="2024-10-31T15:39:07.743" v="1685" actId="13244"/>
          <ac:spMkLst>
            <pc:docMk/>
            <pc:sldMk cId="871851933" sldId="393"/>
            <ac:spMk id="3" creationId="{BC9F4402-C597-1F56-86DA-A72EB1394DE2}"/>
          </ac:spMkLst>
        </pc:spChg>
        <pc:spChg chg="add del mod">
          <ac:chgData name="McHarg, Catherine" userId="88b8f76c-9ae3-4745-88eb-fe0667a22af5" providerId="ADAL" clId="{8333D459-A1D3-4159-A57E-2E45C2F9BEAB}" dt="2024-10-31T13:39:38.197" v="990" actId="478"/>
          <ac:spMkLst>
            <pc:docMk/>
            <pc:sldMk cId="871851933" sldId="393"/>
            <ac:spMk id="7" creationId="{9DF7B003-F815-337E-337F-9A343CC318EF}"/>
          </ac:spMkLst>
        </pc:spChg>
        <pc:picChg chg="mod">
          <ac:chgData name="McHarg, Catherine" userId="88b8f76c-9ae3-4745-88eb-fe0667a22af5" providerId="ADAL" clId="{8333D459-A1D3-4159-A57E-2E45C2F9BEAB}" dt="2024-10-31T13:40:00.414" v="995" actId="14100"/>
          <ac:picMkLst>
            <pc:docMk/>
            <pc:sldMk cId="871851933" sldId="393"/>
            <ac:picMk id="5" creationId="{BB9A4F06-AC60-32CB-650B-BF05E70B174B}"/>
          </ac:picMkLst>
        </pc:picChg>
        <pc:picChg chg="mod">
          <ac:chgData name="McHarg, Catherine" userId="88b8f76c-9ae3-4745-88eb-fe0667a22af5" providerId="ADAL" clId="{8333D459-A1D3-4159-A57E-2E45C2F9BEAB}" dt="2024-10-31T13:40:00.414" v="995" actId="14100"/>
          <ac:picMkLst>
            <pc:docMk/>
            <pc:sldMk cId="871851933" sldId="393"/>
            <ac:picMk id="6" creationId="{FAC4D82D-C553-F7EE-8471-A27C6049D9A6}"/>
          </ac:picMkLst>
        </pc:picChg>
      </pc:sldChg>
      <pc:sldChg chg="addSp delSp modSp mod">
        <pc:chgData name="McHarg, Catherine" userId="88b8f76c-9ae3-4745-88eb-fe0667a22af5" providerId="ADAL" clId="{8333D459-A1D3-4159-A57E-2E45C2F9BEAB}" dt="2024-10-31T15:39:15.143" v="1686" actId="13244"/>
        <pc:sldMkLst>
          <pc:docMk/>
          <pc:sldMk cId="1086285347" sldId="394"/>
        </pc:sldMkLst>
        <pc:spChg chg="del">
          <ac:chgData name="McHarg, Catherine" userId="88b8f76c-9ae3-4745-88eb-fe0667a22af5" providerId="ADAL" clId="{8333D459-A1D3-4159-A57E-2E45C2F9BEAB}" dt="2024-10-31T13:40:26.580" v="1011" actId="478"/>
          <ac:spMkLst>
            <pc:docMk/>
            <pc:sldMk cId="1086285347" sldId="394"/>
            <ac:spMk id="2" creationId="{ADC67F3C-4BBD-4E82-4719-76E83CC251D9}"/>
          </ac:spMkLst>
        </pc:spChg>
        <pc:spChg chg="add mod">
          <ac:chgData name="McHarg, Catherine" userId="88b8f76c-9ae3-4745-88eb-fe0667a22af5" providerId="ADAL" clId="{8333D459-A1D3-4159-A57E-2E45C2F9BEAB}" dt="2024-10-31T15:39:15.143" v="1686" actId="13244"/>
          <ac:spMkLst>
            <pc:docMk/>
            <pc:sldMk cId="1086285347" sldId="394"/>
            <ac:spMk id="5" creationId="{B2D0880F-49A4-329B-611D-BC3BA9614CED}"/>
          </ac:spMkLst>
        </pc:spChg>
        <pc:spChg chg="add del mod">
          <ac:chgData name="McHarg, Catherine" userId="88b8f76c-9ae3-4745-88eb-fe0667a22af5" providerId="ADAL" clId="{8333D459-A1D3-4159-A57E-2E45C2F9BEAB}" dt="2024-10-31T13:40:29.348" v="1012" actId="478"/>
          <ac:spMkLst>
            <pc:docMk/>
            <pc:sldMk cId="1086285347" sldId="394"/>
            <ac:spMk id="7" creationId="{179E50EB-DFD3-3D7B-CF19-CD00D371D7F8}"/>
          </ac:spMkLst>
        </pc:spChg>
        <pc:picChg chg="mod">
          <ac:chgData name="McHarg, Catherine" userId="88b8f76c-9ae3-4745-88eb-fe0667a22af5" providerId="ADAL" clId="{8333D459-A1D3-4159-A57E-2E45C2F9BEAB}" dt="2024-10-31T13:40:54.797" v="1017" actId="14100"/>
          <ac:picMkLst>
            <pc:docMk/>
            <pc:sldMk cId="1086285347" sldId="394"/>
            <ac:picMk id="3" creationId="{12D83A62-B38C-948A-4155-E66C238D5971}"/>
          </ac:picMkLst>
        </pc:picChg>
        <pc:picChg chg="mod">
          <ac:chgData name="McHarg, Catherine" userId="88b8f76c-9ae3-4745-88eb-fe0667a22af5" providerId="ADAL" clId="{8333D459-A1D3-4159-A57E-2E45C2F9BEAB}" dt="2024-10-31T13:40:54.797" v="1017" actId="14100"/>
          <ac:picMkLst>
            <pc:docMk/>
            <pc:sldMk cId="1086285347" sldId="394"/>
            <ac:picMk id="4" creationId="{1D52CC34-8645-163C-122C-7713DE2F3056}"/>
          </ac:picMkLst>
        </pc:picChg>
      </pc:sldChg>
      <pc:sldChg chg="addSp delSp modSp mod">
        <pc:chgData name="McHarg, Catherine" userId="88b8f76c-9ae3-4745-88eb-fe0667a22af5" providerId="ADAL" clId="{8333D459-A1D3-4159-A57E-2E45C2F9BEAB}" dt="2024-10-31T15:39:22.226" v="1687" actId="13244"/>
        <pc:sldMkLst>
          <pc:docMk/>
          <pc:sldMk cId="1367084451" sldId="396"/>
        </pc:sldMkLst>
        <pc:spChg chg="del">
          <ac:chgData name="McHarg, Catherine" userId="88b8f76c-9ae3-4745-88eb-fe0667a22af5" providerId="ADAL" clId="{8333D459-A1D3-4159-A57E-2E45C2F9BEAB}" dt="2024-10-31T13:41:18.463" v="1035" actId="478"/>
          <ac:spMkLst>
            <pc:docMk/>
            <pc:sldMk cId="1367084451" sldId="396"/>
            <ac:spMk id="2" creationId="{ADC67F3C-4BBD-4E82-4719-76E83CC251D9}"/>
          </ac:spMkLst>
        </pc:spChg>
        <pc:spChg chg="add mod">
          <ac:chgData name="McHarg, Catherine" userId="88b8f76c-9ae3-4745-88eb-fe0667a22af5" providerId="ADAL" clId="{8333D459-A1D3-4159-A57E-2E45C2F9BEAB}" dt="2024-10-31T15:39:22.226" v="1687" actId="13244"/>
          <ac:spMkLst>
            <pc:docMk/>
            <pc:sldMk cId="1367084451" sldId="396"/>
            <ac:spMk id="5" creationId="{9AA81B9B-C850-B6EA-AD08-2C4F6C9CFB3F}"/>
          </ac:spMkLst>
        </pc:spChg>
        <pc:spChg chg="add del mod">
          <ac:chgData name="McHarg, Catherine" userId="88b8f76c-9ae3-4745-88eb-fe0667a22af5" providerId="ADAL" clId="{8333D459-A1D3-4159-A57E-2E45C2F9BEAB}" dt="2024-10-31T13:41:21.464" v="1036" actId="478"/>
          <ac:spMkLst>
            <pc:docMk/>
            <pc:sldMk cId="1367084451" sldId="396"/>
            <ac:spMk id="7" creationId="{8DD359F3-8FE4-2A70-E346-BD7FD2420242}"/>
          </ac:spMkLst>
        </pc:spChg>
        <pc:picChg chg="mod">
          <ac:chgData name="McHarg, Catherine" userId="88b8f76c-9ae3-4745-88eb-fe0667a22af5" providerId="ADAL" clId="{8333D459-A1D3-4159-A57E-2E45C2F9BEAB}" dt="2024-10-31T13:41:45.914" v="1041" actId="1076"/>
          <ac:picMkLst>
            <pc:docMk/>
            <pc:sldMk cId="1367084451" sldId="396"/>
            <ac:picMk id="3" creationId="{E5B5E862-7903-201D-417C-2CA5226EA5E9}"/>
          </ac:picMkLst>
        </pc:picChg>
        <pc:picChg chg="mod">
          <ac:chgData name="McHarg, Catherine" userId="88b8f76c-9ae3-4745-88eb-fe0667a22af5" providerId="ADAL" clId="{8333D459-A1D3-4159-A57E-2E45C2F9BEAB}" dt="2024-10-31T13:41:45.914" v="1041" actId="1076"/>
          <ac:picMkLst>
            <pc:docMk/>
            <pc:sldMk cId="1367084451" sldId="396"/>
            <ac:picMk id="4" creationId="{1D52CC34-8645-163C-122C-7713DE2F3056}"/>
          </ac:picMkLst>
        </pc:picChg>
      </pc:sldChg>
      <pc:sldChg chg="addSp delSp modSp mod">
        <pc:chgData name="McHarg, Catherine" userId="88b8f76c-9ae3-4745-88eb-fe0667a22af5" providerId="ADAL" clId="{8333D459-A1D3-4159-A57E-2E45C2F9BEAB}" dt="2024-10-31T15:39:28.776" v="1688" actId="13244"/>
        <pc:sldMkLst>
          <pc:docMk/>
          <pc:sldMk cId="430971940" sldId="399"/>
        </pc:sldMkLst>
        <pc:spChg chg="del">
          <ac:chgData name="McHarg, Catherine" userId="88b8f76c-9ae3-4745-88eb-fe0667a22af5" providerId="ADAL" clId="{8333D459-A1D3-4159-A57E-2E45C2F9BEAB}" dt="2024-10-31T13:42:25.830" v="1062" actId="478"/>
          <ac:spMkLst>
            <pc:docMk/>
            <pc:sldMk cId="430971940" sldId="399"/>
            <ac:spMk id="2" creationId="{ADC67F3C-4BBD-4E82-4719-76E83CC251D9}"/>
          </ac:spMkLst>
        </pc:spChg>
        <pc:spChg chg="add mod">
          <ac:chgData name="McHarg, Catherine" userId="88b8f76c-9ae3-4745-88eb-fe0667a22af5" providerId="ADAL" clId="{8333D459-A1D3-4159-A57E-2E45C2F9BEAB}" dt="2024-10-31T15:39:28.776" v="1688" actId="13244"/>
          <ac:spMkLst>
            <pc:docMk/>
            <pc:sldMk cId="430971940" sldId="399"/>
            <ac:spMk id="5" creationId="{10F5BDC6-B00F-FD55-6F42-70FD520CBB96}"/>
          </ac:spMkLst>
        </pc:spChg>
        <pc:spChg chg="add del mod">
          <ac:chgData name="McHarg, Catherine" userId="88b8f76c-9ae3-4745-88eb-fe0667a22af5" providerId="ADAL" clId="{8333D459-A1D3-4159-A57E-2E45C2F9BEAB}" dt="2024-10-31T13:42:28.047" v="1063" actId="478"/>
          <ac:spMkLst>
            <pc:docMk/>
            <pc:sldMk cId="430971940" sldId="399"/>
            <ac:spMk id="7" creationId="{C13DA715-0E76-2136-BF0B-48F56158BAA8}"/>
          </ac:spMkLst>
        </pc:spChg>
        <pc:picChg chg="mod">
          <ac:chgData name="McHarg, Catherine" userId="88b8f76c-9ae3-4745-88eb-fe0667a22af5" providerId="ADAL" clId="{8333D459-A1D3-4159-A57E-2E45C2F9BEAB}" dt="2024-10-31T13:42:51.314" v="1068" actId="1076"/>
          <ac:picMkLst>
            <pc:docMk/>
            <pc:sldMk cId="430971940" sldId="399"/>
            <ac:picMk id="3" creationId="{E9DEFE80-7071-2912-1A66-06ED1F55E15B}"/>
          </ac:picMkLst>
        </pc:picChg>
        <pc:picChg chg="mod">
          <ac:chgData name="McHarg, Catherine" userId="88b8f76c-9ae3-4745-88eb-fe0667a22af5" providerId="ADAL" clId="{8333D459-A1D3-4159-A57E-2E45C2F9BEAB}" dt="2024-10-31T13:42:51.314" v="1068" actId="1076"/>
          <ac:picMkLst>
            <pc:docMk/>
            <pc:sldMk cId="430971940" sldId="399"/>
            <ac:picMk id="4" creationId="{1D52CC34-8645-163C-122C-7713DE2F3056}"/>
          </ac:picMkLst>
        </pc:picChg>
      </pc:sldChg>
      <pc:sldChg chg="modSp mod modNotesTx">
        <pc:chgData name="McHarg, Catherine" userId="88b8f76c-9ae3-4745-88eb-fe0667a22af5" providerId="ADAL" clId="{8333D459-A1D3-4159-A57E-2E45C2F9BEAB}" dt="2024-10-31T14:38:42.778" v="1388" actId="20577"/>
        <pc:sldMkLst>
          <pc:docMk/>
          <pc:sldMk cId="2604377346" sldId="416"/>
        </pc:sldMkLst>
        <pc:spChg chg="mod">
          <ac:chgData name="McHarg, Catherine" userId="88b8f76c-9ae3-4745-88eb-fe0667a22af5" providerId="ADAL" clId="{8333D459-A1D3-4159-A57E-2E45C2F9BEAB}" dt="2024-10-31T13:44:41.747" v="1075" actId="20577"/>
          <ac:spMkLst>
            <pc:docMk/>
            <pc:sldMk cId="2604377346" sldId="416"/>
            <ac:spMk id="4" creationId="{F3DD44DA-B00C-EC76-9162-6E96B78592BE}"/>
          </ac:spMkLst>
        </pc:spChg>
      </pc:sldChg>
      <pc:sldChg chg="modSp mod modNotesTx">
        <pc:chgData name="McHarg, Catherine" userId="88b8f76c-9ae3-4745-88eb-fe0667a22af5" providerId="ADAL" clId="{8333D459-A1D3-4159-A57E-2E45C2F9BEAB}" dt="2024-10-31T14:38:49.748" v="1390" actId="20577"/>
        <pc:sldMkLst>
          <pc:docMk/>
          <pc:sldMk cId="950009400" sldId="417"/>
        </pc:sldMkLst>
        <pc:spChg chg="mod">
          <ac:chgData name="McHarg, Catherine" userId="88b8f76c-9ae3-4745-88eb-fe0667a22af5" providerId="ADAL" clId="{8333D459-A1D3-4159-A57E-2E45C2F9BEAB}" dt="2024-10-31T13:57:36.923" v="1275" actId="20577"/>
          <ac:spMkLst>
            <pc:docMk/>
            <pc:sldMk cId="950009400" sldId="417"/>
            <ac:spMk id="3" creationId="{4EAD400A-2A0E-C1DF-11CA-A6819069C177}"/>
          </ac:spMkLst>
        </pc:spChg>
      </pc:sldChg>
      <pc:sldChg chg="modSp new mod modNotesTx">
        <pc:chgData name="McHarg, Catherine" userId="88b8f76c-9ae3-4745-88eb-fe0667a22af5" providerId="ADAL" clId="{8333D459-A1D3-4159-A57E-2E45C2F9BEAB}" dt="2024-10-31T15:37:00.959" v="1671" actId="20577"/>
        <pc:sldMkLst>
          <pc:docMk/>
          <pc:sldMk cId="3933831094" sldId="419"/>
        </pc:sldMkLst>
        <pc:spChg chg="mod">
          <ac:chgData name="McHarg, Catherine" userId="88b8f76c-9ae3-4745-88eb-fe0667a22af5" providerId="ADAL" clId="{8333D459-A1D3-4159-A57E-2E45C2F9BEAB}" dt="2024-10-31T15:37:00.959" v="1671" actId="20577"/>
          <ac:spMkLst>
            <pc:docMk/>
            <pc:sldMk cId="3933831094" sldId="419"/>
            <ac:spMk id="2" creationId="{12FD69D2-8A94-C9F8-D7AD-57C10A3C2BB9}"/>
          </ac:spMkLst>
        </pc:spChg>
        <pc:spChg chg="mod">
          <ac:chgData name="McHarg, Catherine" userId="88b8f76c-9ae3-4745-88eb-fe0667a22af5" providerId="ADAL" clId="{8333D459-A1D3-4159-A57E-2E45C2F9BEAB}" dt="2024-10-31T11:58:51.783" v="615" actId="20577"/>
          <ac:spMkLst>
            <pc:docMk/>
            <pc:sldMk cId="3933831094" sldId="419"/>
            <ac:spMk id="4" creationId="{4298B17D-0B64-F7CA-4278-CED1919C3D59}"/>
          </ac:spMkLst>
        </pc:spChg>
        <pc:spChg chg="mod">
          <ac:chgData name="McHarg, Catherine" userId="88b8f76c-9ae3-4745-88eb-fe0667a22af5" providerId="ADAL" clId="{8333D459-A1D3-4159-A57E-2E45C2F9BEAB}" dt="2024-10-31T11:59:47.150" v="674" actId="2711"/>
          <ac:spMkLst>
            <pc:docMk/>
            <pc:sldMk cId="3933831094" sldId="419"/>
            <ac:spMk id="6" creationId="{C4F8A4B1-8A5D-6A9B-BB6F-1DDDD86EE928}"/>
          </ac:spMkLst>
        </pc:spChg>
      </pc:sldChg>
      <pc:sldChg chg="addSp delSp modSp new mod modClrScheme chgLayout modNotesTx">
        <pc:chgData name="McHarg, Catherine" userId="88b8f76c-9ae3-4745-88eb-fe0667a22af5" providerId="ADAL" clId="{8333D459-A1D3-4159-A57E-2E45C2F9BEAB}" dt="2024-10-31T14:53:45.964" v="1627" actId="20577"/>
        <pc:sldMkLst>
          <pc:docMk/>
          <pc:sldMk cId="1989562281" sldId="420"/>
        </pc:sldMkLst>
        <pc:spChg chg="del mod ord">
          <ac:chgData name="McHarg, Catherine" userId="88b8f76c-9ae3-4745-88eb-fe0667a22af5" providerId="ADAL" clId="{8333D459-A1D3-4159-A57E-2E45C2F9BEAB}" dt="2024-10-31T11:48:07.099" v="418" actId="700"/>
          <ac:spMkLst>
            <pc:docMk/>
            <pc:sldMk cId="1989562281" sldId="420"/>
            <ac:spMk id="2" creationId="{461E4729-E93A-B4DC-090E-3DC60D362F97}"/>
          </ac:spMkLst>
        </pc:spChg>
        <pc:spChg chg="add mod ord">
          <ac:chgData name="McHarg, Catherine" userId="88b8f76c-9ae3-4745-88eb-fe0667a22af5" providerId="ADAL" clId="{8333D459-A1D3-4159-A57E-2E45C2F9BEAB}" dt="2024-10-31T11:57:33.683" v="514" actId="20577"/>
          <ac:spMkLst>
            <pc:docMk/>
            <pc:sldMk cId="1989562281" sldId="420"/>
            <ac:spMk id="3" creationId="{B3BF37C8-3D98-1075-377F-469C1B3970E9}"/>
          </ac:spMkLst>
        </pc:spChg>
        <pc:spChg chg="add mod">
          <ac:chgData name="McHarg, Catherine" userId="88b8f76c-9ae3-4745-88eb-fe0667a22af5" providerId="ADAL" clId="{8333D459-A1D3-4159-A57E-2E45C2F9BEAB}" dt="2024-10-31T14:53:45.964" v="1627" actId="20577"/>
          <ac:spMkLst>
            <pc:docMk/>
            <pc:sldMk cId="1989562281" sldId="420"/>
            <ac:spMk id="4" creationId="{BDFDEA79-154B-A458-74FA-CAF88D6018D8}"/>
          </ac:spMkLst>
        </pc:spChg>
      </pc:sldChg>
      <pc:sldChg chg="addSp delSp modSp add mod ord">
        <pc:chgData name="McHarg, Catherine" userId="88b8f76c-9ae3-4745-88eb-fe0667a22af5" providerId="ADAL" clId="{8333D459-A1D3-4159-A57E-2E45C2F9BEAB}" dt="2024-10-31T15:41:50.759" v="1702" actId="13244"/>
        <pc:sldMkLst>
          <pc:docMk/>
          <pc:sldMk cId="3798627015" sldId="421"/>
        </pc:sldMkLst>
        <pc:spChg chg="mod">
          <ac:chgData name="McHarg, Catherine" userId="88b8f76c-9ae3-4745-88eb-fe0667a22af5" providerId="ADAL" clId="{8333D459-A1D3-4159-A57E-2E45C2F9BEAB}" dt="2024-10-31T13:26:38.995" v="741" actId="20577"/>
          <ac:spMkLst>
            <pc:docMk/>
            <pc:sldMk cId="3798627015" sldId="421"/>
            <ac:spMk id="3" creationId="{B3BF37C8-3D98-1075-377F-469C1B3970E9}"/>
          </ac:spMkLst>
        </pc:spChg>
        <pc:spChg chg="del mod">
          <ac:chgData name="McHarg, Catherine" userId="88b8f76c-9ae3-4745-88eb-fe0667a22af5" providerId="ADAL" clId="{8333D459-A1D3-4159-A57E-2E45C2F9BEAB}" dt="2024-10-31T15:40:55.359" v="1694" actId="478"/>
          <ac:spMkLst>
            <pc:docMk/>
            <pc:sldMk cId="3798627015" sldId="421"/>
            <ac:spMk id="4" creationId="{BDFDEA79-154B-A458-74FA-CAF88D6018D8}"/>
          </ac:spMkLst>
        </pc:spChg>
        <pc:spChg chg="add mod">
          <ac:chgData name="McHarg, Catherine" userId="88b8f76c-9ae3-4745-88eb-fe0667a22af5" providerId="ADAL" clId="{8333D459-A1D3-4159-A57E-2E45C2F9BEAB}" dt="2024-10-31T15:41:32.141" v="1699" actId="14100"/>
          <ac:spMkLst>
            <pc:docMk/>
            <pc:sldMk cId="3798627015" sldId="421"/>
            <ac:spMk id="5" creationId="{8F9E1749-C651-DD51-68E9-75CFB8FB8F38}"/>
          </ac:spMkLst>
        </pc:spChg>
        <pc:spChg chg="add mod">
          <ac:chgData name="McHarg, Catherine" userId="88b8f76c-9ae3-4745-88eb-fe0667a22af5" providerId="ADAL" clId="{8333D459-A1D3-4159-A57E-2E45C2F9BEAB}" dt="2024-10-31T15:41:50.759" v="1702" actId="13244"/>
          <ac:spMkLst>
            <pc:docMk/>
            <pc:sldMk cId="3798627015" sldId="421"/>
            <ac:spMk id="6" creationId="{A9843C6B-1A78-440A-A12F-98DD95CF66B1}"/>
          </ac:spMkLst>
        </pc:spChg>
        <pc:picChg chg="add mod">
          <ac:chgData name="McHarg, Catherine" userId="88b8f76c-9ae3-4745-88eb-fe0667a22af5" providerId="ADAL" clId="{8333D459-A1D3-4159-A57E-2E45C2F9BEAB}" dt="2024-10-31T15:41:33.859" v="1701" actId="962"/>
          <ac:picMkLst>
            <pc:docMk/>
            <pc:sldMk cId="3798627015" sldId="421"/>
            <ac:picMk id="2" creationId="{C3CCB2F1-5829-1EF4-7C36-3DCE8553A88C}"/>
          </ac:picMkLst>
        </pc:picChg>
      </pc:sldChg>
      <pc:sldChg chg="modSp add mod ord modNotesTx">
        <pc:chgData name="McHarg, Catherine" userId="88b8f76c-9ae3-4745-88eb-fe0667a22af5" providerId="ADAL" clId="{8333D459-A1D3-4159-A57E-2E45C2F9BEAB}" dt="2024-10-31T13:57:14.165" v="1247" actId="20577"/>
        <pc:sldMkLst>
          <pc:docMk/>
          <pc:sldMk cId="125162378" sldId="422"/>
        </pc:sldMkLst>
        <pc:spChg chg="mod">
          <ac:chgData name="McHarg, Catherine" userId="88b8f76c-9ae3-4745-88eb-fe0667a22af5" providerId="ADAL" clId="{8333D459-A1D3-4159-A57E-2E45C2F9BEAB}" dt="2024-10-31T13:45:44.081" v="1094" actId="20577"/>
          <ac:spMkLst>
            <pc:docMk/>
            <pc:sldMk cId="125162378" sldId="422"/>
            <ac:spMk id="3" creationId="{B3BF37C8-3D98-1075-377F-469C1B3970E9}"/>
          </ac:spMkLst>
        </pc:spChg>
        <pc:spChg chg="mod">
          <ac:chgData name="McHarg, Catherine" userId="88b8f76c-9ae3-4745-88eb-fe0667a22af5" providerId="ADAL" clId="{8333D459-A1D3-4159-A57E-2E45C2F9BEAB}" dt="2024-10-31T13:57:10.915" v="1246" actId="20577"/>
          <ac:spMkLst>
            <pc:docMk/>
            <pc:sldMk cId="125162378" sldId="422"/>
            <ac:spMk id="4" creationId="{BDFDEA79-154B-A458-74FA-CAF88D6018D8}"/>
          </ac:spMkLst>
        </pc:spChg>
      </pc:sldChg>
      <pc:sldChg chg="add del ord">
        <pc:chgData name="McHarg, Catherine" userId="88b8f76c-9ae3-4745-88eb-fe0667a22af5" providerId="ADAL" clId="{8333D459-A1D3-4159-A57E-2E45C2F9BEAB}" dt="2024-10-31T13:45:13.648" v="1085" actId="47"/>
        <pc:sldMkLst>
          <pc:docMk/>
          <pc:sldMk cId="612116183" sldId="422"/>
        </pc:sldMkLst>
      </pc:sldChg>
      <pc:sldChg chg="addSp delSp modSp add mod ord">
        <pc:chgData name="McHarg, Catherine" userId="88b8f76c-9ae3-4745-88eb-fe0667a22af5" providerId="ADAL" clId="{8333D459-A1D3-4159-A57E-2E45C2F9BEAB}" dt="2024-10-31T14:37:03.812" v="1385" actId="20577"/>
        <pc:sldMkLst>
          <pc:docMk/>
          <pc:sldMk cId="341092065" sldId="423"/>
        </pc:sldMkLst>
        <pc:spChg chg="mod">
          <ac:chgData name="McHarg, Catherine" userId="88b8f76c-9ae3-4745-88eb-fe0667a22af5" providerId="ADAL" clId="{8333D459-A1D3-4159-A57E-2E45C2F9BEAB}" dt="2024-10-31T14:37:03.812" v="1385" actId="20577"/>
          <ac:spMkLst>
            <pc:docMk/>
            <pc:sldMk cId="341092065" sldId="423"/>
            <ac:spMk id="2" creationId="{4AC1F01D-D535-3EB5-8C38-81A7E270AE78}"/>
          </ac:spMkLst>
        </pc:spChg>
        <pc:spChg chg="mod">
          <ac:chgData name="McHarg, Catherine" userId="88b8f76c-9ae3-4745-88eb-fe0667a22af5" providerId="ADAL" clId="{8333D459-A1D3-4159-A57E-2E45C2F9BEAB}" dt="2024-10-31T14:36:55.429" v="1377" actId="20577"/>
          <ac:spMkLst>
            <pc:docMk/>
            <pc:sldMk cId="341092065" sldId="423"/>
            <ac:spMk id="3" creationId="{4EAD400A-2A0E-C1DF-11CA-A6819069C177}"/>
          </ac:spMkLst>
        </pc:spChg>
        <pc:cxnChg chg="add del mod">
          <ac:chgData name="McHarg, Catherine" userId="88b8f76c-9ae3-4745-88eb-fe0667a22af5" providerId="ADAL" clId="{8333D459-A1D3-4159-A57E-2E45C2F9BEAB}" dt="2024-10-31T14:32:12.227" v="1308" actId="478"/>
          <ac:cxnSpMkLst>
            <pc:docMk/>
            <pc:sldMk cId="341092065" sldId="423"/>
            <ac:cxnSpMk id="5" creationId="{655B51BC-90E0-76D9-AA88-B651FB6A68D8}"/>
          </ac:cxnSpMkLst>
        </pc:cxnChg>
        <pc:cxnChg chg="add del mod">
          <ac:chgData name="McHarg, Catherine" userId="88b8f76c-9ae3-4745-88eb-fe0667a22af5" providerId="ADAL" clId="{8333D459-A1D3-4159-A57E-2E45C2F9BEAB}" dt="2024-10-31T14:32:07.861" v="1306" actId="478"/>
          <ac:cxnSpMkLst>
            <pc:docMk/>
            <pc:sldMk cId="341092065" sldId="423"/>
            <ac:cxnSpMk id="6" creationId="{2C678F4F-38DD-1703-4854-00E8E03D2F5E}"/>
          </ac:cxnSpMkLst>
        </pc:cxnChg>
        <pc:cxnChg chg="add del mod">
          <ac:chgData name="McHarg, Catherine" userId="88b8f76c-9ae3-4745-88eb-fe0667a22af5" providerId="ADAL" clId="{8333D459-A1D3-4159-A57E-2E45C2F9BEAB}" dt="2024-10-31T14:32:14.078" v="1310" actId="478"/>
          <ac:cxnSpMkLst>
            <pc:docMk/>
            <pc:sldMk cId="341092065" sldId="423"/>
            <ac:cxnSpMk id="9" creationId="{872966DA-A96D-9798-9611-C304156D1208}"/>
          </ac:cxnSpMkLst>
        </pc:cxnChg>
        <pc:cxnChg chg="add del mod">
          <ac:chgData name="McHarg, Catherine" userId="88b8f76c-9ae3-4745-88eb-fe0667a22af5" providerId="ADAL" clId="{8333D459-A1D3-4159-A57E-2E45C2F9BEAB}" dt="2024-10-31T14:32:10.860" v="1307" actId="478"/>
          <ac:cxnSpMkLst>
            <pc:docMk/>
            <pc:sldMk cId="341092065" sldId="423"/>
            <ac:cxnSpMk id="13" creationId="{1CBDDDFE-7E39-B3C9-49C8-CF1D31A16122}"/>
          </ac:cxnSpMkLst>
        </pc:cxnChg>
        <pc:cxnChg chg="add del mod">
          <ac:chgData name="McHarg, Catherine" userId="88b8f76c-9ae3-4745-88eb-fe0667a22af5" providerId="ADAL" clId="{8333D459-A1D3-4159-A57E-2E45C2F9BEAB}" dt="2024-10-31T14:32:13.227" v="1309" actId="478"/>
          <ac:cxnSpMkLst>
            <pc:docMk/>
            <pc:sldMk cId="341092065" sldId="423"/>
            <ac:cxnSpMk id="16" creationId="{B4986670-3FAD-7F3A-8863-8E1DF82F5E08}"/>
          </ac:cxnSpMkLst>
        </pc:cxnChg>
      </pc:sldChg>
      <pc:sldMasterChg chg="addSldLayout delSldLayout modSldLayout">
        <pc:chgData name="McHarg, Catherine" userId="88b8f76c-9ae3-4745-88eb-fe0667a22af5" providerId="ADAL" clId="{8333D459-A1D3-4159-A57E-2E45C2F9BEAB}" dt="2024-10-31T13:57:48.826" v="1276" actId="47"/>
        <pc:sldMasterMkLst>
          <pc:docMk/>
          <pc:sldMasterMk cId="2215143578" sldId="2147483648"/>
        </pc:sldMasterMkLst>
        <pc:sldLayoutChg chg="del">
          <pc:chgData name="McHarg, Catherine" userId="88b8f76c-9ae3-4745-88eb-fe0667a22af5" providerId="ADAL" clId="{8333D459-A1D3-4159-A57E-2E45C2F9BEAB}" dt="2024-10-31T13:57:48.826" v="1276" actId="47"/>
          <pc:sldLayoutMkLst>
            <pc:docMk/>
            <pc:sldMasterMk cId="2215143578" sldId="2147483648"/>
            <pc:sldLayoutMk cId="1429220050" sldId="2147483670"/>
          </pc:sldLayoutMkLst>
        </pc:sldLayoutChg>
        <pc:sldLayoutChg chg="delSp modSp add mod modTransition">
          <pc:chgData name="McHarg, Catherine" userId="88b8f76c-9ae3-4745-88eb-fe0667a22af5" providerId="ADAL" clId="{8333D459-A1D3-4159-A57E-2E45C2F9BEAB}" dt="2024-10-31T11:48:00.532" v="417" actId="1076"/>
          <pc:sldLayoutMkLst>
            <pc:docMk/>
            <pc:sldMasterMk cId="2215143578" sldId="2147483648"/>
            <pc:sldLayoutMk cId="1741665710" sldId="2147483692"/>
          </pc:sldLayoutMkLst>
          <pc:spChg chg="del mod">
            <ac:chgData name="McHarg, Catherine" userId="88b8f76c-9ae3-4745-88eb-fe0667a22af5" providerId="ADAL" clId="{8333D459-A1D3-4159-A57E-2E45C2F9BEAB}" dt="2024-10-31T11:47:48.782" v="413" actId="478"/>
            <ac:spMkLst>
              <pc:docMk/>
              <pc:sldMasterMk cId="2215143578" sldId="2147483648"/>
              <pc:sldLayoutMk cId="1741665710" sldId="2147483692"/>
              <ac:spMk id="8" creationId="{D735DA5C-8636-113C-BE4F-E6FD7062F037}"/>
            </ac:spMkLst>
          </pc:spChg>
          <pc:spChg chg="del">
            <ac:chgData name="McHarg, Catherine" userId="88b8f76c-9ae3-4745-88eb-fe0667a22af5" providerId="ADAL" clId="{8333D459-A1D3-4159-A57E-2E45C2F9BEAB}" dt="2024-10-31T11:47:46.799" v="411" actId="478"/>
            <ac:spMkLst>
              <pc:docMk/>
              <pc:sldMasterMk cId="2215143578" sldId="2147483648"/>
              <pc:sldLayoutMk cId="1741665710" sldId="2147483692"/>
              <ac:spMk id="9" creationId="{846CF8BC-0846-CCE9-FD35-FD5C57642F61}"/>
            </ac:spMkLst>
          </pc:spChg>
          <pc:spChg chg="mod">
            <ac:chgData name="McHarg, Catherine" userId="88b8f76c-9ae3-4745-88eb-fe0667a22af5" providerId="ADAL" clId="{8333D459-A1D3-4159-A57E-2E45C2F9BEAB}" dt="2024-10-31T11:48:00.532" v="417" actId="1076"/>
            <ac:spMkLst>
              <pc:docMk/>
              <pc:sldMasterMk cId="2215143578" sldId="2147483648"/>
              <pc:sldLayoutMk cId="1741665710" sldId="2147483692"/>
              <ac:spMk id="13" creationId="{6EE332A7-64A0-F7AC-66DE-349EAA89F1B5}"/>
            </ac:spMkLst>
          </pc:spChg>
          <pc:picChg chg="del">
            <ac:chgData name="McHarg, Catherine" userId="88b8f76c-9ae3-4745-88eb-fe0667a22af5" providerId="ADAL" clId="{8333D459-A1D3-4159-A57E-2E45C2F9BEAB}" dt="2024-10-31T11:47:49.549" v="414" actId="478"/>
            <ac:picMkLst>
              <pc:docMk/>
              <pc:sldMasterMk cId="2215143578" sldId="2147483648"/>
              <pc:sldLayoutMk cId="1741665710" sldId="2147483692"/>
              <ac:picMk id="2" creationId="{BA62145B-4E75-E2ED-9F23-A019DEE9223B}"/>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1944299-672F-11EE-16BA-E31C18584DA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A68AE45-B4D7-0013-3592-80BC1DD14AB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B969F94-C859-B74E-8120-19D32CC83F4F}" type="datetimeFigureOut">
              <a:rPr lang="en-US" smtClean="0"/>
              <a:t>10/31/2024</a:t>
            </a:fld>
            <a:endParaRPr lang="en-US"/>
          </a:p>
        </p:txBody>
      </p:sp>
      <p:sp>
        <p:nvSpPr>
          <p:cNvPr id="4" name="Footer Placeholder 3">
            <a:extLst>
              <a:ext uri="{FF2B5EF4-FFF2-40B4-BE49-F238E27FC236}">
                <a16:creationId xmlns:a16="http://schemas.microsoft.com/office/drawing/2014/main" id="{A02E9E07-0643-32BA-F461-AD6FCB4DE29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D2F9C54-3384-9C1B-B200-63D107E22E1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90668D-9747-7B40-AB07-D99BCB2AD0D3}" type="slidenum">
              <a:rPr lang="en-US" smtClean="0"/>
              <a:t>‹#›</a:t>
            </a:fld>
            <a:endParaRPr lang="en-US"/>
          </a:p>
        </p:txBody>
      </p:sp>
    </p:spTree>
    <p:extLst>
      <p:ext uri="{BB962C8B-B14F-4D97-AF65-F5344CB8AC3E}">
        <p14:creationId xmlns:p14="http://schemas.microsoft.com/office/powerpoint/2010/main" val="243676731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F83990-A5BB-0244-AEBF-938B6F8000C9}" type="datetimeFigureOut">
              <a:rPr lang="en-US" smtClean="0"/>
              <a:t>10/31/2024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FFFB68-4C17-3C4E-8F1F-E2E74032E6C9}" type="slidenum">
              <a:rPr lang="en-US" smtClean="0"/>
              <a:t>‹#›</a:t>
            </a:fld>
            <a:endParaRPr lang="en-US"/>
          </a:p>
        </p:txBody>
      </p:sp>
    </p:spTree>
    <p:extLst>
      <p:ext uri="{BB962C8B-B14F-4D97-AF65-F5344CB8AC3E}">
        <p14:creationId xmlns:p14="http://schemas.microsoft.com/office/powerpoint/2010/main" val="1354832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historicengland.org.uk/services-skills/education/teaching-activities/knowing-bradford/" TargetMode="External"/><Relationship Id="rId2" Type="http://schemas.openxmlformats.org/officeDocument/2006/relationships/slide" Target="../slides/slide2.xml"/><Relationship Id="rId1" Type="http://schemas.openxmlformats.org/officeDocument/2006/relationships/notesMaster" Target="../notesMasters/notesMaster1.xml"/><Relationship Id="rId5" Type="http://schemas.openxmlformats.org/officeDocument/2006/relationships/hyperlink" Target="https://historicengland.org.uk/content/docs/education/explorer/knowing-bradford-activity-pack-pdf/" TargetMode="External"/><Relationship Id="rId4" Type="http://schemas.openxmlformats.org/officeDocument/2006/relationships/hyperlink" Target="https://historicengland.org.uk/content/docs/education/explorer/knowing-bradford-script-pdf/"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historicengland.org.uk/images-books/photos/item/WSA01/01/G0410"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https://historicengland.org.uk/images-books/photos/item/BL00866" TargetMode="Externa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commons.wikimedia.org/wiki/File:Alhambra_Granada_Spain.jpg"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its-behind-you.com/francislaidler.html"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its-behind-you.com/francislaidler.html"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www.its-behind-you.com/chorus.html"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joblo.com/movie-posters/1983/the-dresser/image-25423"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commons.wikimedia.org/wiki/File:Kimberley_Walsh_2008.jpg" TargetMode="External"/><Relationship Id="rId2" Type="http://schemas.openxmlformats.org/officeDocument/2006/relationships/slide" Target="../slides/slide22.xml"/><Relationship Id="rId1" Type="http://schemas.openxmlformats.org/officeDocument/2006/relationships/notesMaster" Target="../notesMasters/notesMaster1.xml"/><Relationship Id="rId4" Type="http://schemas.openxmlformats.org/officeDocument/2006/relationships/hyperlink" Target="https://commons.wikimedia.org/wiki/File:Kiki_Dee_(1974).png" TargetMode="Externa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historicengland.org.uk/content/docs/education/explorer/knowing-bradford-script-pdf/"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s://historicengland.org.uk/content/docs/education/explorer/knowing-bradford-activity-pack-pdf/" TargetMode="Externa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historicengland.org.uk/images-books/photos/item/IOE01/05665/29"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historicengland.org.uk/images-books/photos/item/IOE01/02577/20"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commons.wikimedia.org/wiki/File:H_B_Irving_Lyons_Mail.jpg"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commons.wikimedia.org/wiki/File:Laurel_&amp;_Hardy_in_Big_Business_(1929).jpg"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commons.wikimedia.org/wiki/File:Beatles_ad_1965_just_the_beatles_crop.jpg"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commons.wikimedia.org/wiki/File:Bradford_Playhouse_(7222490672).jpg"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commons.wikimedia.org/wiki/File:Statue_of_JB_Priestley_in_Bradford.jpg"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commons.wikimedia.org/wiki/File:Mme_Barbara_Castle,_Ministre_britannique_du_d%C3%A9veloppement_outre-mer.jpg"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historicengland.org.uk/images-books/photos/item/IOE01/16978/04"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historicengland.org.uk/images-books/photos/item/BL00866"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historicengland.org.uk/images-books/photos/item/BB89/01721" TargetMode="External"/><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historicengland.org.uk/images-books/photos/item/DES01/01/0589" TargetMode="External"/><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historicengland.org.uk/images-books/photos/item/DP071607" TargetMode="External"/><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historicengland.org.uk/images-books/photos/item/DP071607" TargetMode="External"/><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historicengland.org.uk/images-books/photos/item/IOE01/10234/06" TargetMode="External"/><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commons.wikimedia.org/wiki/File:Drummond_Mill_Fire_(24306234169).jpg" TargetMode="External"/><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s://commons.wikimedia.org/wiki/File:Valley_Parade,_Bradford.jpg" TargetMode="External"/><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www.bradfordfc.org.uk/html/park_avenue.html" TargetMode="External"/><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commons.wikimedia.org/wiki/File:Palazzo_vecchio,_torre_di_arnolfo.JPG"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s://www.playingpasts.co.uk/articles/football/the-origins-of-professional-football-in-bradford/" TargetMode="External"/><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s://www.playingpasts.co.uk/articles/football/bradford-city-afc-held-back-by-history/" TargetMode="External"/><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s://bradfordsporthistory.com/2018/09/24/21-october-2018/" TargetMode="External"/><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3" Type="http://schemas.openxmlformats.org/officeDocument/2006/relationships/hyperlink" Target="https://commons.wikimedia.org/wiki/File:Zesh_Rehman_York_City_v._Bradford_City_1.png" TargetMode="External"/><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3" Type="http://schemas.openxmlformats.org/officeDocument/2006/relationships/hyperlink" Target="https://commons.wikimedia.org/wiki/File:Azeem_rafiq_and_brian_close.jpg" TargetMode="External"/><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aireboroughhistoricalsociety.co.uk/yeadon/mathew-william-thompson.aspx"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historicengland.org.uk/images-books/photos/item/DP164321"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historicengland.org.uk/images-books/photos/item/DP164321"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000000"/>
                </a:solidFill>
                <a:latin typeface="Arial" panose="020B0604020202020204" pitchFamily="34" charset="0"/>
                <a:cs typeface="Arial" panose="020B0604020202020204" pitchFamily="34" charset="0"/>
              </a:rPr>
              <a:t>This PowerPoint relates to the Teaching Activity - </a:t>
            </a:r>
            <a:r>
              <a:rPr lang="en-GB" sz="1200" dirty="0">
                <a:latin typeface="Arial" panose="020B0604020202020204" pitchFamily="34" charset="0"/>
                <a:cs typeface="Arial" panose="020B0604020202020204" pitchFamily="34" charset="0"/>
                <a:hlinkClick r:id="rId3"/>
              </a:rPr>
              <a:t>Knowing Bradford: How can buildings tell a story?</a:t>
            </a:r>
            <a:endParaRPr lang="en-GB" sz="1200" dirty="0">
              <a:solidFill>
                <a:srgbClr val="000000"/>
              </a:solidFill>
              <a:latin typeface="Arial" panose="020B0604020202020204" pitchFamily="34" charset="0"/>
              <a:cs typeface="Arial" panose="020B0604020202020204" pitchFamily="34" charset="0"/>
            </a:endParaRPr>
          </a:p>
          <a:p>
            <a:endParaRPr lang="en-US" dirty="0"/>
          </a:p>
          <a:p>
            <a:r>
              <a:rPr lang="en-GB" dirty="0">
                <a:solidFill>
                  <a:srgbClr val="000000"/>
                </a:solidFill>
                <a:latin typeface="Arial" panose="020B0604020202020204" pitchFamily="34" charset="0"/>
                <a:cs typeface="Arial" panose="020B0604020202020204" pitchFamily="34" charset="0"/>
              </a:rPr>
              <a:t>This PowerPoint supports a </a:t>
            </a:r>
            <a:r>
              <a:rPr lang="en-GB" dirty="0">
                <a:solidFill>
                  <a:srgbClr val="000000"/>
                </a:solidFill>
                <a:latin typeface="Arial" panose="020B0604020202020204" pitchFamily="34" charset="0"/>
                <a:cs typeface="Arial" panose="020B0604020202020204" pitchFamily="34" charset="0"/>
                <a:hlinkClick r:id="rId4"/>
              </a:rPr>
              <a:t>script</a:t>
            </a:r>
            <a:r>
              <a:rPr lang="en-GB" dirty="0">
                <a:solidFill>
                  <a:srgbClr val="000000"/>
                </a:solidFill>
                <a:latin typeface="Arial" panose="020B0604020202020204" pitchFamily="34" charset="0"/>
                <a:cs typeface="Arial" panose="020B0604020202020204" pitchFamily="34" charset="0"/>
              </a:rPr>
              <a:t>  developed by Irene Lofthouse as part of the ‘Knowing Bradford’ project. The aim of the project is to explore the history of Bradford places and people with students, through the mediums of drama, literacy, art, historical enquiry and presentations.</a:t>
            </a:r>
          </a:p>
          <a:p>
            <a:endParaRPr lang="en-GB" dirty="0">
              <a:solidFill>
                <a:srgbClr val="000000"/>
              </a:solidFill>
              <a:latin typeface="Arial" panose="020B0604020202020204" pitchFamily="34" charset="0"/>
              <a:cs typeface="Arial" panose="020B0604020202020204" pitchFamily="34" charset="0"/>
            </a:endParaRPr>
          </a:p>
          <a:p>
            <a:r>
              <a:rPr lang="en-GB" dirty="0">
                <a:solidFill>
                  <a:srgbClr val="000000"/>
                </a:solidFill>
                <a:latin typeface="Arial" panose="020B0604020202020204" pitchFamily="34" charset="0"/>
                <a:cs typeface="Arial" panose="020B0604020202020204" pitchFamily="34" charset="0"/>
              </a:rPr>
              <a:t>The </a:t>
            </a:r>
            <a:r>
              <a:rPr lang="en-GB" dirty="0">
                <a:solidFill>
                  <a:srgbClr val="000000"/>
                </a:solidFill>
                <a:latin typeface="Arial" panose="020B0604020202020204" pitchFamily="34" charset="0"/>
                <a:cs typeface="Arial" panose="020B0604020202020204" pitchFamily="34" charset="0"/>
                <a:hlinkClick r:id="rId4"/>
              </a:rPr>
              <a:t>script</a:t>
            </a:r>
            <a:r>
              <a:rPr lang="en-GB" dirty="0">
                <a:solidFill>
                  <a:srgbClr val="000000"/>
                </a:solidFill>
                <a:latin typeface="Arial" panose="020B0604020202020204" pitchFamily="34" charset="0"/>
                <a:cs typeface="Arial" panose="020B0604020202020204" pitchFamily="34" charset="0"/>
              </a:rPr>
              <a:t> is designed to be inter-active, so that when performed in schools, students are able to become one of the characters. It is also designed to enable students to perform it themselves, or to use it as a template to create their own versions.  </a:t>
            </a:r>
          </a:p>
          <a:p>
            <a:endParaRPr lang="en-GB" dirty="0">
              <a:solidFill>
                <a:srgbClr val="000000"/>
              </a:solidFill>
              <a:latin typeface="Arial" panose="020B0604020202020204" pitchFamily="34" charset="0"/>
              <a:cs typeface="Arial" panose="020B0604020202020204" pitchFamily="34" charset="0"/>
            </a:endParaRPr>
          </a:p>
          <a:p>
            <a:r>
              <a:rPr lang="en-GB" dirty="0">
                <a:solidFill>
                  <a:srgbClr val="000000"/>
                </a:solidFill>
                <a:latin typeface="Arial" panose="020B0604020202020204" pitchFamily="34" charset="0"/>
                <a:cs typeface="Arial" panose="020B0604020202020204" pitchFamily="34" charset="0"/>
              </a:rPr>
              <a:t>There is also an accompanying </a:t>
            </a:r>
            <a:r>
              <a:rPr lang="en-GB" dirty="0">
                <a:solidFill>
                  <a:srgbClr val="000000"/>
                </a:solidFill>
                <a:latin typeface="Arial" panose="020B0604020202020204" pitchFamily="34" charset="0"/>
                <a:cs typeface="Arial" panose="020B0604020202020204" pitchFamily="34" charset="0"/>
                <a:hlinkClick r:id="rId5"/>
              </a:rPr>
              <a:t>Activity Pack</a:t>
            </a:r>
            <a:r>
              <a:rPr lang="en-GB" dirty="0">
                <a:solidFill>
                  <a:srgbClr val="000000"/>
                </a:solidFill>
                <a:latin typeface="Arial" panose="020B0604020202020204" pitchFamily="34" charset="0"/>
                <a:cs typeface="Arial" panose="020B0604020202020204" pitchFamily="34" charset="0"/>
              </a:rPr>
              <a:t> to further explore Bradford’s history, with activities linked to scenes in the script and the images in this PowerPoint.</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a:t>
            </a:fld>
            <a:endParaRPr lang="en-US"/>
          </a:p>
        </p:txBody>
      </p:sp>
    </p:spTree>
    <p:extLst>
      <p:ext uri="{BB962C8B-B14F-4D97-AF65-F5344CB8AC3E}">
        <p14:creationId xmlns:p14="http://schemas.microsoft.com/office/powerpoint/2010/main" val="41994833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Answers: 4a. Emmerdale, 4b. Coronation Street, 5. Mirror Pool , 6. 151</a:t>
            </a:r>
          </a:p>
        </p:txBody>
      </p:sp>
      <p:sp>
        <p:nvSpPr>
          <p:cNvPr id="4" name="Slide Number Placeholder 3"/>
          <p:cNvSpPr>
            <a:spLocks noGrp="1"/>
          </p:cNvSpPr>
          <p:nvPr>
            <p:ph type="sldNum" sz="quarter" idx="5"/>
          </p:nvPr>
        </p:nvSpPr>
        <p:spPr/>
        <p:txBody>
          <a:bodyPr/>
          <a:lstStyle/>
          <a:p>
            <a:fld id="{1AFFFB68-4C17-3C4E-8F1F-E2E74032E6C9}" type="slidenum">
              <a:rPr lang="en-US" smtClean="0"/>
              <a:t>12</a:t>
            </a:fld>
            <a:endParaRPr lang="en-US"/>
          </a:p>
        </p:txBody>
      </p:sp>
    </p:spTree>
    <p:extLst>
      <p:ext uri="{BB962C8B-B14F-4D97-AF65-F5344CB8AC3E}">
        <p14:creationId xmlns:p14="http://schemas.microsoft.com/office/powerpoint/2010/main" val="29176472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Answers: 7. Architect , 8. 17, 9. b</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13</a:t>
            </a:fld>
            <a:endParaRPr lang="en-US"/>
          </a:p>
        </p:txBody>
      </p:sp>
    </p:spTree>
    <p:extLst>
      <p:ext uri="{BB962C8B-B14F-4D97-AF65-F5344CB8AC3E}">
        <p14:creationId xmlns:p14="http://schemas.microsoft.com/office/powerpoint/2010/main" val="35930310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Answers: 1. Palazzo Vecchio, 2. Anyone can be Lord Mayor , 3. 35, 4a. Emmerdale, 4b. Coronation Street, 5. Mirror Pool , 6. 151, 7. Architect , 8. b, 9. b</a:t>
            </a:r>
          </a:p>
        </p:txBody>
      </p:sp>
      <p:sp>
        <p:nvSpPr>
          <p:cNvPr id="4" name="Slide Number Placeholder 3"/>
          <p:cNvSpPr>
            <a:spLocks noGrp="1"/>
          </p:cNvSpPr>
          <p:nvPr>
            <p:ph type="sldNum" sz="quarter" idx="5"/>
          </p:nvPr>
        </p:nvSpPr>
        <p:spPr/>
        <p:txBody>
          <a:bodyPr/>
          <a:lstStyle/>
          <a:p>
            <a:fld id="{1AFFFB68-4C17-3C4E-8F1F-E2E74032E6C9}" type="slidenum">
              <a:rPr lang="en-US" smtClean="0"/>
              <a:t>14</a:t>
            </a:fld>
            <a:endParaRPr lang="en-US"/>
          </a:p>
        </p:txBody>
      </p:sp>
    </p:spTree>
    <p:extLst>
      <p:ext uri="{BB962C8B-B14F-4D97-AF65-F5344CB8AC3E}">
        <p14:creationId xmlns:p14="http://schemas.microsoft.com/office/powerpoint/2010/main" val="26254778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defTabSz="966155">
              <a:defRPr/>
            </a:pPr>
            <a:r>
              <a:rPr lang="en-GB" sz="1200" dirty="0">
                <a:latin typeface="Arial" panose="020B0604020202020204" pitchFamily="34" charset="0"/>
                <a:cs typeface="Arial" panose="020B0604020202020204" pitchFamily="34" charset="0"/>
              </a:rPr>
              <a:t>Images: © Historic England Archive  Ref:WSA01/01/G0410, Taken: 1925-1950</a:t>
            </a:r>
          </a:p>
          <a:p>
            <a:pPr algn="l" defTabSz="966155">
              <a:defRPr/>
            </a:pPr>
            <a:r>
              <a:rPr lang="en-GB" sz="1200" dirty="0">
                <a:latin typeface="Arial" panose="020B0604020202020204" pitchFamily="34" charset="0"/>
                <a:cs typeface="Arial" panose="020B0604020202020204" pitchFamily="34" charset="0"/>
                <a:hlinkClick r:id="rId3"/>
              </a:rPr>
              <a:t>https://historicengland.org.uk/images-books/photos/item/WSA01/01/G0410</a:t>
            </a:r>
            <a:r>
              <a:rPr lang="en-GB" sz="1200" dirty="0">
                <a:latin typeface="Arial" panose="020B0604020202020204" pitchFamily="34" charset="0"/>
                <a:cs typeface="Arial" panose="020B0604020202020204" pitchFamily="34" charset="0"/>
              </a:rPr>
              <a:t>  </a:t>
            </a:r>
          </a:p>
          <a:p>
            <a:pPr algn="l" defTabSz="966155">
              <a:defRPr/>
            </a:pPr>
            <a:endParaRPr lang="en-GB" sz="1200" dirty="0">
              <a:latin typeface="Arial" panose="020B0604020202020204" pitchFamily="34" charset="0"/>
              <a:cs typeface="Arial" panose="020B0604020202020204" pitchFamily="34" charset="0"/>
            </a:endParaRPr>
          </a:p>
          <a:p>
            <a:pPr defTabSz="990405">
              <a:defRPr/>
            </a:pPr>
            <a:r>
              <a:rPr lang="en-GB" baseline="0" dirty="0"/>
              <a:t>Images: © Historic England Archive  Ref:</a:t>
            </a:r>
            <a:r>
              <a:rPr lang="en-GB" sz="1200" dirty="0"/>
              <a:t>BL00866, Taken: 1875</a:t>
            </a:r>
          </a:p>
          <a:p>
            <a:pPr defTabSz="990405">
              <a:defRPr/>
            </a:pPr>
            <a:r>
              <a:rPr lang="en-GB" sz="1200" u="sng" dirty="0">
                <a:hlinkClick r:id="rId4"/>
              </a:rPr>
              <a:t>https://historicengland.org.uk/images-books/photos/item/BL00866</a:t>
            </a:r>
            <a:endParaRPr lang="en-GB" sz="1200" dirty="0"/>
          </a:p>
          <a:p>
            <a:pPr algn="l" defTabSz="966155">
              <a:defRPr/>
            </a:pPr>
            <a:endParaRPr lang="en-GB"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16</a:t>
            </a:fld>
            <a:endParaRPr lang="en-US"/>
          </a:p>
        </p:txBody>
      </p:sp>
    </p:spTree>
    <p:extLst>
      <p:ext uri="{BB962C8B-B14F-4D97-AF65-F5344CB8AC3E}">
        <p14:creationId xmlns:p14="http://schemas.microsoft.com/office/powerpoint/2010/main" val="566670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defTabSz="966155">
              <a:defRPr/>
            </a:pPr>
            <a:r>
              <a:rPr lang="en-GB" sz="1200" dirty="0">
                <a:latin typeface="Arial" panose="020B0604020202020204" pitchFamily="34" charset="0"/>
                <a:cs typeface="Arial" panose="020B0604020202020204" pitchFamily="34" charset="0"/>
              </a:rPr>
              <a:t>Images: © </a:t>
            </a:r>
            <a:r>
              <a:rPr lang="en-GB" sz="1200" dirty="0" err="1">
                <a:latin typeface="Arial" panose="020B0604020202020204" pitchFamily="34" charset="0"/>
                <a:cs typeface="Arial" panose="020B0604020202020204" pitchFamily="34" charset="0"/>
              </a:rPr>
              <a:t>Mgimelfarb</a:t>
            </a:r>
            <a:r>
              <a:rPr lang="en-GB" sz="1200" dirty="0">
                <a:latin typeface="Arial" panose="020B0604020202020204" pitchFamily="34" charset="0"/>
                <a:cs typeface="Arial" panose="020B0604020202020204" pitchFamily="34" charset="0"/>
              </a:rPr>
              <a:t>, CC BY-SA 4.0 &lt;https://</a:t>
            </a:r>
            <a:r>
              <a:rPr lang="en-GB" sz="1200" dirty="0" err="1">
                <a:latin typeface="Arial" panose="020B0604020202020204" pitchFamily="34" charset="0"/>
                <a:cs typeface="Arial" panose="020B0604020202020204" pitchFamily="34" charset="0"/>
              </a:rPr>
              <a:t>creativecommons.org</a:t>
            </a:r>
            <a:r>
              <a:rPr lang="en-GB" sz="1200" dirty="0">
                <a:latin typeface="Arial" panose="020B0604020202020204" pitchFamily="34" charset="0"/>
                <a:cs typeface="Arial" panose="020B0604020202020204" pitchFamily="34" charset="0"/>
              </a:rPr>
              <a:t>/licenses/by-</a:t>
            </a:r>
            <a:r>
              <a:rPr lang="en-GB" sz="1200" dirty="0" err="1">
                <a:latin typeface="Arial" panose="020B0604020202020204" pitchFamily="34" charset="0"/>
                <a:cs typeface="Arial" panose="020B0604020202020204" pitchFamily="34" charset="0"/>
              </a:rPr>
              <a:t>sa</a:t>
            </a:r>
            <a:r>
              <a:rPr lang="en-GB" sz="1200" dirty="0">
                <a:latin typeface="Arial" panose="020B0604020202020204" pitchFamily="34" charset="0"/>
                <a:cs typeface="Arial" panose="020B0604020202020204" pitchFamily="34" charset="0"/>
              </a:rPr>
              <a:t>/4.0&gt;, via Wikimedia Commons</a:t>
            </a:r>
          </a:p>
          <a:p>
            <a:pPr algn="l" defTabSz="966155">
              <a:defRPr/>
            </a:pPr>
            <a:r>
              <a:rPr lang="en-GB" sz="1200" dirty="0">
                <a:latin typeface="Arial" panose="020B0604020202020204" pitchFamily="34" charset="0"/>
                <a:cs typeface="Arial" panose="020B0604020202020204" pitchFamily="34" charset="0"/>
                <a:hlinkClick r:id="rId3"/>
              </a:rPr>
              <a:t>https://commons.wikimedia.org/wiki/File:Alhambra_Granada_Spain.jpg</a:t>
            </a:r>
            <a:r>
              <a:rPr lang="en-GB" sz="1200" dirty="0">
                <a:latin typeface="Arial" panose="020B0604020202020204" pitchFamily="34" charset="0"/>
                <a:cs typeface="Arial" panose="020B0604020202020204" pitchFamily="34" charset="0"/>
              </a:rPr>
              <a:t> </a:t>
            </a:r>
          </a:p>
          <a:p>
            <a:pPr algn="l" defTabSz="966155">
              <a:defRPr/>
            </a:pPr>
            <a:r>
              <a:rPr lang="en-GB" sz="1200"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1AFFFB68-4C17-3C4E-8F1F-E2E74032E6C9}" type="slidenum">
              <a:rPr lang="en-US" smtClean="0"/>
              <a:t>17</a:t>
            </a:fld>
            <a:endParaRPr lang="en-US"/>
          </a:p>
        </p:txBody>
      </p:sp>
    </p:spTree>
    <p:extLst>
      <p:ext uri="{BB962C8B-B14F-4D97-AF65-F5344CB8AC3E}">
        <p14:creationId xmlns:p14="http://schemas.microsoft.com/office/powerpoint/2010/main" val="28261136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defTabSz="966155">
              <a:defRPr/>
            </a:pPr>
            <a:r>
              <a:rPr lang="en-GB" sz="1200" dirty="0">
                <a:latin typeface="Arial" panose="020B0604020202020204" pitchFamily="34" charset="0"/>
                <a:cs typeface="Arial" panose="020B0604020202020204" pitchFamily="34" charset="0"/>
              </a:rPr>
              <a:t>Images: Source: </a:t>
            </a:r>
            <a:r>
              <a:rPr lang="en-GB" sz="1200" dirty="0">
                <a:latin typeface="Arial" panose="020B0604020202020204" pitchFamily="34" charset="0"/>
                <a:cs typeface="Arial" panose="020B0604020202020204" pitchFamily="34" charset="0"/>
                <a:hlinkClick r:id="rId3"/>
              </a:rPr>
              <a:t>http://its-behind-you.com/francislaidler.html</a:t>
            </a:r>
            <a:r>
              <a:rPr lang="en-GB" sz="1200"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1AFFFB68-4C17-3C4E-8F1F-E2E74032E6C9}" type="slidenum">
              <a:rPr lang="en-US" smtClean="0"/>
              <a:t>18</a:t>
            </a:fld>
            <a:endParaRPr lang="en-US"/>
          </a:p>
        </p:txBody>
      </p:sp>
    </p:spTree>
    <p:extLst>
      <p:ext uri="{BB962C8B-B14F-4D97-AF65-F5344CB8AC3E}">
        <p14:creationId xmlns:p14="http://schemas.microsoft.com/office/powerpoint/2010/main" val="20985950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defTabSz="966155">
              <a:defRPr/>
            </a:pPr>
            <a:r>
              <a:rPr lang="en-GB" sz="1200" dirty="0">
                <a:latin typeface="Arial" panose="020B0604020202020204" pitchFamily="34" charset="0"/>
                <a:cs typeface="Arial" panose="020B0604020202020204" pitchFamily="34" charset="0"/>
              </a:rPr>
              <a:t>Images: Source: </a:t>
            </a:r>
            <a:r>
              <a:rPr lang="en-GB" sz="1200" dirty="0">
                <a:latin typeface="Arial" panose="020B0604020202020204" pitchFamily="34" charset="0"/>
                <a:cs typeface="Arial" panose="020B0604020202020204" pitchFamily="34" charset="0"/>
                <a:hlinkClick r:id="rId3"/>
              </a:rPr>
              <a:t>http://its-behind-you.com/francislaidler.html</a:t>
            </a:r>
            <a:r>
              <a:rPr lang="en-GB" sz="1200"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1AFFFB68-4C17-3C4E-8F1F-E2E74032E6C9}" type="slidenum">
              <a:rPr lang="en-US" smtClean="0"/>
              <a:t>19</a:t>
            </a:fld>
            <a:endParaRPr lang="en-US"/>
          </a:p>
        </p:txBody>
      </p:sp>
    </p:spTree>
    <p:extLst>
      <p:ext uri="{BB962C8B-B14F-4D97-AF65-F5344CB8AC3E}">
        <p14:creationId xmlns:p14="http://schemas.microsoft.com/office/powerpoint/2010/main" val="21007549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defTabSz="966155">
              <a:defRPr/>
            </a:pPr>
            <a:r>
              <a:rPr lang="en-GB" sz="1200" dirty="0">
                <a:latin typeface="Arial" panose="020B0604020202020204" pitchFamily="34" charset="0"/>
                <a:cs typeface="Arial" panose="020B0604020202020204" pitchFamily="34" charset="0"/>
              </a:rPr>
              <a:t>http://</a:t>
            </a:r>
            <a:r>
              <a:rPr lang="en-GB" sz="1200" dirty="0" err="1">
                <a:latin typeface="Arial" panose="020B0604020202020204" pitchFamily="34" charset="0"/>
                <a:cs typeface="Arial" panose="020B0604020202020204" pitchFamily="34" charset="0"/>
              </a:rPr>
              <a:t>www.its</a:t>
            </a:r>
            <a:r>
              <a:rPr lang="en-GB" sz="1200" dirty="0">
                <a:latin typeface="Arial" panose="020B0604020202020204" pitchFamily="34" charset="0"/>
                <a:cs typeface="Arial" panose="020B0604020202020204" pitchFamily="34" charset="0"/>
              </a:rPr>
              <a:t>-behind-</a:t>
            </a:r>
            <a:r>
              <a:rPr lang="en-GB" sz="1200" dirty="0" err="1">
                <a:latin typeface="Arial" panose="020B0604020202020204" pitchFamily="34" charset="0"/>
                <a:cs typeface="Arial" panose="020B0604020202020204" pitchFamily="34" charset="0"/>
              </a:rPr>
              <a:t>you.com</a:t>
            </a:r>
            <a:r>
              <a:rPr lang="en-GB" sz="1200" dirty="0">
                <a:latin typeface="Arial" panose="020B0604020202020204" pitchFamily="34" charset="0"/>
                <a:cs typeface="Arial" panose="020B0604020202020204" pitchFamily="34" charset="0"/>
              </a:rPr>
              <a:t>/images/</a:t>
            </a:r>
            <a:r>
              <a:rPr lang="en-GB" sz="1200" dirty="0" err="1">
                <a:latin typeface="Arial" panose="020B0604020202020204" pitchFamily="34" charset="0"/>
                <a:cs typeface="Arial" panose="020B0604020202020204" pitchFamily="34" charset="0"/>
              </a:rPr>
              <a:t>IBYSunbeam.jpg</a:t>
            </a:r>
            <a:endParaRPr lang="en-GB" sz="1200" dirty="0">
              <a:latin typeface="Arial" panose="020B0604020202020204" pitchFamily="34" charset="0"/>
              <a:cs typeface="Arial" panose="020B0604020202020204" pitchFamily="34" charset="0"/>
            </a:endParaRPr>
          </a:p>
          <a:p>
            <a:pPr marL="0" marR="0" lvl="0" indent="0" algn="l" defTabSz="966155" rtl="0" eaLnBrk="1" fontAlgn="auto" latinLnBrk="0" hangingPunct="1">
              <a:lnSpc>
                <a:spcPct val="100000"/>
              </a:lnSpc>
              <a:spcBef>
                <a:spcPts val="0"/>
              </a:spcBef>
              <a:spcAft>
                <a:spcPts val="0"/>
              </a:spcAft>
              <a:buClrTx/>
              <a:buSzTx/>
              <a:buFontTx/>
              <a:buNone/>
              <a:tabLst/>
              <a:defRPr/>
            </a:pPr>
            <a:r>
              <a:rPr lang="en-GB" sz="1200" dirty="0">
                <a:latin typeface="Arial" panose="020B0604020202020204" pitchFamily="34" charset="0"/>
                <a:cs typeface="Arial" panose="020B0604020202020204" pitchFamily="34" charset="0"/>
              </a:rPr>
              <a:t>Images: Source: </a:t>
            </a:r>
            <a:r>
              <a:rPr lang="en-GB" sz="1200" dirty="0">
                <a:latin typeface="Arial" panose="020B0604020202020204" pitchFamily="34" charset="0"/>
                <a:cs typeface="Arial" panose="020B0604020202020204" pitchFamily="34" charset="0"/>
                <a:hlinkClick r:id="rId3"/>
              </a:rPr>
              <a:t>http://www.its-behind-you.com/chorus.html</a:t>
            </a:r>
            <a:r>
              <a:rPr lang="en-GB" sz="1200" dirty="0">
                <a:latin typeface="Arial" panose="020B0604020202020204" pitchFamily="34" charset="0"/>
                <a:cs typeface="Arial" panose="020B0604020202020204" pitchFamily="34" charset="0"/>
              </a:rPr>
              <a:t> </a:t>
            </a:r>
          </a:p>
          <a:p>
            <a:pPr algn="l" defTabSz="966155">
              <a:defRPr/>
            </a:pPr>
            <a:endParaRPr lang="en-GB"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20</a:t>
            </a:fld>
            <a:endParaRPr lang="en-US"/>
          </a:p>
        </p:txBody>
      </p:sp>
    </p:spTree>
    <p:extLst>
      <p:ext uri="{BB962C8B-B14F-4D97-AF65-F5344CB8AC3E}">
        <p14:creationId xmlns:p14="http://schemas.microsoft.com/office/powerpoint/2010/main" val="7387795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defTabSz="966155">
              <a:defRPr/>
            </a:pPr>
            <a:r>
              <a:rPr lang="en-GB" sz="1200" dirty="0">
                <a:latin typeface="Arial" panose="020B0604020202020204" pitchFamily="34" charset="0"/>
                <a:cs typeface="Arial" panose="020B0604020202020204" pitchFamily="34" charset="0"/>
              </a:rPr>
              <a:t>Images: </a:t>
            </a:r>
            <a:r>
              <a:rPr lang="en-GB" sz="1200" dirty="0">
                <a:latin typeface="Arial" panose="020B0604020202020204" pitchFamily="34" charset="0"/>
                <a:cs typeface="Arial" panose="020B0604020202020204" pitchFamily="34" charset="0"/>
                <a:hlinkClick r:id="rId3"/>
              </a:rPr>
              <a:t>https://www.joblo.com/movie-posters/1983/the-dresser/image-25423</a:t>
            </a:r>
            <a:r>
              <a:rPr lang="en-GB" sz="1200" dirty="0">
                <a:latin typeface="Arial" panose="020B0604020202020204" pitchFamily="34" charset="0"/>
                <a:cs typeface="Arial" panose="020B0604020202020204" pitchFamily="34" charset="0"/>
              </a:rPr>
              <a:t>    </a:t>
            </a:r>
          </a:p>
          <a:p>
            <a:pPr algn="l" defTabSz="966155">
              <a:defRPr/>
            </a:pPr>
            <a:endParaRPr lang="en-GB"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21</a:t>
            </a:fld>
            <a:endParaRPr lang="en-US"/>
          </a:p>
        </p:txBody>
      </p:sp>
    </p:spTree>
    <p:extLst>
      <p:ext uri="{BB962C8B-B14F-4D97-AF65-F5344CB8AC3E}">
        <p14:creationId xmlns:p14="http://schemas.microsoft.com/office/powerpoint/2010/main" val="37168897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defTabSz="966155">
              <a:defRPr/>
            </a:pPr>
            <a:r>
              <a:rPr lang="en-GB" sz="1200" dirty="0">
                <a:latin typeface="Arial" panose="020B0604020202020204" pitchFamily="34" charset="0"/>
                <a:cs typeface="Arial" panose="020B0604020202020204" pitchFamily="34" charset="0"/>
              </a:rPr>
              <a:t>Images: Image: © </a:t>
            </a:r>
            <a:r>
              <a:rPr lang="en-GB" sz="1200" dirty="0" err="1">
                <a:latin typeface="Arial" panose="020B0604020202020204" pitchFamily="34" charset="0"/>
                <a:cs typeface="Arial" panose="020B0604020202020204" pitchFamily="34" charset="0"/>
              </a:rPr>
              <a:t>SATURDAYmight</a:t>
            </a:r>
            <a:r>
              <a:rPr lang="en-GB" sz="1200" dirty="0">
                <a:latin typeface="Arial" panose="020B0604020202020204" pitchFamily="34" charset="0"/>
                <a:cs typeface="Arial" panose="020B0604020202020204" pitchFamily="34" charset="0"/>
              </a:rPr>
              <a:t>., CC BY 3.0 &lt;https://</a:t>
            </a:r>
            <a:r>
              <a:rPr lang="en-GB" sz="1200" dirty="0" err="1">
                <a:latin typeface="Arial" panose="020B0604020202020204" pitchFamily="34" charset="0"/>
                <a:cs typeface="Arial" panose="020B0604020202020204" pitchFamily="34" charset="0"/>
              </a:rPr>
              <a:t>creativecommons.org</a:t>
            </a:r>
            <a:r>
              <a:rPr lang="en-GB" sz="1200" dirty="0">
                <a:latin typeface="Arial" panose="020B0604020202020204" pitchFamily="34" charset="0"/>
                <a:cs typeface="Arial" panose="020B0604020202020204" pitchFamily="34" charset="0"/>
              </a:rPr>
              <a:t>/licenses/by/3.0&gt;, via Wikimedia Commons </a:t>
            </a:r>
            <a:r>
              <a:rPr lang="en-GB" sz="1200" dirty="0">
                <a:latin typeface="Arial" panose="020B0604020202020204" pitchFamily="34" charset="0"/>
                <a:cs typeface="Arial" panose="020B0604020202020204" pitchFamily="34" charset="0"/>
                <a:hlinkClick r:id="rId3"/>
              </a:rPr>
              <a:t>https://commons.wikimedia.org/wiki/File:Kimberley_Walsh_2008.jpg</a:t>
            </a:r>
            <a:r>
              <a:rPr lang="en-GB" sz="1200" dirty="0">
                <a:latin typeface="Arial" panose="020B0604020202020204" pitchFamily="34" charset="0"/>
                <a:cs typeface="Arial" panose="020B0604020202020204" pitchFamily="34" charset="0"/>
              </a:rPr>
              <a:t>  </a:t>
            </a:r>
          </a:p>
          <a:p>
            <a:pPr algn="l" defTabSz="966155">
              <a:defRPr/>
            </a:pPr>
            <a:r>
              <a:rPr lang="en-GB" sz="1200" dirty="0">
                <a:latin typeface="Arial" panose="020B0604020202020204" pitchFamily="34" charset="0"/>
                <a:cs typeface="Arial" panose="020B0604020202020204" pitchFamily="34" charset="0"/>
              </a:rPr>
              <a:t>© MCA Records, Public domain, via Wikimedia Commons </a:t>
            </a:r>
            <a:r>
              <a:rPr lang="en-GB" sz="1200" dirty="0">
                <a:latin typeface="Arial" panose="020B0604020202020204" pitchFamily="34" charset="0"/>
                <a:cs typeface="Arial" panose="020B0604020202020204" pitchFamily="34" charset="0"/>
                <a:hlinkClick r:id="rId4"/>
              </a:rPr>
              <a:t>https://commons.wikimedia.org/wiki/File:Kiki_Dee_(1974).png</a:t>
            </a:r>
            <a:r>
              <a:rPr lang="en-GB" sz="1200" dirty="0">
                <a:latin typeface="Arial" panose="020B0604020202020204" pitchFamily="34" charset="0"/>
                <a:cs typeface="Arial" panose="020B0604020202020204" pitchFamily="34" charset="0"/>
              </a:rPr>
              <a:t> </a:t>
            </a:r>
          </a:p>
          <a:p>
            <a:pPr algn="l" defTabSz="966155">
              <a:defRPr/>
            </a:pPr>
            <a:r>
              <a:rPr lang="en-GB" sz="1200" dirty="0">
                <a:latin typeface="Arial" panose="020B0604020202020204" pitchFamily="34" charset="0"/>
                <a:cs typeface="Arial" panose="020B0604020202020204" pitchFamily="34" charset="0"/>
              </a:rPr>
              <a:t> </a:t>
            </a:r>
          </a:p>
          <a:p>
            <a:pPr algn="l" defTabSz="966155">
              <a:defRPr/>
            </a:pPr>
            <a:endParaRPr lang="en-GB"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22</a:t>
            </a:fld>
            <a:endParaRPr lang="en-US"/>
          </a:p>
        </p:txBody>
      </p:sp>
    </p:spTree>
    <p:extLst>
      <p:ext uri="{BB962C8B-B14F-4D97-AF65-F5344CB8AC3E}">
        <p14:creationId xmlns:p14="http://schemas.microsoft.com/office/powerpoint/2010/main" val="29443284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solidFill>
                  <a:srgbClr val="000000"/>
                </a:solidFill>
                <a:latin typeface="Arial" panose="020B0604020202020204" pitchFamily="34" charset="0"/>
                <a:cs typeface="Arial" panose="020B0604020202020204" pitchFamily="34" charset="0"/>
              </a:rPr>
              <a:t>This PowerPoint supports a </a:t>
            </a:r>
            <a:r>
              <a:rPr lang="en-GB" dirty="0">
                <a:solidFill>
                  <a:srgbClr val="000000"/>
                </a:solidFill>
                <a:latin typeface="Arial" panose="020B0604020202020204" pitchFamily="34" charset="0"/>
                <a:cs typeface="Arial" panose="020B0604020202020204" pitchFamily="34" charset="0"/>
                <a:hlinkClick r:id="rId3"/>
              </a:rPr>
              <a:t>script</a:t>
            </a:r>
            <a:r>
              <a:rPr lang="en-GB" dirty="0">
                <a:solidFill>
                  <a:srgbClr val="000000"/>
                </a:solidFill>
                <a:latin typeface="Arial" panose="020B0604020202020204" pitchFamily="34" charset="0"/>
                <a:cs typeface="Arial" panose="020B0604020202020204" pitchFamily="34" charset="0"/>
              </a:rPr>
              <a:t>  developed by Irene Lofthouse as part of the ‘Knowing Bradford’ project. The aim of the project is to explore the history of Bradford places and people with students, through the mediums of drama, literacy, art, historical enquiry and presentations.</a:t>
            </a:r>
          </a:p>
          <a:p>
            <a:endParaRPr lang="en-GB" dirty="0">
              <a:solidFill>
                <a:srgbClr val="000000"/>
              </a:solidFill>
              <a:latin typeface="Arial" panose="020B0604020202020204" pitchFamily="34" charset="0"/>
              <a:cs typeface="Arial" panose="020B0604020202020204" pitchFamily="34" charset="0"/>
            </a:endParaRPr>
          </a:p>
          <a:p>
            <a:r>
              <a:rPr lang="en-GB" dirty="0">
                <a:solidFill>
                  <a:srgbClr val="000000"/>
                </a:solidFill>
                <a:latin typeface="Arial" panose="020B0604020202020204" pitchFamily="34" charset="0"/>
                <a:cs typeface="Arial" panose="020B0604020202020204" pitchFamily="34" charset="0"/>
              </a:rPr>
              <a:t>The </a:t>
            </a:r>
            <a:r>
              <a:rPr lang="en-GB" dirty="0">
                <a:solidFill>
                  <a:srgbClr val="000000"/>
                </a:solidFill>
                <a:latin typeface="Arial" panose="020B0604020202020204" pitchFamily="34" charset="0"/>
                <a:cs typeface="Arial" panose="020B0604020202020204" pitchFamily="34" charset="0"/>
                <a:hlinkClick r:id="rId3"/>
              </a:rPr>
              <a:t>script</a:t>
            </a:r>
            <a:r>
              <a:rPr lang="en-GB" dirty="0">
                <a:solidFill>
                  <a:srgbClr val="000000"/>
                </a:solidFill>
                <a:latin typeface="Arial" panose="020B0604020202020204" pitchFamily="34" charset="0"/>
                <a:cs typeface="Arial" panose="020B0604020202020204" pitchFamily="34" charset="0"/>
              </a:rPr>
              <a:t> is designed to be inter-active, so that when performed in schools, students are able to become one of the characters. It is also designed to enable students to perform it themselves, or to use it as a template to create their own versions.  </a:t>
            </a:r>
          </a:p>
          <a:p>
            <a:endParaRPr lang="en-GB" dirty="0">
              <a:solidFill>
                <a:srgbClr val="000000"/>
              </a:solidFill>
              <a:latin typeface="Arial" panose="020B0604020202020204" pitchFamily="34" charset="0"/>
              <a:cs typeface="Arial" panose="020B0604020202020204" pitchFamily="34" charset="0"/>
            </a:endParaRPr>
          </a:p>
          <a:p>
            <a:r>
              <a:rPr lang="en-GB" dirty="0">
                <a:solidFill>
                  <a:srgbClr val="000000"/>
                </a:solidFill>
                <a:latin typeface="Arial" panose="020B0604020202020204" pitchFamily="34" charset="0"/>
                <a:cs typeface="Arial" panose="020B0604020202020204" pitchFamily="34" charset="0"/>
              </a:rPr>
              <a:t>There is also an accompanying </a:t>
            </a:r>
            <a:r>
              <a:rPr lang="en-GB" dirty="0">
                <a:solidFill>
                  <a:srgbClr val="000000"/>
                </a:solidFill>
                <a:latin typeface="Arial" panose="020B0604020202020204" pitchFamily="34" charset="0"/>
                <a:cs typeface="Arial" panose="020B0604020202020204" pitchFamily="34" charset="0"/>
                <a:hlinkClick r:id="rId4"/>
              </a:rPr>
              <a:t>Activity Pack</a:t>
            </a:r>
            <a:r>
              <a:rPr lang="en-GB" dirty="0">
                <a:solidFill>
                  <a:srgbClr val="000000"/>
                </a:solidFill>
                <a:latin typeface="Arial" panose="020B0604020202020204" pitchFamily="34" charset="0"/>
                <a:cs typeface="Arial" panose="020B0604020202020204" pitchFamily="34" charset="0"/>
              </a:rPr>
              <a:t> to further explore Bradford’s history, with activities linked to scenes in the script and the images in this PowerPoint.</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3</a:t>
            </a:fld>
            <a:endParaRPr lang="en-US"/>
          </a:p>
        </p:txBody>
      </p:sp>
    </p:spTree>
    <p:extLst>
      <p:ext uri="{BB962C8B-B14F-4D97-AF65-F5344CB8AC3E}">
        <p14:creationId xmlns:p14="http://schemas.microsoft.com/office/powerpoint/2010/main" val="31620172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defTabSz="966155">
              <a:defRPr/>
            </a:pPr>
            <a:r>
              <a:rPr lang="en-GB" sz="1200" dirty="0">
                <a:latin typeface="Arial" panose="020B0604020202020204" pitchFamily="34" charset="0"/>
                <a:cs typeface="Arial" panose="020B0604020202020204" pitchFamily="34" charset="0"/>
              </a:rPr>
              <a:t>Images: ©  IoE Mr Martin Palliser. Source Historic England Archive Ref:IOE01/05665/29, Taken: 25 Oct 2001</a:t>
            </a:r>
          </a:p>
          <a:p>
            <a:pPr algn="l" defTabSz="966155">
              <a:defRPr/>
            </a:pPr>
            <a:r>
              <a:rPr lang="en-GB" sz="1200" dirty="0">
                <a:latin typeface="Arial" panose="020B0604020202020204" pitchFamily="34" charset="0"/>
                <a:cs typeface="Arial" panose="020B0604020202020204" pitchFamily="34" charset="0"/>
                <a:hlinkClick r:id="rId3"/>
              </a:rPr>
              <a:t>https://historicengland.org.uk/images-books/photos/item/IOE01/05665/29</a:t>
            </a:r>
            <a:r>
              <a:rPr lang="en-GB" sz="1200" dirty="0">
                <a:latin typeface="Arial" panose="020B0604020202020204" pitchFamily="34" charset="0"/>
                <a:cs typeface="Arial" panose="020B0604020202020204" pitchFamily="34" charset="0"/>
              </a:rPr>
              <a:t>  </a:t>
            </a:r>
          </a:p>
          <a:p>
            <a:pPr algn="l" defTabSz="966155">
              <a:defRPr/>
            </a:pPr>
            <a:endParaRPr lang="en-GB"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29</a:t>
            </a:fld>
            <a:endParaRPr lang="en-US"/>
          </a:p>
        </p:txBody>
      </p:sp>
    </p:spTree>
    <p:extLst>
      <p:ext uri="{BB962C8B-B14F-4D97-AF65-F5344CB8AC3E}">
        <p14:creationId xmlns:p14="http://schemas.microsoft.com/office/powerpoint/2010/main" val="28824712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defTabSz="966155">
              <a:defRPr/>
            </a:pPr>
            <a:r>
              <a:rPr lang="en-GB" sz="1200" dirty="0">
                <a:latin typeface="Arial" panose="020B0604020202020204" pitchFamily="34" charset="0"/>
                <a:cs typeface="Arial" panose="020B0604020202020204" pitchFamily="34" charset="0"/>
              </a:rPr>
              <a:t>Images: ©  IoE Mrs Marion Davies. Source Historic England Archive Ref:IOE01/02577/20, Taken: 17 Oct 2000</a:t>
            </a:r>
          </a:p>
          <a:p>
            <a:pPr algn="l" defTabSz="966155">
              <a:defRPr/>
            </a:pPr>
            <a:r>
              <a:rPr lang="en-GB" sz="1200" dirty="0">
                <a:latin typeface="Arial" panose="020B0604020202020204" pitchFamily="34" charset="0"/>
                <a:cs typeface="Arial" panose="020B0604020202020204" pitchFamily="34" charset="0"/>
                <a:hlinkClick r:id="rId3"/>
              </a:rPr>
              <a:t>https://historicengland.org.uk/images-books/photos/item/IOE01/02577/20</a:t>
            </a:r>
            <a:r>
              <a:rPr lang="en-GB" sz="1200" dirty="0">
                <a:latin typeface="Arial" panose="020B0604020202020204" pitchFamily="34" charset="0"/>
                <a:cs typeface="Arial" panose="020B0604020202020204" pitchFamily="34" charset="0"/>
              </a:rPr>
              <a:t> </a:t>
            </a:r>
          </a:p>
          <a:p>
            <a:pPr algn="l" defTabSz="966155">
              <a:defRPr/>
            </a:pPr>
            <a:r>
              <a:rPr lang="en-GB" sz="1200" dirty="0">
                <a:latin typeface="Arial" panose="020B0604020202020204" pitchFamily="34" charset="0"/>
                <a:cs typeface="Arial" panose="020B0604020202020204" pitchFamily="34" charset="0"/>
              </a:rPr>
              <a:t> </a:t>
            </a:r>
          </a:p>
          <a:p>
            <a:pPr algn="l" defTabSz="966155">
              <a:defRPr/>
            </a:pPr>
            <a:endParaRPr lang="en-GB"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30</a:t>
            </a:fld>
            <a:endParaRPr lang="en-US"/>
          </a:p>
        </p:txBody>
      </p:sp>
    </p:spTree>
    <p:extLst>
      <p:ext uri="{BB962C8B-B14F-4D97-AF65-F5344CB8AC3E}">
        <p14:creationId xmlns:p14="http://schemas.microsoft.com/office/powerpoint/2010/main" val="37182341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defTabSz="966155">
              <a:defRPr/>
            </a:pPr>
            <a:r>
              <a:rPr lang="en-GB" sz="1200" dirty="0">
                <a:latin typeface="Arial" panose="020B0604020202020204" pitchFamily="34" charset="0"/>
                <a:cs typeface="Arial" panose="020B0604020202020204" pitchFamily="34" charset="0"/>
              </a:rPr>
              <a:t>Images: © </a:t>
            </a:r>
            <a:r>
              <a:rPr lang="en-GB" sz="1200" dirty="0" err="1">
                <a:latin typeface="Arial" panose="020B0604020202020204" pitchFamily="34" charset="0"/>
                <a:cs typeface="Arial" panose="020B0604020202020204" pitchFamily="34" charset="0"/>
              </a:rPr>
              <a:t>Foulsham</a:t>
            </a:r>
            <a:r>
              <a:rPr lang="en-GB" sz="1200" dirty="0">
                <a:latin typeface="Arial" panose="020B0604020202020204" pitchFamily="34" charset="0"/>
                <a:cs typeface="Arial" panose="020B0604020202020204" pitchFamily="34" charset="0"/>
              </a:rPr>
              <a:t> &amp; Banfield (1906), Public domain, via Wikimedia Commons</a:t>
            </a:r>
          </a:p>
          <a:p>
            <a:pPr algn="l" defTabSz="966155">
              <a:defRPr/>
            </a:pPr>
            <a:r>
              <a:rPr lang="en-GB" sz="1200" dirty="0">
                <a:latin typeface="Arial" panose="020B0604020202020204" pitchFamily="34" charset="0"/>
                <a:cs typeface="Arial" panose="020B0604020202020204" pitchFamily="34" charset="0"/>
                <a:hlinkClick r:id="rId3"/>
              </a:rPr>
              <a:t>https://commons.wikimedia.org/wiki/File:H_B_Irving_Lyons_Mail.jpg</a:t>
            </a:r>
            <a:r>
              <a:rPr lang="en-GB" sz="1200" dirty="0">
                <a:latin typeface="Arial" panose="020B0604020202020204" pitchFamily="34" charset="0"/>
                <a:cs typeface="Arial" panose="020B0604020202020204" pitchFamily="34" charset="0"/>
              </a:rPr>
              <a:t> </a:t>
            </a:r>
          </a:p>
          <a:p>
            <a:pPr algn="l" defTabSz="966155">
              <a:defRPr/>
            </a:pPr>
            <a:r>
              <a:rPr lang="en-GB" sz="1200"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1AFFFB68-4C17-3C4E-8F1F-E2E74032E6C9}" type="slidenum">
              <a:rPr lang="en-US" smtClean="0"/>
              <a:t>31</a:t>
            </a:fld>
            <a:endParaRPr lang="en-US"/>
          </a:p>
        </p:txBody>
      </p:sp>
    </p:spTree>
    <p:extLst>
      <p:ext uri="{BB962C8B-B14F-4D97-AF65-F5344CB8AC3E}">
        <p14:creationId xmlns:p14="http://schemas.microsoft.com/office/powerpoint/2010/main" val="34016435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defTabSz="966155">
              <a:defRPr/>
            </a:pPr>
            <a:r>
              <a:rPr lang="fr-FR" sz="1200" dirty="0">
                <a:latin typeface="Arial" panose="020B0604020202020204" pitchFamily="34" charset="0"/>
                <a:cs typeface="Arial" panose="020B0604020202020204" pitchFamily="34" charset="0"/>
              </a:rPr>
              <a:t>Images: </a:t>
            </a:r>
            <a:r>
              <a:rPr lang="en-GB" sz="1200" dirty="0">
                <a:latin typeface="Arial" panose="020B0604020202020204" pitchFamily="34" charset="0"/>
                <a:cs typeface="Arial" panose="020B0604020202020204" pitchFamily="34" charset="0"/>
              </a:rPr>
              <a:t>Insomnia Cured Here, CC BY-SA 2.0 &lt;https://</a:t>
            </a:r>
            <a:r>
              <a:rPr lang="en-GB" sz="1200" dirty="0" err="1">
                <a:latin typeface="Arial" panose="020B0604020202020204" pitchFamily="34" charset="0"/>
                <a:cs typeface="Arial" panose="020B0604020202020204" pitchFamily="34" charset="0"/>
              </a:rPr>
              <a:t>creativecommons.org</a:t>
            </a:r>
            <a:r>
              <a:rPr lang="en-GB" sz="1200" dirty="0">
                <a:latin typeface="Arial" panose="020B0604020202020204" pitchFamily="34" charset="0"/>
                <a:cs typeface="Arial" panose="020B0604020202020204" pitchFamily="34" charset="0"/>
              </a:rPr>
              <a:t>/licenses/by-</a:t>
            </a:r>
            <a:r>
              <a:rPr lang="en-GB" sz="1200" dirty="0" err="1">
                <a:latin typeface="Arial" panose="020B0604020202020204" pitchFamily="34" charset="0"/>
                <a:cs typeface="Arial" panose="020B0604020202020204" pitchFamily="34" charset="0"/>
              </a:rPr>
              <a:t>sa</a:t>
            </a:r>
            <a:r>
              <a:rPr lang="en-GB" sz="1200" dirty="0">
                <a:latin typeface="Arial" panose="020B0604020202020204" pitchFamily="34" charset="0"/>
                <a:cs typeface="Arial" panose="020B0604020202020204" pitchFamily="34" charset="0"/>
              </a:rPr>
              <a:t>/2.0&gt;, via Wikimedia Commons </a:t>
            </a:r>
            <a:r>
              <a:rPr lang="en-GB" sz="1200" dirty="0">
                <a:latin typeface="Arial" panose="020B0604020202020204" pitchFamily="34" charset="0"/>
                <a:cs typeface="Arial" panose="020B0604020202020204" pitchFamily="34" charset="0"/>
                <a:hlinkClick r:id="rId3"/>
              </a:rPr>
              <a:t>https://commons.wikimedia.org/wiki/File:Laurel_%26_Hardy_in_Big_Business_(1929).jpg</a:t>
            </a:r>
            <a:r>
              <a:rPr lang="en-GB" sz="1200" dirty="0">
                <a:latin typeface="Arial" panose="020B0604020202020204" pitchFamily="34" charset="0"/>
                <a:cs typeface="Arial" panose="020B0604020202020204" pitchFamily="34" charset="0"/>
              </a:rPr>
              <a:t> </a:t>
            </a:r>
          </a:p>
          <a:p>
            <a:pPr algn="l" defTabSz="966155">
              <a:defRPr/>
            </a:pPr>
            <a:r>
              <a:rPr lang="en-GB" sz="1200" dirty="0">
                <a:latin typeface="Arial" panose="020B0604020202020204" pitchFamily="34" charset="0"/>
                <a:cs typeface="Arial" panose="020B0604020202020204" pitchFamily="34" charset="0"/>
              </a:rPr>
              <a:t> </a:t>
            </a:r>
          </a:p>
          <a:p>
            <a:pPr algn="l" defTabSz="966155">
              <a:defRPr/>
            </a:pPr>
            <a:r>
              <a:rPr lang="en-GB" sz="1200"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1AFFFB68-4C17-3C4E-8F1F-E2E74032E6C9}" type="slidenum">
              <a:rPr lang="en-US" smtClean="0"/>
              <a:t>32</a:t>
            </a:fld>
            <a:endParaRPr lang="en-US"/>
          </a:p>
        </p:txBody>
      </p:sp>
    </p:spTree>
    <p:extLst>
      <p:ext uri="{BB962C8B-B14F-4D97-AF65-F5344CB8AC3E}">
        <p14:creationId xmlns:p14="http://schemas.microsoft.com/office/powerpoint/2010/main" val="217589216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defTabSz="966155">
              <a:defRPr/>
            </a:pPr>
            <a:r>
              <a:rPr lang="fr-FR" sz="1200" dirty="0">
                <a:latin typeface="Arial" panose="020B0604020202020204" pitchFamily="34" charset="0"/>
                <a:cs typeface="Arial" panose="020B0604020202020204" pitchFamily="34" charset="0"/>
              </a:rPr>
              <a:t>Images: EMI., Public </a:t>
            </a:r>
            <a:r>
              <a:rPr lang="fr-FR" sz="1200" dirty="0" err="1">
                <a:latin typeface="Arial" panose="020B0604020202020204" pitchFamily="34" charset="0"/>
                <a:cs typeface="Arial" panose="020B0604020202020204" pitchFamily="34" charset="0"/>
              </a:rPr>
              <a:t>domain</a:t>
            </a:r>
            <a:r>
              <a:rPr lang="fr-FR" sz="1200" dirty="0">
                <a:latin typeface="Arial" panose="020B0604020202020204" pitchFamily="34" charset="0"/>
                <a:cs typeface="Arial" panose="020B0604020202020204" pitchFamily="34" charset="0"/>
              </a:rPr>
              <a:t>, via </a:t>
            </a:r>
            <a:r>
              <a:rPr lang="fr-FR" sz="1200" dirty="0" err="1">
                <a:latin typeface="Arial" panose="020B0604020202020204" pitchFamily="34" charset="0"/>
                <a:cs typeface="Arial" panose="020B0604020202020204" pitchFamily="34" charset="0"/>
              </a:rPr>
              <a:t>Wikimedia</a:t>
            </a:r>
            <a:r>
              <a:rPr lang="fr-FR" sz="1200" dirty="0">
                <a:latin typeface="Arial" panose="020B0604020202020204" pitchFamily="34" charset="0"/>
                <a:cs typeface="Arial" panose="020B0604020202020204" pitchFamily="34" charset="0"/>
              </a:rPr>
              <a:t> Commons</a:t>
            </a:r>
          </a:p>
          <a:p>
            <a:pPr algn="l" defTabSz="966155">
              <a:defRPr/>
            </a:pPr>
            <a:r>
              <a:rPr lang="fr-FR" sz="1200" dirty="0">
                <a:latin typeface="Arial" panose="020B0604020202020204" pitchFamily="34" charset="0"/>
                <a:cs typeface="Arial" panose="020B0604020202020204" pitchFamily="34" charset="0"/>
                <a:hlinkClick r:id="rId3"/>
              </a:rPr>
              <a:t>https://commons.wikimedia.org/wiki/File:Beatles_ad_1965_just_the_beatles_crop.jpg</a:t>
            </a:r>
            <a:r>
              <a:rPr lang="fr-FR" sz="1200" dirty="0">
                <a:latin typeface="Arial" panose="020B0604020202020204" pitchFamily="34" charset="0"/>
                <a:cs typeface="Arial" panose="020B0604020202020204" pitchFamily="34" charset="0"/>
              </a:rPr>
              <a:t>  </a:t>
            </a:r>
          </a:p>
          <a:p>
            <a:pPr algn="l" defTabSz="966155">
              <a:defRPr/>
            </a:pPr>
            <a:r>
              <a:rPr lang="en-GB" sz="1200" dirty="0">
                <a:latin typeface="Arial" panose="020B0604020202020204" pitchFamily="34" charset="0"/>
                <a:cs typeface="Arial" panose="020B0604020202020204" pitchFamily="34" charset="0"/>
              </a:rPr>
              <a:t> </a:t>
            </a:r>
          </a:p>
          <a:p>
            <a:pPr algn="l" defTabSz="966155">
              <a:defRPr/>
            </a:pPr>
            <a:r>
              <a:rPr lang="en-GB" sz="1200"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1AFFFB68-4C17-3C4E-8F1F-E2E74032E6C9}" type="slidenum">
              <a:rPr lang="en-US" smtClean="0"/>
              <a:t>33</a:t>
            </a:fld>
            <a:endParaRPr lang="en-US"/>
          </a:p>
        </p:txBody>
      </p:sp>
    </p:spTree>
    <p:extLst>
      <p:ext uri="{BB962C8B-B14F-4D97-AF65-F5344CB8AC3E}">
        <p14:creationId xmlns:p14="http://schemas.microsoft.com/office/powerpoint/2010/main" val="93432022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defTabSz="966155">
              <a:defRPr/>
            </a:pPr>
            <a:r>
              <a:rPr lang="en-GB" sz="1200" dirty="0">
                <a:latin typeface="Arial" panose="020B0604020202020204" pitchFamily="34" charset="0"/>
                <a:cs typeface="Arial" panose="020B0604020202020204" pitchFamily="34" charset="0"/>
              </a:rPr>
              <a:t>Image: © Tim Green from Bradford, CC BY 2.0 &lt;https://</a:t>
            </a:r>
            <a:r>
              <a:rPr lang="en-GB" sz="1200" dirty="0" err="1">
                <a:latin typeface="Arial" panose="020B0604020202020204" pitchFamily="34" charset="0"/>
                <a:cs typeface="Arial" panose="020B0604020202020204" pitchFamily="34" charset="0"/>
              </a:rPr>
              <a:t>creativecommons.org</a:t>
            </a:r>
            <a:r>
              <a:rPr lang="en-GB" sz="1200" dirty="0">
                <a:latin typeface="Arial" panose="020B0604020202020204" pitchFamily="34" charset="0"/>
                <a:cs typeface="Arial" panose="020B0604020202020204" pitchFamily="34" charset="0"/>
              </a:rPr>
              <a:t>/licenses/by/2.0&gt;, via Wikimedia Commons </a:t>
            </a:r>
            <a:r>
              <a:rPr lang="en-GB" sz="1200" dirty="0">
                <a:latin typeface="Arial" panose="020B0604020202020204" pitchFamily="34" charset="0"/>
                <a:cs typeface="Arial" panose="020B0604020202020204" pitchFamily="34" charset="0"/>
                <a:hlinkClick r:id="rId3"/>
              </a:rPr>
              <a:t>https://commons.wikimedia.org/wiki/File:Bradford_Playhouse_(7222490672).jpg</a:t>
            </a:r>
            <a:r>
              <a:rPr lang="en-GB" sz="1200" dirty="0">
                <a:latin typeface="Arial" panose="020B0604020202020204" pitchFamily="34" charset="0"/>
                <a:cs typeface="Arial" panose="020B0604020202020204" pitchFamily="34" charset="0"/>
              </a:rPr>
              <a:t> </a:t>
            </a:r>
          </a:p>
          <a:p>
            <a:pPr algn="l" defTabSz="966155">
              <a:defRPr/>
            </a:pPr>
            <a:r>
              <a:rPr lang="en-GB" sz="1200" dirty="0">
                <a:latin typeface="Arial" panose="020B0604020202020204" pitchFamily="34" charset="0"/>
                <a:cs typeface="Arial" panose="020B0604020202020204" pitchFamily="34" charset="0"/>
              </a:rPr>
              <a:t> </a:t>
            </a:r>
          </a:p>
          <a:p>
            <a:pPr algn="l" defTabSz="966155">
              <a:defRPr/>
            </a:pPr>
            <a:endParaRPr lang="en-GB"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35</a:t>
            </a:fld>
            <a:endParaRPr lang="en-US"/>
          </a:p>
        </p:txBody>
      </p:sp>
    </p:spTree>
    <p:extLst>
      <p:ext uri="{BB962C8B-B14F-4D97-AF65-F5344CB8AC3E}">
        <p14:creationId xmlns:p14="http://schemas.microsoft.com/office/powerpoint/2010/main" val="36325842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defTabSz="966155">
              <a:defRPr/>
            </a:pPr>
            <a:r>
              <a:rPr lang="en-GB" sz="1200" dirty="0">
                <a:latin typeface="Arial" panose="020B0604020202020204" pitchFamily="34" charset="0"/>
                <a:cs typeface="Arial" panose="020B0604020202020204" pitchFamily="34" charset="0"/>
              </a:rPr>
              <a:t>Image: © Tim Green from Bradford, CC BY 2.0 &lt;https://</a:t>
            </a:r>
            <a:r>
              <a:rPr lang="en-GB" sz="1200" dirty="0" err="1">
                <a:latin typeface="Arial" panose="020B0604020202020204" pitchFamily="34" charset="0"/>
                <a:cs typeface="Arial" panose="020B0604020202020204" pitchFamily="34" charset="0"/>
              </a:rPr>
              <a:t>creativecommons.org</a:t>
            </a:r>
            <a:r>
              <a:rPr lang="en-GB" sz="1200" dirty="0">
                <a:latin typeface="Arial" panose="020B0604020202020204" pitchFamily="34" charset="0"/>
                <a:cs typeface="Arial" panose="020B0604020202020204" pitchFamily="34" charset="0"/>
              </a:rPr>
              <a:t>/licenses/by/2.0&gt;, via Wikimedia Commons</a:t>
            </a:r>
          </a:p>
          <a:p>
            <a:pPr algn="l" defTabSz="966155">
              <a:defRPr/>
            </a:pPr>
            <a:r>
              <a:rPr lang="en-GB" sz="1200" dirty="0">
                <a:latin typeface="Arial" panose="020B0604020202020204" pitchFamily="34" charset="0"/>
                <a:cs typeface="Arial" panose="020B0604020202020204" pitchFamily="34" charset="0"/>
                <a:hlinkClick r:id="rId3"/>
              </a:rPr>
              <a:t>https://commons.wikimedia.org/wiki/File:Statue_of_JB_Priestley_in_Bradford.jpg</a:t>
            </a:r>
            <a:r>
              <a:rPr lang="en-GB" sz="1200" dirty="0">
                <a:latin typeface="Arial" panose="020B0604020202020204" pitchFamily="34" charset="0"/>
                <a:cs typeface="Arial" panose="020B0604020202020204" pitchFamily="34" charset="0"/>
              </a:rPr>
              <a:t> </a:t>
            </a:r>
          </a:p>
          <a:p>
            <a:pPr algn="l" defTabSz="966155">
              <a:defRPr/>
            </a:pPr>
            <a:r>
              <a:rPr lang="en-GB" sz="1200" dirty="0">
                <a:latin typeface="Arial" panose="020B0604020202020204" pitchFamily="34" charset="0"/>
                <a:cs typeface="Arial" panose="020B0604020202020204" pitchFamily="34" charset="0"/>
              </a:rPr>
              <a:t> </a:t>
            </a:r>
          </a:p>
          <a:p>
            <a:pPr algn="l" defTabSz="966155">
              <a:defRPr/>
            </a:pPr>
            <a:endParaRPr lang="en-GB"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36</a:t>
            </a:fld>
            <a:endParaRPr lang="en-US"/>
          </a:p>
        </p:txBody>
      </p:sp>
    </p:spTree>
    <p:extLst>
      <p:ext uri="{BB962C8B-B14F-4D97-AF65-F5344CB8AC3E}">
        <p14:creationId xmlns:p14="http://schemas.microsoft.com/office/powerpoint/2010/main" val="224945109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defTabSz="966155">
              <a:defRPr/>
            </a:pPr>
            <a:r>
              <a:rPr lang="en-GB" sz="1200" dirty="0">
                <a:latin typeface="Arial" panose="020B0604020202020204" pitchFamily="34" charset="0"/>
                <a:cs typeface="Arial" panose="020B0604020202020204" pitchFamily="34" charset="0"/>
              </a:rPr>
              <a:t>Images: © Irene Lofthouse</a:t>
            </a:r>
          </a:p>
          <a:p>
            <a:pPr algn="l" defTabSz="966155">
              <a:defRPr/>
            </a:pPr>
            <a:endParaRPr lang="en-GB"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37</a:t>
            </a:fld>
            <a:endParaRPr lang="en-US"/>
          </a:p>
        </p:txBody>
      </p:sp>
    </p:spTree>
    <p:extLst>
      <p:ext uri="{BB962C8B-B14F-4D97-AF65-F5344CB8AC3E}">
        <p14:creationId xmlns:p14="http://schemas.microsoft.com/office/powerpoint/2010/main" val="228509954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defTabSz="966155">
              <a:defRPr/>
            </a:pPr>
            <a:r>
              <a:rPr lang="en-GB" sz="1200" dirty="0">
                <a:latin typeface="Arial" panose="020B0604020202020204" pitchFamily="34" charset="0"/>
                <a:cs typeface="Arial" panose="020B0604020202020204" pitchFamily="34" charset="0"/>
              </a:rPr>
              <a:t>Image: © National Archives of Malawi, CC BY-SA 4.0 &lt;https://</a:t>
            </a:r>
            <a:r>
              <a:rPr lang="en-GB" sz="1200" dirty="0" err="1">
                <a:latin typeface="Arial" panose="020B0604020202020204" pitchFamily="34" charset="0"/>
                <a:cs typeface="Arial" panose="020B0604020202020204" pitchFamily="34" charset="0"/>
              </a:rPr>
              <a:t>creativecommons.org</a:t>
            </a:r>
            <a:r>
              <a:rPr lang="en-GB" sz="1200" dirty="0">
                <a:latin typeface="Arial" panose="020B0604020202020204" pitchFamily="34" charset="0"/>
                <a:cs typeface="Arial" panose="020B0604020202020204" pitchFamily="34" charset="0"/>
              </a:rPr>
              <a:t>/licenses/by-</a:t>
            </a:r>
            <a:r>
              <a:rPr lang="en-GB" sz="1200" dirty="0" err="1">
                <a:latin typeface="Arial" panose="020B0604020202020204" pitchFamily="34" charset="0"/>
                <a:cs typeface="Arial" panose="020B0604020202020204" pitchFamily="34" charset="0"/>
              </a:rPr>
              <a:t>sa</a:t>
            </a:r>
            <a:r>
              <a:rPr lang="en-GB" sz="1200" dirty="0">
                <a:latin typeface="Arial" panose="020B0604020202020204" pitchFamily="34" charset="0"/>
                <a:cs typeface="Arial" panose="020B0604020202020204" pitchFamily="34" charset="0"/>
              </a:rPr>
              <a:t>/4.0&gt;, via Wikimedia Commons </a:t>
            </a:r>
            <a:r>
              <a:rPr lang="en-GB" sz="1200" dirty="0">
                <a:latin typeface="Arial" panose="020B0604020202020204" pitchFamily="34" charset="0"/>
                <a:cs typeface="Arial" panose="020B0604020202020204" pitchFamily="34" charset="0"/>
                <a:hlinkClick r:id="rId3"/>
              </a:rPr>
              <a:t>https://commons.wikimedia.org/wiki/File:Mme_Barbara_Castle,_Ministre_britannique_du_d%C3%A9veloppement_outre-mer.jpg</a:t>
            </a:r>
            <a:r>
              <a:rPr lang="en-GB" sz="1200" dirty="0">
                <a:latin typeface="Arial" panose="020B0604020202020204" pitchFamily="34" charset="0"/>
                <a:cs typeface="Arial" panose="020B0604020202020204" pitchFamily="34" charset="0"/>
              </a:rPr>
              <a:t>  </a:t>
            </a:r>
          </a:p>
          <a:p>
            <a:pPr algn="l" defTabSz="966155">
              <a:defRPr/>
            </a:pPr>
            <a:r>
              <a:rPr lang="en-GB" sz="1200"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1AFFFB68-4C17-3C4E-8F1F-E2E74032E6C9}" type="slidenum">
              <a:rPr lang="en-US" smtClean="0"/>
              <a:t>38</a:t>
            </a:fld>
            <a:endParaRPr lang="en-US"/>
          </a:p>
        </p:txBody>
      </p:sp>
    </p:spTree>
    <p:extLst>
      <p:ext uri="{BB962C8B-B14F-4D97-AF65-F5344CB8AC3E}">
        <p14:creationId xmlns:p14="http://schemas.microsoft.com/office/powerpoint/2010/main" val="40618271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defTabSz="966155">
              <a:defRPr/>
            </a:pPr>
            <a:r>
              <a:rPr lang="en-GB" sz="1200" dirty="0">
                <a:latin typeface="Arial" panose="020B0604020202020204" pitchFamily="34" charset="0"/>
                <a:cs typeface="Arial" panose="020B0604020202020204" pitchFamily="34" charset="0"/>
              </a:rPr>
              <a:t>Image: © IoE Mr Nigel Wood. Source Historic England Archive Ref: IOE01/16978/04, Taken: 1 Nov 2007</a:t>
            </a:r>
          </a:p>
          <a:p>
            <a:pPr algn="l" defTabSz="966155">
              <a:defRPr/>
            </a:pPr>
            <a:r>
              <a:rPr lang="en-GB" sz="1200" dirty="0">
                <a:latin typeface="Arial" panose="020B0604020202020204" pitchFamily="34" charset="0"/>
                <a:cs typeface="Arial" panose="020B0604020202020204" pitchFamily="34" charset="0"/>
                <a:hlinkClick r:id="rId3"/>
              </a:rPr>
              <a:t>https://historicengland.org.uk/images-books/photos/item/IOE01/16978/04</a:t>
            </a:r>
            <a:r>
              <a:rPr lang="en-GB" sz="1200" dirty="0">
                <a:latin typeface="Arial" panose="020B0604020202020204" pitchFamily="34" charset="0"/>
                <a:cs typeface="Arial" panose="020B0604020202020204" pitchFamily="34" charset="0"/>
              </a:rPr>
              <a:t>  </a:t>
            </a:r>
          </a:p>
          <a:p>
            <a:pPr algn="l" defTabSz="966155">
              <a:defRPr/>
            </a:pPr>
            <a:r>
              <a:rPr lang="en-GB" sz="1200"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1AFFFB68-4C17-3C4E-8F1F-E2E74032E6C9}" type="slidenum">
              <a:rPr lang="en-US" smtClean="0"/>
              <a:t>39</a:t>
            </a:fld>
            <a:endParaRPr lang="en-US"/>
          </a:p>
        </p:txBody>
      </p:sp>
    </p:spTree>
    <p:extLst>
      <p:ext uri="{BB962C8B-B14F-4D97-AF65-F5344CB8AC3E}">
        <p14:creationId xmlns:p14="http://schemas.microsoft.com/office/powerpoint/2010/main" val="17360464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defTabSz="966155">
              <a:defRPr/>
            </a:pPr>
            <a:r>
              <a:rPr lang="en-GB" sz="1200" dirty="0">
                <a:latin typeface="Arial" panose="020B0604020202020204" pitchFamily="34" charset="0"/>
                <a:cs typeface="Arial" panose="020B0604020202020204" pitchFamily="34" charset="0"/>
              </a:rPr>
              <a:t>Images: © Historic England Archive  Ref:BL00866, Taken: 1875</a:t>
            </a:r>
          </a:p>
          <a:p>
            <a:pPr algn="l" defTabSz="966155">
              <a:defRPr/>
            </a:pPr>
            <a:r>
              <a:rPr lang="en-GB" sz="1200" u="sng" dirty="0">
                <a:latin typeface="Arial" panose="020B0604020202020204" pitchFamily="34" charset="0"/>
                <a:cs typeface="Arial" panose="020B0604020202020204" pitchFamily="34" charset="0"/>
                <a:hlinkClick r:id="rId3"/>
              </a:rPr>
              <a:t>https://historicengland.org.uk/images-books/photos/item/BL00866</a:t>
            </a:r>
            <a:endParaRPr lang="en-GB"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5</a:t>
            </a:fld>
            <a:endParaRPr lang="en-US"/>
          </a:p>
        </p:txBody>
      </p:sp>
    </p:spTree>
    <p:extLst>
      <p:ext uri="{BB962C8B-B14F-4D97-AF65-F5344CB8AC3E}">
        <p14:creationId xmlns:p14="http://schemas.microsoft.com/office/powerpoint/2010/main" val="97283415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defTabSz="966155">
              <a:defRPr/>
            </a:pPr>
            <a:r>
              <a:rPr lang="en-GB" sz="1200" dirty="0">
                <a:latin typeface="Arial" panose="020B0604020202020204" pitchFamily="34" charset="0"/>
                <a:cs typeface="Arial" panose="020B0604020202020204" pitchFamily="34" charset="0"/>
              </a:rPr>
              <a:t>Image: © Crown Copyright. Historic England Archive Ref: BB89/01721, Taken: Aug 1988</a:t>
            </a:r>
          </a:p>
          <a:p>
            <a:pPr algn="l" defTabSz="966155">
              <a:defRPr/>
            </a:pPr>
            <a:r>
              <a:rPr lang="en-GB" sz="1200" dirty="0">
                <a:latin typeface="Arial" panose="020B0604020202020204" pitchFamily="34" charset="0"/>
                <a:cs typeface="Arial" panose="020B0604020202020204" pitchFamily="34" charset="0"/>
                <a:hlinkClick r:id="rId3"/>
              </a:rPr>
              <a:t>https://historicengland.org.uk/images-books/photos/item/BB89/01721</a:t>
            </a:r>
            <a:r>
              <a:rPr lang="en-GB" sz="1200" dirty="0">
                <a:latin typeface="Arial" panose="020B0604020202020204" pitchFamily="34" charset="0"/>
                <a:cs typeface="Arial" panose="020B0604020202020204" pitchFamily="34" charset="0"/>
              </a:rPr>
              <a:t>  </a:t>
            </a:r>
          </a:p>
          <a:p>
            <a:pPr algn="l" defTabSz="966155">
              <a:defRPr/>
            </a:pPr>
            <a:endParaRPr lang="en-GB"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41</a:t>
            </a:fld>
            <a:endParaRPr lang="en-US"/>
          </a:p>
        </p:txBody>
      </p:sp>
    </p:spTree>
    <p:extLst>
      <p:ext uri="{BB962C8B-B14F-4D97-AF65-F5344CB8AC3E}">
        <p14:creationId xmlns:p14="http://schemas.microsoft.com/office/powerpoint/2010/main" val="82685409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defTabSz="966155">
              <a:defRPr/>
            </a:pPr>
            <a:r>
              <a:rPr lang="en-GB" sz="1200" dirty="0">
                <a:latin typeface="Arial" panose="020B0604020202020204" pitchFamily="34" charset="0"/>
                <a:cs typeface="Arial" panose="020B0604020202020204" pitchFamily="34" charset="0"/>
              </a:rPr>
              <a:t>Image: © Historic England Archive Ref: DES01/01/0589, Taken: 1966 – 1974</a:t>
            </a:r>
          </a:p>
          <a:p>
            <a:pPr algn="l" defTabSz="966155">
              <a:defRPr/>
            </a:pPr>
            <a:r>
              <a:rPr lang="en-GB" sz="1200" dirty="0">
                <a:latin typeface="Arial" panose="020B0604020202020204" pitchFamily="34" charset="0"/>
                <a:cs typeface="Arial" panose="020B0604020202020204" pitchFamily="34" charset="0"/>
                <a:hlinkClick r:id="rId3"/>
              </a:rPr>
              <a:t>https://historicengland.org.uk/images-books/photos/item/DES01/01/0589</a:t>
            </a:r>
            <a:r>
              <a:rPr lang="en-GB" sz="1200" dirty="0">
                <a:latin typeface="Arial" panose="020B0604020202020204" pitchFamily="34" charset="0"/>
                <a:cs typeface="Arial" panose="020B0604020202020204" pitchFamily="34" charset="0"/>
              </a:rPr>
              <a:t>  </a:t>
            </a:r>
          </a:p>
          <a:p>
            <a:pPr algn="l" defTabSz="966155">
              <a:defRPr/>
            </a:pPr>
            <a:r>
              <a:rPr lang="en-GB" sz="1200"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1AFFFB68-4C17-3C4E-8F1F-E2E74032E6C9}" type="slidenum">
              <a:rPr lang="en-US" smtClean="0"/>
              <a:t>42</a:t>
            </a:fld>
            <a:endParaRPr lang="en-US"/>
          </a:p>
        </p:txBody>
      </p:sp>
    </p:spTree>
    <p:extLst>
      <p:ext uri="{BB962C8B-B14F-4D97-AF65-F5344CB8AC3E}">
        <p14:creationId xmlns:p14="http://schemas.microsoft.com/office/powerpoint/2010/main" val="195255479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defTabSz="966155">
              <a:defRPr/>
            </a:pPr>
            <a:r>
              <a:rPr lang="en-GB" sz="1200" dirty="0">
                <a:latin typeface="Arial" panose="020B0604020202020204" pitchFamily="34" charset="0"/>
                <a:cs typeface="Arial" panose="020B0604020202020204" pitchFamily="34" charset="0"/>
              </a:rPr>
              <a:t>Image: © Historic England Archive Ref: DP071607, Taken: 11 Jun 2009</a:t>
            </a:r>
          </a:p>
          <a:p>
            <a:pPr algn="l" defTabSz="966155">
              <a:defRPr/>
            </a:pPr>
            <a:r>
              <a:rPr lang="en-GB" sz="1200" dirty="0">
                <a:latin typeface="Arial" panose="020B0604020202020204" pitchFamily="34" charset="0"/>
                <a:cs typeface="Arial" panose="020B0604020202020204" pitchFamily="34" charset="0"/>
                <a:hlinkClick r:id="rId3"/>
              </a:rPr>
              <a:t>https://historicengland.org.uk/images-books/photos/item/DP071607</a:t>
            </a:r>
            <a:r>
              <a:rPr lang="en-GB" sz="1200" dirty="0">
                <a:latin typeface="Arial" panose="020B0604020202020204" pitchFamily="34" charset="0"/>
                <a:cs typeface="Arial" panose="020B0604020202020204" pitchFamily="34" charset="0"/>
              </a:rPr>
              <a:t> </a:t>
            </a:r>
          </a:p>
          <a:p>
            <a:pPr algn="l" defTabSz="966155">
              <a:defRPr/>
            </a:pPr>
            <a:endParaRPr lang="en-GB"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43</a:t>
            </a:fld>
            <a:endParaRPr lang="en-US"/>
          </a:p>
        </p:txBody>
      </p:sp>
    </p:spTree>
    <p:extLst>
      <p:ext uri="{BB962C8B-B14F-4D97-AF65-F5344CB8AC3E}">
        <p14:creationId xmlns:p14="http://schemas.microsoft.com/office/powerpoint/2010/main" val="309627267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defTabSz="966155">
              <a:defRPr/>
            </a:pPr>
            <a:r>
              <a:rPr lang="en-GB" sz="1200" dirty="0">
                <a:latin typeface="Arial" panose="020B0604020202020204" pitchFamily="34" charset="0"/>
                <a:cs typeface="Arial" panose="020B0604020202020204" pitchFamily="34" charset="0"/>
              </a:rPr>
              <a:t>Image: © Historic England Archive Ref: DP071607, Taken: 11 Jun 2009</a:t>
            </a:r>
          </a:p>
          <a:p>
            <a:pPr algn="l" defTabSz="966155">
              <a:defRPr/>
            </a:pPr>
            <a:r>
              <a:rPr lang="en-GB" sz="1200" dirty="0">
                <a:latin typeface="Arial" panose="020B0604020202020204" pitchFamily="34" charset="0"/>
                <a:cs typeface="Arial" panose="020B0604020202020204" pitchFamily="34" charset="0"/>
                <a:hlinkClick r:id="rId3"/>
              </a:rPr>
              <a:t>https://historicengland.org.uk/images-books/photos/item/DP071607</a:t>
            </a:r>
            <a:r>
              <a:rPr lang="en-GB" sz="1200" dirty="0">
                <a:latin typeface="Arial" panose="020B0604020202020204" pitchFamily="34" charset="0"/>
                <a:cs typeface="Arial" panose="020B0604020202020204" pitchFamily="34" charset="0"/>
              </a:rPr>
              <a:t> </a:t>
            </a:r>
          </a:p>
          <a:p>
            <a:pPr algn="l" defTabSz="966155">
              <a:defRPr/>
            </a:pPr>
            <a:endParaRPr lang="en-GB"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44</a:t>
            </a:fld>
            <a:endParaRPr lang="en-US"/>
          </a:p>
        </p:txBody>
      </p:sp>
    </p:spTree>
    <p:extLst>
      <p:ext uri="{BB962C8B-B14F-4D97-AF65-F5344CB8AC3E}">
        <p14:creationId xmlns:p14="http://schemas.microsoft.com/office/powerpoint/2010/main" val="375447466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defTabSz="966155">
              <a:defRPr/>
            </a:pPr>
            <a:r>
              <a:rPr lang="en-GB" sz="1200" dirty="0">
                <a:latin typeface="Arial" panose="020B0604020202020204" pitchFamily="34" charset="0"/>
                <a:cs typeface="Arial" panose="020B0604020202020204" pitchFamily="34" charset="0"/>
              </a:rPr>
              <a:t>Image: © Crown Copyright and database right 2020. Supplied by Historic England under Ordnance Survey Licence number 100024900 </a:t>
            </a:r>
          </a:p>
          <a:p>
            <a:pPr algn="l" defTabSz="966155">
              <a:defRPr/>
            </a:pPr>
            <a:endParaRPr lang="en-GB"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45</a:t>
            </a:fld>
            <a:endParaRPr lang="en-US"/>
          </a:p>
        </p:txBody>
      </p:sp>
    </p:spTree>
    <p:extLst>
      <p:ext uri="{BB962C8B-B14F-4D97-AF65-F5344CB8AC3E}">
        <p14:creationId xmlns:p14="http://schemas.microsoft.com/office/powerpoint/2010/main" val="65700252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defTabSz="966155">
              <a:defRPr/>
            </a:pPr>
            <a:r>
              <a:rPr lang="en-GB" sz="1200" dirty="0">
                <a:latin typeface="Arial" panose="020B0604020202020204" pitchFamily="34" charset="0"/>
                <a:cs typeface="Arial" panose="020B0604020202020204" pitchFamily="34" charset="0"/>
              </a:rPr>
              <a:t>Image: Permission to use the screen shot of book ‘Salt and Silver’  given by Zoe Silver </a:t>
            </a:r>
          </a:p>
          <a:p>
            <a:pPr algn="l" defTabSz="966155">
              <a:defRPr/>
            </a:pPr>
            <a:endParaRPr lang="en-GB"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46</a:t>
            </a:fld>
            <a:endParaRPr lang="en-US"/>
          </a:p>
        </p:txBody>
      </p:sp>
    </p:spTree>
    <p:extLst>
      <p:ext uri="{BB962C8B-B14F-4D97-AF65-F5344CB8AC3E}">
        <p14:creationId xmlns:p14="http://schemas.microsoft.com/office/powerpoint/2010/main" val="325026843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defTabSz="966155">
              <a:defRPr/>
            </a:pPr>
            <a:r>
              <a:rPr lang="en-GB" sz="1200" dirty="0">
                <a:latin typeface="Arial" panose="020B0604020202020204" pitchFamily="34" charset="0"/>
                <a:cs typeface="Arial" panose="020B0604020202020204" pitchFamily="34" charset="0"/>
              </a:rPr>
              <a:t>Image: ©  IoE Mr J A Lowes. Source Historic England Archive Ref: IOE01/10234/06 Taken: 16 Mar 2003</a:t>
            </a:r>
          </a:p>
          <a:p>
            <a:pPr algn="l" defTabSz="966155">
              <a:defRPr/>
            </a:pPr>
            <a:r>
              <a:rPr lang="en-GB" sz="1200" dirty="0">
                <a:latin typeface="Arial" panose="020B0604020202020204" pitchFamily="34" charset="0"/>
                <a:cs typeface="Arial" panose="020B0604020202020204" pitchFamily="34" charset="0"/>
                <a:hlinkClick r:id="rId3"/>
              </a:rPr>
              <a:t>https://historicengland.org.uk/images-books/photos/item/IOE01/10234/06</a:t>
            </a:r>
            <a:r>
              <a:rPr lang="en-GB" sz="1200" dirty="0">
                <a:latin typeface="Arial" panose="020B0604020202020204" pitchFamily="34" charset="0"/>
                <a:cs typeface="Arial" panose="020B0604020202020204" pitchFamily="34" charset="0"/>
              </a:rPr>
              <a:t>  </a:t>
            </a:r>
          </a:p>
          <a:p>
            <a:pPr algn="l" defTabSz="966155">
              <a:defRPr/>
            </a:pPr>
            <a:endParaRPr lang="en-GB"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48</a:t>
            </a:fld>
            <a:endParaRPr lang="en-US"/>
          </a:p>
        </p:txBody>
      </p:sp>
    </p:spTree>
    <p:extLst>
      <p:ext uri="{BB962C8B-B14F-4D97-AF65-F5344CB8AC3E}">
        <p14:creationId xmlns:p14="http://schemas.microsoft.com/office/powerpoint/2010/main" val="384099590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66155" rtl="0" eaLnBrk="1" fontAlgn="auto" latinLnBrk="0" hangingPunct="1">
              <a:lnSpc>
                <a:spcPct val="100000"/>
              </a:lnSpc>
              <a:spcBef>
                <a:spcPts val="0"/>
              </a:spcBef>
              <a:spcAft>
                <a:spcPts val="0"/>
              </a:spcAft>
              <a:buClrTx/>
              <a:buSzTx/>
              <a:buFontTx/>
              <a:buNone/>
              <a:tabLst/>
              <a:defRPr/>
            </a:pPr>
            <a:r>
              <a:rPr lang="en-GB" sz="1200" dirty="0">
                <a:latin typeface="Arial" panose="020B0604020202020204" pitchFamily="34" charset="0"/>
                <a:cs typeface="Arial" panose="020B0604020202020204" pitchFamily="34" charset="0"/>
              </a:rPr>
              <a:t>Image: ©  Tim Green from Bradford, CC BY 2.0 &lt;https://</a:t>
            </a:r>
            <a:r>
              <a:rPr lang="en-GB" sz="1200" dirty="0" err="1">
                <a:latin typeface="Arial" panose="020B0604020202020204" pitchFamily="34" charset="0"/>
                <a:cs typeface="Arial" panose="020B0604020202020204" pitchFamily="34" charset="0"/>
              </a:rPr>
              <a:t>creativecommons.org</a:t>
            </a:r>
            <a:r>
              <a:rPr lang="en-GB" sz="1200" dirty="0">
                <a:latin typeface="Arial" panose="020B0604020202020204" pitchFamily="34" charset="0"/>
                <a:cs typeface="Arial" panose="020B0604020202020204" pitchFamily="34" charset="0"/>
              </a:rPr>
              <a:t>/licenses/by/2.0&gt;, via Wikimedia Commons </a:t>
            </a:r>
            <a:r>
              <a:rPr lang="en-GB" sz="1200" dirty="0">
                <a:latin typeface="Arial" panose="020B0604020202020204" pitchFamily="34" charset="0"/>
                <a:cs typeface="Arial" panose="020B0604020202020204" pitchFamily="34" charset="0"/>
                <a:hlinkClick r:id="rId3"/>
              </a:rPr>
              <a:t>https://commons.wikimedia.org/wiki/File:Drummond_Mill_Fire_(24306234169).jpg</a:t>
            </a:r>
            <a:r>
              <a:rPr lang="en-GB" sz="1200" dirty="0">
                <a:latin typeface="Arial" panose="020B0604020202020204" pitchFamily="34" charset="0"/>
                <a:cs typeface="Arial" panose="020B0604020202020204" pitchFamily="34" charset="0"/>
              </a:rPr>
              <a:t>  </a:t>
            </a:r>
          </a:p>
          <a:p>
            <a:pPr algn="l" defTabSz="966155">
              <a:defRPr/>
            </a:pPr>
            <a:endParaRPr lang="en-GB"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49</a:t>
            </a:fld>
            <a:endParaRPr lang="en-US"/>
          </a:p>
        </p:txBody>
      </p:sp>
    </p:spTree>
    <p:extLst>
      <p:ext uri="{BB962C8B-B14F-4D97-AF65-F5344CB8AC3E}">
        <p14:creationId xmlns:p14="http://schemas.microsoft.com/office/powerpoint/2010/main" val="126247363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defTabSz="966155">
              <a:defRPr/>
            </a:pPr>
            <a:r>
              <a:rPr lang="en-GB" sz="1200" dirty="0">
                <a:latin typeface="Arial" panose="020B0604020202020204" pitchFamily="34" charset="0"/>
                <a:cs typeface="Arial" panose="020B0604020202020204" pitchFamily="34" charset="0"/>
              </a:rPr>
              <a:t>Image: © David </a:t>
            </a:r>
            <a:r>
              <a:rPr lang="en-GB" sz="1200" dirty="0" err="1">
                <a:latin typeface="Arial" panose="020B0604020202020204" pitchFamily="34" charset="0"/>
                <a:cs typeface="Arial" panose="020B0604020202020204" pitchFamily="34" charset="0"/>
              </a:rPr>
              <a:t>Ingham</a:t>
            </a:r>
            <a:r>
              <a:rPr lang="en-GB" sz="1200" dirty="0">
                <a:latin typeface="Arial" panose="020B0604020202020204" pitchFamily="34" charset="0"/>
                <a:cs typeface="Arial" panose="020B0604020202020204" pitchFamily="34" charset="0"/>
              </a:rPr>
              <a:t>, CC BY-SA 2.0 &lt;https://</a:t>
            </a:r>
            <a:r>
              <a:rPr lang="en-GB" sz="1200" dirty="0" err="1">
                <a:latin typeface="Arial" panose="020B0604020202020204" pitchFamily="34" charset="0"/>
                <a:cs typeface="Arial" panose="020B0604020202020204" pitchFamily="34" charset="0"/>
              </a:rPr>
              <a:t>creativecommons.org</a:t>
            </a:r>
            <a:r>
              <a:rPr lang="en-GB" sz="1200" dirty="0">
                <a:latin typeface="Arial" panose="020B0604020202020204" pitchFamily="34" charset="0"/>
                <a:cs typeface="Arial" panose="020B0604020202020204" pitchFamily="34" charset="0"/>
              </a:rPr>
              <a:t>/licenses/by-</a:t>
            </a:r>
            <a:r>
              <a:rPr lang="en-GB" sz="1200" dirty="0" err="1">
                <a:latin typeface="Arial" panose="020B0604020202020204" pitchFamily="34" charset="0"/>
                <a:cs typeface="Arial" panose="020B0604020202020204" pitchFamily="34" charset="0"/>
              </a:rPr>
              <a:t>sa</a:t>
            </a:r>
            <a:r>
              <a:rPr lang="en-GB" sz="1200" dirty="0">
                <a:latin typeface="Arial" panose="020B0604020202020204" pitchFamily="34" charset="0"/>
                <a:cs typeface="Arial" panose="020B0604020202020204" pitchFamily="34" charset="0"/>
              </a:rPr>
              <a:t>/2.0&gt;, via Wikimedia Commons </a:t>
            </a:r>
            <a:r>
              <a:rPr lang="en-GB" sz="1200" dirty="0">
                <a:latin typeface="Arial" panose="020B0604020202020204" pitchFamily="34" charset="0"/>
                <a:cs typeface="Arial" panose="020B0604020202020204" pitchFamily="34" charset="0"/>
                <a:hlinkClick r:id="rId3"/>
              </a:rPr>
              <a:t>https://commons.wikimedia.org/wiki/File:Valley_Parade,_Bradford.jpg</a:t>
            </a:r>
            <a:r>
              <a:rPr lang="en-GB" sz="1200" dirty="0">
                <a:latin typeface="Arial" panose="020B0604020202020204" pitchFamily="34" charset="0"/>
                <a:cs typeface="Arial" panose="020B0604020202020204" pitchFamily="34" charset="0"/>
              </a:rPr>
              <a:t>    </a:t>
            </a:r>
          </a:p>
          <a:p>
            <a:pPr algn="ctr" defTabSz="966155">
              <a:defRPr/>
            </a:pPr>
            <a:r>
              <a:rPr lang="en-GB" sz="1200"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1AFFFB68-4C17-3C4E-8F1F-E2E74032E6C9}" type="slidenum">
              <a:rPr lang="en-US" smtClean="0"/>
              <a:t>51</a:t>
            </a:fld>
            <a:endParaRPr lang="en-US"/>
          </a:p>
        </p:txBody>
      </p:sp>
    </p:spTree>
    <p:extLst>
      <p:ext uri="{BB962C8B-B14F-4D97-AF65-F5344CB8AC3E}">
        <p14:creationId xmlns:p14="http://schemas.microsoft.com/office/powerpoint/2010/main" val="135610830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66155" rtl="0" eaLnBrk="1" fontAlgn="auto" latinLnBrk="0" hangingPunct="1">
              <a:lnSpc>
                <a:spcPct val="100000"/>
              </a:lnSpc>
              <a:spcBef>
                <a:spcPts val="0"/>
              </a:spcBef>
              <a:spcAft>
                <a:spcPts val="0"/>
              </a:spcAft>
              <a:buClrTx/>
              <a:buSzTx/>
              <a:buFontTx/>
              <a:buNone/>
              <a:tabLst/>
              <a:defRPr/>
            </a:pPr>
            <a:r>
              <a:rPr lang="en-GB" sz="1200" dirty="0">
                <a:latin typeface="Arial" panose="020B0604020202020204" pitchFamily="34" charset="0"/>
                <a:cs typeface="Arial" panose="020B0604020202020204" pitchFamily="34" charset="0"/>
              </a:rPr>
              <a:t>Source: </a:t>
            </a:r>
            <a:r>
              <a:rPr lang="en-GB" sz="1200" dirty="0">
                <a:latin typeface="Arial" panose="020B0604020202020204" pitchFamily="34" charset="0"/>
                <a:cs typeface="Arial" panose="020B0604020202020204" pitchFamily="34" charset="0"/>
                <a:hlinkClick r:id="rId3"/>
              </a:rPr>
              <a:t>http://www.bradfordfc.org.uk/html/park_avenue.html</a:t>
            </a:r>
            <a:r>
              <a:rPr lang="en-GB" sz="1200" dirty="0">
                <a:latin typeface="Arial" panose="020B0604020202020204" pitchFamily="34" charset="0"/>
                <a:cs typeface="Arial" panose="020B0604020202020204" pitchFamily="34" charset="0"/>
              </a:rPr>
              <a:t> </a:t>
            </a:r>
          </a:p>
          <a:p>
            <a:pPr algn="l" defTabSz="966155">
              <a:defRPr/>
            </a:pPr>
            <a:endParaRPr lang="en-GB"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52</a:t>
            </a:fld>
            <a:endParaRPr lang="en-US"/>
          </a:p>
        </p:txBody>
      </p:sp>
    </p:spTree>
    <p:extLst>
      <p:ext uri="{BB962C8B-B14F-4D97-AF65-F5344CB8AC3E}">
        <p14:creationId xmlns:p14="http://schemas.microsoft.com/office/powerpoint/2010/main" val="9969869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defTabSz="966155">
              <a:defRPr/>
            </a:pPr>
            <a:r>
              <a:rPr lang="en-GB" sz="1200" dirty="0">
                <a:latin typeface="Arial" panose="020B0604020202020204" pitchFamily="34" charset="0"/>
                <a:cs typeface="Arial" panose="020B0604020202020204" pitchFamily="34" charset="0"/>
              </a:rPr>
              <a:t>Images: © </a:t>
            </a:r>
            <a:r>
              <a:rPr lang="en-GB" sz="1200" dirty="0" err="1">
                <a:latin typeface="Arial" panose="020B0604020202020204" pitchFamily="34" charset="0"/>
                <a:cs typeface="Arial" panose="020B0604020202020204" pitchFamily="34" charset="0"/>
              </a:rPr>
              <a:t>Sailko</a:t>
            </a:r>
            <a:r>
              <a:rPr lang="en-GB" sz="1200" dirty="0">
                <a:latin typeface="Arial" panose="020B0604020202020204" pitchFamily="34" charset="0"/>
                <a:cs typeface="Arial" panose="020B0604020202020204" pitchFamily="34" charset="0"/>
              </a:rPr>
              <a:t>, CC BY-SA 3.0 &lt;http://</a:t>
            </a:r>
            <a:r>
              <a:rPr lang="en-GB" sz="1200" dirty="0" err="1">
                <a:latin typeface="Arial" panose="020B0604020202020204" pitchFamily="34" charset="0"/>
                <a:cs typeface="Arial" panose="020B0604020202020204" pitchFamily="34" charset="0"/>
              </a:rPr>
              <a:t>creativecommons.org</a:t>
            </a:r>
            <a:r>
              <a:rPr lang="en-GB" sz="1200" dirty="0">
                <a:latin typeface="Arial" panose="020B0604020202020204" pitchFamily="34" charset="0"/>
                <a:cs typeface="Arial" panose="020B0604020202020204" pitchFamily="34" charset="0"/>
              </a:rPr>
              <a:t>/licenses/by-</a:t>
            </a:r>
            <a:r>
              <a:rPr lang="en-GB" sz="1200" dirty="0" err="1">
                <a:latin typeface="Arial" panose="020B0604020202020204" pitchFamily="34" charset="0"/>
                <a:cs typeface="Arial" panose="020B0604020202020204" pitchFamily="34" charset="0"/>
              </a:rPr>
              <a:t>sa</a:t>
            </a:r>
            <a:r>
              <a:rPr lang="en-GB" sz="1200" dirty="0">
                <a:latin typeface="Arial" panose="020B0604020202020204" pitchFamily="34" charset="0"/>
                <a:cs typeface="Arial" panose="020B0604020202020204" pitchFamily="34" charset="0"/>
              </a:rPr>
              <a:t>/3.0/&gt;, via Wikimedia Commons</a:t>
            </a:r>
          </a:p>
          <a:p>
            <a:pPr algn="l" defTabSz="966155">
              <a:defRPr/>
            </a:pPr>
            <a:r>
              <a:rPr lang="en-GB" sz="1200" dirty="0">
                <a:latin typeface="Arial" panose="020B0604020202020204" pitchFamily="34" charset="0"/>
                <a:cs typeface="Arial" panose="020B0604020202020204" pitchFamily="34" charset="0"/>
                <a:hlinkClick r:id="rId3"/>
              </a:rPr>
              <a:t>https://commons.wikimedia.org/wiki/File:Palazzo_vecchio,_torre_di_arnolfo.JPG</a:t>
            </a:r>
            <a:r>
              <a:rPr lang="en-GB" sz="1200"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1AFFFB68-4C17-3C4E-8F1F-E2E74032E6C9}" type="slidenum">
              <a:rPr lang="en-US" smtClean="0"/>
              <a:t>6</a:t>
            </a:fld>
            <a:endParaRPr lang="en-US"/>
          </a:p>
        </p:txBody>
      </p:sp>
    </p:spTree>
    <p:extLst>
      <p:ext uri="{BB962C8B-B14F-4D97-AF65-F5344CB8AC3E}">
        <p14:creationId xmlns:p14="http://schemas.microsoft.com/office/powerpoint/2010/main" val="410232901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66155" rtl="0" eaLnBrk="1" fontAlgn="auto" latinLnBrk="0" hangingPunct="1">
              <a:lnSpc>
                <a:spcPct val="100000"/>
              </a:lnSpc>
              <a:spcBef>
                <a:spcPts val="0"/>
              </a:spcBef>
              <a:spcAft>
                <a:spcPts val="0"/>
              </a:spcAft>
              <a:buClrTx/>
              <a:buSzTx/>
              <a:buFontTx/>
              <a:buNone/>
              <a:tabLst/>
              <a:defRPr/>
            </a:pPr>
            <a:r>
              <a:rPr lang="en-GB" sz="1200" dirty="0">
                <a:latin typeface="Arial" panose="020B0604020202020204" pitchFamily="34" charset="0"/>
                <a:cs typeface="Arial" panose="020B0604020202020204" pitchFamily="34" charset="0"/>
              </a:rPr>
              <a:t>Source: </a:t>
            </a:r>
            <a:r>
              <a:rPr lang="en-GB" sz="1200" dirty="0">
                <a:latin typeface="Arial" panose="020B0604020202020204" pitchFamily="34" charset="0"/>
                <a:cs typeface="Arial" panose="020B0604020202020204" pitchFamily="34" charset="0"/>
                <a:hlinkClick r:id="rId3"/>
              </a:rPr>
              <a:t>https://www.playingpasts.co.uk/articles/football/the-origins-of-professional-football-in-bradford/</a:t>
            </a:r>
            <a:r>
              <a:rPr lang="en-GB" sz="1200" dirty="0">
                <a:latin typeface="Arial" panose="020B0604020202020204" pitchFamily="34" charset="0"/>
                <a:cs typeface="Arial" panose="020B0604020202020204" pitchFamily="34" charset="0"/>
              </a:rPr>
              <a:t>   </a:t>
            </a:r>
          </a:p>
          <a:p>
            <a:pPr algn="l" defTabSz="966155">
              <a:defRPr/>
            </a:pPr>
            <a:endParaRPr lang="en-GB"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53</a:t>
            </a:fld>
            <a:endParaRPr lang="en-US"/>
          </a:p>
        </p:txBody>
      </p:sp>
    </p:spTree>
    <p:extLst>
      <p:ext uri="{BB962C8B-B14F-4D97-AF65-F5344CB8AC3E}">
        <p14:creationId xmlns:p14="http://schemas.microsoft.com/office/powerpoint/2010/main" val="260550504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defTabSz="966155">
              <a:defRPr/>
            </a:pPr>
            <a:r>
              <a:rPr lang="en-GB" sz="1200" dirty="0">
                <a:latin typeface="Arial" panose="020B0604020202020204" pitchFamily="34" charset="0"/>
                <a:cs typeface="Arial" panose="020B0604020202020204" pitchFamily="34" charset="0"/>
              </a:rPr>
              <a:t>Source: </a:t>
            </a:r>
            <a:r>
              <a:rPr lang="en-GB" sz="1200" dirty="0">
                <a:latin typeface="Arial" panose="020B0604020202020204" pitchFamily="34" charset="0"/>
                <a:cs typeface="Arial" panose="020B0604020202020204" pitchFamily="34" charset="0"/>
                <a:hlinkClick r:id="rId3"/>
              </a:rPr>
              <a:t>https://www.playingpasts.co.uk/articles/football/bradford-city-afc-held-back-by-history/</a:t>
            </a:r>
            <a:r>
              <a:rPr lang="en-GB" sz="1200" dirty="0">
                <a:latin typeface="Arial" panose="020B0604020202020204" pitchFamily="34" charset="0"/>
                <a:cs typeface="Arial" panose="020B0604020202020204" pitchFamily="34" charset="0"/>
              </a:rPr>
              <a:t>   </a:t>
            </a:r>
          </a:p>
          <a:p>
            <a:pPr algn="l" defTabSz="966155">
              <a:defRPr/>
            </a:pPr>
            <a:endParaRPr lang="en-GB"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54</a:t>
            </a:fld>
            <a:endParaRPr lang="en-US"/>
          </a:p>
        </p:txBody>
      </p:sp>
    </p:spTree>
    <p:extLst>
      <p:ext uri="{BB962C8B-B14F-4D97-AF65-F5344CB8AC3E}">
        <p14:creationId xmlns:p14="http://schemas.microsoft.com/office/powerpoint/2010/main" val="132513532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defTabSz="966155">
              <a:defRPr/>
            </a:pPr>
            <a:r>
              <a:rPr lang="en-GB" sz="1200" dirty="0">
                <a:latin typeface="Arial" panose="020B0604020202020204" pitchFamily="34" charset="0"/>
                <a:cs typeface="Arial" panose="020B0604020202020204" pitchFamily="34" charset="0"/>
              </a:rPr>
              <a:t>Source: </a:t>
            </a:r>
            <a:r>
              <a:rPr lang="en-GB" sz="1200" dirty="0">
                <a:latin typeface="Arial" panose="020B0604020202020204" pitchFamily="34" charset="0"/>
                <a:cs typeface="Arial" panose="020B0604020202020204" pitchFamily="34" charset="0"/>
                <a:hlinkClick r:id="rId3"/>
              </a:rPr>
              <a:t>https://bradfordsporthistory.com/2018/09/24/21-october-2018/</a:t>
            </a:r>
            <a:r>
              <a:rPr lang="en-GB" sz="1200" dirty="0">
                <a:latin typeface="Arial" panose="020B0604020202020204" pitchFamily="34" charset="0"/>
                <a:cs typeface="Arial" panose="020B0604020202020204" pitchFamily="34" charset="0"/>
              </a:rPr>
              <a:t>   </a:t>
            </a:r>
          </a:p>
          <a:p>
            <a:pPr algn="l" defTabSz="966155">
              <a:defRPr/>
            </a:pPr>
            <a:endParaRPr lang="en-GB"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55</a:t>
            </a:fld>
            <a:endParaRPr lang="en-US"/>
          </a:p>
        </p:txBody>
      </p:sp>
    </p:spTree>
    <p:extLst>
      <p:ext uri="{BB962C8B-B14F-4D97-AF65-F5344CB8AC3E}">
        <p14:creationId xmlns:p14="http://schemas.microsoft.com/office/powerpoint/2010/main" val="155245790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66155" rtl="0" eaLnBrk="1" fontAlgn="auto" latinLnBrk="0" hangingPunct="1">
              <a:lnSpc>
                <a:spcPct val="100000"/>
              </a:lnSpc>
              <a:spcBef>
                <a:spcPts val="0"/>
              </a:spcBef>
              <a:spcAft>
                <a:spcPts val="0"/>
              </a:spcAft>
              <a:buClrTx/>
              <a:buSzTx/>
              <a:buFontTx/>
              <a:buNone/>
              <a:tabLst/>
              <a:defRPr/>
            </a:pPr>
            <a:r>
              <a:rPr lang="en-GB" sz="1200" dirty="0">
                <a:latin typeface="Arial" panose="020B0604020202020204" pitchFamily="34" charset="0"/>
                <a:cs typeface="Arial" panose="020B0604020202020204" pitchFamily="34" charset="0"/>
              </a:rPr>
              <a:t>Image: ©  </a:t>
            </a:r>
            <a:r>
              <a:rPr lang="en-GB" sz="1200" dirty="0" err="1">
                <a:latin typeface="Arial" panose="020B0604020202020204" pitchFamily="34" charset="0"/>
                <a:cs typeface="Arial" panose="020B0604020202020204" pitchFamily="34" charset="0"/>
              </a:rPr>
              <a:t>Mattythewhite</a:t>
            </a:r>
            <a:r>
              <a:rPr lang="en-GB" sz="1200" dirty="0">
                <a:latin typeface="Arial" panose="020B0604020202020204" pitchFamily="34" charset="0"/>
                <a:cs typeface="Arial" panose="020B0604020202020204" pitchFamily="34" charset="0"/>
              </a:rPr>
              <a:t>, CC BY-SA 3.0 &lt;https://</a:t>
            </a:r>
            <a:r>
              <a:rPr lang="en-GB" sz="1200" dirty="0" err="1">
                <a:latin typeface="Arial" panose="020B0604020202020204" pitchFamily="34" charset="0"/>
                <a:cs typeface="Arial" panose="020B0604020202020204" pitchFamily="34" charset="0"/>
              </a:rPr>
              <a:t>creativecommons.org</a:t>
            </a:r>
            <a:r>
              <a:rPr lang="en-GB" sz="1200" dirty="0">
                <a:latin typeface="Arial" panose="020B0604020202020204" pitchFamily="34" charset="0"/>
                <a:cs typeface="Arial" panose="020B0604020202020204" pitchFamily="34" charset="0"/>
              </a:rPr>
              <a:t>/licenses/by-</a:t>
            </a:r>
            <a:r>
              <a:rPr lang="en-GB" sz="1200" dirty="0" err="1">
                <a:latin typeface="Arial" panose="020B0604020202020204" pitchFamily="34" charset="0"/>
                <a:cs typeface="Arial" panose="020B0604020202020204" pitchFamily="34" charset="0"/>
              </a:rPr>
              <a:t>sa</a:t>
            </a:r>
            <a:r>
              <a:rPr lang="en-GB" sz="1200" dirty="0">
                <a:latin typeface="Arial" panose="020B0604020202020204" pitchFamily="34" charset="0"/>
                <a:cs typeface="Arial" panose="020B0604020202020204" pitchFamily="34" charset="0"/>
              </a:rPr>
              <a:t>/3.0&gt;, via Wikimedia Commons </a:t>
            </a:r>
            <a:r>
              <a:rPr lang="en-GB" sz="1200" dirty="0">
                <a:latin typeface="Arial" panose="020B0604020202020204" pitchFamily="34" charset="0"/>
                <a:cs typeface="Arial" panose="020B0604020202020204" pitchFamily="34" charset="0"/>
                <a:hlinkClick r:id="rId3"/>
              </a:rPr>
              <a:t>https://commons.wikimedia.org/wiki/File:Zesh_Rehman_York_City_v._Bradford_City_1.png</a:t>
            </a:r>
            <a:r>
              <a:rPr lang="en-GB" sz="1200" dirty="0">
                <a:latin typeface="Arial" panose="020B0604020202020204" pitchFamily="34" charset="0"/>
                <a:cs typeface="Arial" panose="020B0604020202020204" pitchFamily="34" charset="0"/>
              </a:rPr>
              <a:t>   </a:t>
            </a:r>
          </a:p>
          <a:p>
            <a:pPr algn="l" defTabSz="966155">
              <a:defRPr/>
            </a:pPr>
            <a:endParaRPr lang="en-GB"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56</a:t>
            </a:fld>
            <a:endParaRPr lang="en-US"/>
          </a:p>
        </p:txBody>
      </p:sp>
    </p:spTree>
    <p:extLst>
      <p:ext uri="{BB962C8B-B14F-4D97-AF65-F5344CB8AC3E}">
        <p14:creationId xmlns:p14="http://schemas.microsoft.com/office/powerpoint/2010/main" val="290184131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defTabSz="966155">
              <a:defRPr/>
            </a:pPr>
            <a:r>
              <a:rPr lang="en-GB" sz="1200" dirty="0">
                <a:latin typeface="Arial" panose="020B0604020202020204" pitchFamily="34" charset="0"/>
                <a:cs typeface="Arial" panose="020B0604020202020204" pitchFamily="34" charset="0"/>
              </a:rPr>
              <a:t>Image: © Mdcollins1984, CC BY-SA 3.0 &lt;https://</a:t>
            </a:r>
            <a:r>
              <a:rPr lang="en-GB" sz="1200" dirty="0" err="1">
                <a:latin typeface="Arial" panose="020B0604020202020204" pitchFamily="34" charset="0"/>
                <a:cs typeface="Arial" panose="020B0604020202020204" pitchFamily="34" charset="0"/>
              </a:rPr>
              <a:t>creativecommons.org</a:t>
            </a:r>
            <a:r>
              <a:rPr lang="en-GB" sz="1200" dirty="0">
                <a:latin typeface="Arial" panose="020B0604020202020204" pitchFamily="34" charset="0"/>
                <a:cs typeface="Arial" panose="020B0604020202020204" pitchFamily="34" charset="0"/>
              </a:rPr>
              <a:t>/licenses/by-</a:t>
            </a:r>
            <a:r>
              <a:rPr lang="en-GB" sz="1200" dirty="0" err="1">
                <a:latin typeface="Arial" panose="020B0604020202020204" pitchFamily="34" charset="0"/>
                <a:cs typeface="Arial" panose="020B0604020202020204" pitchFamily="34" charset="0"/>
              </a:rPr>
              <a:t>sa</a:t>
            </a:r>
            <a:r>
              <a:rPr lang="en-GB" sz="1200" dirty="0">
                <a:latin typeface="Arial" panose="020B0604020202020204" pitchFamily="34" charset="0"/>
                <a:cs typeface="Arial" panose="020B0604020202020204" pitchFamily="34" charset="0"/>
              </a:rPr>
              <a:t>/3.0&gt;, via Wikimedia Commons</a:t>
            </a:r>
          </a:p>
          <a:p>
            <a:pPr algn="l" defTabSz="966155">
              <a:defRPr/>
            </a:pPr>
            <a:r>
              <a:rPr lang="en-GB" sz="1200" dirty="0">
                <a:latin typeface="Arial" panose="020B0604020202020204" pitchFamily="34" charset="0"/>
                <a:cs typeface="Arial" panose="020B0604020202020204" pitchFamily="34" charset="0"/>
                <a:hlinkClick r:id="rId3"/>
              </a:rPr>
              <a:t>https://commons.wikimedia.org/wiki/File:Azeem_rafiq_and_brian_close.jpg</a:t>
            </a:r>
            <a:r>
              <a:rPr lang="en-GB" sz="1200" dirty="0">
                <a:latin typeface="Arial" panose="020B0604020202020204" pitchFamily="34" charset="0"/>
                <a:cs typeface="Arial" panose="020B0604020202020204" pitchFamily="34" charset="0"/>
              </a:rPr>
              <a:t>   </a:t>
            </a:r>
          </a:p>
          <a:p>
            <a:pPr algn="l" defTabSz="966155">
              <a:defRPr/>
            </a:pPr>
            <a:endParaRPr lang="en-GB"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57</a:t>
            </a:fld>
            <a:endParaRPr lang="en-US"/>
          </a:p>
        </p:txBody>
      </p:sp>
    </p:spTree>
    <p:extLst>
      <p:ext uri="{BB962C8B-B14F-4D97-AF65-F5344CB8AC3E}">
        <p14:creationId xmlns:p14="http://schemas.microsoft.com/office/powerpoint/2010/main" val="39779953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Answers: 1.c, 2. b, </a:t>
            </a:r>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58</a:t>
            </a:fld>
            <a:endParaRPr lang="en-US"/>
          </a:p>
        </p:txBody>
      </p:sp>
    </p:spTree>
    <p:extLst>
      <p:ext uri="{BB962C8B-B14F-4D97-AF65-F5344CB8AC3E}">
        <p14:creationId xmlns:p14="http://schemas.microsoft.com/office/powerpoint/2010/main" val="73615358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Answers: 3. c, 4. b, 5. b</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59</a:t>
            </a:fld>
            <a:endParaRPr lang="en-US"/>
          </a:p>
        </p:txBody>
      </p:sp>
    </p:spTree>
    <p:extLst>
      <p:ext uri="{BB962C8B-B14F-4D97-AF65-F5344CB8AC3E}">
        <p14:creationId xmlns:p14="http://schemas.microsoft.com/office/powerpoint/2010/main" val="156122886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Answers: 1.c, 2. b, 3. c, 4. b, 5. b</a:t>
            </a:r>
          </a:p>
        </p:txBody>
      </p:sp>
      <p:sp>
        <p:nvSpPr>
          <p:cNvPr id="4" name="Slide Number Placeholder 3"/>
          <p:cNvSpPr>
            <a:spLocks noGrp="1"/>
          </p:cNvSpPr>
          <p:nvPr>
            <p:ph type="sldNum" sz="quarter" idx="5"/>
          </p:nvPr>
        </p:nvSpPr>
        <p:spPr/>
        <p:txBody>
          <a:bodyPr/>
          <a:lstStyle/>
          <a:p>
            <a:fld id="{1AFFFB68-4C17-3C4E-8F1F-E2E74032E6C9}" type="slidenum">
              <a:rPr lang="en-US" smtClean="0"/>
              <a:t>60</a:t>
            </a:fld>
            <a:endParaRPr lang="en-US"/>
          </a:p>
        </p:txBody>
      </p:sp>
    </p:spTree>
    <p:extLst>
      <p:ext uri="{BB962C8B-B14F-4D97-AF65-F5344CB8AC3E}">
        <p14:creationId xmlns:p14="http://schemas.microsoft.com/office/powerpoint/2010/main" val="31508334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defTabSz="966155">
              <a:defRPr/>
            </a:pPr>
            <a:r>
              <a:rPr lang="en-GB" sz="1200" dirty="0">
                <a:latin typeface="Arial" panose="020B0604020202020204" pitchFamily="34" charset="0"/>
                <a:cs typeface="Arial" panose="020B0604020202020204" pitchFamily="34" charset="0"/>
              </a:rPr>
              <a:t>Images: © Irene Lofthouse</a:t>
            </a:r>
          </a:p>
        </p:txBody>
      </p:sp>
      <p:sp>
        <p:nvSpPr>
          <p:cNvPr id="4" name="Slide Number Placeholder 3"/>
          <p:cNvSpPr>
            <a:spLocks noGrp="1"/>
          </p:cNvSpPr>
          <p:nvPr>
            <p:ph type="sldNum" sz="quarter" idx="5"/>
          </p:nvPr>
        </p:nvSpPr>
        <p:spPr/>
        <p:txBody>
          <a:bodyPr/>
          <a:lstStyle/>
          <a:p>
            <a:fld id="{1AFFFB68-4C17-3C4E-8F1F-E2E74032E6C9}" type="slidenum">
              <a:rPr lang="en-US" smtClean="0"/>
              <a:t>7</a:t>
            </a:fld>
            <a:endParaRPr lang="en-US"/>
          </a:p>
        </p:txBody>
      </p:sp>
    </p:spTree>
    <p:extLst>
      <p:ext uri="{BB962C8B-B14F-4D97-AF65-F5344CB8AC3E}">
        <p14:creationId xmlns:p14="http://schemas.microsoft.com/office/powerpoint/2010/main" val="10699689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defTabSz="966155">
              <a:defRPr/>
            </a:pPr>
            <a:r>
              <a:rPr lang="en-GB" sz="1200" dirty="0">
                <a:latin typeface="Arial" panose="020B0604020202020204" pitchFamily="34" charset="0"/>
                <a:cs typeface="Arial" panose="020B0604020202020204" pitchFamily="34" charset="0"/>
              </a:rPr>
              <a:t>Image: © 2012 - 2020 </a:t>
            </a:r>
            <a:r>
              <a:rPr lang="en-GB" sz="1200" dirty="0" err="1">
                <a:latin typeface="Arial" panose="020B0604020202020204" pitchFamily="34" charset="0"/>
                <a:cs typeface="Arial" panose="020B0604020202020204" pitchFamily="34" charset="0"/>
              </a:rPr>
              <a:t>Aireborough</a:t>
            </a:r>
            <a:r>
              <a:rPr lang="en-GB" sz="1200" dirty="0">
                <a:latin typeface="Arial" panose="020B0604020202020204" pitchFamily="34" charset="0"/>
                <a:cs typeface="Arial" panose="020B0604020202020204" pitchFamily="34" charset="0"/>
              </a:rPr>
              <a:t> Historical Society</a:t>
            </a:r>
          </a:p>
          <a:p>
            <a:pPr algn="l" defTabSz="966155">
              <a:defRPr/>
            </a:pPr>
            <a:r>
              <a:rPr lang="en-GB" sz="1200" dirty="0">
                <a:latin typeface="Arial" panose="020B0604020202020204" pitchFamily="34" charset="0"/>
                <a:cs typeface="Arial" panose="020B0604020202020204" pitchFamily="34" charset="0"/>
                <a:hlinkClick r:id="rId3"/>
              </a:rPr>
              <a:t>https://www.aireboroughhistoricalsociety.co.uk/yeadon/mathew-william-thompson.aspx</a:t>
            </a:r>
            <a:r>
              <a:rPr lang="en-GB" sz="1200"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1AFFFB68-4C17-3C4E-8F1F-E2E74032E6C9}" type="slidenum">
              <a:rPr lang="en-US" smtClean="0"/>
              <a:t>8</a:t>
            </a:fld>
            <a:endParaRPr lang="en-US"/>
          </a:p>
        </p:txBody>
      </p:sp>
    </p:spTree>
    <p:extLst>
      <p:ext uri="{BB962C8B-B14F-4D97-AF65-F5344CB8AC3E}">
        <p14:creationId xmlns:p14="http://schemas.microsoft.com/office/powerpoint/2010/main" val="11673303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defTabSz="966155">
              <a:defRPr/>
            </a:pPr>
            <a:r>
              <a:rPr lang="en-GB" sz="1200" dirty="0">
                <a:latin typeface="Arial" panose="020B0604020202020204" pitchFamily="34" charset="0"/>
                <a:cs typeface="Arial" panose="020B0604020202020204" pitchFamily="34" charset="0"/>
              </a:rPr>
              <a:t>Images: © Historic England Archive  Ref:DP164321, Taken: 5 Nov 2014</a:t>
            </a:r>
          </a:p>
          <a:p>
            <a:pPr algn="l" defTabSz="966155">
              <a:defRPr/>
            </a:pPr>
            <a:r>
              <a:rPr lang="en-GB" sz="1200" dirty="0">
                <a:latin typeface="Arial" panose="020B0604020202020204" pitchFamily="34" charset="0"/>
                <a:cs typeface="Arial" panose="020B0604020202020204" pitchFamily="34" charset="0"/>
                <a:hlinkClick r:id="rId3"/>
              </a:rPr>
              <a:t>https://historicengland.org.uk/images-books/photos/item/DP164321</a:t>
            </a:r>
            <a:r>
              <a:rPr lang="en-GB" sz="1200" dirty="0">
                <a:latin typeface="Arial" panose="020B0604020202020204" pitchFamily="34" charset="0"/>
                <a:cs typeface="Arial" panose="020B0604020202020204" pitchFamily="34" charset="0"/>
              </a:rPr>
              <a:t> </a:t>
            </a:r>
          </a:p>
          <a:p>
            <a:pPr algn="ctr" defTabSz="966155">
              <a:defRPr/>
            </a:pPr>
            <a:r>
              <a:rPr lang="en-GB" sz="1200" dirty="0">
                <a:latin typeface="Arial" panose="020B0604020202020204" pitchFamily="34" charset="0"/>
                <a:cs typeface="Arial" panose="020B0604020202020204" pitchFamily="34" charset="0"/>
              </a:rPr>
              <a:t> </a:t>
            </a:r>
          </a:p>
          <a:p>
            <a:pPr algn="ctr" defTabSz="966155">
              <a:defRPr/>
            </a:pPr>
            <a:r>
              <a:rPr lang="en-GB" sz="1200" dirty="0">
                <a:latin typeface="Arial" panose="020B0604020202020204" pitchFamily="34" charset="0"/>
                <a:cs typeface="Arial" panose="020B0604020202020204" pitchFamily="34" charset="0"/>
              </a:rPr>
              <a:t>https://</a:t>
            </a:r>
            <a:r>
              <a:rPr lang="en-GB" sz="1200" dirty="0" err="1">
                <a:latin typeface="Arial" panose="020B0604020202020204" pitchFamily="34" charset="0"/>
                <a:cs typeface="Arial" panose="020B0604020202020204" pitchFamily="34" charset="0"/>
              </a:rPr>
              <a:t>thumbs.smartframe.io</a:t>
            </a:r>
            <a:r>
              <a:rPr lang="en-GB" sz="1200" dirty="0">
                <a:latin typeface="Arial" panose="020B0604020202020204" pitchFamily="34" charset="0"/>
                <a:cs typeface="Arial" panose="020B0604020202020204" pitchFamily="34" charset="0"/>
              </a:rPr>
              <a:t>/27025fea9afa38753501b02dbd8a40f2/2a7c2805fec9d52977318676a52e4501/dp164321.jpg</a:t>
            </a:r>
          </a:p>
        </p:txBody>
      </p:sp>
      <p:sp>
        <p:nvSpPr>
          <p:cNvPr id="4" name="Slide Number Placeholder 3"/>
          <p:cNvSpPr>
            <a:spLocks noGrp="1"/>
          </p:cNvSpPr>
          <p:nvPr>
            <p:ph type="sldNum" sz="quarter" idx="5"/>
          </p:nvPr>
        </p:nvSpPr>
        <p:spPr/>
        <p:txBody>
          <a:bodyPr/>
          <a:lstStyle/>
          <a:p>
            <a:fld id="{1AFFFB68-4C17-3C4E-8F1F-E2E74032E6C9}" type="slidenum">
              <a:rPr lang="en-US" smtClean="0"/>
              <a:t>9</a:t>
            </a:fld>
            <a:endParaRPr lang="en-US"/>
          </a:p>
        </p:txBody>
      </p:sp>
    </p:spTree>
    <p:extLst>
      <p:ext uri="{BB962C8B-B14F-4D97-AF65-F5344CB8AC3E}">
        <p14:creationId xmlns:p14="http://schemas.microsoft.com/office/powerpoint/2010/main" val="38547017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defTabSz="966155">
              <a:defRPr/>
            </a:pPr>
            <a:r>
              <a:rPr lang="en-GB" sz="1200" dirty="0">
                <a:latin typeface="Arial" panose="020B0604020202020204" pitchFamily="34" charset="0"/>
                <a:cs typeface="Arial" panose="020B0604020202020204" pitchFamily="34" charset="0"/>
              </a:rPr>
              <a:t>Images: © Historic England Archive  Ref:DP164321, Taken: 5 Nov 2014</a:t>
            </a:r>
          </a:p>
          <a:p>
            <a:pPr algn="l" defTabSz="966155">
              <a:defRPr/>
            </a:pPr>
            <a:r>
              <a:rPr lang="en-GB" sz="1200" dirty="0">
                <a:latin typeface="Arial" panose="020B0604020202020204" pitchFamily="34" charset="0"/>
                <a:cs typeface="Arial" panose="020B0604020202020204" pitchFamily="34" charset="0"/>
                <a:hlinkClick r:id="rId3"/>
              </a:rPr>
              <a:t>https://historicengland.org.uk/images-books/photos/item/DP164321</a:t>
            </a:r>
            <a:r>
              <a:rPr lang="en-GB" sz="1200" dirty="0">
                <a:latin typeface="Arial" panose="020B0604020202020204" pitchFamily="34" charset="0"/>
                <a:cs typeface="Arial" panose="020B0604020202020204" pitchFamily="34" charset="0"/>
              </a:rPr>
              <a:t> </a:t>
            </a:r>
          </a:p>
          <a:p>
            <a:pPr algn="ctr" defTabSz="966155">
              <a:defRPr/>
            </a:pPr>
            <a:r>
              <a:rPr lang="en-GB" sz="1200" dirty="0">
                <a:latin typeface="Arial" panose="020B0604020202020204" pitchFamily="34" charset="0"/>
                <a:cs typeface="Arial" panose="020B0604020202020204" pitchFamily="34" charset="0"/>
              </a:rPr>
              <a:t> </a:t>
            </a:r>
          </a:p>
          <a:p>
            <a:pPr algn="ctr" defTabSz="966155">
              <a:defRPr/>
            </a:pPr>
            <a:r>
              <a:rPr lang="en-GB" sz="1200" dirty="0">
                <a:latin typeface="Arial" panose="020B0604020202020204" pitchFamily="34" charset="0"/>
                <a:cs typeface="Arial" panose="020B0604020202020204" pitchFamily="34" charset="0"/>
              </a:rPr>
              <a:t>https://</a:t>
            </a:r>
            <a:r>
              <a:rPr lang="en-GB" sz="1200" dirty="0" err="1">
                <a:latin typeface="Arial" panose="020B0604020202020204" pitchFamily="34" charset="0"/>
                <a:cs typeface="Arial" panose="020B0604020202020204" pitchFamily="34" charset="0"/>
              </a:rPr>
              <a:t>thumbs.smartframe.io</a:t>
            </a:r>
            <a:r>
              <a:rPr lang="en-GB" sz="1200" dirty="0">
                <a:latin typeface="Arial" panose="020B0604020202020204" pitchFamily="34" charset="0"/>
                <a:cs typeface="Arial" panose="020B0604020202020204" pitchFamily="34" charset="0"/>
              </a:rPr>
              <a:t>/27025fea9afa38753501b02dbd8a40f2/2a7c2805fec9d52977318676a52e4501/dp164321.jpg</a:t>
            </a:r>
          </a:p>
        </p:txBody>
      </p:sp>
      <p:sp>
        <p:nvSpPr>
          <p:cNvPr id="4" name="Slide Number Placeholder 3"/>
          <p:cNvSpPr>
            <a:spLocks noGrp="1"/>
          </p:cNvSpPr>
          <p:nvPr>
            <p:ph type="sldNum" sz="quarter" idx="5"/>
          </p:nvPr>
        </p:nvSpPr>
        <p:spPr/>
        <p:txBody>
          <a:bodyPr/>
          <a:lstStyle/>
          <a:p>
            <a:fld id="{1AFFFB68-4C17-3C4E-8F1F-E2E74032E6C9}" type="slidenum">
              <a:rPr lang="en-US" smtClean="0"/>
              <a:t>10</a:t>
            </a:fld>
            <a:endParaRPr lang="en-US"/>
          </a:p>
        </p:txBody>
      </p:sp>
    </p:spTree>
    <p:extLst>
      <p:ext uri="{BB962C8B-B14F-4D97-AF65-F5344CB8AC3E}">
        <p14:creationId xmlns:p14="http://schemas.microsoft.com/office/powerpoint/2010/main" val="23686821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Answers: 1. Palazzo Vecchio, 2. Anyone can be Lord Mayor , 3. 35, </a:t>
            </a:r>
          </a:p>
        </p:txBody>
      </p:sp>
      <p:sp>
        <p:nvSpPr>
          <p:cNvPr id="4" name="Slide Number Placeholder 3"/>
          <p:cNvSpPr>
            <a:spLocks noGrp="1"/>
          </p:cNvSpPr>
          <p:nvPr>
            <p:ph type="sldNum" sz="quarter" idx="5"/>
          </p:nvPr>
        </p:nvSpPr>
        <p:spPr/>
        <p:txBody>
          <a:bodyPr/>
          <a:lstStyle/>
          <a:p>
            <a:fld id="{1AFFFB68-4C17-3C4E-8F1F-E2E74032E6C9}" type="slidenum">
              <a:rPr lang="en-US" smtClean="0"/>
              <a:t>11</a:t>
            </a:fld>
            <a:endParaRPr lang="en-US"/>
          </a:p>
        </p:txBody>
      </p:sp>
    </p:spTree>
    <p:extLst>
      <p:ext uri="{BB962C8B-B14F-4D97-AF65-F5344CB8AC3E}">
        <p14:creationId xmlns:p14="http://schemas.microsoft.com/office/powerpoint/2010/main" val="23745824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hyperlink" Target="mailto:contact@historicengland.org.uk?subject=Education%20Resources" TargetMode="External"/><Relationship Id="rId4" Type="http://schemas.openxmlformats.org/officeDocument/2006/relationships/hyperlink" Target="http://www.historicengland.org.uk/education" TargetMode="External"/></Relationships>
</file>

<file path=ppt/slideLayouts/_rels/slideLayout2.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2.sv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Front Cover - Single Image">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C63036-2AAB-6E04-89BC-E62DFBB81AC4}"/>
              </a:ext>
            </a:extLst>
          </p:cNvPr>
          <p:cNvSpPr>
            <a:spLocks noGrp="1"/>
          </p:cNvSpPr>
          <p:nvPr>
            <p:ph type="title"/>
          </p:nvPr>
        </p:nvSpPr>
        <p:spPr>
          <a:xfrm>
            <a:off x="0" y="-1404622"/>
            <a:ext cx="10515600" cy="1325563"/>
          </a:xfrm>
          <a:prstGeom prst="rect">
            <a:avLst/>
          </a:prstGeom>
        </p:spPr>
        <p:txBody>
          <a:bodyPr/>
          <a:lstStyle/>
          <a:p>
            <a:r>
              <a:rPr lang="en-GB" dirty="0"/>
              <a:t>Click to edit Master title style</a:t>
            </a:r>
            <a:endParaRPr lang="en-US" dirty="0"/>
          </a:p>
        </p:txBody>
      </p:sp>
      <p:grpSp>
        <p:nvGrpSpPr>
          <p:cNvPr id="7" name="Group 2">
            <a:extLst>
              <a:ext uri="{FF2B5EF4-FFF2-40B4-BE49-F238E27FC236}">
                <a16:creationId xmlns:a16="http://schemas.microsoft.com/office/drawing/2014/main" id="{369C1781-720E-1D93-58A4-0181FF076ECE}"/>
              </a:ext>
              <a:ext uri="{C183D7F6-B498-43B3-948B-1728B52AA6E4}">
                <adec:decorative xmlns:adec="http://schemas.microsoft.com/office/drawing/2017/decorative" val="1"/>
              </a:ext>
            </a:extLst>
          </p:cNvPr>
          <p:cNvGrpSpPr/>
          <p:nvPr userDrawn="1"/>
        </p:nvGrpSpPr>
        <p:grpSpPr>
          <a:xfrm>
            <a:off x="-2" y="0"/>
            <a:ext cx="4122821" cy="6858000"/>
            <a:chOff x="0" y="0"/>
            <a:chExt cx="1825933" cy="3408051"/>
          </a:xfrm>
        </p:grpSpPr>
        <p:sp>
          <p:nvSpPr>
            <p:cNvPr id="8" name="Freeform 3">
              <a:extLst>
                <a:ext uri="{FF2B5EF4-FFF2-40B4-BE49-F238E27FC236}">
                  <a16:creationId xmlns:a16="http://schemas.microsoft.com/office/drawing/2014/main" id="{A3C66558-6BC5-3EAF-D9D4-3E5DD05ACF55}"/>
                </a:ext>
                <a:ext uri="{C183D7F6-B498-43B3-948B-1728B52AA6E4}">
                  <adec:decorative xmlns:adec="http://schemas.microsoft.com/office/drawing/2017/decorative" val="1"/>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solidFill>
              <a:srgbClr val="7AA62C"/>
            </a:solidFill>
          </p:spPr>
          <p:txBody>
            <a:bodyPr/>
            <a:lstStyle/>
            <a:p>
              <a:endParaRPr lang="en-US" dirty="0"/>
            </a:p>
          </p:txBody>
        </p:sp>
      </p:grpSp>
      <p:pic>
        <p:nvPicPr>
          <p:cNvPr id="9" name="Picture 4" descr="Historic England logo">
            <a:extLst>
              <a:ext uri="{FF2B5EF4-FFF2-40B4-BE49-F238E27FC236}">
                <a16:creationId xmlns:a16="http://schemas.microsoft.com/office/drawing/2014/main" id="{F77E6D1A-3889-6FDB-E8F1-345B1A144433}"/>
              </a:ext>
            </a:extLst>
          </p:cNvPr>
          <p:cNvPicPr>
            <a:picLocks noChangeAspect="1"/>
          </p:cNvPicPr>
          <p:nvPr userDrawn="1"/>
        </p:nvPicPr>
        <p:blipFill>
          <a:blip r:embed="rId2"/>
          <a:srcRect l="5763"/>
          <a:stretch>
            <a:fillRect/>
          </a:stretch>
        </p:blipFill>
        <p:spPr>
          <a:xfrm>
            <a:off x="365709" y="552891"/>
            <a:ext cx="2209809" cy="776356"/>
          </a:xfrm>
          <a:prstGeom prst="rect">
            <a:avLst/>
          </a:prstGeom>
        </p:spPr>
      </p:pic>
      <p:sp>
        <p:nvSpPr>
          <p:cNvPr id="10" name="TextBox 9">
            <a:extLst>
              <a:ext uri="{FF2B5EF4-FFF2-40B4-BE49-F238E27FC236}">
                <a16:creationId xmlns:a16="http://schemas.microsoft.com/office/drawing/2014/main" id="{69E87A62-87CE-37A0-C03A-E79436DB79B7}"/>
              </a:ext>
            </a:extLst>
          </p:cNvPr>
          <p:cNvSpPr txBox="1"/>
          <p:nvPr userDrawn="1"/>
        </p:nvSpPr>
        <p:spPr>
          <a:xfrm>
            <a:off x="365709" y="1693087"/>
            <a:ext cx="3857005" cy="707886"/>
          </a:xfrm>
          <a:prstGeom prst="rect">
            <a:avLst/>
          </a:prstGeom>
          <a:noFill/>
        </p:spPr>
        <p:txBody>
          <a:bodyPr wrap="square" lIns="0" rIns="90000" rtlCol="0">
            <a:spAutoFit/>
          </a:bodyPr>
          <a:lstStyle/>
          <a:p>
            <a:r>
              <a:rPr lang="en-US" sz="4000" b="1" i="0" baseline="0" dirty="0">
                <a:latin typeface="Arial" panose="020B0604020202020204" pitchFamily="34" charset="0"/>
              </a:rPr>
              <a:t>Education</a:t>
            </a:r>
          </a:p>
        </p:txBody>
      </p:sp>
      <p:sp>
        <p:nvSpPr>
          <p:cNvPr id="3" name="Subtitle 2">
            <a:extLst>
              <a:ext uri="{FF2B5EF4-FFF2-40B4-BE49-F238E27FC236}">
                <a16:creationId xmlns:a16="http://schemas.microsoft.com/office/drawing/2014/main" id="{22867521-F3A6-44BC-B943-55AC31C43580}"/>
              </a:ext>
            </a:extLst>
          </p:cNvPr>
          <p:cNvSpPr>
            <a:spLocks noGrp="1"/>
          </p:cNvSpPr>
          <p:nvPr>
            <p:ph type="subTitle" idx="1" hasCustomPrompt="1"/>
          </p:nvPr>
        </p:nvSpPr>
        <p:spPr>
          <a:xfrm>
            <a:off x="365709" y="2559090"/>
            <a:ext cx="3578970" cy="2410371"/>
          </a:xfrm>
          <a:prstGeom prst="rect">
            <a:avLst/>
          </a:prstGeom>
        </p:spPr>
        <p:txBody>
          <a:bodyPr lIns="0"/>
          <a:lstStyle>
            <a:lvl1pPr marL="0" marR="0" indent="0" algn="l" defTabSz="914400" rtl="0" eaLnBrk="1" fontAlgn="auto" latinLnBrk="0" hangingPunct="1">
              <a:lnSpc>
                <a:spcPct val="100000"/>
              </a:lnSpc>
              <a:spcBef>
                <a:spcPts val="1000"/>
              </a:spcBef>
              <a:spcAft>
                <a:spcPts val="0"/>
              </a:spcAft>
              <a:buClrTx/>
              <a:buSzTx/>
              <a:buFontTx/>
              <a:buNone/>
              <a:tabLst/>
              <a:defRPr sz="2400" b="1" i="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Title here</a:t>
            </a:r>
          </a:p>
        </p:txBody>
      </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4122819" y="0"/>
            <a:ext cx="8069181" cy="6858000"/>
          </a:xfrm>
          <a:prstGeom prst="rect">
            <a:avLst/>
          </a:prstGeom>
        </p:spPr>
        <p:txBody>
          <a:bodyPr/>
          <a:lstStyle/>
          <a:p>
            <a:endParaRPr lang="en-US" dirty="0"/>
          </a:p>
        </p:txBody>
      </p:sp>
    </p:spTree>
    <p:extLst>
      <p:ext uri="{BB962C8B-B14F-4D97-AF65-F5344CB8AC3E}">
        <p14:creationId xmlns:p14="http://schemas.microsoft.com/office/powerpoint/2010/main" val="10798977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Content-Polaroid-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4961834" cy="1099374"/>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8" y="1780413"/>
            <a:ext cx="5905354" cy="426647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13">
            <a:extLst>
              <a:ext uri="{FF2B5EF4-FFF2-40B4-BE49-F238E27FC236}">
                <a16:creationId xmlns:a16="http://schemas.microsoft.com/office/drawing/2014/main" id="{DBE7C6AD-9EF4-C8BD-F254-F9A43B87974C}"/>
              </a:ext>
              <a:ext uri="{C183D7F6-B498-43B3-948B-1728B52AA6E4}">
                <adec:decorative xmlns:adec="http://schemas.microsoft.com/office/drawing/2017/decorative" val="1"/>
              </a:ext>
            </a:extLst>
          </p:cNvPr>
          <p:cNvSpPr>
            <a:spLocks noGrp="1"/>
          </p:cNvSpPr>
          <p:nvPr>
            <p:ph type="pic" sz="quarter" idx="11" hasCustomPrompt="1"/>
          </p:nvPr>
        </p:nvSpPr>
        <p:spPr>
          <a:xfrm rot="20733588">
            <a:off x="5851663" y="42543"/>
            <a:ext cx="3533443" cy="3821993"/>
          </a:xfrm>
          <a:prstGeom prst="rect">
            <a:avLst/>
          </a:prstGeom>
          <a:blipFill>
            <a:blip r:embed="rId2"/>
            <a:stretch>
              <a:fillRect l="-412" r="-412"/>
            </a:stretch>
          </a:blipFill>
        </p:spPr>
        <p:txBody>
          <a:bodyPr/>
          <a:lstStyle/>
          <a:p>
            <a:r>
              <a:rPr lang="en-US"/>
              <a:t> </a:t>
            </a:r>
          </a:p>
        </p:txBody>
      </p:sp>
      <p:sp>
        <p:nvSpPr>
          <p:cNvPr id="3" name="Picture Placeholder 13">
            <a:extLst>
              <a:ext uri="{FF2B5EF4-FFF2-40B4-BE49-F238E27FC236}">
                <a16:creationId xmlns:a16="http://schemas.microsoft.com/office/drawing/2014/main" id="{AF10C154-B5F4-2AB9-E4DC-9B98B67E4EC8}"/>
              </a:ext>
            </a:extLst>
          </p:cNvPr>
          <p:cNvSpPr>
            <a:spLocks noGrp="1"/>
          </p:cNvSpPr>
          <p:nvPr>
            <p:ph type="pic" sz="quarter" idx="12"/>
          </p:nvPr>
        </p:nvSpPr>
        <p:spPr>
          <a:xfrm rot="20733588">
            <a:off x="6138793" y="244200"/>
            <a:ext cx="2945160" cy="2762675"/>
          </a:xfrm>
          <a:prstGeom prst="rect">
            <a:avLst/>
          </a:prstGeom>
        </p:spPr>
        <p:txBody>
          <a:bodyPr/>
          <a:lstStyle/>
          <a:p>
            <a:endParaRPr lang="en-US"/>
          </a:p>
        </p:txBody>
      </p:sp>
      <p:sp>
        <p:nvSpPr>
          <p:cNvPr id="13" name="Washi">
            <a:extLst>
              <a:ext uri="{FF2B5EF4-FFF2-40B4-BE49-F238E27FC236}">
                <a16:creationId xmlns:a16="http://schemas.microsoft.com/office/drawing/2014/main" id="{3D843452-DDC2-464B-128D-56EE03D75799}"/>
              </a:ext>
              <a:ext uri="{C183D7F6-B498-43B3-948B-1728B52AA6E4}">
                <adec:decorative xmlns:adec="http://schemas.microsoft.com/office/drawing/2017/decorative" val="1"/>
              </a:ext>
            </a:extLst>
          </p:cNvPr>
          <p:cNvSpPr>
            <a:spLocks noGrp="1"/>
          </p:cNvSpPr>
          <p:nvPr>
            <p:ph type="pic" sz="quarter" idx="26" hasCustomPrompt="1"/>
          </p:nvPr>
        </p:nvSpPr>
        <p:spPr>
          <a:xfrm>
            <a:off x="8897031" y="1148588"/>
            <a:ext cx="2836863" cy="631825"/>
          </a:xfrm>
          <a:prstGeom prst="rect">
            <a:avLst/>
          </a:prstGeom>
          <a:blipFill>
            <a:blip r:embed="rId3"/>
            <a:stretch>
              <a:fillRect l="-412" r="-412"/>
            </a:stretch>
          </a:blipFill>
        </p:spPr>
        <p:txBody>
          <a:bodyPr/>
          <a:lstStyle/>
          <a:p>
            <a:r>
              <a:rPr lang="en-US"/>
              <a:t> </a:t>
            </a:r>
          </a:p>
        </p:txBody>
      </p:sp>
      <p:sp>
        <p:nvSpPr>
          <p:cNvPr id="6" name="Text Placeholder">
            <a:extLst>
              <a:ext uri="{FF2B5EF4-FFF2-40B4-BE49-F238E27FC236}">
                <a16:creationId xmlns:a16="http://schemas.microsoft.com/office/drawing/2014/main" id="{FD7BA617-E113-D9F9-7D00-48C495758257}"/>
              </a:ext>
            </a:extLst>
          </p:cNvPr>
          <p:cNvSpPr>
            <a:spLocks noGrp="1"/>
          </p:cNvSpPr>
          <p:nvPr>
            <p:ph type="body" sz="quarter" idx="23"/>
          </p:nvPr>
        </p:nvSpPr>
        <p:spPr>
          <a:xfrm>
            <a:off x="9013845" y="1211200"/>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4" name="Picture Placeholder 13">
            <a:extLst>
              <a:ext uri="{FF2B5EF4-FFF2-40B4-BE49-F238E27FC236}">
                <a16:creationId xmlns:a16="http://schemas.microsoft.com/office/drawing/2014/main" id="{67B0742A-D5AC-E9BC-AC04-0EAB1A6EE463}"/>
              </a:ext>
              <a:ext uri="{C183D7F6-B498-43B3-948B-1728B52AA6E4}">
                <adec:decorative xmlns:adec="http://schemas.microsoft.com/office/drawing/2017/decorative" val="1"/>
              </a:ext>
            </a:extLst>
          </p:cNvPr>
          <p:cNvSpPr>
            <a:spLocks noGrp="1"/>
          </p:cNvSpPr>
          <p:nvPr>
            <p:ph type="pic" sz="quarter" idx="13" hasCustomPrompt="1"/>
          </p:nvPr>
        </p:nvSpPr>
        <p:spPr>
          <a:xfrm rot="1268507">
            <a:off x="7916434" y="2772772"/>
            <a:ext cx="3554984" cy="3845293"/>
          </a:xfrm>
          <a:prstGeom prst="rect">
            <a:avLst/>
          </a:prstGeom>
          <a:blipFill>
            <a:blip r:embed="rId2"/>
            <a:stretch>
              <a:fillRect l="-412" r="-412"/>
            </a:stretch>
          </a:blipFill>
        </p:spPr>
        <p:txBody>
          <a:bodyPr/>
          <a:lstStyle/>
          <a:p>
            <a:r>
              <a:rPr lang="en-US"/>
              <a:t> </a:t>
            </a:r>
          </a:p>
        </p:txBody>
      </p:sp>
      <p:sp>
        <p:nvSpPr>
          <p:cNvPr id="5" name="Picture Placeholder 13">
            <a:extLst>
              <a:ext uri="{FF2B5EF4-FFF2-40B4-BE49-F238E27FC236}">
                <a16:creationId xmlns:a16="http://schemas.microsoft.com/office/drawing/2014/main" id="{AECF7057-A67D-92F7-5C78-311852F7C474}"/>
              </a:ext>
            </a:extLst>
          </p:cNvPr>
          <p:cNvSpPr>
            <a:spLocks noGrp="1"/>
          </p:cNvSpPr>
          <p:nvPr>
            <p:ph type="pic" sz="quarter" idx="14"/>
          </p:nvPr>
        </p:nvSpPr>
        <p:spPr>
          <a:xfrm rot="1268507">
            <a:off x="8441820" y="3060311"/>
            <a:ext cx="2878832" cy="2764023"/>
          </a:xfrm>
          <a:prstGeom prst="rect">
            <a:avLst/>
          </a:prstGeom>
        </p:spPr>
        <p:txBody>
          <a:bodyPr/>
          <a:lstStyle/>
          <a:p>
            <a:endParaRPr lang="en-US"/>
          </a:p>
        </p:txBody>
      </p:sp>
      <p:sp>
        <p:nvSpPr>
          <p:cNvPr id="10" name="Washi">
            <a:extLst>
              <a:ext uri="{FF2B5EF4-FFF2-40B4-BE49-F238E27FC236}">
                <a16:creationId xmlns:a16="http://schemas.microsoft.com/office/drawing/2014/main" id="{EC0D0A2A-79D8-C43B-BA57-BBEFE892C5D8}"/>
              </a:ext>
              <a:ext uri="{C183D7F6-B498-43B3-948B-1728B52AA6E4}">
                <adec:decorative xmlns:adec="http://schemas.microsoft.com/office/drawing/2017/decorative" val="1"/>
              </a:ext>
            </a:extLst>
          </p:cNvPr>
          <p:cNvSpPr>
            <a:spLocks noGrp="1"/>
          </p:cNvSpPr>
          <p:nvPr>
            <p:ph type="pic" sz="quarter" idx="25" hasCustomPrompt="1"/>
          </p:nvPr>
        </p:nvSpPr>
        <p:spPr>
          <a:xfrm>
            <a:off x="6496050" y="6057900"/>
            <a:ext cx="2836863" cy="631825"/>
          </a:xfrm>
          <a:prstGeom prst="rect">
            <a:avLst/>
          </a:prstGeom>
          <a:blipFill>
            <a:blip r:embed="rId3"/>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5E7A1B5F-101B-7A92-3AEC-2AF04A484F8D}"/>
              </a:ext>
            </a:extLst>
          </p:cNvPr>
          <p:cNvSpPr>
            <a:spLocks noGrp="1"/>
          </p:cNvSpPr>
          <p:nvPr>
            <p:ph type="body" sz="quarter" idx="24"/>
          </p:nvPr>
        </p:nvSpPr>
        <p:spPr>
          <a:xfrm>
            <a:off x="6496128" y="6179553"/>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1282066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ull Page - Title+Conten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4320194"/>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sp>
        <p:nvSpPr>
          <p:cNvPr id="2" name="AutoShape 5">
            <a:extLst>
              <a:ext uri="{FF2B5EF4-FFF2-40B4-BE49-F238E27FC236}">
                <a16:creationId xmlns:a16="http://schemas.microsoft.com/office/drawing/2014/main" id="{0686A806-8B99-4CCF-73F4-B0B3B2E13398}"/>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8800285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Full Page - Title+Content - no footer">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7716993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ull Page - Content Block Only">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BA10B67-A54C-2859-F342-DD804B0F7164}"/>
              </a:ext>
            </a:extLst>
          </p:cNvPr>
          <p:cNvSpPr>
            <a:spLocks noGrp="1"/>
          </p:cNvSpPr>
          <p:nvPr>
            <p:ph type="title"/>
          </p:nvPr>
        </p:nvSpPr>
        <p:spPr>
          <a:xfrm>
            <a:off x="166687" y="-1032572"/>
            <a:ext cx="10515600" cy="982193"/>
          </a:xfrm>
        </p:spPr>
        <p:txBody>
          <a:bodyPr/>
          <a:lstStyle/>
          <a:p>
            <a:r>
              <a:rPr lang="en-GB" dirty="0"/>
              <a:t>Click to edit Master title style</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539926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0568557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ig-Statement">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858C5593-7A4D-F1CA-FAE6-FE2094900D82}"/>
              </a:ext>
            </a:extLst>
          </p:cNvPr>
          <p:cNvSpPr>
            <a:spLocks noGrp="1"/>
          </p:cNvSpPr>
          <p:nvPr>
            <p:ph type="title" hasCustomPrompt="1"/>
          </p:nvPr>
        </p:nvSpPr>
        <p:spPr>
          <a:xfrm>
            <a:off x="357185" y="759956"/>
            <a:ext cx="10996613" cy="710288"/>
          </a:xfrm>
          <a:prstGeom prst="rect">
            <a:avLst/>
          </a:prstGeom>
        </p:spPr>
        <p:txBody>
          <a:bodyPr lIns="0"/>
          <a:lstStyle>
            <a:lvl1pPr algn="ctr">
              <a:defRPr sz="4600" baseline="0">
                <a:solidFill>
                  <a:schemeClr val="tx1"/>
                </a:solidFill>
              </a:defRPr>
            </a:lvl1pPr>
          </a:lstStyle>
          <a:p>
            <a:r>
              <a:rPr lang="en-GB"/>
              <a:t>Click to edit – Big Statements</a:t>
            </a:r>
            <a:endParaRPr lang="en-US"/>
          </a:p>
        </p:txBody>
      </p:sp>
      <p:sp>
        <p:nvSpPr>
          <p:cNvPr id="4" name="Content Placeholder 2">
            <a:extLst>
              <a:ext uri="{FF2B5EF4-FFF2-40B4-BE49-F238E27FC236}">
                <a16:creationId xmlns:a16="http://schemas.microsoft.com/office/drawing/2014/main" id="{84AC80B6-5158-96C5-F3E2-F3233BB9C600}"/>
              </a:ext>
            </a:extLst>
          </p:cNvPr>
          <p:cNvSpPr>
            <a:spLocks noGrp="1"/>
          </p:cNvSpPr>
          <p:nvPr>
            <p:ph idx="1"/>
          </p:nvPr>
        </p:nvSpPr>
        <p:spPr>
          <a:xfrm>
            <a:off x="381885" y="2158706"/>
            <a:ext cx="10971915" cy="3631732"/>
          </a:xfrm>
          <a:prstGeom prst="rect">
            <a:avLst/>
          </a:prstGeom>
        </p:spPr>
        <p:txBody>
          <a:bodyPr lIns="0" rIns="90000"/>
          <a:lstStyle>
            <a:lvl1pPr marL="0" indent="0" algn="ctr">
              <a:buFontTx/>
              <a:buNone/>
              <a:defRPr sz="3200" b="1" i="0" baseline="0"/>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GB"/>
              <a:t>Click to edit Master text styles</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8986989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ull Page - Content Bloc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6069-348B-8FA0-F7CB-6D53057E38A0}"/>
              </a:ext>
            </a:extLst>
          </p:cNvPr>
          <p:cNvSpPr>
            <a:spLocks noGrp="1"/>
          </p:cNvSpPr>
          <p:nvPr>
            <p:ph type="title"/>
          </p:nvPr>
        </p:nvSpPr>
        <p:spPr>
          <a:xfrm>
            <a:off x="381885" y="-1049337"/>
            <a:ext cx="10515600" cy="992187"/>
          </a:xfrm>
        </p:spPr>
        <p:txBody>
          <a:bodyPr/>
          <a:lstStyle/>
          <a:p>
            <a:r>
              <a:rPr lang="en-GB"/>
              <a:t>Click to edit Master title style</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6002128"/>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3337160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ull Page - Content Block - Full Picture">
    <p:spTree>
      <p:nvGrpSpPr>
        <p:cNvPr id="1" name=""/>
        <p:cNvGrpSpPr/>
        <p:nvPr/>
      </p:nvGrpSpPr>
      <p:grpSpPr>
        <a:xfrm>
          <a:off x="0" y="0"/>
          <a:ext cx="0" cy="0"/>
          <a:chOff x="0" y="0"/>
          <a:chExt cx="0" cy="0"/>
        </a:xfrm>
      </p:grpSpPr>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5580905" cy="710288"/>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0"/>
            <a:ext cx="6096000" cy="6858000"/>
          </a:xfrm>
          <a:prstGeom prst="rect">
            <a:avLst/>
          </a:prstGeom>
        </p:spPr>
        <p:txBody>
          <a:bodyPr/>
          <a:lstStyle/>
          <a:p>
            <a:endParaRPr lang="en-US"/>
          </a:p>
        </p:txBody>
      </p:sp>
      <p:sp>
        <p:nvSpPr>
          <p:cNvPr id="5" name="Picture Placeholder 15">
            <a:extLst>
              <a:ext uri="{FF2B5EF4-FFF2-40B4-BE49-F238E27FC236}">
                <a16:creationId xmlns:a16="http://schemas.microsoft.com/office/drawing/2014/main" id="{A8D4281E-727A-E0FF-DF59-20BE3AF4F993}"/>
              </a:ext>
              <a:ext uri="{C183D7F6-B498-43B3-948B-1728B52AA6E4}">
                <adec:decorative xmlns:adec="http://schemas.microsoft.com/office/drawing/2017/decorative" val="1"/>
              </a:ext>
            </a:extLst>
          </p:cNvPr>
          <p:cNvSpPr>
            <a:spLocks noGrp="1"/>
          </p:cNvSpPr>
          <p:nvPr>
            <p:ph type="pic" sz="quarter" idx="24" hasCustomPrompt="1"/>
          </p:nvPr>
        </p:nvSpPr>
        <p:spPr>
          <a:xfrm>
            <a:off x="5706738" y="6173927"/>
            <a:ext cx="3643313" cy="579437"/>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6" name="Text Placeholder 41">
            <a:extLst>
              <a:ext uri="{FF2B5EF4-FFF2-40B4-BE49-F238E27FC236}">
                <a16:creationId xmlns:a16="http://schemas.microsoft.com/office/drawing/2014/main" id="{5EBB73BC-55F3-4270-D904-0E40AD5957E9}"/>
              </a:ext>
            </a:extLst>
          </p:cNvPr>
          <p:cNvSpPr>
            <a:spLocks noGrp="1"/>
          </p:cNvSpPr>
          <p:nvPr>
            <p:ph type="body" sz="quarter" idx="23"/>
          </p:nvPr>
        </p:nvSpPr>
        <p:spPr>
          <a:xfrm>
            <a:off x="5976304" y="6256477"/>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530286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meline Page">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A9F01D6F-7A5D-7A07-82DF-165C6B942EE7}"/>
              </a:ext>
            </a:extLst>
          </p:cNvPr>
          <p:cNvSpPr>
            <a:spLocks noGrp="1"/>
          </p:cNvSpPr>
          <p:nvPr>
            <p:ph type="title"/>
          </p:nvPr>
        </p:nvSpPr>
        <p:spPr>
          <a:xfrm>
            <a:off x="713183" y="142007"/>
            <a:ext cx="4837111" cy="260001"/>
          </a:xfrm>
          <a:prstGeom prst="rect">
            <a:avLst/>
          </a:prstGeom>
        </p:spPr>
        <p:txBody>
          <a:bodyPr lIns="0" rIns="90000"/>
          <a:lstStyle>
            <a:lvl1pPr algn="ctr">
              <a:defRPr sz="1800" baseline="0"/>
            </a:lvl1pPr>
          </a:lstStyle>
          <a:p>
            <a:r>
              <a:rPr lang="en-GB"/>
              <a:t>Click to edit</a:t>
            </a:r>
            <a:endParaRPr lang="en-US"/>
          </a:p>
        </p:txBody>
      </p:sp>
      <p:sp>
        <p:nvSpPr>
          <p:cNvPr id="30" name="Text Placeholder 29">
            <a:extLst>
              <a:ext uri="{FF2B5EF4-FFF2-40B4-BE49-F238E27FC236}">
                <a16:creationId xmlns:a16="http://schemas.microsoft.com/office/drawing/2014/main" id="{6F3E1C4C-1657-08AF-3752-DB99B3A9D1D9}"/>
              </a:ext>
            </a:extLst>
          </p:cNvPr>
          <p:cNvSpPr>
            <a:spLocks noGrp="1"/>
          </p:cNvSpPr>
          <p:nvPr>
            <p:ph type="body" sz="quarter" idx="20"/>
          </p:nvPr>
        </p:nvSpPr>
        <p:spPr>
          <a:xfrm>
            <a:off x="713182" y="715139"/>
            <a:ext cx="4837112" cy="449262"/>
          </a:xfrm>
          <a:prstGeom prst="rect">
            <a:avLst/>
          </a:prstGeom>
        </p:spPr>
        <p:txBody>
          <a:bodyPr/>
          <a:lstStyle>
            <a:lvl1pPr algn="ctr">
              <a:defRPr sz="1800" b="1"/>
            </a:lvl1pPr>
          </a:lstStyle>
          <a:p>
            <a:pPr lvl="0"/>
            <a:r>
              <a:rPr lang="en-US"/>
              <a:t>Click to edit</a:t>
            </a:r>
          </a:p>
        </p:txBody>
      </p:sp>
      <p:sp>
        <p:nvSpPr>
          <p:cNvPr id="2" name="Picture Placeholder 13">
            <a:extLst>
              <a:ext uri="{FF2B5EF4-FFF2-40B4-BE49-F238E27FC236}">
                <a16:creationId xmlns:a16="http://schemas.microsoft.com/office/drawing/2014/main" id="{59B9C638-F0C7-4816-ADAB-9BC6297F0894}"/>
              </a:ext>
            </a:extLst>
          </p:cNvPr>
          <p:cNvSpPr>
            <a:spLocks noGrp="1"/>
          </p:cNvSpPr>
          <p:nvPr>
            <p:ph type="pic" sz="quarter" idx="12"/>
          </p:nvPr>
        </p:nvSpPr>
        <p:spPr>
          <a:xfrm>
            <a:off x="1243982" y="1183537"/>
            <a:ext cx="3775513" cy="4085161"/>
          </a:xfrm>
          <a:prstGeom prst="rect">
            <a:avLst/>
          </a:prstGeom>
          <a:ln w="38100" cap="sq">
            <a:solidFill>
              <a:srgbClr val="7AA62C"/>
            </a:solidFill>
          </a:ln>
        </p:spPr>
        <p:txBody>
          <a:bodyPr/>
          <a:lstStyle/>
          <a:p>
            <a:endParaRPr lang="en-US"/>
          </a:p>
        </p:txBody>
      </p:sp>
      <p:sp>
        <p:nvSpPr>
          <p:cNvPr id="28" name="Text Placeholder 3">
            <a:extLst>
              <a:ext uri="{FF2B5EF4-FFF2-40B4-BE49-F238E27FC236}">
                <a16:creationId xmlns:a16="http://schemas.microsoft.com/office/drawing/2014/main" id="{4FD5CCA4-0816-0EAE-30F9-330997DCC172}"/>
              </a:ext>
            </a:extLst>
          </p:cNvPr>
          <p:cNvSpPr>
            <a:spLocks noGrp="1"/>
          </p:cNvSpPr>
          <p:nvPr>
            <p:ph type="body" sz="half" idx="19"/>
          </p:nvPr>
        </p:nvSpPr>
        <p:spPr>
          <a:xfrm>
            <a:off x="326502"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27" name="Text Placeholder 26">
            <a:extLst>
              <a:ext uri="{FF2B5EF4-FFF2-40B4-BE49-F238E27FC236}">
                <a16:creationId xmlns:a16="http://schemas.microsoft.com/office/drawing/2014/main" id="{71AB78D4-44BE-8D7A-6700-D52C0D73AAF0}"/>
              </a:ext>
            </a:extLst>
          </p:cNvPr>
          <p:cNvSpPr>
            <a:spLocks noGrp="1"/>
          </p:cNvSpPr>
          <p:nvPr>
            <p:ph type="body" sz="quarter" idx="18"/>
          </p:nvPr>
        </p:nvSpPr>
        <p:spPr>
          <a:xfrm>
            <a:off x="6800736" y="165652"/>
            <a:ext cx="4837103" cy="267677"/>
          </a:xfrm>
          <a:prstGeom prst="rect">
            <a:avLst/>
          </a:prstGeom>
        </p:spPr>
        <p:txBody>
          <a:bodyPr/>
          <a:lstStyle>
            <a:lvl1pPr algn="ctr">
              <a:defRPr lang="en-US" sz="1800" b="1" i="0" kern="1200" baseline="0" dirty="0">
                <a:solidFill>
                  <a:srgbClr val="597F32"/>
                </a:solidFill>
                <a:latin typeface="Arial" panose="020B0604020202020204" pitchFamily="34" charset="0"/>
                <a:ea typeface="+mj-ea"/>
                <a:cs typeface="+mj-cs"/>
              </a:defRPr>
            </a:lvl1pPr>
          </a:lstStyle>
          <a:p>
            <a:pPr lvl="0"/>
            <a:r>
              <a:rPr lang="en-US" sz="1800" b="1" i="0" kern="1200" baseline="0" dirty="0">
                <a:solidFill>
                  <a:srgbClr val="597F32"/>
                </a:solidFill>
                <a:latin typeface="Arial" panose="020B0604020202020204" pitchFamily="34" charset="0"/>
                <a:ea typeface="+mj-ea"/>
                <a:cs typeface="+mj-cs"/>
              </a:rPr>
              <a:t>Click to edit</a:t>
            </a:r>
            <a:endParaRPr lang="en-US" dirty="0"/>
          </a:p>
        </p:txBody>
      </p:sp>
      <p:sp>
        <p:nvSpPr>
          <p:cNvPr id="33" name="Text Placeholder 32">
            <a:extLst>
              <a:ext uri="{FF2B5EF4-FFF2-40B4-BE49-F238E27FC236}">
                <a16:creationId xmlns:a16="http://schemas.microsoft.com/office/drawing/2014/main" id="{9481F48B-D76F-FA6B-6B47-5936D5CD00F2}"/>
              </a:ext>
            </a:extLst>
          </p:cNvPr>
          <p:cNvSpPr>
            <a:spLocks noGrp="1"/>
          </p:cNvSpPr>
          <p:nvPr>
            <p:ph type="body" sz="quarter" idx="21"/>
          </p:nvPr>
        </p:nvSpPr>
        <p:spPr>
          <a:xfrm>
            <a:off x="6800736" y="715139"/>
            <a:ext cx="4837103" cy="449263"/>
          </a:xfrm>
          <a:prstGeom prst="rect">
            <a:avLst/>
          </a:prstGeom>
        </p:spPr>
        <p:txBody>
          <a:bodyPr/>
          <a:lstStyle>
            <a:lvl1pPr algn="ctr">
              <a:defRPr lang="en-GB" sz="1800" b="1" kern="1200" dirty="0" smtClean="0">
                <a:solidFill>
                  <a:schemeClr val="tx1"/>
                </a:solidFill>
                <a:latin typeface="+mn-lt"/>
                <a:ea typeface="+mn-ea"/>
                <a:cs typeface="+mn-cs"/>
              </a:defRPr>
            </a:lvl1pPr>
          </a:lstStyle>
          <a:p>
            <a:pPr lvl="0"/>
            <a:r>
              <a:rPr lang="en-GB" dirty="0"/>
              <a:t>Click to edit</a:t>
            </a:r>
            <a:endParaRPr lang="en-US" dirty="0"/>
          </a:p>
        </p:txBody>
      </p:sp>
      <p:sp>
        <p:nvSpPr>
          <p:cNvPr id="8" name="Picture Placeholder 13">
            <a:extLst>
              <a:ext uri="{FF2B5EF4-FFF2-40B4-BE49-F238E27FC236}">
                <a16:creationId xmlns:a16="http://schemas.microsoft.com/office/drawing/2014/main" id="{EC6DD91D-C862-8ACA-5535-A9F4C42D3603}"/>
              </a:ext>
            </a:extLst>
          </p:cNvPr>
          <p:cNvSpPr>
            <a:spLocks noGrp="1"/>
          </p:cNvSpPr>
          <p:nvPr>
            <p:ph type="pic" sz="quarter" idx="16"/>
          </p:nvPr>
        </p:nvSpPr>
        <p:spPr>
          <a:xfrm>
            <a:off x="7331531" y="1194646"/>
            <a:ext cx="3775513" cy="4085161"/>
          </a:xfrm>
          <a:prstGeom prst="rect">
            <a:avLst/>
          </a:prstGeom>
          <a:ln w="38100" cap="sq">
            <a:solidFill>
              <a:srgbClr val="7AA62C"/>
            </a:solidFill>
          </a:ln>
        </p:spPr>
        <p:txBody>
          <a:bodyPr/>
          <a:lstStyle/>
          <a:p>
            <a:endParaRPr lang="en-US" dirty="0"/>
          </a:p>
        </p:txBody>
      </p:sp>
      <p:sp>
        <p:nvSpPr>
          <p:cNvPr id="11" name="Text Placeholder 3">
            <a:extLst>
              <a:ext uri="{FF2B5EF4-FFF2-40B4-BE49-F238E27FC236}">
                <a16:creationId xmlns:a16="http://schemas.microsoft.com/office/drawing/2014/main" id="{5785154F-0EA4-256D-CB79-16180119B43C}"/>
              </a:ext>
            </a:extLst>
          </p:cNvPr>
          <p:cNvSpPr>
            <a:spLocks noGrp="1"/>
          </p:cNvSpPr>
          <p:nvPr>
            <p:ph type="body" sz="half" idx="17"/>
          </p:nvPr>
        </p:nvSpPr>
        <p:spPr>
          <a:xfrm>
            <a:off x="6414051"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cxnSp>
        <p:nvCxnSpPr>
          <p:cNvPr id="13" name="Straight Connector 12">
            <a:extLst>
              <a:ext uri="{FF2B5EF4-FFF2-40B4-BE49-F238E27FC236}">
                <a16:creationId xmlns:a16="http://schemas.microsoft.com/office/drawing/2014/main" id="{FAA7E0E7-5DA6-F4EB-0192-5AEE9092535E}"/>
              </a:ext>
            </a:extLst>
          </p:cNvPr>
          <p:cNvCxnSpPr>
            <a:cxnSpLocks/>
          </p:cNvCxnSpPr>
          <p:nvPr userDrawn="1"/>
        </p:nvCxnSpPr>
        <p:spPr>
          <a:xfrm>
            <a:off x="0" y="570323"/>
            <a:ext cx="12192000" cy="0"/>
          </a:xfrm>
          <a:prstGeom prst="line">
            <a:avLst/>
          </a:prstGeom>
          <a:ln w="15875">
            <a:solidFill>
              <a:srgbClr val="7AA62C"/>
            </a:solidFill>
          </a:ln>
        </p:spPr>
        <p:style>
          <a:lnRef idx="1">
            <a:schemeClr val="accent1"/>
          </a:lnRef>
          <a:fillRef idx="0">
            <a:schemeClr val="accent1"/>
          </a:fillRef>
          <a:effectRef idx="0">
            <a:schemeClr val="accent1"/>
          </a:effectRef>
          <a:fontRef idx="minor">
            <a:schemeClr val="tx1"/>
          </a:fontRef>
        </p:style>
      </p:cxnSp>
      <p:pic>
        <p:nvPicPr>
          <p:cNvPr id="18" name="Picture 17" descr="Scissors icon">
            <a:extLst>
              <a:ext uri="{FF2B5EF4-FFF2-40B4-BE49-F238E27FC236}">
                <a16:creationId xmlns:a16="http://schemas.microsoft.com/office/drawing/2014/main" id="{6F72EBA6-F59E-F096-F2DA-C54BD75E2B25}"/>
              </a:ext>
            </a:extLst>
          </p:cNvPr>
          <p:cNvPicPr>
            <a:picLocks noChangeAspect="1"/>
          </p:cNvPicPr>
          <p:nvPr userDrawn="1"/>
        </p:nvPicPr>
        <p:blipFill>
          <a:blip r:embed="rId2"/>
          <a:stretch>
            <a:fillRect/>
          </a:stretch>
        </p:blipFill>
        <p:spPr>
          <a:xfrm rot="16200000" flipH="1">
            <a:off x="5931494" y="213191"/>
            <a:ext cx="329010" cy="255213"/>
          </a:xfrm>
          <a:prstGeom prst="rect">
            <a:avLst/>
          </a:prstGeom>
        </p:spPr>
      </p:pic>
      <p:cxnSp>
        <p:nvCxnSpPr>
          <p:cNvPr id="19" name="Straight Connector 18" descr="Dotted Line">
            <a:extLst>
              <a:ext uri="{FF2B5EF4-FFF2-40B4-BE49-F238E27FC236}">
                <a16:creationId xmlns:a16="http://schemas.microsoft.com/office/drawing/2014/main" id="{7D055D7C-91E0-EBF4-9F57-37C2B0E02D9D}"/>
              </a:ext>
            </a:extLst>
          </p:cNvPr>
          <p:cNvCxnSpPr>
            <a:cxnSpLocks/>
          </p:cNvCxnSpPr>
          <p:nvPr userDrawn="1"/>
        </p:nvCxnSpPr>
        <p:spPr>
          <a:xfrm>
            <a:off x="6095999" y="589460"/>
            <a:ext cx="0" cy="6337120"/>
          </a:xfrm>
          <a:prstGeom prst="line">
            <a:avLst/>
          </a:prstGeom>
          <a:ln w="34925">
            <a:prstDash val="dash"/>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897593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ull Page - Content Block - Picture Bottom">
    <p:spTree>
      <p:nvGrpSpPr>
        <p:cNvPr id="1" name=""/>
        <p:cNvGrpSpPr/>
        <p:nvPr/>
      </p:nvGrpSpPr>
      <p:grpSpPr>
        <a:xfrm>
          <a:off x="0" y="0"/>
          <a:ext cx="0" cy="0"/>
          <a:chOff x="0" y="0"/>
          <a:chExt cx="0" cy="0"/>
        </a:xfrm>
      </p:grpSpPr>
      <p:sp>
        <p:nvSpPr>
          <p:cNvPr id="2" name="Title 18">
            <a:extLst>
              <a:ext uri="{FF2B5EF4-FFF2-40B4-BE49-F238E27FC236}">
                <a16:creationId xmlns:a16="http://schemas.microsoft.com/office/drawing/2014/main" id="{293A6F18-5388-F9FC-054F-BCCF55E217AE}"/>
              </a:ext>
            </a:extLst>
          </p:cNvPr>
          <p:cNvSpPr>
            <a:spLocks noGrp="1"/>
          </p:cNvSpPr>
          <p:nvPr>
            <p:ph type="title"/>
          </p:nvPr>
        </p:nvSpPr>
        <p:spPr>
          <a:xfrm>
            <a:off x="357187" y="365126"/>
            <a:ext cx="11420267" cy="710288"/>
          </a:xfrm>
          <a:prstGeom prst="rect">
            <a:avLst/>
          </a:prstGeom>
        </p:spPr>
        <p:txBody>
          <a:bodyPr lIns="0" rIns="90000"/>
          <a:lstStyle>
            <a:lvl1pPr>
              <a:defRPr sz="3200" baseline="0"/>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414546" y="1399707"/>
            <a:ext cx="11362908" cy="192171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4" name="Picture Placeholder 3">
            <a:extLst>
              <a:ext uri="{FF2B5EF4-FFF2-40B4-BE49-F238E27FC236}">
                <a16:creationId xmlns:a16="http://schemas.microsoft.com/office/drawing/2014/main" id="{6F256E01-267D-D2C4-531F-70FF91F1090A}"/>
              </a:ext>
            </a:extLst>
          </p:cNvPr>
          <p:cNvSpPr>
            <a:spLocks noGrp="1"/>
          </p:cNvSpPr>
          <p:nvPr>
            <p:ph type="pic" sz="quarter" idx="10"/>
          </p:nvPr>
        </p:nvSpPr>
        <p:spPr>
          <a:xfrm>
            <a:off x="414338" y="3429000"/>
            <a:ext cx="11363325" cy="3119438"/>
          </a:xfrm>
          <a:prstGeom prst="rect">
            <a:avLst/>
          </a:prstGeom>
        </p:spPr>
        <p:txBody>
          <a:bodyPr/>
          <a:lstStyle/>
          <a:p>
            <a:endParaRPr lang="en-US"/>
          </a:p>
        </p:txBody>
      </p:sp>
    </p:spTree>
    <p:extLst>
      <p:ext uri="{BB962C8B-B14F-4D97-AF65-F5344CB8AC3E}">
        <p14:creationId xmlns:p14="http://schemas.microsoft.com/office/powerpoint/2010/main" val="30318187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Pic-Two-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357185" y="1408082"/>
            <a:ext cx="3775513" cy="4085161"/>
          </a:xfrm>
          <a:prstGeom prst="rect">
            <a:avLst/>
          </a:prstGeom>
          <a:ln w="50800" cap="sq">
            <a:solidFill>
              <a:srgbClr val="7AA62C"/>
            </a:solidFill>
          </a:ln>
        </p:spPr>
        <p:txBody>
          <a:bodyPr/>
          <a:lstStyle/>
          <a:p>
            <a:endParaRPr lang="en-US"/>
          </a:p>
        </p:txBody>
      </p:sp>
      <p:sp>
        <p:nvSpPr>
          <p:cNvPr id="14" name="Text Placeholder 3">
            <a:extLst>
              <a:ext uri="{FF2B5EF4-FFF2-40B4-BE49-F238E27FC236}">
                <a16:creationId xmlns:a16="http://schemas.microsoft.com/office/drawing/2014/main" id="{B770CF50-F2D9-0FC2-CE98-BE9A43735138}"/>
              </a:ext>
            </a:extLst>
          </p:cNvPr>
          <p:cNvSpPr>
            <a:spLocks noGrp="1"/>
          </p:cNvSpPr>
          <p:nvPr>
            <p:ph type="body" sz="half" idx="16"/>
          </p:nvPr>
        </p:nvSpPr>
        <p:spPr>
          <a:xfrm>
            <a:off x="4515862" y="1447425"/>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0" name="Text Placeholder 3">
            <a:extLst>
              <a:ext uri="{FF2B5EF4-FFF2-40B4-BE49-F238E27FC236}">
                <a16:creationId xmlns:a16="http://schemas.microsoft.com/office/drawing/2014/main" id="{37EA080D-EE25-C150-E234-3CA7E62CEFD1}"/>
              </a:ext>
            </a:extLst>
          </p:cNvPr>
          <p:cNvSpPr>
            <a:spLocks noGrp="1"/>
          </p:cNvSpPr>
          <p:nvPr>
            <p:ph type="body" sz="half" idx="15"/>
          </p:nvPr>
        </p:nvSpPr>
        <p:spPr>
          <a:xfrm>
            <a:off x="4546598" y="3710012"/>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4" name="Picture Placeholder 13">
            <a:extLst>
              <a:ext uri="{FF2B5EF4-FFF2-40B4-BE49-F238E27FC236}">
                <a16:creationId xmlns:a16="http://schemas.microsoft.com/office/drawing/2014/main" id="{9FE13C11-8856-F5C3-4CAA-470BB540919A}"/>
              </a:ext>
            </a:extLst>
          </p:cNvPr>
          <p:cNvSpPr>
            <a:spLocks noGrp="1"/>
          </p:cNvSpPr>
          <p:nvPr>
            <p:ph type="pic" sz="quarter" idx="17"/>
          </p:nvPr>
        </p:nvSpPr>
        <p:spPr>
          <a:xfrm>
            <a:off x="7480706" y="1386419"/>
            <a:ext cx="3775513" cy="4085161"/>
          </a:xfrm>
          <a:prstGeom prst="rect">
            <a:avLst/>
          </a:prstGeom>
          <a:ln w="50800" cap="sq">
            <a:solidFill>
              <a:srgbClr val="7AA62C"/>
            </a:solidFill>
          </a:ln>
        </p:spPr>
        <p:txBody>
          <a:bodyPr/>
          <a:lstStyle/>
          <a:p>
            <a:endParaRPr lang="en-US"/>
          </a:p>
        </p:txBody>
      </p:sp>
      <p:sp>
        <p:nvSpPr>
          <p:cNvPr id="6" name="Arrow">
            <a:extLst>
              <a:ext uri="{FF2B5EF4-FFF2-40B4-BE49-F238E27FC236}">
                <a16:creationId xmlns:a16="http://schemas.microsoft.com/office/drawing/2014/main" id="{2405DC80-D4F9-AF03-87B4-5FD807E27C67}"/>
              </a:ext>
              <a:ext uri="{C183D7F6-B498-43B3-948B-1728B52AA6E4}">
                <adec:decorative xmlns:adec="http://schemas.microsoft.com/office/drawing/2017/decorative" val="1"/>
              </a:ext>
            </a:extLst>
          </p:cNvPr>
          <p:cNvSpPr>
            <a:spLocks noGrp="1"/>
          </p:cNvSpPr>
          <p:nvPr>
            <p:ph type="pic" sz="quarter" idx="18" hasCustomPrompt="1"/>
          </p:nvPr>
        </p:nvSpPr>
        <p:spPr>
          <a:xfrm rot="20481903">
            <a:off x="5890120" y="720270"/>
            <a:ext cx="1778000" cy="635000"/>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21" name="Arrow">
            <a:extLst>
              <a:ext uri="{FF2B5EF4-FFF2-40B4-BE49-F238E27FC236}">
                <a16:creationId xmlns:a16="http://schemas.microsoft.com/office/drawing/2014/main" id="{490A7667-F713-501A-63AF-EEAD14526B82}"/>
              </a:ext>
              <a:ext uri="{C183D7F6-B498-43B3-948B-1728B52AA6E4}">
                <adec:decorative xmlns:adec="http://schemas.microsoft.com/office/drawing/2017/decorative" val="1"/>
              </a:ext>
            </a:extLst>
          </p:cNvPr>
          <p:cNvSpPr>
            <a:spLocks noGrp="1"/>
          </p:cNvSpPr>
          <p:nvPr>
            <p:ph type="pic" sz="quarter" idx="19" hasCustomPrompt="1"/>
          </p:nvPr>
        </p:nvSpPr>
        <p:spPr>
          <a:xfrm rot="9839628">
            <a:off x="3322173" y="5443789"/>
            <a:ext cx="1778000" cy="635000"/>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4"/>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5"/>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6"/>
          <a:srcRect/>
          <a:stretch>
            <a:fillRect/>
          </a:stretch>
        </p:blipFill>
        <p:spPr>
          <a:xfrm>
            <a:off x="8903372" y="6102232"/>
            <a:ext cx="2072055" cy="686007"/>
          </a:xfrm>
          <a:prstGeom prst="rect">
            <a:avLst/>
          </a:prstGeom>
        </p:spPr>
      </p:pic>
      <p:sp>
        <p:nvSpPr>
          <p:cNvPr id="20" name="AutoShape 5">
            <a:extLst>
              <a:ext uri="{FF2B5EF4-FFF2-40B4-BE49-F238E27FC236}">
                <a16:creationId xmlns:a16="http://schemas.microsoft.com/office/drawing/2014/main" id="{6F01D4DD-FAF6-D59B-C700-66E45D95B6AB}"/>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0058769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Page">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F383AC8C-9FEF-1752-1DF9-79280F5C56D5}"/>
              </a:ext>
            </a:extLst>
          </p:cNvPr>
          <p:cNvSpPr>
            <a:spLocks noGrp="1"/>
          </p:cNvSpPr>
          <p:nvPr>
            <p:ph type="title" hasCustomPrompt="1"/>
          </p:nvPr>
        </p:nvSpPr>
        <p:spPr>
          <a:xfrm>
            <a:off x="357187" y="365126"/>
            <a:ext cx="10996613" cy="717226"/>
          </a:xfrm>
          <a:prstGeom prst="rect">
            <a:avLst/>
          </a:prstGeom>
        </p:spPr>
        <p:txBody>
          <a:bodyPr lIns="0" rIns="90000" anchor="ctr" anchorCtr="0">
            <a:normAutofit/>
          </a:bodyPr>
          <a:lstStyle>
            <a:lvl1pPr>
              <a:lnSpc>
                <a:spcPct val="100000"/>
              </a:lnSpc>
              <a:defRPr sz="3200" b="1" i="0" baseline="0">
                <a:solidFill>
                  <a:srgbClr val="597F32"/>
                </a:solidFill>
              </a:defRPr>
            </a:lvl1pPr>
          </a:lstStyle>
          <a:p>
            <a:r>
              <a:rPr lang="en-US" dirty="0"/>
              <a:t>Click to edit title</a:t>
            </a:r>
            <a:endParaRPr lang="en-GB" dirty="0"/>
          </a:p>
        </p:txBody>
      </p:sp>
      <p:sp>
        <p:nvSpPr>
          <p:cNvPr id="3" name="Text Placeholder 2">
            <a:extLst>
              <a:ext uri="{FF2B5EF4-FFF2-40B4-BE49-F238E27FC236}">
                <a16:creationId xmlns:a16="http://schemas.microsoft.com/office/drawing/2014/main" id="{13BF7F29-C05D-47B8-95BB-4F65B64CE2F0}"/>
              </a:ext>
            </a:extLst>
          </p:cNvPr>
          <p:cNvSpPr>
            <a:spLocks noGrp="1"/>
          </p:cNvSpPr>
          <p:nvPr>
            <p:ph type="body" sz="quarter" idx="10" hasCustomPrompt="1"/>
          </p:nvPr>
        </p:nvSpPr>
        <p:spPr>
          <a:xfrm>
            <a:off x="357188" y="1389063"/>
            <a:ext cx="10996612" cy="461962"/>
          </a:xfrm>
          <a:prstGeom prst="rect">
            <a:avLst/>
          </a:prstGeom>
        </p:spPr>
        <p:txBody>
          <a:bodyPr lIns="0"/>
          <a:lstStyle>
            <a:lvl1pPr>
              <a:defRPr sz="2400" b="1"/>
            </a:lvl1pPr>
          </a:lstStyle>
          <a:p>
            <a:pPr lvl="0"/>
            <a:r>
              <a:rPr lang="en-GB"/>
              <a:t>Key stage:</a:t>
            </a:r>
          </a:p>
        </p:txBody>
      </p:sp>
      <p:sp>
        <p:nvSpPr>
          <p:cNvPr id="6" name="TextBox 5">
            <a:extLst>
              <a:ext uri="{FF2B5EF4-FFF2-40B4-BE49-F238E27FC236}">
                <a16:creationId xmlns:a16="http://schemas.microsoft.com/office/drawing/2014/main" id="{D572924A-B63A-E950-7027-25979926085A}"/>
              </a:ext>
            </a:extLst>
          </p:cNvPr>
          <p:cNvSpPr txBox="1"/>
          <p:nvPr userDrawn="1"/>
        </p:nvSpPr>
        <p:spPr>
          <a:xfrm>
            <a:off x="357186" y="1861564"/>
            <a:ext cx="8229600"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dirty="0">
                <a:solidFill>
                  <a:srgbClr val="191715"/>
                </a:solidFill>
                <a:latin typeface="Arial" panose="020B0604020202020204" pitchFamily="34" charset="0"/>
                <a:cs typeface="Arial" panose="020B0604020202020204" pitchFamily="34" charset="0"/>
              </a:rPr>
              <a:t>Curriculum links:</a:t>
            </a:r>
            <a:endParaRPr lang="en-US" sz="2400" baseline="0" dirty="0">
              <a:latin typeface="Arial" panose="020B0604020202020204" pitchFamily="34" charset="0"/>
              <a:cs typeface="Arial" panose="020B0604020202020204" pitchFamily="34" charset="0"/>
            </a:endParaRPr>
          </a:p>
        </p:txBody>
      </p:sp>
      <p:sp>
        <p:nvSpPr>
          <p:cNvPr id="13" name="Content Placeholder 2">
            <a:extLst>
              <a:ext uri="{FF2B5EF4-FFF2-40B4-BE49-F238E27FC236}">
                <a16:creationId xmlns:a16="http://schemas.microsoft.com/office/drawing/2014/main" id="{E199DACC-5A6A-BE68-0E51-6447F4EC6223}"/>
              </a:ext>
            </a:extLst>
          </p:cNvPr>
          <p:cNvSpPr>
            <a:spLocks noGrp="1"/>
          </p:cNvSpPr>
          <p:nvPr>
            <p:ph idx="1" hasCustomPrompt="1"/>
          </p:nvPr>
        </p:nvSpPr>
        <p:spPr>
          <a:xfrm>
            <a:off x="357186" y="2429353"/>
            <a:ext cx="10996613" cy="3392103"/>
          </a:xfrm>
          <a:prstGeom prst="rect">
            <a:avLst/>
          </a:prstGeom>
        </p:spPr>
        <p:txBody>
          <a:bodyPr lIns="0" rIns="90000"/>
          <a:lstStyle>
            <a:lvl1pPr marL="0" indent="0" algn="l">
              <a:buFontTx/>
              <a:buNone/>
              <a:defRPr sz="2000" b="0" i="0" baseline="0">
                <a:latin typeface="Arial" panose="020B0604020202020204" pitchFamily="34" charset="0"/>
              </a:defRPr>
            </a:lvl1pPr>
            <a:lvl2pPr marL="457200" indent="0">
              <a:buFontTx/>
              <a:buNone/>
              <a:defRPr baseline="0">
                <a:latin typeface="Arial" panose="020B0604020202020204" pitchFamily="34" charset="0"/>
              </a:defRPr>
            </a:lvl2pPr>
            <a:lvl3pPr marL="914400" indent="0" algn="l">
              <a:buFontTx/>
              <a:buNone/>
              <a:defRPr/>
            </a:lvl3pPr>
            <a:lvl4pPr marL="1371600" indent="0" algn="l">
              <a:buFontTx/>
              <a:buNone/>
              <a:defRPr/>
            </a:lvl4pPr>
            <a:lvl5pPr marL="1828800" indent="0" algn="l">
              <a:buFontTx/>
              <a:buNone/>
              <a:defRPr/>
            </a:lvl5pPr>
          </a:lstStyle>
          <a:p>
            <a:pPr lvl="0"/>
            <a:r>
              <a:rPr lang="en-GB"/>
              <a:t>Click to edit curriculum links.</a:t>
            </a:r>
          </a:p>
        </p:txBody>
      </p:sp>
      <p:sp>
        <p:nvSpPr>
          <p:cNvPr id="16" name="TextBox 15">
            <a:extLst>
              <a:ext uri="{FF2B5EF4-FFF2-40B4-BE49-F238E27FC236}">
                <a16:creationId xmlns:a16="http://schemas.microsoft.com/office/drawing/2014/main" id="{16A5A495-96CF-60C4-401B-4D1F86AF16AD}"/>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17" name="AutoShape 5">
            <a:extLst>
              <a:ext uri="{FF2B5EF4-FFF2-40B4-BE49-F238E27FC236}">
                <a16:creationId xmlns:a16="http://schemas.microsoft.com/office/drawing/2014/main" id="{D3104B1F-1AA8-952F-2D5F-AD59684EFC2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0" name="Group 2">
            <a:extLst>
              <a:ext uri="{FF2B5EF4-FFF2-40B4-BE49-F238E27FC236}">
                <a16:creationId xmlns:a16="http://schemas.microsoft.com/office/drawing/2014/main" id="{C5FF42A0-2B22-9A4D-5106-8ED5B94E40D0}"/>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1" name="Freeform 3">
              <a:extLst>
                <a:ext uri="{FF2B5EF4-FFF2-40B4-BE49-F238E27FC236}">
                  <a16:creationId xmlns:a16="http://schemas.microsoft.com/office/drawing/2014/main" id="{F205FFBF-5408-C844-0E3B-D5D353C06527}"/>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2" name="TextBox 4">
            <a:extLst>
              <a:ext uri="{FF2B5EF4-FFF2-40B4-BE49-F238E27FC236}">
                <a16:creationId xmlns:a16="http://schemas.microsoft.com/office/drawing/2014/main" id="{239144C5-C2E0-CF18-E233-F8758440FD2C}"/>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pic>
        <p:nvPicPr>
          <p:cNvPr id="18" name="Picture 7" descr="Historic England logo">
            <a:extLst>
              <a:ext uri="{FF2B5EF4-FFF2-40B4-BE49-F238E27FC236}">
                <a16:creationId xmlns:a16="http://schemas.microsoft.com/office/drawing/2014/main" id="{01A08B8C-ABF2-20A3-5D1C-95CA41798853}"/>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spTree>
    <p:extLst>
      <p:ext uri="{BB962C8B-B14F-4D97-AF65-F5344CB8AC3E}">
        <p14:creationId xmlns:p14="http://schemas.microsoft.com/office/powerpoint/2010/main" val="1158484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ree-Pic-Three-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15" name="Polaroid 1">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357186" y="1255125"/>
            <a:ext cx="3449269" cy="3116363"/>
          </a:xfrm>
          <a:prstGeom prst="rect">
            <a:avLst/>
          </a:prstGeom>
          <a:blipFill>
            <a:blip r:embed="rId2"/>
            <a:stretch>
              <a:fillRect l="-412" r="-412"/>
            </a:stretch>
          </a:blipFill>
        </p:spPr>
        <p:txBody>
          <a:bodyPr/>
          <a:lstStyle/>
          <a:p>
            <a:r>
              <a:rPr lang="en-US" dirty="0"/>
              <a:t> </a:t>
            </a:r>
          </a:p>
        </p:txBody>
      </p:sp>
      <p:sp>
        <p:nvSpPr>
          <p:cNvPr id="16" name="Picture 1">
            <a:extLst>
              <a:ext uri="{FF2B5EF4-FFF2-40B4-BE49-F238E27FC236}">
                <a16:creationId xmlns:a16="http://schemas.microsoft.com/office/drawing/2014/main" id="{8E962C4A-7DAF-900E-E9A3-FB229FE24B09}"/>
              </a:ext>
            </a:extLst>
          </p:cNvPr>
          <p:cNvSpPr>
            <a:spLocks noGrp="1"/>
          </p:cNvSpPr>
          <p:nvPr>
            <p:ph type="pic" sz="quarter" idx="12"/>
          </p:nvPr>
        </p:nvSpPr>
        <p:spPr>
          <a:xfrm>
            <a:off x="733647" y="1411496"/>
            <a:ext cx="2860157" cy="2252620"/>
          </a:xfrm>
          <a:prstGeom prst="rect">
            <a:avLst/>
          </a:prstGeom>
        </p:spPr>
        <p:txBody>
          <a:bodyPr/>
          <a:lstStyle/>
          <a:p>
            <a:endParaRPr lang="en-US" dirty="0"/>
          </a:p>
        </p:txBody>
      </p:sp>
      <p:sp>
        <p:nvSpPr>
          <p:cNvPr id="40" name="Washi">
            <a:extLst>
              <a:ext uri="{FF2B5EF4-FFF2-40B4-BE49-F238E27FC236}">
                <a16:creationId xmlns:a16="http://schemas.microsoft.com/office/drawing/2014/main" id="{68DAFA26-B1D9-C74E-55A7-71DDCA28DD34}"/>
              </a:ext>
              <a:ext uri="{C183D7F6-B498-43B3-948B-1728B52AA6E4}">
                <adec:decorative xmlns:adec="http://schemas.microsoft.com/office/drawing/2017/decorative" val="1"/>
              </a:ext>
            </a:extLst>
          </p:cNvPr>
          <p:cNvSpPr>
            <a:spLocks noGrp="1"/>
          </p:cNvSpPr>
          <p:nvPr>
            <p:ph type="pic" sz="quarter" idx="22" hasCustomPrompt="1"/>
          </p:nvPr>
        </p:nvSpPr>
        <p:spPr>
          <a:xfrm>
            <a:off x="965507" y="3731741"/>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dirty="0"/>
              <a:t> </a:t>
            </a:r>
          </a:p>
        </p:txBody>
      </p:sp>
      <p:sp>
        <p:nvSpPr>
          <p:cNvPr id="42" name="Text Placeholder 1">
            <a:extLst>
              <a:ext uri="{FF2B5EF4-FFF2-40B4-BE49-F238E27FC236}">
                <a16:creationId xmlns:a16="http://schemas.microsoft.com/office/drawing/2014/main" id="{04AA8EC4-47E9-F593-B708-794FEFA65850}"/>
              </a:ext>
            </a:extLst>
          </p:cNvPr>
          <p:cNvSpPr>
            <a:spLocks noGrp="1"/>
          </p:cNvSpPr>
          <p:nvPr>
            <p:ph type="body" sz="quarter" idx="23"/>
          </p:nvPr>
        </p:nvSpPr>
        <p:spPr>
          <a:xfrm rot="21383919">
            <a:off x="1100444" y="3865091"/>
            <a:ext cx="2058987"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20" name="Text Placeholder 1">
            <a:extLst>
              <a:ext uri="{FF2B5EF4-FFF2-40B4-BE49-F238E27FC236}">
                <a16:creationId xmlns:a16="http://schemas.microsoft.com/office/drawing/2014/main" id="{D6D5F453-CE35-87E0-FC81-F5D5D79C5AF6}"/>
              </a:ext>
            </a:extLst>
          </p:cNvPr>
          <p:cNvSpPr>
            <a:spLocks noGrp="1"/>
          </p:cNvSpPr>
          <p:nvPr>
            <p:ph type="body" sz="half" idx="2"/>
          </p:nvPr>
        </p:nvSpPr>
        <p:spPr>
          <a:xfrm>
            <a:off x="554870" y="4542450"/>
            <a:ext cx="3251585" cy="1646477"/>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6" name="Polaroid 2">
            <a:extLst>
              <a:ext uri="{FF2B5EF4-FFF2-40B4-BE49-F238E27FC236}">
                <a16:creationId xmlns:a16="http://schemas.microsoft.com/office/drawing/2014/main" id="{0C5B97FC-AB4E-1DB1-74F5-C823905C4A26}"/>
              </a:ext>
              <a:ext uri="{C183D7F6-B498-43B3-948B-1728B52AA6E4}">
                <adec:decorative xmlns:adec="http://schemas.microsoft.com/office/drawing/2017/decorative" val="1"/>
              </a:ext>
            </a:extLst>
          </p:cNvPr>
          <p:cNvSpPr>
            <a:spLocks noGrp="1"/>
          </p:cNvSpPr>
          <p:nvPr>
            <p:ph type="pic" sz="quarter" idx="13" hasCustomPrompt="1"/>
          </p:nvPr>
        </p:nvSpPr>
        <p:spPr>
          <a:xfrm>
            <a:off x="4065654" y="1285653"/>
            <a:ext cx="3449269" cy="3116363"/>
          </a:xfrm>
          <a:prstGeom prst="rect">
            <a:avLst/>
          </a:prstGeom>
          <a:blipFill>
            <a:blip r:embed="rId2"/>
            <a:stretch>
              <a:fillRect l="-412" r="-412"/>
            </a:stretch>
          </a:blipFill>
        </p:spPr>
        <p:txBody>
          <a:bodyPr/>
          <a:lstStyle/>
          <a:p>
            <a:r>
              <a:rPr lang="en-US"/>
              <a:t> </a:t>
            </a:r>
          </a:p>
        </p:txBody>
      </p:sp>
      <p:sp>
        <p:nvSpPr>
          <p:cNvPr id="10" name="Picture 2">
            <a:extLst>
              <a:ext uri="{FF2B5EF4-FFF2-40B4-BE49-F238E27FC236}">
                <a16:creationId xmlns:a16="http://schemas.microsoft.com/office/drawing/2014/main" id="{81CDE749-F5AA-654D-BBBB-7ACE20557961}"/>
              </a:ext>
            </a:extLst>
          </p:cNvPr>
          <p:cNvSpPr>
            <a:spLocks noGrp="1"/>
          </p:cNvSpPr>
          <p:nvPr>
            <p:ph type="pic" sz="quarter" idx="14"/>
          </p:nvPr>
        </p:nvSpPr>
        <p:spPr>
          <a:xfrm>
            <a:off x="4425413" y="1433340"/>
            <a:ext cx="2860157" cy="2252620"/>
          </a:xfrm>
          <a:prstGeom prst="rect">
            <a:avLst/>
          </a:prstGeom>
        </p:spPr>
        <p:txBody>
          <a:bodyPr/>
          <a:lstStyle/>
          <a:p>
            <a:endParaRPr lang="en-US"/>
          </a:p>
        </p:txBody>
      </p:sp>
      <p:sp>
        <p:nvSpPr>
          <p:cNvPr id="43" name="Washi">
            <a:extLst>
              <a:ext uri="{FF2B5EF4-FFF2-40B4-BE49-F238E27FC236}">
                <a16:creationId xmlns:a16="http://schemas.microsoft.com/office/drawing/2014/main" id="{D1F788DE-674D-9F5F-697C-9723C3D8243A}"/>
              </a:ext>
              <a:ext uri="{C183D7F6-B498-43B3-948B-1728B52AA6E4}">
                <adec:decorative xmlns:adec="http://schemas.microsoft.com/office/drawing/2017/decorative" val="1"/>
              </a:ext>
            </a:extLst>
          </p:cNvPr>
          <p:cNvSpPr>
            <a:spLocks noGrp="1"/>
          </p:cNvSpPr>
          <p:nvPr>
            <p:ph type="pic" sz="quarter" idx="24" hasCustomPrompt="1"/>
          </p:nvPr>
        </p:nvSpPr>
        <p:spPr>
          <a:xfrm>
            <a:off x="4883450" y="3758075"/>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a:t> </a:t>
            </a:r>
          </a:p>
        </p:txBody>
      </p:sp>
      <p:sp>
        <p:nvSpPr>
          <p:cNvPr id="44" name="Text Placeholder 2">
            <a:extLst>
              <a:ext uri="{FF2B5EF4-FFF2-40B4-BE49-F238E27FC236}">
                <a16:creationId xmlns:a16="http://schemas.microsoft.com/office/drawing/2014/main" id="{325C52C7-8BDD-D376-3E1E-92884E9DA81A}"/>
              </a:ext>
            </a:extLst>
          </p:cNvPr>
          <p:cNvSpPr>
            <a:spLocks noGrp="1"/>
          </p:cNvSpPr>
          <p:nvPr>
            <p:ph type="body" sz="quarter" idx="25"/>
          </p:nvPr>
        </p:nvSpPr>
        <p:spPr>
          <a:xfrm rot="21383919">
            <a:off x="5018387" y="3891425"/>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1" name="Text Placeholder 2">
            <a:extLst>
              <a:ext uri="{FF2B5EF4-FFF2-40B4-BE49-F238E27FC236}">
                <a16:creationId xmlns:a16="http://schemas.microsoft.com/office/drawing/2014/main" id="{CBA456B3-BB9F-16E3-E3F4-07C61BB5FD9E}"/>
              </a:ext>
            </a:extLst>
          </p:cNvPr>
          <p:cNvSpPr>
            <a:spLocks noGrp="1"/>
          </p:cNvSpPr>
          <p:nvPr>
            <p:ph type="body" sz="half" idx="17"/>
          </p:nvPr>
        </p:nvSpPr>
        <p:spPr>
          <a:xfrm>
            <a:off x="4255428" y="4549703"/>
            <a:ext cx="3259495"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4" name="Polaroid 3">
            <a:extLst>
              <a:ext uri="{FF2B5EF4-FFF2-40B4-BE49-F238E27FC236}">
                <a16:creationId xmlns:a16="http://schemas.microsoft.com/office/drawing/2014/main" id="{FDF09B61-4E47-EA9C-608B-975D7A5BD4AB}"/>
              </a:ext>
              <a:ext uri="{C183D7F6-B498-43B3-948B-1728B52AA6E4}">
                <adec:decorative xmlns:adec="http://schemas.microsoft.com/office/drawing/2017/decorative" val="1"/>
              </a:ext>
            </a:extLst>
          </p:cNvPr>
          <p:cNvSpPr>
            <a:spLocks noGrp="1"/>
          </p:cNvSpPr>
          <p:nvPr>
            <p:ph type="pic" sz="quarter" idx="15" hasCustomPrompt="1"/>
          </p:nvPr>
        </p:nvSpPr>
        <p:spPr>
          <a:xfrm>
            <a:off x="7777224" y="1276969"/>
            <a:ext cx="3449269" cy="3116363"/>
          </a:xfrm>
          <a:prstGeom prst="rect">
            <a:avLst/>
          </a:prstGeom>
          <a:blipFill>
            <a:blip r:embed="rId2"/>
            <a:stretch>
              <a:fillRect l="-412" r="-412"/>
            </a:stretch>
          </a:blipFill>
        </p:spPr>
        <p:txBody>
          <a:bodyPr/>
          <a:lstStyle/>
          <a:p>
            <a:r>
              <a:rPr lang="en-US"/>
              <a:t> </a:t>
            </a:r>
          </a:p>
        </p:txBody>
      </p:sp>
      <p:sp>
        <p:nvSpPr>
          <p:cNvPr id="17" name="Picture 3">
            <a:extLst>
              <a:ext uri="{FF2B5EF4-FFF2-40B4-BE49-F238E27FC236}">
                <a16:creationId xmlns:a16="http://schemas.microsoft.com/office/drawing/2014/main" id="{B09CC26C-3F88-BC76-6D25-8A833EFEA479}"/>
              </a:ext>
            </a:extLst>
          </p:cNvPr>
          <p:cNvSpPr>
            <a:spLocks noGrp="1"/>
          </p:cNvSpPr>
          <p:nvPr>
            <p:ph type="pic" sz="quarter" idx="16"/>
          </p:nvPr>
        </p:nvSpPr>
        <p:spPr>
          <a:xfrm>
            <a:off x="8153685" y="1433340"/>
            <a:ext cx="2860157" cy="2252620"/>
          </a:xfrm>
          <a:prstGeom prst="rect">
            <a:avLst/>
          </a:prstGeom>
        </p:spPr>
        <p:txBody>
          <a:bodyPr/>
          <a:lstStyle/>
          <a:p>
            <a:endParaRPr lang="en-US"/>
          </a:p>
        </p:txBody>
      </p:sp>
      <p:sp>
        <p:nvSpPr>
          <p:cNvPr id="45" name="Washi 3">
            <a:extLst>
              <a:ext uri="{FF2B5EF4-FFF2-40B4-BE49-F238E27FC236}">
                <a16:creationId xmlns:a16="http://schemas.microsoft.com/office/drawing/2014/main" id="{0E7352E7-3CC4-489C-AB1C-12552E4C62F8}"/>
              </a:ext>
              <a:ext uri="{C183D7F6-B498-43B3-948B-1728B52AA6E4}">
                <adec:decorative xmlns:adec="http://schemas.microsoft.com/office/drawing/2017/decorative" val="1"/>
              </a:ext>
            </a:extLst>
          </p:cNvPr>
          <p:cNvSpPr>
            <a:spLocks noGrp="1"/>
          </p:cNvSpPr>
          <p:nvPr>
            <p:ph type="pic" sz="quarter" idx="26" hasCustomPrompt="1"/>
          </p:nvPr>
        </p:nvSpPr>
        <p:spPr>
          <a:xfrm>
            <a:off x="8362619" y="3715787"/>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a:t> </a:t>
            </a:r>
          </a:p>
        </p:txBody>
      </p:sp>
      <p:sp>
        <p:nvSpPr>
          <p:cNvPr id="46" name="Text Washi 3">
            <a:extLst>
              <a:ext uri="{FF2B5EF4-FFF2-40B4-BE49-F238E27FC236}">
                <a16:creationId xmlns:a16="http://schemas.microsoft.com/office/drawing/2014/main" id="{46F6435A-4A38-0C36-BAA1-5EF431299977}"/>
              </a:ext>
            </a:extLst>
          </p:cNvPr>
          <p:cNvSpPr>
            <a:spLocks noGrp="1"/>
          </p:cNvSpPr>
          <p:nvPr>
            <p:ph type="body" sz="quarter" idx="27"/>
          </p:nvPr>
        </p:nvSpPr>
        <p:spPr>
          <a:xfrm rot="21383919">
            <a:off x="8497556" y="3849137"/>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2" name="Text 3">
            <a:extLst>
              <a:ext uri="{FF2B5EF4-FFF2-40B4-BE49-F238E27FC236}">
                <a16:creationId xmlns:a16="http://schemas.microsoft.com/office/drawing/2014/main" id="{2C53A28A-6631-911A-6522-1F821C55EED4}"/>
              </a:ext>
            </a:extLst>
          </p:cNvPr>
          <p:cNvSpPr>
            <a:spLocks noGrp="1"/>
          </p:cNvSpPr>
          <p:nvPr>
            <p:ph type="body" sz="half" idx="18"/>
          </p:nvPr>
        </p:nvSpPr>
        <p:spPr>
          <a:xfrm>
            <a:off x="7963896" y="4549703"/>
            <a:ext cx="3259494"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3168150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ebb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8C572-26AF-0076-FD55-E69E186A9DE8}"/>
              </a:ext>
            </a:extLst>
          </p:cNvPr>
          <p:cNvSpPr>
            <a:spLocks noGrp="1"/>
          </p:cNvSpPr>
          <p:nvPr>
            <p:ph type="title"/>
          </p:nvPr>
        </p:nvSpPr>
        <p:spPr>
          <a:xfrm>
            <a:off x="319494" y="-1016135"/>
            <a:ext cx="10515600" cy="913835"/>
          </a:xfrm>
        </p:spPr>
        <p:txBody>
          <a:bodyPr/>
          <a:lstStyle/>
          <a:p>
            <a:r>
              <a:rPr lang="en-GB"/>
              <a:t>Click to edit Master title style</a:t>
            </a:r>
            <a:endParaRPr lang="en-US"/>
          </a:p>
        </p:txBody>
      </p:sp>
      <p:sp>
        <p:nvSpPr>
          <p:cNvPr id="26" name="Picture Placeholder 25">
            <a:extLst>
              <a:ext uri="{FF2B5EF4-FFF2-40B4-BE49-F238E27FC236}">
                <a16:creationId xmlns:a16="http://schemas.microsoft.com/office/drawing/2014/main" id="{6EF481FE-D554-7D5C-11A7-101603AF9495}"/>
              </a:ext>
            </a:extLst>
          </p:cNvPr>
          <p:cNvSpPr>
            <a:spLocks noGrp="1"/>
          </p:cNvSpPr>
          <p:nvPr>
            <p:ph type="pic" sz="quarter" idx="10" hasCustomPrompt="1"/>
          </p:nvPr>
        </p:nvSpPr>
        <p:spPr>
          <a:xfrm>
            <a:off x="319494" y="308635"/>
            <a:ext cx="2444971" cy="1934836"/>
          </a:xfrm>
          <a:custGeom>
            <a:avLst/>
            <a:gdLst>
              <a:gd name="connsiteX0" fmla="*/ 2788316 w 4149725"/>
              <a:gd name="connsiteY0" fmla="*/ 381 h 3467217"/>
              <a:gd name="connsiteX1" fmla="*/ 4024737 w 4149725"/>
              <a:gd name="connsiteY1" fmla="*/ 1272374 h 3467217"/>
              <a:gd name="connsiteX2" fmla="*/ 2427276 w 4149725"/>
              <a:gd name="connsiteY2" fmla="*/ 3440737 h 3467217"/>
              <a:gd name="connsiteX3" fmla="*/ 2101551 w 4149725"/>
              <a:gd name="connsiteY3" fmla="*/ 3461487 h 3467217"/>
              <a:gd name="connsiteX4" fmla="*/ 1831999 w 4149725"/>
              <a:gd name="connsiteY4" fmla="*/ 3467217 h 3467217"/>
              <a:gd name="connsiteX5" fmla="*/ 1795576 w 4149725"/>
              <a:gd name="connsiteY5" fmla="*/ 3467217 h 3467217"/>
              <a:gd name="connsiteX6" fmla="*/ 1549345 w 4149725"/>
              <a:gd name="connsiteY6" fmla="*/ 3458882 h 3467217"/>
              <a:gd name="connsiteX7" fmla="*/ 61571 w 4149725"/>
              <a:gd name="connsiteY7" fmla="*/ 1762783 h 3467217"/>
              <a:gd name="connsiteX8" fmla="*/ 2766 w 4149725"/>
              <a:gd name="connsiteY8" fmla="*/ 1303081 h 3467217"/>
              <a:gd name="connsiteX9" fmla="*/ 0 w 4149725"/>
              <a:gd name="connsiteY9" fmla="*/ 1221180 h 3467217"/>
              <a:gd name="connsiteX10" fmla="*/ 0 w 4149725"/>
              <a:gd name="connsiteY10" fmla="*/ 1044568 h 3467217"/>
              <a:gd name="connsiteX11" fmla="*/ 5362 w 4149725"/>
              <a:gd name="connsiteY11" fmla="*/ 945509 h 3467217"/>
              <a:gd name="connsiteX12" fmla="*/ 1366367 w 4149725"/>
              <a:gd name="connsiteY12" fmla="*/ 140557 h 3467217"/>
              <a:gd name="connsiteX13" fmla="*/ 2788316 w 4149725"/>
              <a:gd name="connsiteY13" fmla="*/ 381 h 346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49725" h="3467217">
                <a:moveTo>
                  <a:pt x="2788316" y="381"/>
                </a:moveTo>
                <a:cubicBezTo>
                  <a:pt x="3575094" y="-10601"/>
                  <a:pt x="4218058" y="211214"/>
                  <a:pt x="4024737" y="1272374"/>
                </a:cubicBezTo>
                <a:cubicBezTo>
                  <a:pt x="4300672" y="2354137"/>
                  <a:pt x="4258462" y="3292128"/>
                  <a:pt x="2427276" y="3440737"/>
                </a:cubicBezTo>
                <a:cubicBezTo>
                  <a:pt x="2312827" y="3450025"/>
                  <a:pt x="2204372" y="3456968"/>
                  <a:pt x="2101551" y="3461487"/>
                </a:cubicBezTo>
                <a:lnTo>
                  <a:pt x="1831999" y="3467217"/>
                </a:lnTo>
                <a:lnTo>
                  <a:pt x="1795576" y="3467217"/>
                </a:lnTo>
                <a:lnTo>
                  <a:pt x="1549345" y="3458882"/>
                </a:lnTo>
                <a:cubicBezTo>
                  <a:pt x="486889" y="3387486"/>
                  <a:pt x="254775" y="2879815"/>
                  <a:pt x="61571" y="1762783"/>
                </a:cubicBezTo>
                <a:cubicBezTo>
                  <a:pt x="31847" y="1590932"/>
                  <a:pt x="12190" y="1438496"/>
                  <a:pt x="2766" y="1303081"/>
                </a:cubicBezTo>
                <a:lnTo>
                  <a:pt x="0" y="1221180"/>
                </a:lnTo>
                <a:lnTo>
                  <a:pt x="0" y="1044568"/>
                </a:lnTo>
                <a:lnTo>
                  <a:pt x="5362" y="945509"/>
                </a:lnTo>
                <a:cubicBezTo>
                  <a:pt x="72622" y="322919"/>
                  <a:pt x="514286" y="226936"/>
                  <a:pt x="1366367" y="140557"/>
                </a:cubicBezTo>
                <a:cubicBezTo>
                  <a:pt x="1792408" y="97367"/>
                  <a:pt x="2316248" y="6971"/>
                  <a:pt x="2788316" y="381"/>
                </a:cubicBezTo>
                <a:close/>
              </a:path>
            </a:pathLst>
          </a:custGeom>
        </p:spPr>
        <p:txBody>
          <a:bodyPr wrap="square">
            <a:noAutofit/>
          </a:bodyPr>
          <a:lstStyle/>
          <a:p>
            <a:r>
              <a:rPr lang="en-US"/>
              <a:t> </a:t>
            </a:r>
          </a:p>
        </p:txBody>
      </p:sp>
      <p:sp>
        <p:nvSpPr>
          <p:cNvPr id="39" name="Picture Placeholder 38">
            <a:extLst>
              <a:ext uri="{FF2B5EF4-FFF2-40B4-BE49-F238E27FC236}">
                <a16:creationId xmlns:a16="http://schemas.microsoft.com/office/drawing/2014/main" id="{06F4889F-F488-9EF0-93A4-9666726685F5}"/>
              </a:ext>
            </a:extLst>
          </p:cNvPr>
          <p:cNvSpPr>
            <a:spLocks noGrp="1"/>
          </p:cNvSpPr>
          <p:nvPr>
            <p:ph type="pic" sz="quarter" idx="12" hasCustomPrompt="1"/>
          </p:nvPr>
        </p:nvSpPr>
        <p:spPr>
          <a:xfrm>
            <a:off x="3814804" y="308634"/>
            <a:ext cx="3025476" cy="2743200"/>
          </a:xfrm>
          <a:custGeom>
            <a:avLst/>
            <a:gdLst>
              <a:gd name="connsiteX0" fmla="*/ 1510826 w 3025476"/>
              <a:gd name="connsiteY0" fmla="*/ 1 h 2743200"/>
              <a:gd name="connsiteX1" fmla="*/ 2284123 w 3025476"/>
              <a:gd name="connsiteY1" fmla="*/ 178326 h 2743200"/>
              <a:gd name="connsiteX2" fmla="*/ 2793488 w 3025476"/>
              <a:gd name="connsiteY2" fmla="*/ 2372415 h 2743200"/>
              <a:gd name="connsiteX3" fmla="*/ 403525 w 3025476"/>
              <a:gd name="connsiteY3" fmla="*/ 2497667 h 2743200"/>
              <a:gd name="connsiteX4" fmla="*/ 183168 w 3025476"/>
              <a:gd name="connsiteY4" fmla="*/ 394671 h 2743200"/>
              <a:gd name="connsiteX5" fmla="*/ 1510826 w 3025476"/>
              <a:gd name="connsiteY5" fmla="*/ 1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25476" h="2743200">
                <a:moveTo>
                  <a:pt x="1510826" y="1"/>
                </a:moveTo>
                <a:cubicBezTo>
                  <a:pt x="1828822" y="-121"/>
                  <a:pt x="2120978" y="54717"/>
                  <a:pt x="2284123" y="178326"/>
                </a:cubicBezTo>
                <a:cubicBezTo>
                  <a:pt x="2719176" y="507950"/>
                  <a:pt x="3380786" y="841509"/>
                  <a:pt x="2793488" y="2372415"/>
                </a:cubicBezTo>
                <a:cubicBezTo>
                  <a:pt x="2614918" y="2862038"/>
                  <a:pt x="838578" y="2827291"/>
                  <a:pt x="403525" y="2497667"/>
                </a:cubicBezTo>
                <a:cubicBezTo>
                  <a:pt x="-31529" y="2168043"/>
                  <a:pt x="-130266" y="781227"/>
                  <a:pt x="183168" y="394671"/>
                </a:cubicBezTo>
                <a:cubicBezTo>
                  <a:pt x="379063" y="153073"/>
                  <a:pt x="980832" y="204"/>
                  <a:pt x="1510826" y="1"/>
                </a:cubicBezTo>
                <a:close/>
              </a:path>
            </a:pathLst>
          </a:custGeom>
        </p:spPr>
        <p:txBody>
          <a:bodyPr wrap="square">
            <a:noAutofit/>
          </a:bodyPr>
          <a:lstStyle/>
          <a:p>
            <a:r>
              <a:rPr lang="en-US"/>
              <a:t> </a:t>
            </a:r>
          </a:p>
        </p:txBody>
      </p:sp>
      <p:sp>
        <p:nvSpPr>
          <p:cNvPr id="32" name="Picture Placeholder 31">
            <a:extLst>
              <a:ext uri="{FF2B5EF4-FFF2-40B4-BE49-F238E27FC236}">
                <a16:creationId xmlns:a16="http://schemas.microsoft.com/office/drawing/2014/main" id="{DB1708DE-2876-9669-5DAB-51C5E2F3A7D3}"/>
              </a:ext>
            </a:extLst>
          </p:cNvPr>
          <p:cNvSpPr>
            <a:spLocks noGrp="1"/>
          </p:cNvSpPr>
          <p:nvPr>
            <p:ph type="pic" sz="quarter" idx="11" hasCustomPrompt="1"/>
          </p:nvPr>
        </p:nvSpPr>
        <p:spPr>
          <a:xfrm>
            <a:off x="7738963" y="134998"/>
            <a:ext cx="3486999" cy="2395552"/>
          </a:xfrm>
          <a:custGeom>
            <a:avLst/>
            <a:gdLst>
              <a:gd name="connsiteX0" fmla="*/ 3560583 w 4649036"/>
              <a:gd name="connsiteY0" fmla="*/ 1 h 4064878"/>
              <a:gd name="connsiteX1" fmla="*/ 4453893 w 4649036"/>
              <a:gd name="connsiteY1" fmla="*/ 3334471 h 4064878"/>
              <a:gd name="connsiteX2" fmla="*/ 227015 w 4649036"/>
              <a:gd name="connsiteY2" fmla="*/ 3388139 h 4064878"/>
              <a:gd name="connsiteX3" fmla="*/ 2376 w 4649036"/>
              <a:gd name="connsiteY3" fmla="*/ 1974758 h 4064878"/>
              <a:gd name="connsiteX4" fmla="*/ 0 w 4649036"/>
              <a:gd name="connsiteY4" fmla="*/ 1879718 h 4064878"/>
              <a:gd name="connsiteX5" fmla="*/ 0 w 4649036"/>
              <a:gd name="connsiteY5" fmla="*/ 1751537 h 4064878"/>
              <a:gd name="connsiteX6" fmla="*/ 2680 w 4649036"/>
              <a:gd name="connsiteY6" fmla="*/ 1657229 h 4064878"/>
              <a:gd name="connsiteX7" fmla="*/ 3560583 w 4649036"/>
              <a:gd name="connsiteY7" fmla="*/ 1 h 4064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49036" h="4064878">
                <a:moveTo>
                  <a:pt x="3560583" y="1"/>
                </a:moveTo>
                <a:cubicBezTo>
                  <a:pt x="4577187" y="-1606"/>
                  <a:pt x="4898077" y="2906354"/>
                  <a:pt x="4453893" y="3334471"/>
                </a:cubicBezTo>
                <a:cubicBezTo>
                  <a:pt x="3894222" y="3782051"/>
                  <a:pt x="650182" y="4697659"/>
                  <a:pt x="227015" y="3388139"/>
                </a:cubicBezTo>
                <a:cubicBezTo>
                  <a:pt x="105560" y="2832619"/>
                  <a:pt x="21394" y="2366228"/>
                  <a:pt x="2376" y="1974758"/>
                </a:cubicBezTo>
                <a:lnTo>
                  <a:pt x="0" y="1879718"/>
                </a:lnTo>
                <a:lnTo>
                  <a:pt x="0" y="1751537"/>
                </a:lnTo>
                <a:lnTo>
                  <a:pt x="2680" y="1657229"/>
                </a:lnTo>
                <a:cubicBezTo>
                  <a:pt x="69985" y="507827"/>
                  <a:pt x="926555" y="123430"/>
                  <a:pt x="3560583" y="1"/>
                </a:cubicBezTo>
                <a:close/>
              </a:path>
            </a:pathLst>
          </a:custGeom>
        </p:spPr>
        <p:txBody>
          <a:bodyPr wrap="square">
            <a:noAutofit/>
          </a:bodyPr>
          <a:lstStyle/>
          <a:p>
            <a:r>
              <a:rPr lang="en-US"/>
              <a:t> </a:t>
            </a:r>
          </a:p>
        </p:txBody>
      </p:sp>
      <p:sp>
        <p:nvSpPr>
          <p:cNvPr id="44" name="Picture Placeholder 43">
            <a:extLst>
              <a:ext uri="{FF2B5EF4-FFF2-40B4-BE49-F238E27FC236}">
                <a16:creationId xmlns:a16="http://schemas.microsoft.com/office/drawing/2014/main" id="{7C0FB81A-5F99-A83C-B0CB-826458F73759}"/>
              </a:ext>
            </a:extLst>
          </p:cNvPr>
          <p:cNvSpPr>
            <a:spLocks noGrp="1"/>
          </p:cNvSpPr>
          <p:nvPr>
            <p:ph type="pic" sz="quarter" idx="13" hasCustomPrompt="1"/>
          </p:nvPr>
        </p:nvSpPr>
        <p:spPr>
          <a:xfrm>
            <a:off x="552308" y="2654405"/>
            <a:ext cx="4727624" cy="3452813"/>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48" name="Picture Placeholder 47">
            <a:extLst>
              <a:ext uri="{FF2B5EF4-FFF2-40B4-BE49-F238E27FC236}">
                <a16:creationId xmlns:a16="http://schemas.microsoft.com/office/drawing/2014/main" id="{6E6AE3BC-5F4B-E8C5-775E-9C907806C34E}"/>
              </a:ext>
            </a:extLst>
          </p:cNvPr>
          <p:cNvSpPr>
            <a:spLocks noGrp="1"/>
          </p:cNvSpPr>
          <p:nvPr>
            <p:ph type="pic" sz="quarter" idx="14" hasCustomPrompt="1"/>
          </p:nvPr>
        </p:nvSpPr>
        <p:spPr>
          <a:xfrm>
            <a:off x="6390314" y="2967038"/>
            <a:ext cx="5047470" cy="353103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7"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749232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Print-Out">
    <p:spTree>
      <p:nvGrpSpPr>
        <p:cNvPr id="1" name=""/>
        <p:cNvGrpSpPr/>
        <p:nvPr/>
      </p:nvGrpSpPr>
      <p:grpSpPr>
        <a:xfrm>
          <a:off x="0" y="0"/>
          <a:ext cx="0" cy="0"/>
          <a:chOff x="0" y="0"/>
          <a:chExt cx="0" cy="0"/>
        </a:xfrm>
      </p:grpSpPr>
      <p:sp>
        <p:nvSpPr>
          <p:cNvPr id="13" name="Title 18">
            <a:extLst>
              <a:ext uri="{FF2B5EF4-FFF2-40B4-BE49-F238E27FC236}">
                <a16:creationId xmlns:a16="http://schemas.microsoft.com/office/drawing/2014/main" id="{6EE332A7-64A0-F7AC-66DE-349EAA89F1B5}"/>
              </a:ext>
            </a:extLst>
          </p:cNvPr>
          <p:cNvSpPr>
            <a:spLocks noGrp="1"/>
          </p:cNvSpPr>
          <p:nvPr>
            <p:ph type="title"/>
          </p:nvPr>
        </p:nvSpPr>
        <p:spPr>
          <a:xfrm rot="5400000">
            <a:off x="7968479" y="3073856"/>
            <a:ext cx="6052322" cy="710288"/>
          </a:xfrm>
          <a:prstGeom prst="rect">
            <a:avLst/>
          </a:prstGeom>
        </p:spPr>
        <p:txBody>
          <a:bodyPr lIns="0" rIns="90000"/>
          <a:lstStyle>
            <a:lvl1pPr>
              <a:defRPr sz="3200" baseline="0">
                <a:solidFill>
                  <a:schemeClr val="tx1"/>
                </a:solidFill>
              </a:defRPr>
            </a:lvl1pPr>
          </a:lstStyle>
          <a:p>
            <a:r>
              <a:rPr lang="en-GB"/>
              <a:t>Click to edit</a:t>
            </a:r>
            <a:endParaRPr lang="en-US"/>
          </a:p>
        </p:txBody>
      </p:sp>
      <p:grpSp>
        <p:nvGrpSpPr>
          <p:cNvPr id="5" name="Group 2">
            <a:extLst>
              <a:ext uri="{FF2B5EF4-FFF2-40B4-BE49-F238E27FC236}">
                <a16:creationId xmlns:a16="http://schemas.microsoft.com/office/drawing/2014/main" id="{55188A52-A560-F221-5934-A54112C03111}"/>
              </a:ext>
            </a:extLst>
          </p:cNvPr>
          <p:cNvGrpSpPr/>
          <p:nvPr userDrawn="1"/>
        </p:nvGrpSpPr>
        <p:grpSpPr>
          <a:xfrm rot="-5400000">
            <a:off x="8449493" y="3115493"/>
            <a:ext cx="6858000" cy="627015"/>
            <a:chOff x="0" y="0"/>
            <a:chExt cx="1993384" cy="182252"/>
          </a:xfrm>
        </p:grpSpPr>
        <p:sp>
          <p:nvSpPr>
            <p:cNvPr id="6" name="Freeform 3">
              <a:extLst>
                <a:ext uri="{FF2B5EF4-FFF2-40B4-BE49-F238E27FC236}">
                  <a16:creationId xmlns:a16="http://schemas.microsoft.com/office/drawing/2014/main" id="{A7902E11-CBD6-1C9C-F7EA-083EA2C66C6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sp>
      </p:grpSp>
      <p:sp>
        <p:nvSpPr>
          <p:cNvPr id="7" name="TextBox 4">
            <a:extLst>
              <a:ext uri="{FF2B5EF4-FFF2-40B4-BE49-F238E27FC236}">
                <a16:creationId xmlns:a16="http://schemas.microsoft.com/office/drawing/2014/main" id="{76FB1245-27FD-F4F7-82EC-8888D8CFC3C5}"/>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chemeClr val="tx1"/>
                </a:solidFill>
                <a:latin typeface="Arial" panose="020B0604020202020204" pitchFamily="34" charset="0"/>
                <a:cs typeface="Arial" panose="020B0604020202020204" pitchFamily="34" charset="0"/>
              </a:rPr>
              <a:t>PRINT OUT</a:t>
            </a:r>
          </a:p>
        </p:txBody>
      </p:sp>
    </p:spTree>
    <p:extLst>
      <p:ext uri="{BB962C8B-B14F-4D97-AF65-F5344CB8AC3E}">
        <p14:creationId xmlns:p14="http://schemas.microsoft.com/office/powerpoint/2010/main" val="17416657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Infer">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463FF02-0301-DF84-92E0-8321102B7A72}"/>
              </a:ext>
            </a:extLst>
          </p:cNvPr>
          <p:cNvSpPr>
            <a:spLocks noGrp="1"/>
          </p:cNvSpPr>
          <p:nvPr>
            <p:ph type="title"/>
          </p:nvPr>
        </p:nvSpPr>
        <p:spPr>
          <a:xfrm>
            <a:off x="410966" y="-1384129"/>
            <a:ext cx="10515600" cy="1325563"/>
          </a:xfrm>
        </p:spPr>
        <p:txBody>
          <a:bodyPr/>
          <a:lstStyle/>
          <a:p>
            <a:r>
              <a:rPr lang="en-GB" dirty="0"/>
              <a:t>Click to edit Master title style</a:t>
            </a:r>
            <a:endParaRPr lang="en-US" dirty="0"/>
          </a:p>
        </p:txBody>
      </p:sp>
      <p:sp>
        <p:nvSpPr>
          <p:cNvPr id="2" name="TextBox 11">
            <a:extLst>
              <a:ext uri="{FF2B5EF4-FFF2-40B4-BE49-F238E27FC236}">
                <a16:creationId xmlns:a16="http://schemas.microsoft.com/office/drawing/2014/main" id="{628A1918-E2A7-EBB9-C28A-C2CC1463B9B0}"/>
              </a:ext>
            </a:extLst>
          </p:cNvPr>
          <p:cNvSpPr txBox="1"/>
          <p:nvPr userDrawn="1"/>
        </p:nvSpPr>
        <p:spPr>
          <a:xfrm>
            <a:off x="172728" y="170820"/>
            <a:ext cx="5872948" cy="773225"/>
          </a:xfrm>
          <a:prstGeom prst="rect">
            <a:avLst/>
          </a:prstGeom>
        </p:spPr>
        <p:txBody>
          <a:bodyPr wrap="square" lIns="0" tIns="0" rIns="0" bIns="0" rtlCol="0" anchor="t">
            <a:spAutoFit/>
          </a:bodyPr>
          <a:lstStyle/>
          <a:p>
            <a:pPr algn="ctr">
              <a:lnSpc>
                <a:spcPts val="3639"/>
              </a:lnSpc>
            </a:pPr>
            <a:r>
              <a:rPr lang="en-US" sz="2599" dirty="0">
                <a:solidFill>
                  <a:srgbClr val="000000"/>
                </a:solidFill>
                <a:latin typeface="Source Sans Pro Bold"/>
              </a:rPr>
              <a:t>What questions do you want to ask?</a:t>
            </a:r>
          </a:p>
          <a:p>
            <a:pPr algn="ctr">
              <a:lnSpc>
                <a:spcPts val="2239"/>
              </a:lnSpc>
            </a:pPr>
            <a:endParaRPr lang="en-US" sz="2599" dirty="0">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698735" y="1073554"/>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infer?</a:t>
            </a:r>
          </a:p>
          <a:p>
            <a:pPr algn="ctr">
              <a:lnSpc>
                <a:spcPts val="2239"/>
              </a:lnSpc>
            </a:pPr>
            <a:endParaRPr lang="en-US" sz="2599">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366892" y="2098003"/>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see?</a:t>
            </a:r>
          </a:p>
          <a:p>
            <a:pPr algn="ctr">
              <a:lnSpc>
                <a:spcPts val="2239"/>
              </a:lnSpc>
            </a:pPr>
            <a:endParaRPr lang="en-US" sz="2599">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2001749" y="1033769"/>
            <a:ext cx="8632004" cy="5182095"/>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410966" y="174661"/>
            <a:ext cx="11270751" cy="6503541"/>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716493" y="2101844"/>
            <a:ext cx="7030588" cy="3722385"/>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814137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75416AA-2391-2D1B-F0B8-BB5B910728EE}"/>
              </a:ext>
            </a:extLst>
          </p:cNvPr>
          <p:cNvSpPr>
            <a:spLocks noGrp="1"/>
          </p:cNvSpPr>
          <p:nvPr>
            <p:ph type="title"/>
          </p:nvPr>
        </p:nvSpPr>
        <p:spPr>
          <a:xfrm>
            <a:off x="319494" y="-1016135"/>
            <a:ext cx="10515600" cy="1016135"/>
          </a:xfrm>
        </p:spPr>
        <p:txBody>
          <a:bodyPr/>
          <a:lstStyle/>
          <a:p>
            <a:r>
              <a:rPr lang="en-GB" dirty="0"/>
              <a:t>Click to edit Master title style</a:t>
            </a:r>
            <a:endParaRPr lang="en-US" dirty="0"/>
          </a:p>
        </p:txBody>
      </p:sp>
    </p:spTree>
    <p:extLst>
      <p:ext uri="{BB962C8B-B14F-4D97-AF65-F5344CB8AC3E}">
        <p14:creationId xmlns:p14="http://schemas.microsoft.com/office/powerpoint/2010/main" val="24097064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ow_to_use">
    <p:spTree>
      <p:nvGrpSpPr>
        <p:cNvPr id="1" name=""/>
        <p:cNvGrpSpPr/>
        <p:nvPr/>
      </p:nvGrpSpPr>
      <p:grpSpPr>
        <a:xfrm>
          <a:off x="0" y="0"/>
          <a:ext cx="0" cy="0"/>
          <a:chOff x="0" y="0"/>
          <a:chExt cx="0" cy="0"/>
        </a:xfrm>
      </p:grpSpPr>
      <p:sp>
        <p:nvSpPr>
          <p:cNvPr id="11" name="Title 4">
            <a:extLst>
              <a:ext uri="{FF2B5EF4-FFF2-40B4-BE49-F238E27FC236}">
                <a16:creationId xmlns:a16="http://schemas.microsoft.com/office/drawing/2014/main" id="{B657206F-0542-7E1B-A4DB-B83933E633C3}"/>
              </a:ext>
            </a:extLst>
          </p:cNvPr>
          <p:cNvSpPr>
            <a:spLocks noGrp="1"/>
          </p:cNvSpPr>
          <p:nvPr>
            <p:ph type="title"/>
          </p:nvPr>
        </p:nvSpPr>
        <p:spPr>
          <a:xfrm>
            <a:off x="410966" y="-1384129"/>
            <a:ext cx="10515600" cy="1325563"/>
          </a:xfrm>
        </p:spPr>
        <p:txBody>
          <a:bodyPr/>
          <a:lstStyle/>
          <a:p>
            <a:r>
              <a:rPr lang="en-GB" dirty="0"/>
              <a:t>Click to edit Master title style</a:t>
            </a:r>
            <a:endParaRPr lang="en-US" dirty="0"/>
          </a:p>
        </p:txBody>
      </p:sp>
      <p:sp>
        <p:nvSpPr>
          <p:cNvPr id="10" name="Picture 10">
            <a:extLst>
              <a:ext uri="{FF2B5EF4-FFF2-40B4-BE49-F238E27FC236}">
                <a16:creationId xmlns:a16="http://schemas.microsoft.com/office/drawing/2014/main" id="{51DE4B14-19BD-E99E-66DE-BE4CD269EF6B}"/>
              </a:ext>
              <a:ext uri="{C183D7F6-B498-43B3-948B-1728B52AA6E4}">
                <adec:decorative xmlns:adec="http://schemas.microsoft.com/office/drawing/2017/decorative" val="1"/>
              </a:ext>
            </a:extLst>
          </p:cNvPr>
          <p:cNvSpPr/>
          <p:nvPr/>
        </p:nvSpPr>
        <p:spPr>
          <a:xfrm rot="231877">
            <a:off x="89072" y="298489"/>
            <a:ext cx="6021134" cy="6299999"/>
          </a:xfrm>
          <a:custGeom>
            <a:avLst/>
            <a:gdLst>
              <a:gd name="connsiteX0" fmla="*/ 8808595 w 8829787"/>
              <a:gd name="connsiteY0" fmla="*/ 3482560 h 6161228"/>
              <a:gd name="connsiteX1" fmla="*/ 8829667 w 8829787"/>
              <a:gd name="connsiteY1" fmla="*/ 4542806 h 6161228"/>
              <a:gd name="connsiteX2" fmla="*/ 8664598 w 8829787"/>
              <a:gd name="connsiteY2" fmla="*/ 4860106 h 6161228"/>
              <a:gd name="connsiteX3" fmla="*/ 7252730 w 8829787"/>
              <a:gd name="connsiteY3" fmla="*/ 5161927 h 6161228"/>
              <a:gd name="connsiteX4" fmla="*/ 6732937 w 8829787"/>
              <a:gd name="connsiteY4" fmla="*/ 5270274 h 6161228"/>
              <a:gd name="connsiteX5" fmla="*/ 5805739 w 8829787"/>
              <a:gd name="connsiteY5" fmla="*/ 5440532 h 6161228"/>
              <a:gd name="connsiteX6" fmla="*/ 4801276 w 8829787"/>
              <a:gd name="connsiteY6" fmla="*/ 5564357 h 6161228"/>
              <a:gd name="connsiteX7" fmla="*/ 3284043 w 8829787"/>
              <a:gd name="connsiteY7" fmla="*/ 5734615 h 6161228"/>
              <a:gd name="connsiteX8" fmla="*/ 2525427 w 8829787"/>
              <a:gd name="connsiteY8" fmla="*/ 5827483 h 6161228"/>
              <a:gd name="connsiteX9" fmla="*/ 980098 w 8829787"/>
              <a:gd name="connsiteY9" fmla="*/ 6113827 h 6161228"/>
              <a:gd name="connsiteX10" fmla="*/ 509475 w 8829787"/>
              <a:gd name="connsiteY10" fmla="*/ 6137044 h 6161228"/>
              <a:gd name="connsiteX11" fmla="*/ 365479 w 8829787"/>
              <a:gd name="connsiteY11" fmla="*/ 6067393 h 6161228"/>
              <a:gd name="connsiteX12" fmla="*/ 235531 w 8829787"/>
              <a:gd name="connsiteY12" fmla="*/ 5781049 h 6161228"/>
              <a:gd name="connsiteX13" fmla="*/ 7243 w 8829787"/>
              <a:gd name="connsiteY13" fmla="*/ 2840221 h 6161228"/>
              <a:gd name="connsiteX14" fmla="*/ 52901 w 8829787"/>
              <a:gd name="connsiteY14" fmla="*/ 2035363 h 6161228"/>
              <a:gd name="connsiteX15" fmla="*/ 165288 w 8829787"/>
              <a:gd name="connsiteY15" fmla="*/ 1222765 h 6161228"/>
              <a:gd name="connsiteX16" fmla="*/ 368991 w 8829787"/>
              <a:gd name="connsiteY16" fmla="*/ 936422 h 6161228"/>
              <a:gd name="connsiteX17" fmla="*/ 755323 w 8829787"/>
              <a:gd name="connsiteY17" fmla="*/ 936422 h 6161228"/>
              <a:gd name="connsiteX18" fmla="*/ 1612278 w 8829787"/>
              <a:gd name="connsiteY18" fmla="*/ 874509 h 6161228"/>
              <a:gd name="connsiteX19" fmla="*/ 2286604 w 8829787"/>
              <a:gd name="connsiteY19" fmla="*/ 828075 h 6161228"/>
              <a:gd name="connsiteX20" fmla="*/ 4407919 w 8829787"/>
              <a:gd name="connsiteY20" fmla="*/ 704251 h 6161228"/>
              <a:gd name="connsiteX21" fmla="*/ 5482625 w 8829787"/>
              <a:gd name="connsiteY21" fmla="*/ 503036 h 6161228"/>
              <a:gd name="connsiteX22" fmla="*/ 6121829 w 8829787"/>
              <a:gd name="connsiteY22" fmla="*/ 371473 h 6161228"/>
              <a:gd name="connsiteX23" fmla="*/ 7010394 w 8829787"/>
              <a:gd name="connsiteY23" fmla="*/ 131563 h 6161228"/>
              <a:gd name="connsiteX24" fmla="*/ 7459944 w 8829787"/>
              <a:gd name="connsiteY24" fmla="*/ 54173 h 6161228"/>
              <a:gd name="connsiteX25" fmla="*/ 8380117 w 8829787"/>
              <a:gd name="connsiteY25" fmla="*/ 0 h 6161228"/>
              <a:gd name="connsiteX26" fmla="*/ 8538162 w 8829787"/>
              <a:gd name="connsiteY26" fmla="*/ 30956 h 6161228"/>
              <a:gd name="connsiteX27" fmla="*/ 8629477 w 8829787"/>
              <a:gd name="connsiteY27" fmla="*/ 208954 h 6161228"/>
              <a:gd name="connsiteX28" fmla="*/ 8762937 w 8829787"/>
              <a:gd name="connsiteY28" fmla="*/ 1896060 h 6161228"/>
              <a:gd name="connsiteX29" fmla="*/ 8798059 w 8829787"/>
              <a:gd name="connsiteY29" fmla="*/ 2778309 h 6161228"/>
              <a:gd name="connsiteX30" fmla="*/ 8798059 w 8829787"/>
              <a:gd name="connsiteY30" fmla="*/ 3467082 h 6161228"/>
              <a:gd name="connsiteX31" fmla="*/ 8808595 w 8829787"/>
              <a:gd name="connsiteY31" fmla="*/ 3467082 h 6161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829787" h="6161228">
                <a:moveTo>
                  <a:pt x="8808595" y="3482560"/>
                </a:moveTo>
                <a:cubicBezTo>
                  <a:pt x="8815619" y="3830816"/>
                  <a:pt x="8822643" y="4186811"/>
                  <a:pt x="8829667" y="4542806"/>
                </a:cubicBezTo>
                <a:cubicBezTo>
                  <a:pt x="8833180" y="4705325"/>
                  <a:pt x="8759425" y="4852366"/>
                  <a:pt x="8664598" y="4860106"/>
                </a:cubicBezTo>
                <a:cubicBezTo>
                  <a:pt x="8190463" y="4906540"/>
                  <a:pt x="7719840" y="5007147"/>
                  <a:pt x="7252730" y="5161927"/>
                </a:cubicBezTo>
                <a:cubicBezTo>
                  <a:pt x="7080636" y="5216101"/>
                  <a:pt x="6905030" y="5239318"/>
                  <a:pt x="6732937" y="5270274"/>
                </a:cubicBezTo>
                <a:cubicBezTo>
                  <a:pt x="6423871" y="5332186"/>
                  <a:pt x="6114805" y="5394098"/>
                  <a:pt x="5805739" y="5440532"/>
                </a:cubicBezTo>
                <a:cubicBezTo>
                  <a:pt x="5472089" y="5494705"/>
                  <a:pt x="5134926" y="5548878"/>
                  <a:pt x="4801276" y="5564357"/>
                </a:cubicBezTo>
                <a:cubicBezTo>
                  <a:pt x="4295532" y="5595312"/>
                  <a:pt x="3786275" y="5634007"/>
                  <a:pt x="3284043" y="5734615"/>
                </a:cubicBezTo>
                <a:cubicBezTo>
                  <a:pt x="3031171" y="5781049"/>
                  <a:pt x="2778299" y="5788788"/>
                  <a:pt x="2525427" y="5827483"/>
                </a:cubicBezTo>
                <a:cubicBezTo>
                  <a:pt x="2009147" y="5904873"/>
                  <a:pt x="1492866" y="5951308"/>
                  <a:pt x="980098" y="6113827"/>
                </a:cubicBezTo>
                <a:cubicBezTo>
                  <a:pt x="825565" y="6168000"/>
                  <a:pt x="667520" y="6175739"/>
                  <a:pt x="509475" y="6137044"/>
                </a:cubicBezTo>
                <a:cubicBezTo>
                  <a:pt x="460306" y="6121566"/>
                  <a:pt x="411136" y="6098349"/>
                  <a:pt x="365479" y="6067393"/>
                </a:cubicBezTo>
                <a:cubicBezTo>
                  <a:pt x="295236" y="6013220"/>
                  <a:pt x="249579" y="5935829"/>
                  <a:pt x="235531" y="5781049"/>
                </a:cubicBezTo>
                <a:cubicBezTo>
                  <a:pt x="165288" y="4798194"/>
                  <a:pt x="88022" y="3823077"/>
                  <a:pt x="7243" y="2840221"/>
                </a:cubicBezTo>
                <a:cubicBezTo>
                  <a:pt x="-10317" y="2569355"/>
                  <a:pt x="3731" y="2290750"/>
                  <a:pt x="52901" y="2035363"/>
                </a:cubicBezTo>
                <a:cubicBezTo>
                  <a:pt x="98558" y="1772236"/>
                  <a:pt x="154752" y="1509109"/>
                  <a:pt x="165288" y="1222765"/>
                </a:cubicBezTo>
                <a:cubicBezTo>
                  <a:pt x="172313" y="1037029"/>
                  <a:pt x="253091" y="936422"/>
                  <a:pt x="368991" y="936422"/>
                </a:cubicBezTo>
                <a:cubicBezTo>
                  <a:pt x="498939" y="936422"/>
                  <a:pt x="625375" y="944161"/>
                  <a:pt x="755323" y="936422"/>
                </a:cubicBezTo>
                <a:cubicBezTo>
                  <a:pt x="1039804" y="920944"/>
                  <a:pt x="1327797" y="897726"/>
                  <a:pt x="1612278" y="874509"/>
                </a:cubicBezTo>
                <a:cubicBezTo>
                  <a:pt x="1837054" y="859031"/>
                  <a:pt x="2061829" y="820336"/>
                  <a:pt x="2286604" y="828075"/>
                </a:cubicBezTo>
                <a:cubicBezTo>
                  <a:pt x="2996050" y="843553"/>
                  <a:pt x="3701985" y="773902"/>
                  <a:pt x="4407919" y="704251"/>
                </a:cubicBezTo>
                <a:cubicBezTo>
                  <a:pt x="4766155" y="673295"/>
                  <a:pt x="5124390" y="572688"/>
                  <a:pt x="5482625" y="503036"/>
                </a:cubicBezTo>
                <a:cubicBezTo>
                  <a:pt x="5696864" y="464341"/>
                  <a:pt x="5907591" y="425646"/>
                  <a:pt x="6121829" y="371473"/>
                </a:cubicBezTo>
                <a:cubicBezTo>
                  <a:pt x="6420359" y="294083"/>
                  <a:pt x="6715377" y="208954"/>
                  <a:pt x="7010394" y="131563"/>
                </a:cubicBezTo>
                <a:cubicBezTo>
                  <a:pt x="7157902" y="92868"/>
                  <a:pt x="7308923" y="69651"/>
                  <a:pt x="7459944" y="54173"/>
                </a:cubicBezTo>
                <a:cubicBezTo>
                  <a:pt x="7765498" y="30956"/>
                  <a:pt x="8074564" y="15478"/>
                  <a:pt x="8380117" y="0"/>
                </a:cubicBezTo>
                <a:cubicBezTo>
                  <a:pt x="8432799" y="0"/>
                  <a:pt x="8485480" y="15478"/>
                  <a:pt x="8538162" y="30956"/>
                </a:cubicBezTo>
                <a:cubicBezTo>
                  <a:pt x="8583820" y="38695"/>
                  <a:pt x="8622453" y="108346"/>
                  <a:pt x="8629477" y="208954"/>
                </a:cubicBezTo>
                <a:cubicBezTo>
                  <a:pt x="8671622" y="773902"/>
                  <a:pt x="8720792" y="1331112"/>
                  <a:pt x="8762937" y="1896060"/>
                </a:cubicBezTo>
                <a:cubicBezTo>
                  <a:pt x="8784010" y="2190143"/>
                  <a:pt x="8791034" y="2484226"/>
                  <a:pt x="8798059" y="2778309"/>
                </a:cubicBezTo>
                <a:cubicBezTo>
                  <a:pt x="8805083" y="3010479"/>
                  <a:pt x="8798059" y="3234911"/>
                  <a:pt x="8798059" y="3467082"/>
                </a:cubicBezTo>
                <a:lnTo>
                  <a:pt x="8808595" y="3467082"/>
                </a:lnTo>
                <a:close/>
              </a:path>
            </a:pathLst>
          </a:custGeom>
          <a:solidFill>
            <a:srgbClr val="7AA62C"/>
          </a:solidFill>
          <a:ln w="24379" cap="flat">
            <a:noFill/>
            <a:prstDash val="solid"/>
            <a:miter/>
          </a:ln>
        </p:spPr>
        <p:txBody>
          <a:bodyPr rtlCol="0" anchor="ctr"/>
          <a:lstStyle/>
          <a:p>
            <a:endParaRPr lang="en-US"/>
          </a:p>
        </p:txBody>
      </p:sp>
      <p:sp>
        <p:nvSpPr>
          <p:cNvPr id="3" name="Text Placeholder 2">
            <a:extLst>
              <a:ext uri="{FF2B5EF4-FFF2-40B4-BE49-F238E27FC236}">
                <a16:creationId xmlns:a16="http://schemas.microsoft.com/office/drawing/2014/main" id="{407EA01B-A26C-7EE7-CECA-FFC2B3568B7B}"/>
              </a:ext>
            </a:extLst>
          </p:cNvPr>
          <p:cNvSpPr>
            <a:spLocks noGrp="1"/>
          </p:cNvSpPr>
          <p:nvPr>
            <p:ph type="body" sz="quarter" idx="10" hasCustomPrompt="1"/>
          </p:nvPr>
        </p:nvSpPr>
        <p:spPr>
          <a:xfrm>
            <a:off x="381885" y="365126"/>
            <a:ext cx="10996612" cy="461962"/>
          </a:xfrm>
          <a:prstGeom prst="rect">
            <a:avLst/>
          </a:prstGeom>
        </p:spPr>
        <p:txBody>
          <a:bodyPr lIns="0"/>
          <a:lstStyle>
            <a:lvl1pPr>
              <a:defRPr sz="2400" b="1" baseline="0">
                <a:solidFill>
                  <a:srgbClr val="597F32"/>
                </a:solidFill>
              </a:defRPr>
            </a:lvl1pPr>
          </a:lstStyle>
          <a:p>
            <a:pPr lvl="0"/>
            <a:r>
              <a:rPr lang="en-GB" dirty="0"/>
              <a:t>How to use this PPT</a:t>
            </a:r>
          </a:p>
        </p:txBody>
      </p:sp>
      <p:sp>
        <p:nvSpPr>
          <p:cNvPr id="6" name="Content Placeholder 2">
            <a:extLst>
              <a:ext uri="{FF2B5EF4-FFF2-40B4-BE49-F238E27FC236}">
                <a16:creationId xmlns:a16="http://schemas.microsoft.com/office/drawing/2014/main" id="{52690846-67D7-C6B4-F395-BD39C934B5A8}"/>
              </a:ext>
            </a:extLst>
          </p:cNvPr>
          <p:cNvSpPr>
            <a:spLocks noGrp="1"/>
          </p:cNvSpPr>
          <p:nvPr>
            <p:ph idx="1" hasCustomPrompt="1"/>
          </p:nvPr>
        </p:nvSpPr>
        <p:spPr>
          <a:xfrm>
            <a:off x="381885" y="1470244"/>
            <a:ext cx="5714115" cy="5022630"/>
          </a:xfrm>
          <a:prstGeom prst="rect">
            <a:avLst/>
          </a:prstGeom>
        </p:spPr>
        <p:txBody>
          <a:bodyPr lIns="0" rIns="90000"/>
          <a:lstStyle>
            <a:lvl1pPr marL="0" indent="0">
              <a:buFontTx/>
              <a:buNone/>
              <a:defRPr b="0" i="0" baseline="0">
                <a:solidFill>
                  <a:schemeClr val="bg1"/>
                </a:solidFill>
              </a:defRPr>
            </a:lvl1pPr>
            <a:lvl2pPr marL="800100" indent="-342900">
              <a:buFont typeface="Arial" panose="020B0604020202020204" pitchFamily="34" charset="0"/>
              <a:buChar char="•"/>
              <a:defRPr>
                <a:solidFill>
                  <a:schemeClr val="bg1"/>
                </a:solidFill>
              </a:defRPr>
            </a:lvl2pPr>
            <a:lvl3pPr marL="1257300" indent="-342900">
              <a:buFont typeface="Arial" panose="020B0604020202020204" pitchFamily="34" charset="0"/>
              <a:buChar char="•"/>
              <a:defRPr>
                <a:solidFill>
                  <a:schemeClr val="bg1"/>
                </a:solidFill>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 Placeholder 2">
            <a:extLst>
              <a:ext uri="{FF2B5EF4-FFF2-40B4-BE49-F238E27FC236}">
                <a16:creationId xmlns:a16="http://schemas.microsoft.com/office/drawing/2014/main" id="{967AA7F8-0B4F-B611-D634-407889171FEF}"/>
              </a:ext>
            </a:extLst>
          </p:cNvPr>
          <p:cNvSpPr>
            <a:spLocks noGrp="1"/>
          </p:cNvSpPr>
          <p:nvPr>
            <p:ph type="body" sz="quarter" idx="12" hasCustomPrompt="1"/>
          </p:nvPr>
        </p:nvSpPr>
        <p:spPr>
          <a:xfrm>
            <a:off x="6477885" y="945469"/>
            <a:ext cx="5247950" cy="461962"/>
          </a:xfrm>
          <a:prstGeom prst="rect">
            <a:avLst/>
          </a:prstGeom>
        </p:spPr>
        <p:txBody>
          <a:bodyPr lIns="0"/>
          <a:lstStyle>
            <a:lvl1pPr>
              <a:defRPr sz="2400" b="1"/>
            </a:lvl1pPr>
          </a:lstStyle>
          <a:p>
            <a:r>
              <a:rPr lang="en-GB" sz="2400" b="1" dirty="0">
                <a:cs typeface="Arial"/>
              </a:rPr>
              <a:t>Accompanying Resources:</a:t>
            </a:r>
          </a:p>
        </p:txBody>
      </p:sp>
      <p:sp>
        <p:nvSpPr>
          <p:cNvPr id="8" name="Content Placeholder 2">
            <a:extLst>
              <a:ext uri="{FF2B5EF4-FFF2-40B4-BE49-F238E27FC236}">
                <a16:creationId xmlns:a16="http://schemas.microsoft.com/office/drawing/2014/main" id="{F32501BB-9EBF-561C-EF42-760BD16DFF67}"/>
              </a:ext>
            </a:extLst>
          </p:cNvPr>
          <p:cNvSpPr>
            <a:spLocks noGrp="1"/>
          </p:cNvSpPr>
          <p:nvPr>
            <p:ph idx="11" hasCustomPrompt="1"/>
          </p:nvPr>
        </p:nvSpPr>
        <p:spPr>
          <a:xfrm>
            <a:off x="6477886" y="1470244"/>
            <a:ext cx="5247950"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1"/>
            <a:r>
              <a:rPr lang="en-GB" dirty="0"/>
              <a:t>Bullet level</a:t>
            </a:r>
          </a:p>
          <a:p>
            <a:pPr lvl="2"/>
            <a:r>
              <a:rPr lang="en-GB" dirty="0"/>
              <a:t>Second level</a:t>
            </a:r>
          </a:p>
        </p:txBody>
      </p:sp>
    </p:spTree>
    <p:extLst>
      <p:ext uri="{BB962C8B-B14F-4D97-AF65-F5344CB8AC3E}">
        <p14:creationId xmlns:p14="http://schemas.microsoft.com/office/powerpoint/2010/main" val="26632495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Content-Polaroi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sz="2400"/>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15" name="Picture Placeholder 13">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5814652" y="1075414"/>
            <a:ext cx="5048013" cy="5460246"/>
          </a:xfrm>
          <a:prstGeom prst="rect">
            <a:avLst/>
          </a:prstGeom>
          <a:blipFill>
            <a:blip r:embed="rId2"/>
            <a:stretch>
              <a:fillRect l="-412" r="-412"/>
            </a:stretch>
          </a:blipFill>
        </p:spPr>
        <p:txBody>
          <a:bodyPr/>
          <a:lstStyle/>
          <a:p>
            <a:r>
              <a:rPr lang="en-US"/>
              <a:t> </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6353937" y="1386985"/>
            <a:ext cx="4151741" cy="3985115"/>
          </a:xfrm>
          <a:prstGeom prst="rect">
            <a:avLst/>
          </a:prstGeom>
        </p:spPr>
        <p:txBody>
          <a:bodyPr/>
          <a:lstStyle/>
          <a:p>
            <a:endParaRPr lang="en-US"/>
          </a:p>
        </p:txBody>
      </p:sp>
      <p:sp>
        <p:nvSpPr>
          <p:cNvPr id="4" name="Text Placeholder 41">
            <a:extLst>
              <a:ext uri="{FF2B5EF4-FFF2-40B4-BE49-F238E27FC236}">
                <a16:creationId xmlns:a16="http://schemas.microsoft.com/office/drawing/2014/main" id="{1F4DD1BE-B6E0-CBE2-78DB-2ABB2921DADB}"/>
              </a:ext>
            </a:extLst>
          </p:cNvPr>
          <p:cNvSpPr>
            <a:spLocks noGrp="1"/>
          </p:cNvSpPr>
          <p:nvPr>
            <p:ph type="body" sz="quarter" idx="23"/>
          </p:nvPr>
        </p:nvSpPr>
        <p:spPr>
          <a:xfrm>
            <a:off x="7117447" y="5692944"/>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554809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7" name="Picture 5">
            <a:extLst>
              <a:ext uri="{FF2B5EF4-FFF2-40B4-BE49-F238E27FC236}">
                <a16:creationId xmlns:a16="http://schemas.microsoft.com/office/drawing/2014/main" id="{B7BB9657-BC72-7070-9EFC-2C2344D5FE75}"/>
              </a:ext>
              <a:ext uri="{C183D7F6-B498-43B3-948B-1728B52AA6E4}">
                <adec:decorative xmlns:adec="http://schemas.microsoft.com/office/drawing/2017/decorative" val="1"/>
              </a:ext>
            </a:extLst>
          </p:cNvPr>
          <p:cNvSpPr/>
          <p:nvPr userDrawn="1"/>
        </p:nvSpPr>
        <p:spPr>
          <a:xfrm>
            <a:off x="78581" y="1205909"/>
            <a:ext cx="5836444" cy="5337766"/>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ADD0F0"/>
          </a:solidFill>
          <a:ln w="1544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638818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4" name="Picture 4">
            <a:extLst>
              <a:ext uri="{FF2B5EF4-FFF2-40B4-BE49-F238E27FC236}">
                <a16:creationId xmlns:a16="http://schemas.microsoft.com/office/drawing/2014/main" id="{7F9051B8-6A0F-FA37-0CF4-7373DF660A74}"/>
              </a:ext>
              <a:ext uri="{C183D7F6-B498-43B3-948B-1728B52AA6E4}">
                <adec:decorative xmlns:adec="http://schemas.microsoft.com/office/drawing/2017/decorative" val="1"/>
              </a:ext>
            </a:extLst>
          </p:cNvPr>
          <p:cNvSpPr/>
          <p:nvPr userDrawn="1"/>
        </p:nvSpPr>
        <p:spPr>
          <a:xfrm>
            <a:off x="230533" y="1009291"/>
            <a:ext cx="5447342" cy="5598543"/>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F5C946">
              <a:alpha val="55000"/>
            </a:srgbClr>
          </a:solidFill>
          <a:ln w="2269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704715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Content-Pebble-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243816" y="1178981"/>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38651" y="5669571"/>
            <a:ext cx="3643313" cy="579437"/>
          </a:xfrm>
          <a:prstGeom prst="rect">
            <a:avLst/>
          </a:prstGeom>
          <a:blipFill>
            <a:blip r:embed="rId2"/>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1008217" y="5752121"/>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5213534" y="1065876"/>
            <a:ext cx="5905354" cy="518313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grpSp>
        <p:nvGrpSpPr>
          <p:cNvPr id="5" name="Group 2">
            <a:extLst>
              <a:ext uri="{FF2B5EF4-FFF2-40B4-BE49-F238E27FC236}">
                <a16:creationId xmlns:a16="http://schemas.microsoft.com/office/drawing/2014/main" id="{821DB049-EE30-C60F-4BE8-EC4BF44F3BAC}"/>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6" name="Freeform 3">
              <a:extLst>
                <a:ext uri="{FF2B5EF4-FFF2-40B4-BE49-F238E27FC236}">
                  <a16:creationId xmlns:a16="http://schemas.microsoft.com/office/drawing/2014/main" id="{74C30591-6FD3-9022-64B0-DA6538303BB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7" name="TextBox 4">
            <a:extLst>
              <a:ext uri="{FF2B5EF4-FFF2-40B4-BE49-F238E27FC236}">
                <a16:creationId xmlns:a16="http://schemas.microsoft.com/office/drawing/2014/main" id="{D58DDF2A-AC69-11D0-7197-CFA5E5AE316D}"/>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7823935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Content-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 uri="{C183D7F6-B498-43B3-948B-1728B52AA6E4}">
                <adec:decorative xmlns:adec="http://schemas.microsoft.com/office/drawing/2017/decorative" val="0"/>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2"/>
            <a:ext cx="5905354" cy="438378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6583284" y="1075414"/>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078120" y="5589969"/>
            <a:ext cx="3643313" cy="579437"/>
          </a:xfrm>
          <a:prstGeom prst="rect">
            <a:avLst/>
          </a:prstGeom>
          <a:blipFill>
            <a:blip r:embed="rId2"/>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7347686" y="5672519"/>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3" name="Group 2">
            <a:extLst>
              <a:ext uri="{FF2B5EF4-FFF2-40B4-BE49-F238E27FC236}">
                <a16:creationId xmlns:a16="http://schemas.microsoft.com/office/drawing/2014/main" id="{7FDE46AC-A9E1-7572-F6FB-B125C72FFDB7}"/>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4" name="Freeform 3">
              <a:extLst>
                <a:ext uri="{FF2B5EF4-FFF2-40B4-BE49-F238E27FC236}">
                  <a16:creationId xmlns:a16="http://schemas.microsoft.com/office/drawing/2014/main" id="{93CC7725-7842-6C90-329A-E7C115E56D54}"/>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5" name="TextBox 4">
            <a:extLst>
              <a:ext uri="{FF2B5EF4-FFF2-40B4-BE49-F238E27FC236}">
                <a16:creationId xmlns:a16="http://schemas.microsoft.com/office/drawing/2014/main" id="{E72FBDE7-90A9-23FC-478B-516940194C99}"/>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49194951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Content-2-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6819952" cy="710288"/>
          </a:xfrm>
          <a:prstGeom prst="rect">
            <a:avLst/>
          </a:prstGeom>
        </p:spPr>
        <p:txBody>
          <a:bodyPr lIns="0" rIns="90000"/>
          <a:lstStyle>
            <a:lvl1pPr>
              <a:defRPr sz="3200" baseline="0"/>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1"/>
            <a:ext cx="5905354" cy="5308613"/>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7" name="Picture Placeholder 43">
            <a:extLst>
              <a:ext uri="{FF2B5EF4-FFF2-40B4-BE49-F238E27FC236}">
                <a16:creationId xmlns:a16="http://schemas.microsoft.com/office/drawing/2014/main" id="{119E02C8-E0FD-C021-53C9-50A98870C034}"/>
              </a:ext>
            </a:extLst>
          </p:cNvPr>
          <p:cNvSpPr>
            <a:spLocks noGrp="1"/>
          </p:cNvSpPr>
          <p:nvPr>
            <p:ph type="pic" sz="quarter" idx="13" hasCustomPrompt="1"/>
          </p:nvPr>
        </p:nvSpPr>
        <p:spPr>
          <a:xfrm>
            <a:off x="7152453" y="127931"/>
            <a:ext cx="4204166" cy="3070506"/>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10" name="Washi">
            <a:extLst>
              <a:ext uri="{FF2B5EF4-FFF2-40B4-BE49-F238E27FC236}">
                <a16:creationId xmlns:a16="http://schemas.microsoft.com/office/drawing/2014/main" id="{39C52D04-F408-5642-E06A-3FDED0B51852}"/>
              </a:ext>
              <a:ext uri="{C183D7F6-B498-43B3-948B-1728B52AA6E4}">
                <adec:decorative xmlns:adec="http://schemas.microsoft.com/office/drawing/2017/decorative" val="1"/>
              </a:ext>
            </a:extLst>
          </p:cNvPr>
          <p:cNvSpPr>
            <a:spLocks noGrp="1"/>
          </p:cNvSpPr>
          <p:nvPr>
            <p:ph type="pic" sz="quarter" idx="24" hasCustomPrompt="1"/>
          </p:nvPr>
        </p:nvSpPr>
        <p:spPr>
          <a:xfrm>
            <a:off x="7177139" y="2630017"/>
            <a:ext cx="2223218" cy="579437"/>
          </a:xfrm>
          <a:prstGeom prst="rect">
            <a:avLst/>
          </a:prstGeom>
          <a:blipFill>
            <a:blip r:embed="rId2"/>
            <a:stretch>
              <a:fillRect l="-412" r="-412"/>
            </a:stretch>
          </a:blipFill>
        </p:spPr>
        <p:txBody>
          <a:bodyPr/>
          <a:lstStyle/>
          <a:p>
            <a:r>
              <a:rPr lang="en-US"/>
              <a:t> </a:t>
            </a:r>
          </a:p>
        </p:txBody>
      </p:sp>
      <p:sp>
        <p:nvSpPr>
          <p:cNvPr id="14" name="Text Placeholder 41">
            <a:extLst>
              <a:ext uri="{FF2B5EF4-FFF2-40B4-BE49-F238E27FC236}">
                <a16:creationId xmlns:a16="http://schemas.microsoft.com/office/drawing/2014/main" id="{6E098A6C-30D9-2247-8DF2-5E5C9D8A4AA0}"/>
              </a:ext>
            </a:extLst>
          </p:cNvPr>
          <p:cNvSpPr>
            <a:spLocks noGrp="1"/>
          </p:cNvSpPr>
          <p:nvPr>
            <p:ph type="body" sz="quarter" idx="23"/>
          </p:nvPr>
        </p:nvSpPr>
        <p:spPr>
          <a:xfrm>
            <a:off x="7232224" y="2701550"/>
            <a:ext cx="2021945"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9" name="Picture Placeholder 47">
            <a:extLst>
              <a:ext uri="{FF2B5EF4-FFF2-40B4-BE49-F238E27FC236}">
                <a16:creationId xmlns:a16="http://schemas.microsoft.com/office/drawing/2014/main" id="{FFE1C230-603A-EEEC-B599-2DE9E313C8A2}"/>
              </a:ext>
            </a:extLst>
          </p:cNvPr>
          <p:cNvSpPr>
            <a:spLocks noGrp="1"/>
          </p:cNvSpPr>
          <p:nvPr>
            <p:ph type="pic" sz="quarter" idx="14" hasCustomPrompt="1"/>
          </p:nvPr>
        </p:nvSpPr>
        <p:spPr>
          <a:xfrm>
            <a:off x="6352998" y="3355905"/>
            <a:ext cx="4823228" cy="3374164"/>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5" name="Washi">
            <a:extLst>
              <a:ext uri="{FF2B5EF4-FFF2-40B4-BE49-F238E27FC236}">
                <a16:creationId xmlns:a16="http://schemas.microsoft.com/office/drawing/2014/main" id="{E3B1B4E7-928C-1AD7-05F2-BB41C3FEB1C2}"/>
              </a:ext>
              <a:ext uri="{C183D7F6-B498-43B3-948B-1728B52AA6E4}">
                <adec:decorative xmlns:adec="http://schemas.microsoft.com/office/drawing/2017/decorative" val="1"/>
              </a:ext>
            </a:extLst>
          </p:cNvPr>
          <p:cNvSpPr>
            <a:spLocks noGrp="1"/>
          </p:cNvSpPr>
          <p:nvPr>
            <p:ph type="pic" sz="quarter" idx="25" hasCustomPrompt="1"/>
          </p:nvPr>
        </p:nvSpPr>
        <p:spPr>
          <a:xfrm>
            <a:off x="9178952" y="6110222"/>
            <a:ext cx="2223218" cy="579437"/>
          </a:xfrm>
          <a:prstGeom prst="rect">
            <a:avLst/>
          </a:prstGeom>
          <a:blipFill>
            <a:blip r:embed="rId2"/>
            <a:stretch>
              <a:fillRect l="-412" r="-412"/>
            </a:stretch>
          </a:blipFill>
        </p:spPr>
        <p:txBody>
          <a:bodyPr/>
          <a:lstStyle/>
          <a:p>
            <a:r>
              <a:rPr lang="en-US"/>
              <a:t> </a:t>
            </a:r>
          </a:p>
        </p:txBody>
      </p:sp>
      <p:sp>
        <p:nvSpPr>
          <p:cNvPr id="17" name="Text Placeholder 41">
            <a:extLst>
              <a:ext uri="{FF2B5EF4-FFF2-40B4-BE49-F238E27FC236}">
                <a16:creationId xmlns:a16="http://schemas.microsoft.com/office/drawing/2014/main" id="{5B1AC22B-BC52-1F39-7611-60030CB14398}"/>
              </a:ext>
            </a:extLst>
          </p:cNvPr>
          <p:cNvSpPr>
            <a:spLocks noGrp="1"/>
          </p:cNvSpPr>
          <p:nvPr>
            <p:ph type="body" sz="quarter" idx="26"/>
          </p:nvPr>
        </p:nvSpPr>
        <p:spPr>
          <a:xfrm>
            <a:off x="9234037" y="6181755"/>
            <a:ext cx="2021945"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155489928"/>
      </p:ext>
    </p:extLst>
  </p:cSld>
  <p:clrMapOvr>
    <a:masterClrMapping/>
  </p:clrMapOvr>
  <p:extLst>
    <p:ext uri="{DCECCB84-F9BA-43D5-87BE-67443E8EF086}">
      <p15:sldGuideLst xmlns:p15="http://schemas.microsoft.com/office/powerpoint/2012/main">
        <p15:guide id="1" orient="horz" pos="2137"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3358D3-0AB5-6620-A638-0B4A1EB1ED92}"/>
              </a:ext>
            </a:extLst>
          </p:cNvPr>
          <p:cNvSpPr>
            <a:spLocks noGrp="1"/>
          </p:cNvSpPr>
          <p:nvPr>
            <p:ph type="title"/>
          </p:nvPr>
        </p:nvSpPr>
        <p:spPr>
          <a:xfrm>
            <a:off x="838200" y="-1027907"/>
            <a:ext cx="10515600" cy="1325563"/>
          </a:xfrm>
          <a:prstGeom prst="rect">
            <a:avLst/>
          </a:prstGeom>
        </p:spPr>
        <p:txBody>
          <a:bodyPr vert="horz" lIns="91440" tIns="45720" rIns="91440" bIns="45720" rtlCol="0" anchor="ctr">
            <a:normAutofit/>
          </a:bodyPr>
          <a:lstStyle/>
          <a:p>
            <a:r>
              <a:rPr lang="en-GB" dirty="0"/>
              <a:t>Click to edit Master title style</a:t>
            </a:r>
            <a:endParaRPr lang="en-US" dirty="0"/>
          </a:p>
        </p:txBody>
      </p:sp>
    </p:spTree>
    <p:extLst>
      <p:ext uri="{BB962C8B-B14F-4D97-AF65-F5344CB8AC3E}">
        <p14:creationId xmlns:p14="http://schemas.microsoft.com/office/powerpoint/2010/main" val="2215143578"/>
      </p:ext>
    </p:extLst>
  </p:cSld>
  <p:clrMap bg1="lt1" tx1="dk1" bg2="lt2" tx2="dk2" accent1="accent1" accent2="accent2" accent3="accent3" accent4="accent4" accent5="accent5" accent6="accent6" hlink="hlink" folHlink="folHlink"/>
  <p:sldLayoutIdLst>
    <p:sldLayoutId id="2147483689" r:id="rId1"/>
    <p:sldLayoutId id="2147483661" r:id="rId2"/>
    <p:sldLayoutId id="2147483691" r:id="rId3"/>
    <p:sldLayoutId id="2147483650" r:id="rId4"/>
    <p:sldLayoutId id="2147483683" r:id="rId5"/>
    <p:sldLayoutId id="2147483684" r:id="rId6"/>
    <p:sldLayoutId id="2147483673" r:id="rId7"/>
    <p:sldLayoutId id="2147483677" r:id="rId8"/>
    <p:sldLayoutId id="2147483679" r:id="rId9"/>
    <p:sldLayoutId id="2147483680" r:id="rId10"/>
    <p:sldLayoutId id="2147483666" r:id="rId11"/>
    <p:sldLayoutId id="2147483685" r:id="rId12"/>
    <p:sldLayoutId id="2147483667" r:id="rId13"/>
    <p:sldLayoutId id="2147483675" r:id="rId14"/>
    <p:sldLayoutId id="2147483671" r:id="rId15"/>
    <p:sldLayoutId id="2147483681" r:id="rId16"/>
    <p:sldLayoutId id="2147483672" r:id="rId17"/>
    <p:sldLayoutId id="2147483678" r:id="rId18"/>
    <p:sldLayoutId id="2147483664" r:id="rId19"/>
    <p:sldLayoutId id="2147483663" r:id="rId20"/>
    <p:sldLayoutId id="2147483660" r:id="rId21"/>
    <p:sldLayoutId id="2147483692" r:id="rId22"/>
    <p:sldLayoutId id="2147483682" r:id="rId23"/>
    <p:sldLayoutId id="2147483690" r:id="rId24"/>
  </p:sldLayoutIdLst>
  <p:txStyles>
    <p:titleStyle>
      <a:lvl1pPr algn="l" defTabSz="914400" rtl="0" eaLnBrk="1" latinLnBrk="0" hangingPunct="1">
        <a:lnSpc>
          <a:spcPct val="90000"/>
        </a:lnSpc>
        <a:spcBef>
          <a:spcPct val="0"/>
        </a:spcBef>
        <a:buNone/>
        <a:defRPr sz="2600" b="1" i="0" kern="1200" baseline="0">
          <a:solidFill>
            <a:srgbClr val="597F32"/>
          </a:solidFill>
          <a:latin typeface="Arial" panose="020B0604020202020204" pitchFamily="34" charset="0"/>
          <a:ea typeface="+mj-ea"/>
          <a:cs typeface="+mj-cs"/>
        </a:defRPr>
      </a:lvl1pPr>
    </p:titleStyle>
    <p:body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17.emf"/></Relationships>
</file>

<file path=ppt/slides/_rels/slide11.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17.emf"/></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17.emf"/></Relationships>
</file>

<file path=ppt/slides/_rels/slide18.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6.xml"/><Relationship Id="rId1" Type="http://schemas.openxmlformats.org/officeDocument/2006/relationships/slideLayout" Target="../slideLayouts/slideLayout12.xml"/><Relationship Id="rId5" Type="http://schemas.openxmlformats.org/officeDocument/2006/relationships/image" Target="../media/image30.png"/><Relationship Id="rId4" Type="http://schemas.openxmlformats.org/officeDocument/2006/relationships/image" Target="../media/image17.em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7.xml"/><Relationship Id="rId1" Type="http://schemas.openxmlformats.org/officeDocument/2006/relationships/slideLayout" Target="../slideLayouts/slideLayout12.xml"/><Relationship Id="rId4" Type="http://schemas.openxmlformats.org/officeDocument/2006/relationships/image" Target="../media/image17.emf"/></Relationships>
</file>

<file path=ppt/slides/_rels/slide21.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8.xml"/><Relationship Id="rId1" Type="http://schemas.openxmlformats.org/officeDocument/2006/relationships/slideLayout" Target="../slideLayouts/slideLayout12.xml"/><Relationship Id="rId4" Type="http://schemas.openxmlformats.org/officeDocument/2006/relationships/image" Target="../media/image33.emf"/></Relationships>
</file>

<file path=ppt/slides/_rels/slide22.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9.xml"/><Relationship Id="rId1" Type="http://schemas.openxmlformats.org/officeDocument/2006/relationships/slideLayout" Target="../slideLayouts/slideLayout12.xml"/><Relationship Id="rId6" Type="http://schemas.openxmlformats.org/officeDocument/2006/relationships/image" Target="../media/image17.emf"/><Relationship Id="rId5" Type="http://schemas.openxmlformats.org/officeDocument/2006/relationships/image" Target="../media/image35.png"/><Relationship Id="rId4" Type="http://schemas.openxmlformats.org/officeDocument/2006/relationships/image" Target="../media/image33.emf"/></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hyperlink" Target="https://www.google.com/maps/@48.2794617,-5.1125967,5.19z/data=!4m2!10m1!1e2" TargetMode="Externa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image" Target="../media/image17.emf"/></Relationships>
</file>

<file path=ppt/slides/_rels/slide3.xml.rels><?xml version="1.0" encoding="UTF-8" standalone="yes"?>
<Relationships xmlns="http://schemas.openxmlformats.org/package/2006/relationships"><Relationship Id="rId3" Type="http://schemas.openxmlformats.org/officeDocument/2006/relationships/hyperlink" Target="https://historicengland.org.uk/content/docs/education/explorer/knowing-bradford-script-pdf/"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hyperlink" Target="https://historicengland.org.uk/content/docs/education/explorer/knowing-bradford-activity-pack-pdf/"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1.xml"/><Relationship Id="rId1" Type="http://schemas.openxmlformats.org/officeDocument/2006/relationships/slideLayout" Target="../slideLayouts/slideLayout12.xml"/><Relationship Id="rId5" Type="http://schemas.openxmlformats.org/officeDocument/2006/relationships/image" Target="../media/image17.emf"/><Relationship Id="rId4" Type="http://schemas.microsoft.com/office/2007/relationships/hdphoto" Target="../media/hdphoto1.wdp"/></Relationships>
</file>

<file path=ppt/slides/_rels/slide3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2.xml"/><Relationship Id="rId1" Type="http://schemas.openxmlformats.org/officeDocument/2006/relationships/slideLayout" Target="../slideLayouts/slideLayout12.xml"/><Relationship Id="rId4" Type="http://schemas.openxmlformats.org/officeDocument/2006/relationships/image" Target="../media/image17.emf"/></Relationships>
</file>

<file path=ppt/slides/_rels/slide32.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23.xml"/><Relationship Id="rId1" Type="http://schemas.openxmlformats.org/officeDocument/2006/relationships/slideLayout" Target="../slideLayouts/slideLayout12.xml"/><Relationship Id="rId4" Type="http://schemas.openxmlformats.org/officeDocument/2006/relationships/image" Target="../media/image40.jpeg"/></Relationships>
</file>

<file path=ppt/slides/_rels/slide3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4.xml"/><Relationship Id="rId1" Type="http://schemas.openxmlformats.org/officeDocument/2006/relationships/slideLayout" Target="../slideLayouts/slideLayout12.xml"/><Relationship Id="rId4" Type="http://schemas.openxmlformats.org/officeDocument/2006/relationships/image" Target="../media/image17.emf"/></Relationships>
</file>

<file path=ppt/slides/_rels/slide34.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5.xml"/><Relationship Id="rId1" Type="http://schemas.openxmlformats.org/officeDocument/2006/relationships/slideLayout" Target="../slideLayouts/slideLayout12.xml"/><Relationship Id="rId4" Type="http://schemas.openxmlformats.org/officeDocument/2006/relationships/image" Target="../media/image17.emf"/></Relationships>
</file>

<file path=ppt/slides/_rels/slide3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6.xml"/><Relationship Id="rId1" Type="http://schemas.openxmlformats.org/officeDocument/2006/relationships/slideLayout" Target="../slideLayouts/slideLayout12.xml"/><Relationship Id="rId4" Type="http://schemas.openxmlformats.org/officeDocument/2006/relationships/image" Target="../media/image20.emf"/></Relationships>
</file>

<file path=ppt/slides/_rels/slide3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7.xml"/><Relationship Id="rId1" Type="http://schemas.openxmlformats.org/officeDocument/2006/relationships/slideLayout" Target="../slideLayouts/slideLayout12.xml"/><Relationship Id="rId5" Type="http://schemas.openxmlformats.org/officeDocument/2006/relationships/image" Target="../media/image45.jpeg"/><Relationship Id="rId4" Type="http://schemas.openxmlformats.org/officeDocument/2006/relationships/image" Target="../media/image20.emf"/></Relationships>
</file>

<file path=ppt/slides/_rels/slide38.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8.xml"/><Relationship Id="rId1" Type="http://schemas.openxmlformats.org/officeDocument/2006/relationships/slideLayout" Target="../slideLayouts/slideLayout12.xml"/><Relationship Id="rId4" Type="http://schemas.openxmlformats.org/officeDocument/2006/relationships/image" Target="../media/image20.emf"/></Relationships>
</file>

<file path=ppt/slides/_rels/slide3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9.xml"/><Relationship Id="rId1" Type="http://schemas.openxmlformats.org/officeDocument/2006/relationships/slideLayout" Target="../slideLayouts/slideLayout12.xml"/><Relationship Id="rId4" Type="http://schemas.openxmlformats.org/officeDocument/2006/relationships/image" Target="../media/image20.emf"/></Relationships>
</file>

<file path=ppt/slides/_rels/slide4.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30.xml"/><Relationship Id="rId1" Type="http://schemas.openxmlformats.org/officeDocument/2006/relationships/slideLayout" Target="../slideLayouts/slideLayout12.xml"/><Relationship Id="rId4" Type="http://schemas.openxmlformats.org/officeDocument/2006/relationships/image" Target="../media/image20.emf"/></Relationships>
</file>

<file path=ppt/slides/_rels/slide42.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1.xml"/><Relationship Id="rId1" Type="http://schemas.openxmlformats.org/officeDocument/2006/relationships/slideLayout" Target="../slideLayouts/slideLayout12.xml"/><Relationship Id="rId5" Type="http://schemas.openxmlformats.org/officeDocument/2006/relationships/image" Target="../media/image50.jpeg"/><Relationship Id="rId4" Type="http://schemas.openxmlformats.org/officeDocument/2006/relationships/image" Target="../media/image20.emf"/></Relationships>
</file>

<file path=ppt/slides/_rels/slide4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2.xml"/><Relationship Id="rId1" Type="http://schemas.openxmlformats.org/officeDocument/2006/relationships/slideLayout" Target="../slideLayouts/slideLayout12.xml"/><Relationship Id="rId5" Type="http://schemas.openxmlformats.org/officeDocument/2006/relationships/image" Target="../media/image52.jpeg"/><Relationship Id="rId4" Type="http://schemas.openxmlformats.org/officeDocument/2006/relationships/image" Target="../media/image20.emf"/></Relationships>
</file>

<file path=ppt/slides/_rels/slide44.xml.rels><?xml version="1.0" encoding="UTF-8" standalone="yes"?>
<Relationships xmlns="http://schemas.openxmlformats.org/package/2006/relationships"><Relationship Id="rId3" Type="http://schemas.openxmlformats.org/officeDocument/2006/relationships/image" Target="../media/image53.tiff"/><Relationship Id="rId2" Type="http://schemas.openxmlformats.org/officeDocument/2006/relationships/notesSlide" Target="../notesSlides/notesSlide33.xml"/><Relationship Id="rId1" Type="http://schemas.openxmlformats.org/officeDocument/2006/relationships/slideLayout" Target="../slideLayouts/slideLayout12.xml"/><Relationship Id="rId4" Type="http://schemas.openxmlformats.org/officeDocument/2006/relationships/image" Target="../media/image17.emf"/></Relationships>
</file>

<file path=ppt/slides/_rels/slide45.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34.xml"/><Relationship Id="rId1" Type="http://schemas.openxmlformats.org/officeDocument/2006/relationships/slideLayout" Target="../slideLayouts/slideLayout12.xml"/><Relationship Id="rId4" Type="http://schemas.openxmlformats.org/officeDocument/2006/relationships/image" Target="../media/image54.jpeg"/></Relationships>
</file>

<file path=ppt/slides/_rels/slide4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5.xml"/><Relationship Id="rId1" Type="http://schemas.openxmlformats.org/officeDocument/2006/relationships/slideLayout" Target="../slideLayouts/slideLayout12.xml"/><Relationship Id="rId4" Type="http://schemas.openxmlformats.org/officeDocument/2006/relationships/image" Target="../media/image17.emf"/></Relationships>
</file>

<file path=ppt/slides/_rels/slide4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36.xml"/><Relationship Id="rId1" Type="http://schemas.openxmlformats.org/officeDocument/2006/relationships/slideLayout" Target="../slideLayouts/slideLayout12.xml"/><Relationship Id="rId4" Type="http://schemas.openxmlformats.org/officeDocument/2006/relationships/image" Target="../media/image17.emf"/></Relationships>
</file>

<file path=ppt/slides/_rels/slide49.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37.xml"/><Relationship Id="rId1" Type="http://schemas.openxmlformats.org/officeDocument/2006/relationships/slideLayout" Target="../slideLayouts/slideLayout12.xml"/><Relationship Id="rId4" Type="http://schemas.openxmlformats.org/officeDocument/2006/relationships/image" Target="../media/image17.emf"/></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17.emf"/></Relationships>
</file>

<file path=ppt/slides/_rels/slide50.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8.xml"/><Relationship Id="rId1" Type="http://schemas.openxmlformats.org/officeDocument/2006/relationships/slideLayout" Target="../slideLayouts/slideLayout12.xml"/><Relationship Id="rId4" Type="http://schemas.openxmlformats.org/officeDocument/2006/relationships/image" Target="../media/image17.emf"/></Relationships>
</file>

<file path=ppt/slides/_rels/slide5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9.xml"/><Relationship Id="rId1" Type="http://schemas.openxmlformats.org/officeDocument/2006/relationships/slideLayout" Target="../slideLayouts/slideLayout12.xml"/><Relationship Id="rId4" Type="http://schemas.openxmlformats.org/officeDocument/2006/relationships/image" Target="../media/image17.emf"/></Relationships>
</file>

<file path=ppt/slides/_rels/slide5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1.xml"/><Relationship Id="rId1" Type="http://schemas.openxmlformats.org/officeDocument/2006/relationships/slideLayout" Target="../slideLayouts/slideLayout12.xml"/><Relationship Id="rId4" Type="http://schemas.openxmlformats.org/officeDocument/2006/relationships/image" Target="../media/image17.emf"/></Relationships>
</file>

<file path=ppt/slides/_rels/slide5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2.xml"/><Relationship Id="rId1" Type="http://schemas.openxmlformats.org/officeDocument/2006/relationships/slideLayout" Target="../slideLayouts/slideLayout12.xml"/><Relationship Id="rId4" Type="http://schemas.openxmlformats.org/officeDocument/2006/relationships/image" Target="../media/image17.emf"/></Relationships>
</file>

<file path=ppt/slides/_rels/slide56.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43.xml"/><Relationship Id="rId1" Type="http://schemas.openxmlformats.org/officeDocument/2006/relationships/slideLayout" Target="../slideLayouts/slideLayout12.xml"/><Relationship Id="rId4" Type="http://schemas.openxmlformats.org/officeDocument/2006/relationships/image" Target="../media/image63.png"/></Relationships>
</file>

<file path=ppt/slides/_rels/slide5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4.xml"/><Relationship Id="rId1" Type="http://schemas.openxmlformats.org/officeDocument/2006/relationships/slideLayout" Target="../slideLayouts/slideLayout12.xml"/><Relationship Id="rId4" Type="http://schemas.openxmlformats.org/officeDocument/2006/relationships/image" Target="../media/image17.emf"/></Relationships>
</file>

<file path=ppt/slides/_rels/slide5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17.emf"/></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2.xml"/></Relationships>
</file>

<file path=ppt/slides/_rels/slide61.xml.rels><?xml version="1.0" encoding="UTF-8" standalone="yes"?>
<Relationships xmlns="http://schemas.openxmlformats.org/package/2006/relationships"><Relationship Id="rId3" Type="http://schemas.openxmlformats.org/officeDocument/2006/relationships/hyperlink" Target="http://www.historicengland.org.uk/education" TargetMode="External"/><Relationship Id="rId2" Type="http://schemas.openxmlformats.org/officeDocument/2006/relationships/image" Target="../media/image17.emf"/><Relationship Id="rId1" Type="http://schemas.openxmlformats.org/officeDocument/2006/relationships/slideLayout" Target="../slideLayouts/slideLayout24.xml"/><Relationship Id="rId5" Type="http://schemas.openxmlformats.org/officeDocument/2006/relationships/image" Target="../media/image2.png"/><Relationship Id="rId4" Type="http://schemas.openxmlformats.org/officeDocument/2006/relationships/hyperlink" Target="mailto:contact@historicengland.org.uk?subject=Education%20Resources"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17.emf"/><Relationship Id="rId5" Type="http://schemas.openxmlformats.org/officeDocument/2006/relationships/image" Target="../media/image21.jpeg"/><Relationship Id="rId4" Type="http://schemas.openxmlformats.org/officeDocument/2006/relationships/image" Target="../media/image20.emf"/></Relationships>
</file>

<file path=ppt/slides/_rels/slide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20.emf"/></Relationships>
</file>

<file path=ppt/slides/_rels/slide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20.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E1490F-2742-D860-FF5B-7BAEE4C9D8B3}"/>
              </a:ext>
            </a:extLst>
          </p:cNvPr>
          <p:cNvSpPr>
            <a:spLocks noGrp="1"/>
          </p:cNvSpPr>
          <p:nvPr>
            <p:ph type="title"/>
          </p:nvPr>
        </p:nvSpPr>
        <p:spPr/>
        <p:txBody>
          <a:bodyPr/>
          <a:lstStyle/>
          <a:p>
            <a:r>
              <a:rPr lang="en-GB" sz="2400" dirty="0">
                <a:latin typeface="Arial" panose="020B0604020202020204" pitchFamily="34" charset="0"/>
                <a:cs typeface="Arial" panose="020B0604020202020204" pitchFamily="34" charset="0"/>
              </a:rPr>
              <a:t>Knowing Bradford: How can buildings tell a story? </a:t>
            </a:r>
            <a:endParaRPr lang="en-US" dirty="0"/>
          </a:p>
        </p:txBody>
      </p:sp>
      <p:sp>
        <p:nvSpPr>
          <p:cNvPr id="3" name="Subtitle 2">
            <a:extLst>
              <a:ext uri="{FF2B5EF4-FFF2-40B4-BE49-F238E27FC236}">
                <a16:creationId xmlns:a16="http://schemas.microsoft.com/office/drawing/2014/main" id="{3034D8A5-1ACA-BA88-23AB-70B1472DC03A}"/>
              </a:ext>
            </a:extLst>
          </p:cNvPr>
          <p:cNvSpPr>
            <a:spLocks noGrp="1"/>
          </p:cNvSpPr>
          <p:nvPr>
            <p:ph type="subTitle" idx="1"/>
          </p:nvPr>
        </p:nvSpPr>
        <p:spPr/>
        <p:txBody>
          <a:bodyPr/>
          <a:lstStyle/>
          <a:p>
            <a:r>
              <a:rPr lang="en-GB" sz="2400" dirty="0">
                <a:latin typeface="Arial" panose="020B0604020202020204" pitchFamily="34" charset="0"/>
                <a:cs typeface="Arial" panose="020B0604020202020204" pitchFamily="34" charset="0"/>
              </a:rPr>
              <a:t>Knowing Bradford: How can buildings tell a story? </a:t>
            </a:r>
          </a:p>
          <a:p>
            <a:endParaRPr lang="en-US" dirty="0"/>
          </a:p>
        </p:txBody>
      </p:sp>
      <p:pic>
        <p:nvPicPr>
          <p:cNvPr id="6" name="Picture Placeholder 5" descr="A sepia photo of a large building with lots of arches windows. There is also a tall clock tower in the centre of the building above the main entrance. ">
            <a:extLst>
              <a:ext uri="{FF2B5EF4-FFF2-40B4-BE49-F238E27FC236}">
                <a16:creationId xmlns:a16="http://schemas.microsoft.com/office/drawing/2014/main" id="{70BFAEFC-4968-22AC-B92E-2293D1E8EAF0}"/>
              </a:ext>
            </a:extLst>
          </p:cNvPr>
          <p:cNvPicPr>
            <a:picLocks noGrp="1" noChangeAspect="1"/>
          </p:cNvPicPr>
          <p:nvPr>
            <p:ph type="pic" sz="quarter" idx="10"/>
          </p:nvPr>
        </p:nvPicPr>
        <p:blipFill>
          <a:blip r:embed="rId2"/>
          <a:srcRect l="5149" r="5149"/>
          <a:stretch>
            <a:fillRect/>
          </a:stretch>
        </p:blipFill>
        <p:spPr/>
      </p:pic>
    </p:spTree>
    <p:extLst>
      <p:ext uri="{BB962C8B-B14F-4D97-AF65-F5344CB8AC3E}">
        <p14:creationId xmlns:p14="http://schemas.microsoft.com/office/powerpoint/2010/main" val="20472578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67F3C-4BBD-4E82-4719-76E83CC251D9}"/>
              </a:ext>
            </a:extLst>
          </p:cNvPr>
          <p:cNvSpPr>
            <a:spLocks noGrp="1"/>
          </p:cNvSpPr>
          <p:nvPr>
            <p:ph type="title"/>
          </p:nvPr>
        </p:nvSpPr>
        <p:spPr/>
        <p:txBody>
          <a:bodyPr/>
          <a:lstStyle/>
          <a:p>
            <a:r>
              <a:rPr lang="en-US" dirty="0"/>
              <a:t>Picture 6 – City Park and Mirror Pool, Bradford</a:t>
            </a:r>
          </a:p>
        </p:txBody>
      </p:sp>
      <p:pic>
        <p:nvPicPr>
          <p:cNvPr id="5" name="Picture 4" descr="A photo of a large pool in the middle of a town square. In the background is a large building (town hall) and other buildings. In the centre of the pool is a large fountain and there are lots of people including children in the pool and around the edges. ">
            <a:extLst>
              <a:ext uri="{FF2B5EF4-FFF2-40B4-BE49-F238E27FC236}">
                <a16:creationId xmlns:a16="http://schemas.microsoft.com/office/drawing/2014/main" id="{CAF95502-5BF0-92C7-5B28-24F36A8FD8B0}"/>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276025" y="1226091"/>
            <a:ext cx="6567055" cy="5114479"/>
          </a:xfrm>
          <a:prstGeom prst="rect">
            <a:avLst/>
          </a:prstGeom>
        </p:spPr>
      </p:pic>
      <p:pic>
        <p:nvPicPr>
          <p:cNvPr id="6" name="Picture 5">
            <a:extLst>
              <a:ext uri="{FF2B5EF4-FFF2-40B4-BE49-F238E27FC236}">
                <a16:creationId xmlns:a16="http://schemas.microsoft.com/office/drawing/2014/main" id="{3D039430-3102-EFB3-712F-5C47D29C8FB4}"/>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139696" y="1012886"/>
            <a:ext cx="6894576" cy="5516563"/>
          </a:xfrm>
          <a:prstGeom prst="rect">
            <a:avLst/>
          </a:prstGeom>
        </p:spPr>
      </p:pic>
    </p:spTree>
    <p:extLst>
      <p:ext uri="{BB962C8B-B14F-4D97-AF65-F5344CB8AC3E}">
        <p14:creationId xmlns:p14="http://schemas.microsoft.com/office/powerpoint/2010/main" val="2730283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6963D7B4-1AD7-4899-AC2D-FDC8B73109C1}"/>
              </a:ext>
            </a:extLst>
          </p:cNvPr>
          <p:cNvSpPr>
            <a:spLocks noGrp="1"/>
          </p:cNvSpPr>
          <p:nvPr>
            <p:ph type="title"/>
          </p:nvPr>
        </p:nvSpPr>
        <p:spPr/>
        <p:txBody>
          <a:bodyPr/>
          <a:lstStyle/>
          <a:p>
            <a:r>
              <a:rPr lang="en-GB" dirty="0"/>
              <a:t>TASK: City Hall Re-cap </a:t>
            </a:r>
            <a:r>
              <a:rPr lang="en-GB" dirty="0">
                <a:solidFill>
                  <a:schemeClr val="bg1"/>
                </a:solidFill>
              </a:rPr>
              <a:t>1</a:t>
            </a:r>
          </a:p>
        </p:txBody>
      </p:sp>
      <p:sp>
        <p:nvSpPr>
          <p:cNvPr id="10" name="TextBox 9">
            <a:extLst>
              <a:ext uri="{FF2B5EF4-FFF2-40B4-BE49-F238E27FC236}">
                <a16:creationId xmlns:a16="http://schemas.microsoft.com/office/drawing/2014/main" id="{A6AF08D9-A129-8881-14A9-A8A061910FAB}"/>
              </a:ext>
            </a:extLst>
          </p:cNvPr>
          <p:cNvSpPr txBox="1"/>
          <p:nvPr/>
        </p:nvSpPr>
        <p:spPr>
          <a:xfrm>
            <a:off x="603504" y="1674455"/>
            <a:ext cx="4553712" cy="1569660"/>
          </a:xfrm>
          <a:prstGeom prst="rect">
            <a:avLst/>
          </a:prstGeom>
          <a:noFill/>
        </p:spPr>
        <p:txBody>
          <a:bodyPr wrap="square">
            <a:spAutoFit/>
          </a:bodyPr>
          <a:lstStyle/>
          <a:p>
            <a:pPr>
              <a:buClrTx/>
              <a:buFontTx/>
              <a:buNone/>
            </a:pPr>
            <a:r>
              <a:rPr lang="en-GB" sz="3200" b="1" dirty="0">
                <a:latin typeface="Arial" panose="020B0604020202020204" pitchFamily="34" charset="0"/>
                <a:cs typeface="Arial" panose="020B0604020202020204" pitchFamily="34" charset="0"/>
              </a:rPr>
              <a:t>What names and facts can you remember from City Hall?</a:t>
            </a:r>
          </a:p>
        </p:txBody>
      </p:sp>
      <p:sp>
        <p:nvSpPr>
          <p:cNvPr id="3" name="Content Placeholder 2">
            <a:extLst>
              <a:ext uri="{FF2B5EF4-FFF2-40B4-BE49-F238E27FC236}">
                <a16:creationId xmlns:a16="http://schemas.microsoft.com/office/drawing/2014/main" id="{FDB51C0C-7150-47E9-B6D1-017C10ED3CCA}"/>
              </a:ext>
            </a:extLst>
          </p:cNvPr>
          <p:cNvSpPr>
            <a:spLocks noGrp="1"/>
          </p:cNvSpPr>
          <p:nvPr>
            <p:ph idx="1"/>
          </p:nvPr>
        </p:nvSpPr>
        <p:spPr>
          <a:xfrm>
            <a:off x="603504" y="3566160"/>
            <a:ext cx="3304436" cy="2926714"/>
          </a:xfrm>
        </p:spPr>
        <p:txBody>
          <a:bodyPr/>
          <a:lstStyle/>
          <a:p>
            <a:pPr>
              <a:buClrTx/>
              <a:buFontTx/>
              <a:buNone/>
            </a:pPr>
            <a:r>
              <a:rPr lang="en-GB" sz="2000" dirty="0">
                <a:latin typeface="Arial" panose="020B0604020202020204" pitchFamily="34" charset="0"/>
                <a:cs typeface="Arial" panose="020B0604020202020204" pitchFamily="34" charset="0"/>
              </a:rPr>
              <a:t>Here are some questions that you could do in pairs.</a:t>
            </a:r>
          </a:p>
          <a:p>
            <a:pPr>
              <a:buClrTx/>
              <a:buFontTx/>
              <a:buNone/>
            </a:pPr>
            <a:r>
              <a:rPr lang="en-GB" sz="2000" dirty="0">
                <a:latin typeface="Arial" panose="020B0604020202020204" pitchFamily="34" charset="0"/>
                <a:cs typeface="Arial" panose="020B0604020202020204" pitchFamily="34" charset="0"/>
              </a:rPr>
              <a:t>Some answers can be written in your own words.</a:t>
            </a:r>
          </a:p>
          <a:p>
            <a:pPr>
              <a:buClrTx/>
              <a:buFontTx/>
              <a:buNone/>
            </a:pPr>
            <a:r>
              <a:rPr lang="en-GB" sz="2000" dirty="0">
                <a:latin typeface="Arial" panose="020B0604020202020204" pitchFamily="34" charset="0"/>
                <a:cs typeface="Arial" panose="020B0604020202020204" pitchFamily="34" charset="0"/>
              </a:rPr>
              <a:t>Some questions need factual answers.</a:t>
            </a:r>
          </a:p>
          <a:p>
            <a:endParaRPr lang="en-US" dirty="0"/>
          </a:p>
        </p:txBody>
      </p:sp>
      <p:sp>
        <p:nvSpPr>
          <p:cNvPr id="4" name="Content Placeholder 3">
            <a:extLst>
              <a:ext uri="{FF2B5EF4-FFF2-40B4-BE49-F238E27FC236}">
                <a16:creationId xmlns:a16="http://schemas.microsoft.com/office/drawing/2014/main" id="{F3DD44DA-B00C-EC76-9162-6E96B78592BE}"/>
              </a:ext>
            </a:extLst>
          </p:cNvPr>
          <p:cNvSpPr>
            <a:spLocks noGrp="1"/>
          </p:cNvSpPr>
          <p:nvPr>
            <p:ph idx="10"/>
          </p:nvPr>
        </p:nvSpPr>
        <p:spPr>
          <a:xfrm>
            <a:off x="6498942" y="861332"/>
            <a:ext cx="4619945" cy="5631542"/>
          </a:xfrm>
        </p:spPr>
        <p:txBody>
          <a:bodyPr/>
          <a:lstStyle/>
          <a:p>
            <a:pPr>
              <a:buClrTx/>
              <a:buFontTx/>
              <a:buNone/>
            </a:pPr>
            <a:r>
              <a:rPr lang="en-GB" sz="2400" b="1" dirty="0">
                <a:latin typeface="Arial" panose="020B0604020202020204" pitchFamily="34" charset="0"/>
                <a:cs typeface="Arial" panose="020B0604020202020204" pitchFamily="34" charset="0"/>
              </a:rPr>
              <a:t>1. What was the clock tower inspired by?</a:t>
            </a:r>
          </a:p>
          <a:p>
            <a:pPr>
              <a:buClrTx/>
              <a:buFontTx/>
              <a:buNone/>
            </a:pPr>
            <a:endParaRPr lang="en-GB" sz="2400" b="1" dirty="0">
              <a:latin typeface="Arial" panose="020B0604020202020204" pitchFamily="34" charset="0"/>
              <a:cs typeface="Arial" panose="020B0604020202020204" pitchFamily="34" charset="0"/>
            </a:endParaRPr>
          </a:p>
          <a:p>
            <a:pPr>
              <a:buClrTx/>
              <a:buFontTx/>
              <a:buNone/>
            </a:pPr>
            <a:endParaRPr lang="en-GB" sz="2400" b="1" dirty="0">
              <a:latin typeface="Arial" panose="020B0604020202020204" pitchFamily="34" charset="0"/>
              <a:cs typeface="Arial" panose="020B0604020202020204" pitchFamily="34" charset="0"/>
            </a:endParaRPr>
          </a:p>
          <a:p>
            <a:pPr>
              <a:buClrTx/>
              <a:buFontTx/>
              <a:buNone/>
            </a:pPr>
            <a:r>
              <a:rPr lang="en-GB" sz="2400" b="1" dirty="0">
                <a:latin typeface="Arial" panose="020B0604020202020204" pitchFamily="34" charset="0"/>
                <a:cs typeface="Arial" panose="020B0604020202020204" pitchFamily="34" charset="0"/>
              </a:rPr>
              <a:t>2. Who can be a Lord Mayor?</a:t>
            </a:r>
          </a:p>
          <a:p>
            <a:pPr>
              <a:buClrTx/>
              <a:buFontTx/>
              <a:buNone/>
            </a:pPr>
            <a:endParaRPr lang="en-GB" sz="2400" b="1" dirty="0">
              <a:latin typeface="Arial" panose="020B0604020202020204" pitchFamily="34" charset="0"/>
              <a:cs typeface="Arial" panose="020B0604020202020204" pitchFamily="34" charset="0"/>
            </a:endParaRPr>
          </a:p>
          <a:p>
            <a:pPr>
              <a:buClrTx/>
              <a:buFontTx/>
              <a:buNone/>
            </a:pPr>
            <a:endParaRPr lang="en-GB" sz="2400" b="1" dirty="0">
              <a:latin typeface="Arial" panose="020B0604020202020204" pitchFamily="34" charset="0"/>
              <a:cs typeface="Arial" panose="020B0604020202020204" pitchFamily="34" charset="0"/>
            </a:endParaRPr>
          </a:p>
          <a:p>
            <a:pPr>
              <a:buClrTx/>
              <a:buFontTx/>
              <a:buNone/>
            </a:pPr>
            <a:r>
              <a:rPr lang="en-GB" sz="2400" b="1" dirty="0">
                <a:latin typeface="Arial" panose="020B0604020202020204" pitchFamily="34" charset="0"/>
                <a:cs typeface="Arial" panose="020B0604020202020204" pitchFamily="34" charset="0"/>
              </a:rPr>
              <a:t>3. How many statues are there on City Hall? </a:t>
            </a:r>
          </a:p>
          <a:p>
            <a:pPr>
              <a:buClrTx/>
              <a:buFontTx/>
              <a:buNone/>
            </a:pPr>
            <a:r>
              <a:rPr lang="en-GB" sz="2400" b="1" dirty="0">
                <a:latin typeface="Arial" panose="020B0604020202020204" pitchFamily="34" charset="0"/>
                <a:cs typeface="Arial" panose="020B0604020202020204" pitchFamily="34" charset="0"/>
              </a:rPr>
              <a:t>	15    25    35	</a:t>
            </a:r>
          </a:p>
          <a:p>
            <a:endParaRPr lang="en-US" dirty="0"/>
          </a:p>
        </p:txBody>
      </p:sp>
      <p:grpSp>
        <p:nvGrpSpPr>
          <p:cNvPr id="5" name="Pairs">
            <a:extLst>
              <a:ext uri="{FF2B5EF4-FFF2-40B4-BE49-F238E27FC236}">
                <a16:creationId xmlns:a16="http://schemas.microsoft.com/office/drawing/2014/main" id="{430B13D1-C894-395D-6E9C-2BF277AA1732}"/>
              </a:ext>
              <a:ext uri="{C183D7F6-B498-43B3-948B-1728B52AA6E4}">
                <adec:decorative xmlns:adec="http://schemas.microsoft.com/office/drawing/2017/decorative" val="1"/>
              </a:ext>
            </a:extLst>
          </p:cNvPr>
          <p:cNvGrpSpPr/>
          <p:nvPr/>
        </p:nvGrpSpPr>
        <p:grpSpPr>
          <a:xfrm>
            <a:off x="3194506" y="4499866"/>
            <a:ext cx="3304436" cy="2207090"/>
            <a:chOff x="8618284" y="1592074"/>
            <a:chExt cx="3304436" cy="2207090"/>
          </a:xfrm>
        </p:grpSpPr>
        <p:sp>
          <p:nvSpPr>
            <p:cNvPr id="6" name="Washi">
              <a:extLst>
                <a:ext uri="{FF2B5EF4-FFF2-40B4-BE49-F238E27FC236}">
                  <a16:creationId xmlns:a16="http://schemas.microsoft.com/office/drawing/2014/main" id="{60826678-C88F-046F-073B-11CFF468FB37}"/>
                </a:ext>
                <a:ext uri="{C183D7F6-B498-43B3-948B-1728B52AA6E4}">
                  <adec:decorative xmlns:adec="http://schemas.microsoft.com/office/drawing/2017/decorative" val="1"/>
                </a:ext>
              </a:extLst>
            </p:cNvPr>
            <p:cNvSpPr/>
            <p:nvPr/>
          </p:nvSpPr>
          <p:spPr>
            <a:xfrm>
              <a:off x="9493872" y="1592074"/>
              <a:ext cx="1452641" cy="568858"/>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F192B4"/>
            </a:solidFill>
            <a:ln w="6793" cap="flat">
              <a:noFill/>
              <a:prstDash val="solid"/>
              <a:miter/>
            </a:ln>
          </p:spPr>
          <p:txBody>
            <a:bodyPr rtlCol="0" anchor="ctr"/>
            <a:lstStyle/>
            <a:p>
              <a:endParaRPr lang="en-US"/>
            </a:p>
          </p:txBody>
        </p:sp>
        <p:sp>
          <p:nvSpPr>
            <p:cNvPr id="7" name="Text Placeholder">
              <a:extLst>
                <a:ext uri="{FF2B5EF4-FFF2-40B4-BE49-F238E27FC236}">
                  <a16:creationId xmlns:a16="http://schemas.microsoft.com/office/drawing/2014/main" id="{C9311D60-A890-41D3-0AE3-13EAA9E8F74F}"/>
                </a:ext>
              </a:extLst>
            </p:cNvPr>
            <p:cNvSpPr txBox="1">
              <a:spLocks/>
            </p:cNvSpPr>
            <p:nvPr/>
          </p:nvSpPr>
          <p:spPr>
            <a:xfrm>
              <a:off x="9167385" y="1729814"/>
              <a:ext cx="2105613" cy="293377"/>
            </a:xfrm>
            <a:prstGeom prst="rect">
              <a:avLst/>
            </a:prstGeom>
            <a:noFill/>
          </p:spPr>
          <p:txBody>
            <a:bodyPr anchor="ctr" anchorCtr="0">
              <a:normAutofit fontScale="850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Pairs</a:t>
              </a:r>
            </a:p>
          </p:txBody>
        </p:sp>
        <p:pic>
          <p:nvPicPr>
            <p:cNvPr id="8" name="Icon" descr="Pairs character icon">
              <a:extLst>
                <a:ext uri="{FF2B5EF4-FFF2-40B4-BE49-F238E27FC236}">
                  <a16:creationId xmlns:a16="http://schemas.microsoft.com/office/drawing/2014/main" id="{BCDD881F-B148-83A2-EF87-EB5EB7DA7B75}"/>
                </a:ext>
              </a:extLst>
            </p:cNvPr>
            <p:cNvPicPr>
              <a:picLocks noChangeAspect="1"/>
            </p:cNvPicPr>
            <p:nvPr/>
          </p:nvPicPr>
          <p:blipFill>
            <a:blip r:embed="rId3"/>
            <a:stretch>
              <a:fillRect/>
            </a:stretch>
          </p:blipFill>
          <p:spPr>
            <a:xfrm>
              <a:off x="8618284" y="2044483"/>
              <a:ext cx="3304436" cy="1754681"/>
            </a:xfrm>
            <a:prstGeom prst="rect">
              <a:avLst/>
            </a:prstGeom>
          </p:spPr>
        </p:pic>
      </p:grpSp>
    </p:spTree>
    <p:extLst>
      <p:ext uri="{BB962C8B-B14F-4D97-AF65-F5344CB8AC3E}">
        <p14:creationId xmlns:p14="http://schemas.microsoft.com/office/powerpoint/2010/main" val="18457858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CB5A653-7407-944C-7C0B-DEA95B6DB58A}"/>
              </a:ext>
            </a:extLst>
          </p:cNvPr>
          <p:cNvSpPr>
            <a:spLocks noGrp="1"/>
          </p:cNvSpPr>
          <p:nvPr>
            <p:ph type="title"/>
          </p:nvPr>
        </p:nvSpPr>
        <p:spPr/>
        <p:txBody>
          <a:bodyPr/>
          <a:lstStyle/>
          <a:p>
            <a:r>
              <a:rPr lang="en-GB" dirty="0"/>
              <a:t>TASK: City Hall Re-cap </a:t>
            </a:r>
            <a:r>
              <a:rPr lang="en-GB" dirty="0">
                <a:solidFill>
                  <a:schemeClr val="bg1"/>
                </a:solidFill>
              </a:rPr>
              <a:t>2</a:t>
            </a:r>
          </a:p>
        </p:txBody>
      </p:sp>
      <p:sp>
        <p:nvSpPr>
          <p:cNvPr id="3" name="Content Placeholder 2">
            <a:extLst>
              <a:ext uri="{FF2B5EF4-FFF2-40B4-BE49-F238E27FC236}">
                <a16:creationId xmlns:a16="http://schemas.microsoft.com/office/drawing/2014/main" id="{4EAD400A-2A0E-C1DF-11CA-A6819069C177}"/>
              </a:ext>
            </a:extLst>
          </p:cNvPr>
          <p:cNvSpPr>
            <a:spLocks noGrp="1"/>
          </p:cNvSpPr>
          <p:nvPr>
            <p:ph idx="1"/>
          </p:nvPr>
        </p:nvSpPr>
        <p:spPr>
          <a:xfrm>
            <a:off x="1241421" y="1470244"/>
            <a:ext cx="8122035" cy="5022630"/>
          </a:xfrm>
        </p:spPr>
        <p:txBody>
          <a:bodyPr/>
          <a:lstStyle/>
          <a:p>
            <a:pPr>
              <a:buClrTx/>
              <a:buFontTx/>
              <a:buNone/>
            </a:pPr>
            <a:r>
              <a:rPr lang="en-GB" sz="2400" b="1" dirty="0">
                <a:latin typeface="Arial" panose="020B0604020202020204" pitchFamily="34" charset="0"/>
                <a:cs typeface="Arial" panose="020B0604020202020204" pitchFamily="34" charset="0"/>
              </a:rPr>
              <a:t>4. Name two TV shows which have been filmed there:</a:t>
            </a:r>
          </a:p>
          <a:p>
            <a:pPr>
              <a:buClrTx/>
              <a:buFontTx/>
              <a:buNone/>
            </a:pPr>
            <a:r>
              <a:rPr lang="en-GB" sz="2400" b="1" dirty="0">
                <a:latin typeface="Arial" panose="020B0604020202020204" pitchFamily="34" charset="0"/>
                <a:cs typeface="Arial" panose="020B0604020202020204" pitchFamily="34" charset="0"/>
              </a:rPr>
              <a:t>	a)</a:t>
            </a:r>
          </a:p>
          <a:p>
            <a:pPr>
              <a:buClrTx/>
              <a:buFontTx/>
              <a:buNone/>
            </a:pPr>
            <a:r>
              <a:rPr lang="en-GB" sz="2400" b="1" dirty="0">
                <a:latin typeface="Arial" panose="020B0604020202020204" pitchFamily="34" charset="0"/>
                <a:cs typeface="Arial" panose="020B0604020202020204" pitchFamily="34" charset="0"/>
              </a:rPr>
              <a:t>	b)</a:t>
            </a:r>
          </a:p>
          <a:p>
            <a:pPr>
              <a:buClrTx/>
              <a:buFontTx/>
              <a:buNone/>
            </a:pPr>
            <a:endParaRPr lang="en-GB" sz="2400" b="1" dirty="0">
              <a:latin typeface="Arial" panose="020B0604020202020204" pitchFamily="34" charset="0"/>
              <a:cs typeface="Arial" panose="020B0604020202020204" pitchFamily="34" charset="0"/>
            </a:endParaRPr>
          </a:p>
          <a:p>
            <a:pPr>
              <a:buClrTx/>
              <a:buFontTx/>
              <a:buNone/>
            </a:pPr>
            <a:r>
              <a:rPr lang="en-GB" sz="2400" b="1" dirty="0">
                <a:latin typeface="Arial" panose="020B0604020202020204" pitchFamily="34" charset="0"/>
                <a:cs typeface="Arial" panose="020B0604020202020204" pitchFamily="34" charset="0"/>
              </a:rPr>
              <a:t>5. Where can you find fountains nearby?</a:t>
            </a:r>
          </a:p>
          <a:p>
            <a:pPr>
              <a:buClrTx/>
              <a:buFontTx/>
              <a:buNone/>
            </a:pPr>
            <a:endParaRPr lang="en-GB" sz="2400" b="1" dirty="0">
              <a:latin typeface="Arial" panose="020B0604020202020204" pitchFamily="34" charset="0"/>
              <a:cs typeface="Arial" panose="020B0604020202020204" pitchFamily="34" charset="0"/>
            </a:endParaRPr>
          </a:p>
          <a:p>
            <a:pPr>
              <a:buClrTx/>
              <a:buFontTx/>
              <a:buNone/>
            </a:pPr>
            <a:endParaRPr lang="en-GB" sz="2400" b="1" dirty="0">
              <a:latin typeface="Arial" panose="020B0604020202020204" pitchFamily="34" charset="0"/>
              <a:cs typeface="Arial" panose="020B0604020202020204" pitchFamily="34" charset="0"/>
            </a:endParaRPr>
          </a:p>
          <a:p>
            <a:pPr>
              <a:buClrTx/>
              <a:buFontTx/>
              <a:buNone/>
            </a:pPr>
            <a:r>
              <a:rPr lang="en-GB" sz="2400" b="1" dirty="0">
                <a:latin typeface="Arial" panose="020B0604020202020204" pitchFamily="34" charset="0"/>
                <a:cs typeface="Arial" panose="020B0604020202020204" pitchFamily="34" charset="0"/>
              </a:rPr>
              <a:t>6. How old is City Hall?   (2024)</a:t>
            </a:r>
          </a:p>
          <a:p>
            <a:pPr>
              <a:buClrTx/>
              <a:buFontTx/>
              <a:buNone/>
            </a:pPr>
            <a:r>
              <a:rPr lang="en-GB" sz="2400" b="1" dirty="0">
                <a:latin typeface="Arial" panose="020B0604020202020204" pitchFamily="34" charset="0"/>
                <a:cs typeface="Arial" panose="020B0604020202020204" pitchFamily="34" charset="0"/>
              </a:rPr>
              <a:t>	151 years    121 years    111 years</a:t>
            </a:r>
          </a:p>
          <a:p>
            <a:endParaRPr lang="en-US" dirty="0"/>
          </a:p>
        </p:txBody>
      </p:sp>
    </p:spTree>
    <p:extLst>
      <p:ext uri="{BB962C8B-B14F-4D97-AF65-F5344CB8AC3E}">
        <p14:creationId xmlns:p14="http://schemas.microsoft.com/office/powerpoint/2010/main" val="4368207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FF8B514-9F0B-B736-1352-1028DC907F7A}"/>
              </a:ext>
            </a:extLst>
          </p:cNvPr>
          <p:cNvSpPr>
            <a:spLocks noGrp="1"/>
          </p:cNvSpPr>
          <p:nvPr>
            <p:ph type="title"/>
          </p:nvPr>
        </p:nvSpPr>
        <p:spPr/>
        <p:txBody>
          <a:bodyPr/>
          <a:lstStyle/>
          <a:p>
            <a:r>
              <a:rPr lang="en-GB" dirty="0"/>
              <a:t>TASK: City Hall Re-cap</a:t>
            </a:r>
            <a:r>
              <a:rPr lang="en-GB" dirty="0">
                <a:solidFill>
                  <a:schemeClr val="bg1"/>
                </a:solidFill>
              </a:rPr>
              <a:t> 3</a:t>
            </a:r>
          </a:p>
        </p:txBody>
      </p:sp>
      <p:sp>
        <p:nvSpPr>
          <p:cNvPr id="3" name="Content Placeholder 2">
            <a:extLst>
              <a:ext uri="{FF2B5EF4-FFF2-40B4-BE49-F238E27FC236}">
                <a16:creationId xmlns:a16="http://schemas.microsoft.com/office/drawing/2014/main" id="{4EAD400A-2A0E-C1DF-11CA-A6819069C177}"/>
              </a:ext>
            </a:extLst>
          </p:cNvPr>
          <p:cNvSpPr>
            <a:spLocks noGrp="1"/>
          </p:cNvSpPr>
          <p:nvPr>
            <p:ph idx="1"/>
          </p:nvPr>
        </p:nvSpPr>
        <p:spPr>
          <a:xfrm>
            <a:off x="1210424" y="1396086"/>
            <a:ext cx="8944995" cy="5096787"/>
          </a:xfrm>
        </p:spPr>
        <p:txBody>
          <a:bodyPr/>
          <a:lstStyle/>
          <a:p>
            <a:pPr>
              <a:buClrTx/>
              <a:buFontTx/>
              <a:buNone/>
            </a:pPr>
            <a:r>
              <a:rPr lang="en-GB" sz="2400" b="1" dirty="0">
                <a:latin typeface="Arial" panose="020B0604020202020204" pitchFamily="34" charset="0"/>
                <a:cs typeface="Arial" panose="020B0604020202020204" pitchFamily="34" charset="0"/>
              </a:rPr>
              <a:t>7. What is the name of someone who designs buildings?</a:t>
            </a:r>
          </a:p>
          <a:p>
            <a:pPr>
              <a:buClrTx/>
              <a:buFontTx/>
              <a:buNone/>
            </a:pPr>
            <a:endParaRPr lang="en-GB" sz="2400" b="1" dirty="0">
              <a:latin typeface="Arial" panose="020B0604020202020204" pitchFamily="34" charset="0"/>
              <a:cs typeface="Arial" panose="020B0604020202020204" pitchFamily="34" charset="0"/>
            </a:endParaRPr>
          </a:p>
          <a:p>
            <a:pPr>
              <a:buClrTx/>
              <a:buFontTx/>
              <a:buNone/>
            </a:pPr>
            <a:r>
              <a:rPr lang="en-GB" sz="2400" b="1" dirty="0">
                <a:latin typeface="Arial" panose="020B0604020202020204" pitchFamily="34" charset="0"/>
                <a:cs typeface="Arial" panose="020B0604020202020204" pitchFamily="34" charset="0"/>
              </a:rPr>
              <a:t>8. Of the thirteen bells, one is very heavy. What weight is it? </a:t>
            </a:r>
          </a:p>
          <a:p>
            <a:pPr>
              <a:spcAft>
                <a:spcPts val="1800"/>
              </a:spcAft>
              <a:buClrTx/>
              <a:buFontTx/>
              <a:buNone/>
            </a:pPr>
            <a:r>
              <a:rPr lang="en-GB" sz="2400" b="1" dirty="0">
                <a:latin typeface="Arial" panose="020B0604020202020204" pitchFamily="34" charset="0"/>
                <a:cs typeface="Arial" panose="020B0604020202020204" pitchFamily="34" charset="0"/>
              </a:rPr>
              <a:t> 	7 tons		17 tons	27 tons</a:t>
            </a:r>
          </a:p>
          <a:p>
            <a:pPr>
              <a:spcAft>
                <a:spcPts val="1800"/>
              </a:spcAft>
              <a:buClrTx/>
              <a:buFontTx/>
              <a:buNone/>
            </a:pPr>
            <a:endParaRPr lang="en-GB" sz="2400" b="1" dirty="0">
              <a:latin typeface="Arial" panose="020B0604020202020204" pitchFamily="34" charset="0"/>
              <a:cs typeface="Arial" panose="020B0604020202020204" pitchFamily="34" charset="0"/>
            </a:endParaRPr>
          </a:p>
          <a:p>
            <a:pPr>
              <a:buClrTx/>
              <a:buFontTx/>
              <a:buNone/>
            </a:pPr>
            <a:r>
              <a:rPr lang="en-GB" sz="2400" b="1" dirty="0">
                <a:latin typeface="Arial" panose="020B0604020202020204" pitchFamily="34" charset="0"/>
                <a:cs typeface="Arial" panose="020B0604020202020204" pitchFamily="34" charset="0"/>
              </a:rPr>
              <a:t>9. Where was the stone for the statues quarried?</a:t>
            </a:r>
          </a:p>
          <a:p>
            <a:pPr>
              <a:buClrTx/>
              <a:buFontTx/>
              <a:buNone/>
            </a:pPr>
            <a:r>
              <a:rPr lang="en-GB" sz="2400" b="1" dirty="0">
                <a:latin typeface="Arial" panose="020B0604020202020204" pitchFamily="34" charset="0"/>
                <a:cs typeface="Arial" panose="020B0604020202020204" pitchFamily="34" charset="0"/>
              </a:rPr>
              <a:t>	a) Bolton Quarries</a:t>
            </a:r>
          </a:p>
          <a:p>
            <a:pPr>
              <a:buClrTx/>
              <a:buFontTx/>
              <a:buNone/>
            </a:pPr>
            <a:r>
              <a:rPr lang="en-GB" sz="2400" b="1" dirty="0">
                <a:latin typeface="Arial" panose="020B0604020202020204" pitchFamily="34" charset="0"/>
                <a:cs typeface="Arial" panose="020B0604020202020204" pitchFamily="34" charset="0"/>
              </a:rPr>
              <a:t>	b) Cliff Wood Quarries</a:t>
            </a:r>
          </a:p>
          <a:p>
            <a:pPr>
              <a:buClrTx/>
              <a:buFontTx/>
              <a:buNone/>
            </a:pPr>
            <a:r>
              <a:rPr lang="en-GB" sz="2400" b="1" dirty="0">
                <a:latin typeface="Arial" panose="020B0604020202020204" pitchFamily="34" charset="0"/>
                <a:cs typeface="Arial" panose="020B0604020202020204" pitchFamily="34" charset="0"/>
              </a:rPr>
              <a:t>	c) Canal Road Quarries</a:t>
            </a:r>
          </a:p>
          <a:p>
            <a:pPr>
              <a:spcAft>
                <a:spcPts val="1800"/>
              </a:spcAft>
              <a:buClrTx/>
              <a:buFontTx/>
              <a:buNone/>
            </a:pPr>
            <a:endParaRPr lang="en-GB"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632166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3BF37C8-3D98-1075-377F-469C1B3970E9}"/>
              </a:ext>
            </a:extLst>
          </p:cNvPr>
          <p:cNvSpPr>
            <a:spLocks noGrp="1"/>
          </p:cNvSpPr>
          <p:nvPr>
            <p:ph type="title"/>
          </p:nvPr>
        </p:nvSpPr>
        <p:spPr/>
        <p:txBody>
          <a:bodyPr/>
          <a:lstStyle/>
          <a:p>
            <a:r>
              <a:rPr lang="en-GB" dirty="0"/>
              <a:t>City Hall Re-cap</a:t>
            </a:r>
          </a:p>
        </p:txBody>
      </p:sp>
      <p:sp>
        <p:nvSpPr>
          <p:cNvPr id="4" name="Content Placeholder 3">
            <a:extLst>
              <a:ext uri="{FF2B5EF4-FFF2-40B4-BE49-F238E27FC236}">
                <a16:creationId xmlns:a16="http://schemas.microsoft.com/office/drawing/2014/main" id="{BDFDEA79-154B-A458-74FA-CAF88D6018D8}"/>
              </a:ext>
            </a:extLst>
          </p:cNvPr>
          <p:cNvSpPr txBox="1">
            <a:spLocks/>
          </p:cNvSpPr>
          <p:nvPr/>
        </p:nvSpPr>
        <p:spPr>
          <a:xfrm rot="5400000">
            <a:off x="2127561" y="-1572319"/>
            <a:ext cx="6343403" cy="10293726"/>
          </a:xfrm>
          <a:prstGeom prst="rect">
            <a:avLst/>
          </a:prstGeom>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spcAft>
                <a:spcPts val="600"/>
              </a:spcAft>
            </a:pPr>
            <a:r>
              <a:rPr lang="en-GB" sz="1600" b="1" dirty="0">
                <a:cs typeface="Arial" panose="020B0604020202020204" pitchFamily="34" charset="0"/>
              </a:rPr>
              <a:t>1. What  was the clock tower inspired by?</a:t>
            </a:r>
          </a:p>
          <a:p>
            <a:pPr>
              <a:spcBef>
                <a:spcPts val="600"/>
              </a:spcBef>
              <a:spcAft>
                <a:spcPts val="600"/>
              </a:spcAft>
            </a:pPr>
            <a:endParaRPr lang="en-GB" sz="1600" b="1" dirty="0">
              <a:cs typeface="Arial" panose="020B0604020202020204" pitchFamily="34" charset="0"/>
            </a:endParaRPr>
          </a:p>
          <a:p>
            <a:pPr>
              <a:spcBef>
                <a:spcPts val="600"/>
              </a:spcBef>
              <a:spcAft>
                <a:spcPts val="600"/>
              </a:spcAft>
            </a:pPr>
            <a:endParaRPr lang="en-GB" sz="1600" b="1" dirty="0">
              <a:cs typeface="Arial" panose="020B0604020202020204" pitchFamily="34" charset="0"/>
            </a:endParaRPr>
          </a:p>
          <a:p>
            <a:pPr>
              <a:spcBef>
                <a:spcPts val="600"/>
              </a:spcBef>
              <a:spcAft>
                <a:spcPts val="600"/>
              </a:spcAft>
            </a:pPr>
            <a:r>
              <a:rPr lang="en-GB" sz="1600" b="1" dirty="0">
                <a:cs typeface="Arial" panose="020B0604020202020204" pitchFamily="34" charset="0"/>
              </a:rPr>
              <a:t>2. Who cab be a Lord Mayor do?</a:t>
            </a:r>
          </a:p>
          <a:p>
            <a:pPr>
              <a:spcBef>
                <a:spcPts val="600"/>
              </a:spcBef>
              <a:spcAft>
                <a:spcPts val="600"/>
              </a:spcAft>
            </a:pPr>
            <a:endParaRPr lang="en-GB" sz="1600" b="1" dirty="0">
              <a:cs typeface="Arial" panose="020B0604020202020204" pitchFamily="34" charset="0"/>
            </a:endParaRPr>
          </a:p>
          <a:p>
            <a:pPr>
              <a:spcBef>
                <a:spcPts val="600"/>
              </a:spcBef>
              <a:spcAft>
                <a:spcPts val="600"/>
              </a:spcAft>
            </a:pPr>
            <a:endParaRPr lang="en-GB" sz="1600" b="1" dirty="0">
              <a:cs typeface="Arial" panose="020B0604020202020204" pitchFamily="34" charset="0"/>
            </a:endParaRPr>
          </a:p>
          <a:p>
            <a:pPr>
              <a:spcBef>
                <a:spcPts val="600"/>
              </a:spcBef>
              <a:spcAft>
                <a:spcPts val="600"/>
              </a:spcAft>
            </a:pPr>
            <a:r>
              <a:rPr lang="en-GB" sz="1600" b="1" dirty="0">
                <a:cs typeface="Arial" panose="020B0604020202020204" pitchFamily="34" charset="0"/>
              </a:rPr>
              <a:t>3. How many statues are there on City Hall? </a:t>
            </a:r>
          </a:p>
          <a:p>
            <a:pPr>
              <a:spcBef>
                <a:spcPts val="600"/>
              </a:spcBef>
              <a:spcAft>
                <a:spcPts val="600"/>
              </a:spcAft>
            </a:pPr>
            <a:r>
              <a:rPr lang="en-GB" sz="1600" b="1" dirty="0">
                <a:cs typeface="Arial" panose="020B0604020202020204" pitchFamily="34" charset="0"/>
              </a:rPr>
              <a:t>	15	25	35	</a:t>
            </a:r>
          </a:p>
          <a:p>
            <a:pPr>
              <a:spcBef>
                <a:spcPts val="600"/>
              </a:spcBef>
              <a:spcAft>
                <a:spcPts val="600"/>
              </a:spcAft>
            </a:pPr>
            <a:r>
              <a:rPr lang="en-GB" sz="1600" b="1" dirty="0"/>
              <a:t>4. Name two TV shows which have been filmed there:</a:t>
            </a:r>
          </a:p>
          <a:p>
            <a:pPr>
              <a:spcBef>
                <a:spcPts val="600"/>
              </a:spcBef>
              <a:spcAft>
                <a:spcPts val="600"/>
              </a:spcAft>
            </a:pPr>
            <a:r>
              <a:rPr lang="en-GB" sz="1600" b="1" dirty="0"/>
              <a:t>	a)</a:t>
            </a:r>
          </a:p>
          <a:p>
            <a:pPr>
              <a:spcBef>
                <a:spcPts val="600"/>
              </a:spcBef>
              <a:spcAft>
                <a:spcPts val="600"/>
              </a:spcAft>
            </a:pPr>
            <a:r>
              <a:rPr lang="en-GB" sz="1600" b="1" dirty="0"/>
              <a:t>	b)</a:t>
            </a:r>
          </a:p>
          <a:p>
            <a:pPr>
              <a:spcBef>
                <a:spcPts val="600"/>
              </a:spcBef>
              <a:spcAft>
                <a:spcPts val="600"/>
              </a:spcAft>
            </a:pPr>
            <a:r>
              <a:rPr lang="en-GB" sz="1600" b="1" dirty="0"/>
              <a:t>5. Where can you find fountains nearby?</a:t>
            </a:r>
          </a:p>
          <a:p>
            <a:pPr>
              <a:spcBef>
                <a:spcPts val="600"/>
              </a:spcBef>
              <a:spcAft>
                <a:spcPts val="600"/>
              </a:spcAft>
            </a:pPr>
            <a:endParaRPr lang="en-GB" sz="1600" b="1" dirty="0"/>
          </a:p>
          <a:p>
            <a:pPr>
              <a:spcBef>
                <a:spcPts val="600"/>
              </a:spcBef>
              <a:spcAft>
                <a:spcPts val="600"/>
              </a:spcAft>
            </a:pPr>
            <a:endParaRPr lang="en-GB" sz="1600" b="1" dirty="0"/>
          </a:p>
          <a:p>
            <a:pPr>
              <a:spcBef>
                <a:spcPts val="600"/>
              </a:spcBef>
              <a:spcAft>
                <a:spcPts val="600"/>
              </a:spcAft>
            </a:pPr>
            <a:r>
              <a:rPr lang="en-GB" sz="1600" b="1" dirty="0"/>
              <a:t>6. How old is City Hall? (2024)   </a:t>
            </a:r>
          </a:p>
          <a:p>
            <a:pPr>
              <a:spcBef>
                <a:spcPts val="600"/>
              </a:spcBef>
              <a:spcAft>
                <a:spcPts val="600"/>
              </a:spcAft>
            </a:pPr>
            <a:r>
              <a:rPr lang="en-GB" sz="1600" b="1" dirty="0"/>
              <a:t>	151 years	 121 years	 111 years</a:t>
            </a:r>
          </a:p>
          <a:p>
            <a:pPr>
              <a:spcBef>
                <a:spcPts val="600"/>
              </a:spcBef>
              <a:spcAft>
                <a:spcPts val="600"/>
              </a:spcAft>
            </a:pPr>
            <a:r>
              <a:rPr lang="en-GB" sz="1600" b="1" dirty="0"/>
              <a:t>7. What is the name of someone who designs buildings?</a:t>
            </a:r>
          </a:p>
          <a:p>
            <a:pPr>
              <a:spcBef>
                <a:spcPts val="600"/>
              </a:spcBef>
              <a:spcAft>
                <a:spcPts val="600"/>
              </a:spcAft>
            </a:pPr>
            <a:endParaRPr lang="en-GB" sz="1600" b="1" dirty="0"/>
          </a:p>
          <a:p>
            <a:pPr>
              <a:spcBef>
                <a:spcPts val="600"/>
              </a:spcBef>
              <a:spcAft>
                <a:spcPts val="600"/>
              </a:spcAft>
            </a:pPr>
            <a:endParaRPr lang="en-GB" sz="1600" b="1" dirty="0"/>
          </a:p>
          <a:p>
            <a:pPr>
              <a:spcBef>
                <a:spcPts val="600"/>
              </a:spcBef>
              <a:spcAft>
                <a:spcPts val="600"/>
              </a:spcAft>
            </a:pPr>
            <a:r>
              <a:rPr lang="en-GB" sz="1600" b="1" dirty="0"/>
              <a:t>8. Of the thirteen bells, one is very heavy. What weight is it? </a:t>
            </a:r>
          </a:p>
          <a:p>
            <a:pPr>
              <a:spcBef>
                <a:spcPts val="600"/>
              </a:spcBef>
              <a:spcAft>
                <a:spcPts val="600"/>
              </a:spcAft>
            </a:pPr>
            <a:r>
              <a:rPr lang="en-GB" sz="1600" b="1" dirty="0"/>
              <a:t> 	7 tons		17 tons		27 tons</a:t>
            </a:r>
          </a:p>
          <a:p>
            <a:pPr>
              <a:spcBef>
                <a:spcPts val="600"/>
              </a:spcBef>
              <a:spcAft>
                <a:spcPts val="600"/>
              </a:spcAft>
            </a:pPr>
            <a:endParaRPr lang="en-GB" sz="1600" b="1" dirty="0"/>
          </a:p>
          <a:p>
            <a:pPr>
              <a:spcBef>
                <a:spcPts val="600"/>
              </a:spcBef>
              <a:spcAft>
                <a:spcPts val="600"/>
              </a:spcAft>
            </a:pPr>
            <a:r>
              <a:rPr lang="en-GB" sz="1600" b="1" dirty="0"/>
              <a:t>9. Where was the stone for the statues quarried?</a:t>
            </a:r>
          </a:p>
          <a:p>
            <a:pPr>
              <a:spcBef>
                <a:spcPts val="600"/>
              </a:spcBef>
              <a:spcAft>
                <a:spcPts val="600"/>
              </a:spcAft>
            </a:pPr>
            <a:r>
              <a:rPr lang="en-GB" sz="1600" b="1" dirty="0"/>
              <a:t>	a) Bolton Quarries</a:t>
            </a:r>
          </a:p>
          <a:p>
            <a:pPr>
              <a:spcBef>
                <a:spcPts val="600"/>
              </a:spcBef>
              <a:spcAft>
                <a:spcPts val="600"/>
              </a:spcAft>
            </a:pPr>
            <a:r>
              <a:rPr lang="en-GB" sz="1600" b="1" dirty="0"/>
              <a:t>	b) Cliff Wood Quarries</a:t>
            </a:r>
          </a:p>
          <a:p>
            <a:pPr>
              <a:spcBef>
                <a:spcPts val="600"/>
              </a:spcBef>
              <a:spcAft>
                <a:spcPts val="600"/>
              </a:spcAft>
            </a:pPr>
            <a:r>
              <a:rPr lang="en-GB" sz="1600" b="1" dirty="0"/>
              <a:t>	c) Canal Road Quarries</a:t>
            </a:r>
          </a:p>
          <a:p>
            <a:pPr>
              <a:spcBef>
                <a:spcPts val="600"/>
              </a:spcBef>
              <a:spcAft>
                <a:spcPts val="600"/>
              </a:spcAft>
            </a:pPr>
            <a:endParaRPr lang="en-GB" sz="1600" b="1" dirty="0"/>
          </a:p>
          <a:p>
            <a:pPr>
              <a:spcBef>
                <a:spcPts val="600"/>
              </a:spcBef>
              <a:spcAft>
                <a:spcPts val="600"/>
              </a:spcAft>
            </a:pPr>
            <a:endParaRPr lang="en-US" dirty="0"/>
          </a:p>
        </p:txBody>
      </p:sp>
    </p:spTree>
    <p:extLst>
      <p:ext uri="{BB962C8B-B14F-4D97-AF65-F5344CB8AC3E}">
        <p14:creationId xmlns:p14="http://schemas.microsoft.com/office/powerpoint/2010/main" val="19895622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864289-E9A2-C1A5-993A-15A97A74B965}"/>
              </a:ext>
            </a:extLst>
          </p:cNvPr>
          <p:cNvSpPr>
            <a:spLocks noGrp="1"/>
          </p:cNvSpPr>
          <p:nvPr>
            <p:ph type="title"/>
          </p:nvPr>
        </p:nvSpPr>
        <p:spPr/>
        <p:txBody>
          <a:bodyPr>
            <a:normAutofit/>
          </a:bodyPr>
          <a:lstStyle/>
          <a:p>
            <a:r>
              <a:rPr lang="en-GB" sz="3200" b="1" dirty="0">
                <a:solidFill>
                  <a:srgbClr val="00B0F0"/>
                </a:solidFill>
                <a:latin typeface="Arial" pitchFamily="2"/>
                <a:ea typeface="Microsoft YaHei" pitchFamily="2"/>
                <a:cs typeface="Microsoft YaHei" pitchFamily="2"/>
              </a:rPr>
              <a:t>Scene 2</a:t>
            </a:r>
            <a:endParaRPr lang="en-US" dirty="0"/>
          </a:p>
        </p:txBody>
      </p:sp>
      <p:pic>
        <p:nvPicPr>
          <p:cNvPr id="4" name="Picture 11">
            <a:extLst>
              <a:ext uri="{FF2B5EF4-FFF2-40B4-BE49-F238E27FC236}">
                <a16:creationId xmlns:a16="http://schemas.microsoft.com/office/drawing/2014/main" id="{9F89F2F4-15B5-F451-199E-968E0CEAF94D}"/>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480839" y="1398297"/>
            <a:ext cx="8429424" cy="4061406"/>
          </a:xfrm>
          <a:prstGeom prst="rect">
            <a:avLst/>
          </a:prstGeom>
        </p:spPr>
      </p:pic>
      <p:sp>
        <p:nvSpPr>
          <p:cNvPr id="3" name="Content Placeholder 2">
            <a:extLst>
              <a:ext uri="{FF2B5EF4-FFF2-40B4-BE49-F238E27FC236}">
                <a16:creationId xmlns:a16="http://schemas.microsoft.com/office/drawing/2014/main" id="{88DCADB2-CDAA-E8DF-1B5B-A2A513FFF1EE}"/>
              </a:ext>
            </a:extLst>
          </p:cNvPr>
          <p:cNvSpPr>
            <a:spLocks noGrp="1"/>
          </p:cNvSpPr>
          <p:nvPr>
            <p:ph idx="1"/>
          </p:nvPr>
        </p:nvSpPr>
        <p:spPr>
          <a:xfrm>
            <a:off x="2543642" y="1977043"/>
            <a:ext cx="6303818" cy="3208340"/>
          </a:xfrm>
        </p:spPr>
        <p:txBody>
          <a:bodyPr/>
          <a:lstStyle/>
          <a:p>
            <a:pPr algn="ctr"/>
            <a:r>
              <a:rPr lang="en-GB" sz="10000" b="1" dirty="0">
                <a:solidFill>
                  <a:schemeClr val="bg1"/>
                </a:solidFill>
                <a:latin typeface="Arial" pitchFamily="2"/>
                <a:ea typeface="Microsoft YaHei" pitchFamily="2"/>
                <a:cs typeface="Microsoft YaHei" pitchFamily="2"/>
              </a:rPr>
              <a:t>Alhambra Theatre</a:t>
            </a:r>
          </a:p>
        </p:txBody>
      </p:sp>
    </p:spTree>
    <p:extLst>
      <p:ext uri="{BB962C8B-B14F-4D97-AF65-F5344CB8AC3E}">
        <p14:creationId xmlns:p14="http://schemas.microsoft.com/office/powerpoint/2010/main" val="20741026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67F3C-4BBD-4E82-4719-76E83CC251D9}"/>
              </a:ext>
            </a:extLst>
          </p:cNvPr>
          <p:cNvSpPr>
            <a:spLocks noGrp="1"/>
          </p:cNvSpPr>
          <p:nvPr>
            <p:ph type="title"/>
          </p:nvPr>
        </p:nvSpPr>
        <p:spPr/>
        <p:txBody>
          <a:bodyPr/>
          <a:lstStyle/>
          <a:p>
            <a:r>
              <a:rPr lang="en-US" dirty="0"/>
              <a:t>Picture 7 – The Alhambra, Bradford</a:t>
            </a:r>
          </a:p>
        </p:txBody>
      </p:sp>
      <p:pic>
        <p:nvPicPr>
          <p:cNvPr id="3" name="Picture 2" descr="Black and white photo of a large building with different level and a large round dome at the front with pillars. There are people walking on the street. ">
            <a:extLst>
              <a:ext uri="{FF2B5EF4-FFF2-40B4-BE49-F238E27FC236}">
                <a16:creationId xmlns:a16="http://schemas.microsoft.com/office/drawing/2014/main" id="{0CFFAE9F-746E-73FA-DE01-4A30CE917853}"/>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2463856" y="1472517"/>
            <a:ext cx="6837997" cy="4782613"/>
          </a:xfrm>
          <a:prstGeom prst="rect">
            <a:avLst/>
          </a:prstGeom>
        </p:spPr>
      </p:pic>
      <p:pic>
        <p:nvPicPr>
          <p:cNvPr id="5" name="Picture 4">
            <a:extLst>
              <a:ext uri="{FF2B5EF4-FFF2-40B4-BE49-F238E27FC236}">
                <a16:creationId xmlns:a16="http://schemas.microsoft.com/office/drawing/2014/main" id="{BB9A4F06-AC60-32CB-650B-BF05E70B174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273128" y="1335024"/>
            <a:ext cx="7309783" cy="4920106"/>
          </a:xfrm>
          <a:prstGeom prst="rect">
            <a:avLst/>
          </a:prstGeom>
        </p:spPr>
      </p:pic>
    </p:spTree>
    <p:extLst>
      <p:ext uri="{BB962C8B-B14F-4D97-AF65-F5344CB8AC3E}">
        <p14:creationId xmlns:p14="http://schemas.microsoft.com/office/powerpoint/2010/main" val="41427350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67F3C-4BBD-4E82-4719-76E83CC251D9}"/>
              </a:ext>
            </a:extLst>
          </p:cNvPr>
          <p:cNvSpPr>
            <a:spLocks noGrp="1"/>
          </p:cNvSpPr>
          <p:nvPr>
            <p:ph type="title"/>
          </p:nvPr>
        </p:nvSpPr>
        <p:spPr/>
        <p:txBody>
          <a:bodyPr/>
          <a:lstStyle/>
          <a:p>
            <a:r>
              <a:rPr lang="en-US" dirty="0"/>
              <a:t>Picture 8 – The Alhambra, Spain</a:t>
            </a:r>
          </a:p>
        </p:txBody>
      </p:sp>
      <p:pic>
        <p:nvPicPr>
          <p:cNvPr id="4" name="Picture 2" descr="A photo of a a large stone building on a hill in Spain surrounded by trees. It looks like a castle with lots of high walls and towers. ">
            <a:extLst>
              <a:ext uri="{FF2B5EF4-FFF2-40B4-BE49-F238E27FC236}">
                <a16:creationId xmlns:a16="http://schemas.microsoft.com/office/drawing/2014/main" id="{C2F1A2D1-D824-78C0-4C4D-3C69EBA64CA3}"/>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507775" y="1653825"/>
            <a:ext cx="8695436" cy="428250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BB9A4F06-AC60-32CB-650B-BF05E70B174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335024" y="1444752"/>
            <a:ext cx="9198864" cy="4681728"/>
          </a:xfrm>
          <a:prstGeom prst="rect">
            <a:avLst/>
          </a:prstGeom>
        </p:spPr>
      </p:pic>
    </p:spTree>
    <p:extLst>
      <p:ext uri="{BB962C8B-B14F-4D97-AF65-F5344CB8AC3E}">
        <p14:creationId xmlns:p14="http://schemas.microsoft.com/office/powerpoint/2010/main" val="22086192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F54CFCD-9FF9-5379-CC0B-0CEB7659977A}"/>
              </a:ext>
            </a:extLst>
          </p:cNvPr>
          <p:cNvSpPr txBox="1">
            <a:spLocks noGrp="1"/>
          </p:cNvSpPr>
          <p:nvPr>
            <p:ph type="title" idx="4294967295"/>
          </p:nvPr>
        </p:nvSpPr>
        <p:spPr>
          <a:xfrm rot="5400000">
            <a:off x="7619998" y="3073856"/>
            <a:ext cx="6405883" cy="710288"/>
          </a:xfrm>
          <a:prstGeom prst="rect">
            <a:avLst/>
          </a:prstGeom>
          <a:noFill/>
          <a:ln>
            <a:noFill/>
            <a:prstDash/>
          </a:ln>
          <a:effectLst/>
        </p:spPr>
        <p:txBody>
          <a:bodyPr rot="0" spcFirstLastPara="0" vertOverflow="overflow" horzOverflow="overflow" vert="horz" wrap="square" lIns="0" tIns="45720" rIns="91440" bIns="45720" numCol="1" spcCol="0" rtlCol="0" fromWordArt="0" anchor="ctr" anchorCtr="0" forceAA="0" compatLnSpc="1">
            <a:prstTxWarp prst="textNoShape">
              <a:avLst/>
            </a:prstTxWarp>
            <a:normAutofit fontScale="97500"/>
          </a:bodyPr>
          <a:lstStyle>
            <a:lvl1pPr algn="l" defTabSz="914400" rtl="0" eaLnBrk="1" latinLnBrk="0" hangingPunct="1">
              <a:lnSpc>
                <a:spcPct val="90000"/>
              </a:lnSpc>
              <a:spcBef>
                <a:spcPct val="0"/>
              </a:spcBef>
              <a:buNone/>
              <a:defRPr sz="3200" b="1" i="0" kern="1200" baseline="0">
                <a:solidFill>
                  <a:srgbClr val="597F32"/>
                </a:solidFill>
                <a:latin typeface="Arial" panose="020B0604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597F32"/>
                </a:solidFill>
                <a:effectLst/>
                <a:uLnTx/>
                <a:uFillTx/>
                <a:latin typeface="Arial" panose="020B0604020202020204" pitchFamily="34" charset="0"/>
                <a:ea typeface="+mj-ea"/>
                <a:cs typeface="+mj-cs"/>
              </a:rPr>
              <a:t>Picture 9 – Francis </a:t>
            </a:r>
            <a:r>
              <a:rPr kumimoji="0" lang="en-US" sz="3200" b="1" i="0" u="none" strike="noStrike" kern="1200" cap="none" spc="0" normalizeH="0" baseline="0" noProof="0" dirty="0" err="1">
                <a:ln>
                  <a:noFill/>
                </a:ln>
                <a:solidFill>
                  <a:srgbClr val="597F32"/>
                </a:solidFill>
                <a:effectLst/>
                <a:uLnTx/>
                <a:uFillTx/>
                <a:latin typeface="Arial" panose="020B0604020202020204" pitchFamily="34" charset="0"/>
                <a:ea typeface="+mj-ea"/>
                <a:cs typeface="+mj-cs"/>
              </a:rPr>
              <a:t>Laidler</a:t>
            </a:r>
            <a:endParaRPr kumimoji="0" lang="en-US" sz="3200" b="1" i="0" u="none" strike="noStrike" kern="1200" cap="none" spc="0" normalizeH="0" baseline="0" noProof="0" dirty="0">
              <a:ln>
                <a:noFill/>
              </a:ln>
              <a:solidFill>
                <a:srgbClr val="597F32"/>
              </a:solidFill>
              <a:effectLst/>
              <a:uLnTx/>
              <a:uFillTx/>
              <a:latin typeface="Arial" panose="020B0604020202020204" pitchFamily="34" charset="0"/>
              <a:ea typeface="+mj-ea"/>
              <a:cs typeface="+mj-cs"/>
            </a:endParaRPr>
          </a:p>
        </p:txBody>
      </p:sp>
      <p:pic>
        <p:nvPicPr>
          <p:cNvPr id="5" name="Picture 4">
            <a:extLst>
              <a:ext uri="{FF2B5EF4-FFF2-40B4-BE49-F238E27FC236}">
                <a16:creationId xmlns:a16="http://schemas.microsoft.com/office/drawing/2014/main" id="{BB9A4F06-AC60-32CB-650B-BF05E70B174B}"/>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rot="5400000">
            <a:off x="1922325" y="-826652"/>
            <a:ext cx="6142629" cy="8564880"/>
          </a:xfrm>
          <a:prstGeom prst="rect">
            <a:avLst/>
          </a:prstGeom>
        </p:spPr>
      </p:pic>
      <p:pic>
        <p:nvPicPr>
          <p:cNvPr id="3" name="Picture 2" descr="A picture of a poster with a white man as the main image wearing a suit and tie. He has short hair and a moustache. ">
            <a:extLst>
              <a:ext uri="{FF2B5EF4-FFF2-40B4-BE49-F238E27FC236}">
                <a16:creationId xmlns:a16="http://schemas.microsoft.com/office/drawing/2014/main" id="{49BBD761-7EE0-651A-D47C-B8CFF92A656B}"/>
              </a:ext>
            </a:extLst>
          </p:cNvPr>
          <p:cNvPicPr>
            <a:picLocks noChangeAspect="1"/>
          </p:cNvPicPr>
          <p:nvPr/>
        </p:nvPicPr>
        <p:blipFill>
          <a:blip r:embed="rId4">
            <a:lum/>
            <a:alphaModFix/>
          </a:blip>
          <a:srcRect/>
          <a:stretch>
            <a:fillRect/>
          </a:stretch>
        </p:blipFill>
        <p:spPr>
          <a:xfrm rot="5400000">
            <a:off x="2088001" y="-561953"/>
            <a:ext cx="5733998" cy="7858522"/>
          </a:xfrm>
          <a:prstGeom prst="rect">
            <a:avLst/>
          </a:prstGeom>
          <a:noFill/>
          <a:ln>
            <a:noFill/>
          </a:ln>
        </p:spPr>
      </p:pic>
    </p:spTree>
    <p:extLst>
      <p:ext uri="{BB962C8B-B14F-4D97-AF65-F5344CB8AC3E}">
        <p14:creationId xmlns:p14="http://schemas.microsoft.com/office/powerpoint/2010/main" val="30219967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67F3C-4BBD-4E82-4719-76E83CC251D9}"/>
              </a:ext>
            </a:extLst>
          </p:cNvPr>
          <p:cNvSpPr>
            <a:spLocks noGrp="1"/>
          </p:cNvSpPr>
          <p:nvPr>
            <p:ph type="title"/>
          </p:nvPr>
        </p:nvSpPr>
        <p:spPr/>
        <p:txBody>
          <a:bodyPr/>
          <a:lstStyle/>
          <a:p>
            <a:r>
              <a:rPr lang="en-US" dirty="0"/>
              <a:t>Picture 10 – Past </a:t>
            </a:r>
            <a:r>
              <a:rPr lang="en-US" dirty="0" err="1"/>
              <a:t>Panto</a:t>
            </a:r>
            <a:r>
              <a:rPr lang="en-US" dirty="0"/>
              <a:t> </a:t>
            </a:r>
            <a:r>
              <a:rPr lang="en-US" dirty="0" err="1"/>
              <a:t>Programme</a:t>
            </a:r>
            <a:endParaRPr lang="en-US" dirty="0"/>
          </a:p>
        </p:txBody>
      </p:sp>
      <p:pic>
        <p:nvPicPr>
          <p:cNvPr id="4" name="Picture 3" descr="Picture of a theatre programme cover for their Panto Cinderella. There are lots of photos of the cast on a pink background. ">
            <a:extLst>
              <a:ext uri="{FF2B5EF4-FFF2-40B4-BE49-F238E27FC236}">
                <a16:creationId xmlns:a16="http://schemas.microsoft.com/office/drawing/2014/main" id="{77E20F88-EA48-A103-A3D0-D3A6574573AC}"/>
              </a:ext>
            </a:extLst>
          </p:cNvPr>
          <p:cNvPicPr>
            <a:picLocks noChangeAspect="1"/>
          </p:cNvPicPr>
          <p:nvPr/>
        </p:nvPicPr>
        <p:blipFill>
          <a:blip r:embed="rId3">
            <a:lum/>
            <a:alphaModFix/>
          </a:blip>
          <a:srcRect/>
          <a:stretch>
            <a:fillRect/>
          </a:stretch>
        </p:blipFill>
        <p:spPr>
          <a:xfrm>
            <a:off x="1419021" y="1463040"/>
            <a:ext cx="3667377" cy="4906244"/>
          </a:xfrm>
          <a:prstGeom prst="rect">
            <a:avLst/>
          </a:prstGeom>
          <a:noFill/>
          <a:ln>
            <a:noFill/>
          </a:ln>
        </p:spPr>
      </p:pic>
      <p:pic>
        <p:nvPicPr>
          <p:cNvPr id="5" name="Picture 4">
            <a:extLst>
              <a:ext uri="{FF2B5EF4-FFF2-40B4-BE49-F238E27FC236}">
                <a16:creationId xmlns:a16="http://schemas.microsoft.com/office/drawing/2014/main" id="{BB9A4F06-AC60-32CB-650B-BF05E70B174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329837" y="1207432"/>
            <a:ext cx="3882243" cy="5467688"/>
          </a:xfrm>
          <a:prstGeom prst="rect">
            <a:avLst/>
          </a:prstGeom>
        </p:spPr>
      </p:pic>
      <p:pic>
        <p:nvPicPr>
          <p:cNvPr id="6" name="Picture 5" descr="Picture of a theatre programme for their Panto Cinderella. There is cast and crew information. ">
            <a:extLst>
              <a:ext uri="{FF2B5EF4-FFF2-40B4-BE49-F238E27FC236}">
                <a16:creationId xmlns:a16="http://schemas.microsoft.com/office/drawing/2014/main" id="{0544B21E-4329-B395-04CF-CB37C35D96B7}"/>
              </a:ext>
            </a:extLst>
          </p:cNvPr>
          <p:cNvPicPr>
            <a:picLocks noChangeAspect="1"/>
          </p:cNvPicPr>
          <p:nvPr/>
        </p:nvPicPr>
        <p:blipFill>
          <a:blip r:embed="rId5">
            <a:lum/>
            <a:alphaModFix/>
          </a:blip>
          <a:srcRect/>
          <a:stretch>
            <a:fillRect/>
          </a:stretch>
        </p:blipFill>
        <p:spPr>
          <a:xfrm>
            <a:off x="6375957" y="1446616"/>
            <a:ext cx="3752596" cy="4922668"/>
          </a:xfrm>
          <a:prstGeom prst="rect">
            <a:avLst/>
          </a:prstGeom>
          <a:noFill/>
          <a:ln>
            <a:noFill/>
          </a:ln>
        </p:spPr>
      </p:pic>
      <p:pic>
        <p:nvPicPr>
          <p:cNvPr id="7" name="Picture 6">
            <a:extLst>
              <a:ext uri="{FF2B5EF4-FFF2-40B4-BE49-F238E27FC236}">
                <a16:creationId xmlns:a16="http://schemas.microsoft.com/office/drawing/2014/main" id="{664AE6F9-DB08-7C0C-96A7-CCA48ED5D718}"/>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6375957" y="1207432"/>
            <a:ext cx="3882243" cy="5285442"/>
          </a:xfrm>
          <a:prstGeom prst="rect">
            <a:avLst/>
          </a:prstGeom>
        </p:spPr>
      </p:pic>
    </p:spTree>
    <p:extLst>
      <p:ext uri="{BB962C8B-B14F-4D97-AF65-F5344CB8AC3E}">
        <p14:creationId xmlns:p14="http://schemas.microsoft.com/office/powerpoint/2010/main" val="12632106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375F73-EF0B-5CAF-535E-51AA3DEAE974}"/>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Knowing Bradford: How can buildings tell a story? </a:t>
            </a:r>
            <a:r>
              <a:rPr lang="en-GB" sz="3200" dirty="0">
                <a:solidFill>
                  <a:schemeClr val="bg1"/>
                </a:solidFill>
                <a:latin typeface="Arial" panose="020B0604020202020204" pitchFamily="34" charset="0"/>
                <a:cs typeface="Arial" panose="020B0604020202020204" pitchFamily="34" charset="0"/>
              </a:rPr>
              <a:t>1</a:t>
            </a:r>
            <a:r>
              <a:rPr lang="en-GB" sz="3200" dirty="0">
                <a:latin typeface="Arial" panose="020B0604020202020204" pitchFamily="34" charset="0"/>
                <a:cs typeface="Arial" panose="020B0604020202020204" pitchFamily="34" charset="0"/>
              </a:rPr>
              <a:t> </a:t>
            </a:r>
            <a:endParaRPr lang="en-US" dirty="0"/>
          </a:p>
        </p:txBody>
      </p:sp>
      <p:sp>
        <p:nvSpPr>
          <p:cNvPr id="3" name="Text Placeholder 2">
            <a:extLst>
              <a:ext uri="{FF2B5EF4-FFF2-40B4-BE49-F238E27FC236}">
                <a16:creationId xmlns:a16="http://schemas.microsoft.com/office/drawing/2014/main" id="{B4862CC9-445F-E055-F3DF-57E6C748F248}"/>
              </a:ext>
            </a:extLst>
          </p:cNvPr>
          <p:cNvSpPr>
            <a:spLocks noGrp="1"/>
          </p:cNvSpPr>
          <p:nvPr>
            <p:ph type="body" sz="quarter" idx="10"/>
          </p:nvPr>
        </p:nvSpPr>
        <p:spPr/>
        <p:txBody>
          <a:bodyPr/>
          <a:lstStyle/>
          <a:p>
            <a:r>
              <a:rPr lang="en-GB" b="1" dirty="0">
                <a:latin typeface="Arial" panose="020B0604020202020204" pitchFamily="34" charset="0"/>
                <a:cs typeface="Arial" panose="020B0604020202020204" pitchFamily="34" charset="0"/>
              </a:rPr>
              <a:t>Key Stage 2: History, Drama, English</a:t>
            </a:r>
          </a:p>
          <a:p>
            <a:endParaRPr lang="en-US" dirty="0"/>
          </a:p>
        </p:txBody>
      </p:sp>
      <p:sp>
        <p:nvSpPr>
          <p:cNvPr id="4" name="Content Placeholder 3">
            <a:extLst>
              <a:ext uri="{FF2B5EF4-FFF2-40B4-BE49-F238E27FC236}">
                <a16:creationId xmlns:a16="http://schemas.microsoft.com/office/drawing/2014/main" id="{677BEA20-AF0E-0685-877D-9881A2CC71AD}"/>
              </a:ext>
            </a:extLst>
          </p:cNvPr>
          <p:cNvSpPr>
            <a:spLocks noGrp="1"/>
          </p:cNvSpPr>
          <p:nvPr>
            <p:ph idx="1"/>
          </p:nvPr>
        </p:nvSpPr>
        <p:spPr/>
        <p:txBody>
          <a:bodyPr/>
          <a:lstStyle/>
          <a:p>
            <a:r>
              <a:rPr lang="en-GB" b="1" dirty="0">
                <a:latin typeface="Arial" panose="020B0604020202020204" pitchFamily="34" charset="0"/>
                <a:cs typeface="Arial" panose="020B0604020202020204" pitchFamily="34" charset="0"/>
              </a:rPr>
              <a:t>Learning Aims and Outcomes</a:t>
            </a:r>
            <a:endParaRPr lang="en-GB" sz="1000" b="1" dirty="0">
              <a:latin typeface="Arial" panose="020B0604020202020204" pitchFamily="34" charset="0"/>
              <a:cs typeface="Arial" panose="020B0604020202020204" pitchFamily="34" charset="0"/>
            </a:endParaRPr>
          </a:p>
          <a:p>
            <a:r>
              <a:rPr lang="en-GB" sz="1800" b="1" dirty="0">
                <a:latin typeface="Arial" panose="020B0604020202020204" pitchFamily="34" charset="0"/>
                <a:cs typeface="Arial" panose="020B0604020202020204" pitchFamily="34" charset="0"/>
              </a:rPr>
              <a:t>Pupils will:</a:t>
            </a:r>
            <a:endParaRPr lang="en-GB" sz="1800" dirty="0">
              <a:solidFill>
                <a:srgbClr val="000000"/>
              </a:solidFill>
              <a:latin typeface="Arial" panose="020B0604020202020204" pitchFamily="34" charset="0"/>
              <a:cs typeface="Arial" panose="020B0604020202020204" pitchFamily="34" charset="0"/>
            </a:endParaRPr>
          </a:p>
          <a:p>
            <a:pPr marL="342900" indent="-342900">
              <a:spcAft>
                <a:spcPts val="600"/>
              </a:spcAft>
              <a:buFont typeface="Arial" pitchFamily="34" charset="0"/>
              <a:buChar char="•"/>
            </a:pPr>
            <a:r>
              <a:rPr lang="en-GB" sz="1800" dirty="0">
                <a:solidFill>
                  <a:srgbClr val="000000"/>
                </a:solidFill>
                <a:latin typeface="Arial" panose="020B0604020202020204" pitchFamily="34" charset="0"/>
                <a:cs typeface="Arial" panose="020B0604020202020204" pitchFamily="34" charset="0"/>
              </a:rPr>
              <a:t>To know more about the built environment and how it relates to the heritage and story of a place.</a:t>
            </a:r>
          </a:p>
          <a:p>
            <a:pPr marL="342900" indent="-342900">
              <a:spcAft>
                <a:spcPts val="600"/>
              </a:spcAft>
              <a:buFont typeface="Arial" pitchFamily="34" charset="0"/>
              <a:buChar char="•"/>
            </a:pPr>
            <a:r>
              <a:rPr lang="en-GB" sz="1800" dirty="0">
                <a:solidFill>
                  <a:srgbClr val="000000"/>
                </a:solidFill>
                <a:latin typeface="Arial" panose="020B0604020202020204" pitchFamily="34" charset="0"/>
                <a:cs typeface="Arial" panose="020B0604020202020204" pitchFamily="34" charset="0"/>
              </a:rPr>
              <a:t>To raise awareness of Bradford’s industrial and cultural heritage.</a:t>
            </a:r>
          </a:p>
          <a:p>
            <a:pPr marL="342900" indent="-342900">
              <a:spcAft>
                <a:spcPts val="600"/>
              </a:spcAft>
              <a:buFont typeface="Arial" pitchFamily="34" charset="0"/>
              <a:buChar char="•"/>
            </a:pPr>
            <a:r>
              <a:rPr lang="en-GB" sz="1800" dirty="0">
                <a:solidFill>
                  <a:srgbClr val="000000"/>
                </a:solidFill>
                <a:latin typeface="Arial" panose="020B0604020202020204" pitchFamily="34" charset="0"/>
                <a:cs typeface="Arial" panose="020B0604020202020204" pitchFamily="34" charset="0"/>
              </a:rPr>
              <a:t>To investigate why key historical sites in a local area are important.</a:t>
            </a:r>
          </a:p>
          <a:p>
            <a:pPr marL="342900" indent="-342900">
              <a:spcAft>
                <a:spcPts val="600"/>
              </a:spcAft>
              <a:buFont typeface="Arial" pitchFamily="34" charset="0"/>
              <a:buChar char="•"/>
            </a:pPr>
            <a:r>
              <a:rPr lang="en-GB" sz="1800" dirty="0">
                <a:solidFill>
                  <a:srgbClr val="000000"/>
                </a:solidFill>
                <a:latin typeface="Arial" panose="020B0604020202020204" pitchFamily="34" charset="0"/>
                <a:cs typeface="Arial" panose="020B0604020202020204" pitchFamily="34" charset="0"/>
              </a:rPr>
              <a:t>To create opportunities for cross curricular thinking and learning relating to the local built environment.</a:t>
            </a:r>
          </a:p>
          <a:p>
            <a:pPr marL="342900" indent="-342900">
              <a:spcAft>
                <a:spcPts val="600"/>
              </a:spcAft>
              <a:buFont typeface="Arial" pitchFamily="34" charset="0"/>
              <a:buChar char="•"/>
            </a:pPr>
            <a:r>
              <a:rPr lang="en-GB" sz="1800" dirty="0">
                <a:solidFill>
                  <a:srgbClr val="000000"/>
                </a:solidFill>
                <a:latin typeface="Arial" panose="020B0604020202020204" pitchFamily="34" charset="0"/>
                <a:cs typeface="Arial" panose="020B0604020202020204" pitchFamily="34" charset="0"/>
              </a:rPr>
              <a:t>To think about, describe and explain how we can care about historic sites in our local area and can continue to use them in the future.</a:t>
            </a:r>
          </a:p>
          <a:p>
            <a:endParaRPr lang="en-US" dirty="0"/>
          </a:p>
        </p:txBody>
      </p:sp>
    </p:spTree>
    <p:extLst>
      <p:ext uri="{BB962C8B-B14F-4D97-AF65-F5344CB8AC3E}">
        <p14:creationId xmlns:p14="http://schemas.microsoft.com/office/powerpoint/2010/main" val="40399824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67F3C-4BBD-4E82-4719-76E83CC251D9}"/>
              </a:ext>
            </a:extLst>
          </p:cNvPr>
          <p:cNvSpPr>
            <a:spLocks noGrp="1"/>
          </p:cNvSpPr>
          <p:nvPr>
            <p:ph type="title"/>
          </p:nvPr>
        </p:nvSpPr>
        <p:spPr/>
        <p:txBody>
          <a:bodyPr/>
          <a:lstStyle/>
          <a:p>
            <a:r>
              <a:rPr lang="en-US" dirty="0"/>
              <a:t>Picture 11 – Sunbeams</a:t>
            </a:r>
          </a:p>
        </p:txBody>
      </p:sp>
      <p:pic>
        <p:nvPicPr>
          <p:cNvPr id="3" name="Picture 2" descr="A black and white photo of a man in a suit and tie sitting in the centre of lots of small girls wearing checkers dresses. ">
            <a:extLst>
              <a:ext uri="{FF2B5EF4-FFF2-40B4-BE49-F238E27FC236}">
                <a16:creationId xmlns:a16="http://schemas.microsoft.com/office/drawing/2014/main" id="{B9F32820-2FA6-1A2F-D556-6CC61CA7E60D}"/>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479383" y="1322832"/>
            <a:ext cx="6774747" cy="487781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BB9A4F06-AC60-32CB-650B-BF05E70B174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322576" y="1169624"/>
            <a:ext cx="7168895" cy="5176311"/>
          </a:xfrm>
          <a:prstGeom prst="rect">
            <a:avLst/>
          </a:prstGeom>
        </p:spPr>
      </p:pic>
    </p:spTree>
    <p:extLst>
      <p:ext uri="{BB962C8B-B14F-4D97-AF65-F5344CB8AC3E}">
        <p14:creationId xmlns:p14="http://schemas.microsoft.com/office/powerpoint/2010/main" val="38923707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655528A9-447C-DC4A-0086-8C7C4427E57A}"/>
              </a:ext>
            </a:extLst>
          </p:cNvPr>
          <p:cNvSpPr txBox="1">
            <a:spLocks noGrp="1"/>
          </p:cNvSpPr>
          <p:nvPr>
            <p:ph type="title" idx="4294967295"/>
          </p:nvPr>
        </p:nvSpPr>
        <p:spPr>
          <a:xfrm rot="5400000">
            <a:off x="7619998" y="3073856"/>
            <a:ext cx="6405883" cy="710288"/>
          </a:xfrm>
          <a:prstGeom prst="rect">
            <a:avLst/>
          </a:prstGeom>
          <a:noFill/>
          <a:ln>
            <a:noFill/>
            <a:prstDash/>
          </a:ln>
          <a:effectLst/>
        </p:spPr>
        <p:txBody>
          <a:bodyPr rot="0" spcFirstLastPara="0" vertOverflow="overflow" horzOverflow="overflow" vert="horz" wrap="square" lIns="0" tIns="45720" rIns="91440" bIns="45720" numCol="1" spcCol="0" rtlCol="0" fromWordArt="0" anchor="ctr" anchorCtr="0" forceAA="0" compatLnSpc="1">
            <a:prstTxWarp prst="textNoShape">
              <a:avLst/>
            </a:prstTxWarp>
            <a:normAutofit fontScale="97500"/>
          </a:bodyPr>
          <a:lstStyle>
            <a:lvl1pPr algn="l" defTabSz="914400" rtl="0" eaLnBrk="1" latinLnBrk="0" hangingPunct="1">
              <a:lnSpc>
                <a:spcPct val="90000"/>
              </a:lnSpc>
              <a:spcBef>
                <a:spcPct val="0"/>
              </a:spcBef>
              <a:buNone/>
              <a:defRPr sz="3200" b="1" i="0" kern="1200" baseline="0">
                <a:solidFill>
                  <a:srgbClr val="597F32"/>
                </a:solidFill>
                <a:latin typeface="Arial" panose="020B0604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597F32"/>
                </a:solidFill>
                <a:effectLst/>
                <a:uLnTx/>
                <a:uFillTx/>
                <a:latin typeface="Arial" panose="020B0604020202020204" pitchFamily="34" charset="0"/>
                <a:ea typeface="+mj-ea"/>
                <a:cs typeface="+mj-cs"/>
              </a:rPr>
              <a:t>Picture 12 – The Dresser</a:t>
            </a:r>
          </a:p>
        </p:txBody>
      </p:sp>
      <p:pic>
        <p:nvPicPr>
          <p:cNvPr id="4" name="Picture 3" descr="A picture of a poster/programme for a show called The Dresser. There is a picture of man looking into a mirror with two men in the reflection. ">
            <a:extLst>
              <a:ext uri="{FF2B5EF4-FFF2-40B4-BE49-F238E27FC236}">
                <a16:creationId xmlns:a16="http://schemas.microsoft.com/office/drawing/2014/main" id="{F74FCFF0-539E-172B-A226-1C91C340A6AE}"/>
              </a:ext>
            </a:extLst>
          </p:cNvPr>
          <p:cNvPicPr>
            <a:picLocks noChangeAspect="1"/>
          </p:cNvPicPr>
          <p:nvPr/>
        </p:nvPicPr>
        <p:blipFill rotWithShape="1">
          <a:blip r:embed="rId3">
            <a:extLst>
              <a:ext uri="{28A0092B-C50C-407E-A947-70E740481C1C}">
                <a14:useLocalDpi xmlns:a14="http://schemas.microsoft.com/office/drawing/2010/main"/>
              </a:ext>
            </a:extLst>
          </a:blip>
          <a:srcRect l="3517" t="2263" r="4006" b="912"/>
          <a:stretch/>
        </p:blipFill>
        <p:spPr>
          <a:xfrm rot="5400000">
            <a:off x="2523717" y="-839239"/>
            <a:ext cx="5394962" cy="8414564"/>
          </a:xfrm>
          <a:prstGeom prst="rect">
            <a:avLst/>
          </a:prstGeom>
        </p:spPr>
      </p:pic>
      <p:pic>
        <p:nvPicPr>
          <p:cNvPr id="6" name="Picture 5">
            <a:extLst>
              <a:ext uri="{FF2B5EF4-FFF2-40B4-BE49-F238E27FC236}">
                <a16:creationId xmlns:a16="http://schemas.microsoft.com/office/drawing/2014/main" id="{B7CF9480-C418-9753-C4F9-53A273D1F424}"/>
              </a:ext>
              <a:ext uri="{C183D7F6-B498-43B3-948B-1728B52AA6E4}">
                <adec:decorative xmlns:adec="http://schemas.microsoft.com/office/drawing/2017/decorative" val="1"/>
              </a:ext>
            </a:extLst>
          </p:cNvPr>
          <p:cNvPicPr>
            <a:picLocks noChangeAspect="1"/>
          </p:cNvPicPr>
          <p:nvPr/>
        </p:nvPicPr>
        <p:blipFill>
          <a:blip r:embed="rId4"/>
          <a:srcRect/>
          <a:stretch/>
        </p:blipFill>
        <p:spPr>
          <a:xfrm rot="5400000">
            <a:off x="2422119" y="-1064460"/>
            <a:ext cx="5598158" cy="8865006"/>
          </a:xfrm>
          <a:prstGeom prst="rect">
            <a:avLst/>
          </a:prstGeom>
          <a:noFill/>
        </p:spPr>
      </p:pic>
    </p:spTree>
    <p:extLst>
      <p:ext uri="{BB962C8B-B14F-4D97-AF65-F5344CB8AC3E}">
        <p14:creationId xmlns:p14="http://schemas.microsoft.com/office/powerpoint/2010/main" val="36755599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67F3C-4BBD-4E82-4719-76E83CC251D9}"/>
              </a:ext>
            </a:extLst>
          </p:cNvPr>
          <p:cNvSpPr>
            <a:spLocks noGrp="1"/>
          </p:cNvSpPr>
          <p:nvPr>
            <p:ph type="title"/>
          </p:nvPr>
        </p:nvSpPr>
        <p:spPr/>
        <p:txBody>
          <a:bodyPr/>
          <a:lstStyle/>
          <a:p>
            <a:r>
              <a:rPr lang="en-US" dirty="0"/>
              <a:t>Picture 13 – Bradford Singers</a:t>
            </a:r>
          </a:p>
        </p:txBody>
      </p:sp>
      <p:pic>
        <p:nvPicPr>
          <p:cNvPr id="3" name="Picture 2" descr="Photo of a woman holding a microphone">
            <a:extLst>
              <a:ext uri="{FF2B5EF4-FFF2-40B4-BE49-F238E27FC236}">
                <a16:creationId xmlns:a16="http://schemas.microsoft.com/office/drawing/2014/main" id="{89C43CC5-8113-0598-9778-A0E5A11FDA70}"/>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731244" y="1848845"/>
            <a:ext cx="3740930" cy="4101626"/>
          </a:xfrm>
          <a:prstGeom prst="rect">
            <a:avLst/>
          </a:prstGeom>
        </p:spPr>
      </p:pic>
      <p:pic>
        <p:nvPicPr>
          <p:cNvPr id="6" name="Picture 5">
            <a:extLst>
              <a:ext uri="{FF2B5EF4-FFF2-40B4-BE49-F238E27FC236}">
                <a16:creationId xmlns:a16="http://schemas.microsoft.com/office/drawing/2014/main" id="{B7CF9480-C418-9753-C4F9-53A273D1F424}"/>
              </a:ext>
              <a:ext uri="{C183D7F6-B498-43B3-948B-1728B52AA6E4}">
                <adec:decorative xmlns:adec="http://schemas.microsoft.com/office/drawing/2017/decorative" val="1"/>
              </a:ext>
            </a:extLst>
          </p:cNvPr>
          <p:cNvPicPr>
            <a:picLocks noChangeAspect="1"/>
          </p:cNvPicPr>
          <p:nvPr/>
        </p:nvPicPr>
        <p:blipFill>
          <a:blip r:embed="rId4"/>
          <a:srcRect/>
          <a:stretch/>
        </p:blipFill>
        <p:spPr>
          <a:xfrm>
            <a:off x="1517904" y="1651743"/>
            <a:ext cx="4187951" cy="4566178"/>
          </a:xfrm>
          <a:prstGeom prst="rect">
            <a:avLst/>
          </a:prstGeom>
          <a:noFill/>
        </p:spPr>
      </p:pic>
      <p:sp>
        <p:nvSpPr>
          <p:cNvPr id="7" name="Picture 2">
            <a:extLst>
              <a:ext uri="{FF2B5EF4-FFF2-40B4-BE49-F238E27FC236}">
                <a16:creationId xmlns:a16="http://schemas.microsoft.com/office/drawing/2014/main" id="{88B8CE9D-81BD-D609-A070-D4A2120DB467}"/>
              </a:ext>
              <a:ext uri="{C183D7F6-B498-43B3-948B-1728B52AA6E4}">
                <adec:decorative xmlns:adec="http://schemas.microsoft.com/office/drawing/2017/decorative" val="1"/>
              </a:ext>
            </a:extLst>
          </p:cNvPr>
          <p:cNvSpPr/>
          <p:nvPr/>
        </p:nvSpPr>
        <p:spPr>
          <a:xfrm>
            <a:off x="2190700" y="5271405"/>
            <a:ext cx="3896087" cy="1233934"/>
          </a:xfrm>
          <a:custGeom>
            <a:avLst/>
            <a:gdLst>
              <a:gd name="connsiteX0" fmla="*/ 5911123 w 5925345"/>
              <a:gd name="connsiteY0" fmla="*/ 1060739 h 1876623"/>
              <a:gd name="connsiteX1" fmla="*/ 5925264 w 5925345"/>
              <a:gd name="connsiteY1" fmla="*/ 1383675 h 1876623"/>
              <a:gd name="connsiteX2" fmla="*/ 5814493 w 5925345"/>
              <a:gd name="connsiteY2" fmla="*/ 1480320 h 1876623"/>
              <a:gd name="connsiteX3" fmla="*/ 4867040 w 5925345"/>
              <a:gd name="connsiteY3" fmla="*/ 1572251 h 1876623"/>
              <a:gd name="connsiteX4" fmla="*/ 4518226 w 5925345"/>
              <a:gd name="connsiteY4" fmla="*/ 1605252 h 1876623"/>
              <a:gd name="connsiteX5" fmla="*/ 3896018 w 5925345"/>
              <a:gd name="connsiteY5" fmla="*/ 1657110 h 1876623"/>
              <a:gd name="connsiteX6" fmla="*/ 3221959 w 5925345"/>
              <a:gd name="connsiteY6" fmla="*/ 1694825 h 1876623"/>
              <a:gd name="connsiteX7" fmla="*/ 2203800 w 5925345"/>
              <a:gd name="connsiteY7" fmla="*/ 1746683 h 1876623"/>
              <a:gd name="connsiteX8" fmla="*/ 1694721 w 5925345"/>
              <a:gd name="connsiteY8" fmla="*/ 1774970 h 1876623"/>
              <a:gd name="connsiteX9" fmla="*/ 657708 w 5925345"/>
              <a:gd name="connsiteY9" fmla="*/ 1862186 h 1876623"/>
              <a:gd name="connsiteX10" fmla="*/ 341890 w 5925345"/>
              <a:gd name="connsiteY10" fmla="*/ 1869258 h 1876623"/>
              <a:gd name="connsiteX11" fmla="*/ 245259 w 5925345"/>
              <a:gd name="connsiteY11" fmla="*/ 1848043 h 1876623"/>
              <a:gd name="connsiteX12" fmla="*/ 158056 w 5925345"/>
              <a:gd name="connsiteY12" fmla="*/ 1760827 h 1876623"/>
              <a:gd name="connsiteX13" fmla="*/ 4861 w 5925345"/>
              <a:gd name="connsiteY13" fmla="*/ 865091 h 1876623"/>
              <a:gd name="connsiteX14" fmla="*/ 35500 w 5925345"/>
              <a:gd name="connsiteY14" fmla="*/ 619943 h 1876623"/>
              <a:gd name="connsiteX15" fmla="*/ 110919 w 5925345"/>
              <a:gd name="connsiteY15" fmla="*/ 372437 h 1876623"/>
              <a:gd name="connsiteX16" fmla="*/ 247616 w 5925345"/>
              <a:gd name="connsiteY16" fmla="*/ 285221 h 1876623"/>
              <a:gd name="connsiteX17" fmla="*/ 506869 w 5925345"/>
              <a:gd name="connsiteY17" fmla="*/ 285221 h 1876623"/>
              <a:gd name="connsiteX18" fmla="*/ 1081941 w 5925345"/>
              <a:gd name="connsiteY18" fmla="*/ 266363 h 1876623"/>
              <a:gd name="connsiteX19" fmla="*/ 1534455 w 5925345"/>
              <a:gd name="connsiteY19" fmla="*/ 252220 h 1876623"/>
              <a:gd name="connsiteX20" fmla="*/ 2957992 w 5925345"/>
              <a:gd name="connsiteY20" fmla="*/ 214505 h 1876623"/>
              <a:gd name="connsiteX21" fmla="*/ 3679188 w 5925345"/>
              <a:gd name="connsiteY21" fmla="*/ 153218 h 1876623"/>
              <a:gd name="connsiteX22" fmla="*/ 4108134 w 5925345"/>
              <a:gd name="connsiteY22" fmla="*/ 113145 h 1876623"/>
              <a:gd name="connsiteX23" fmla="*/ 4704417 w 5925345"/>
              <a:gd name="connsiteY23" fmla="*/ 40072 h 1876623"/>
              <a:gd name="connsiteX24" fmla="*/ 5006094 w 5925345"/>
              <a:gd name="connsiteY24" fmla="*/ 16500 h 1876623"/>
              <a:gd name="connsiteX25" fmla="*/ 5623588 w 5925345"/>
              <a:gd name="connsiteY25" fmla="*/ 0 h 1876623"/>
              <a:gd name="connsiteX26" fmla="*/ 5729646 w 5925345"/>
              <a:gd name="connsiteY26" fmla="*/ 9429 h 1876623"/>
              <a:gd name="connsiteX27" fmla="*/ 5790924 w 5925345"/>
              <a:gd name="connsiteY27" fmla="*/ 63644 h 1876623"/>
              <a:gd name="connsiteX28" fmla="*/ 5880484 w 5925345"/>
              <a:gd name="connsiteY28" fmla="*/ 577513 h 1876623"/>
              <a:gd name="connsiteX29" fmla="*/ 5904053 w 5925345"/>
              <a:gd name="connsiteY29" fmla="*/ 846234 h 1876623"/>
              <a:gd name="connsiteX30" fmla="*/ 5904053 w 5925345"/>
              <a:gd name="connsiteY30" fmla="*/ 1056025 h 1876623"/>
              <a:gd name="connsiteX31" fmla="*/ 5911123 w 5925345"/>
              <a:gd name="connsiteY31" fmla="*/ 1056025 h 187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925345" h="1876623">
                <a:moveTo>
                  <a:pt x="5911123" y="1060739"/>
                </a:moveTo>
                <a:cubicBezTo>
                  <a:pt x="5915837" y="1166813"/>
                  <a:pt x="5920551" y="1275244"/>
                  <a:pt x="5925264" y="1383675"/>
                </a:cubicBezTo>
                <a:cubicBezTo>
                  <a:pt x="5927621" y="1433176"/>
                  <a:pt x="5878127" y="1477963"/>
                  <a:pt x="5814493" y="1480320"/>
                </a:cubicBezTo>
                <a:cubicBezTo>
                  <a:pt x="5496318" y="1494463"/>
                  <a:pt x="5180500" y="1525107"/>
                  <a:pt x="4867040" y="1572251"/>
                </a:cubicBezTo>
                <a:cubicBezTo>
                  <a:pt x="4751554" y="1588751"/>
                  <a:pt x="4633711" y="1595823"/>
                  <a:pt x="4518226" y="1605252"/>
                </a:cubicBezTo>
                <a:cubicBezTo>
                  <a:pt x="4310823" y="1624109"/>
                  <a:pt x="4103420" y="1642967"/>
                  <a:pt x="3896018" y="1657110"/>
                </a:cubicBezTo>
                <a:cubicBezTo>
                  <a:pt x="3672117" y="1673610"/>
                  <a:pt x="3445860" y="1690111"/>
                  <a:pt x="3221959" y="1694825"/>
                </a:cubicBezTo>
                <a:cubicBezTo>
                  <a:pt x="2882573" y="1704254"/>
                  <a:pt x="2540830" y="1716040"/>
                  <a:pt x="2203800" y="1746683"/>
                </a:cubicBezTo>
                <a:cubicBezTo>
                  <a:pt x="2034107" y="1760827"/>
                  <a:pt x="1864414" y="1763184"/>
                  <a:pt x="1694721" y="1774970"/>
                </a:cubicBezTo>
                <a:cubicBezTo>
                  <a:pt x="1348264" y="1798542"/>
                  <a:pt x="1001808" y="1812685"/>
                  <a:pt x="657708" y="1862186"/>
                </a:cubicBezTo>
                <a:cubicBezTo>
                  <a:pt x="554006" y="1878686"/>
                  <a:pt x="447948" y="1881044"/>
                  <a:pt x="341890" y="1869258"/>
                </a:cubicBezTo>
                <a:cubicBezTo>
                  <a:pt x="308894" y="1864543"/>
                  <a:pt x="275898" y="1857472"/>
                  <a:pt x="245259" y="1848043"/>
                </a:cubicBezTo>
                <a:cubicBezTo>
                  <a:pt x="198122" y="1831542"/>
                  <a:pt x="167483" y="1807971"/>
                  <a:pt x="158056" y="1760827"/>
                </a:cubicBezTo>
                <a:cubicBezTo>
                  <a:pt x="110919" y="1461463"/>
                  <a:pt x="59068" y="1164456"/>
                  <a:pt x="4861" y="865091"/>
                </a:cubicBezTo>
                <a:cubicBezTo>
                  <a:pt x="-6924" y="782590"/>
                  <a:pt x="2504" y="697730"/>
                  <a:pt x="35500" y="619943"/>
                </a:cubicBezTo>
                <a:cubicBezTo>
                  <a:pt x="66139" y="539798"/>
                  <a:pt x="103848" y="459654"/>
                  <a:pt x="110919" y="372437"/>
                </a:cubicBezTo>
                <a:cubicBezTo>
                  <a:pt x="115633" y="315864"/>
                  <a:pt x="169840" y="285221"/>
                  <a:pt x="247616" y="285221"/>
                </a:cubicBezTo>
                <a:cubicBezTo>
                  <a:pt x="334820" y="285221"/>
                  <a:pt x="419666" y="287578"/>
                  <a:pt x="506869" y="285221"/>
                </a:cubicBezTo>
                <a:cubicBezTo>
                  <a:pt x="697774" y="280507"/>
                  <a:pt x="891036" y="273435"/>
                  <a:pt x="1081941" y="266363"/>
                </a:cubicBezTo>
                <a:cubicBezTo>
                  <a:pt x="1232779" y="261649"/>
                  <a:pt x="1383617" y="249863"/>
                  <a:pt x="1534455" y="252220"/>
                </a:cubicBezTo>
                <a:cubicBezTo>
                  <a:pt x="2010539" y="256935"/>
                  <a:pt x="2484265" y="235720"/>
                  <a:pt x="2957992" y="214505"/>
                </a:cubicBezTo>
                <a:cubicBezTo>
                  <a:pt x="3198391" y="205076"/>
                  <a:pt x="3438789" y="174433"/>
                  <a:pt x="3679188" y="153218"/>
                </a:cubicBezTo>
                <a:cubicBezTo>
                  <a:pt x="3822956" y="141432"/>
                  <a:pt x="3964366" y="129646"/>
                  <a:pt x="4108134" y="113145"/>
                </a:cubicBezTo>
                <a:cubicBezTo>
                  <a:pt x="4308466" y="89574"/>
                  <a:pt x="4506442" y="63644"/>
                  <a:pt x="4704417" y="40072"/>
                </a:cubicBezTo>
                <a:cubicBezTo>
                  <a:pt x="4803404" y="28286"/>
                  <a:pt x="4904749" y="21215"/>
                  <a:pt x="5006094" y="16500"/>
                </a:cubicBezTo>
                <a:cubicBezTo>
                  <a:pt x="5211139" y="9429"/>
                  <a:pt x="5418542" y="4714"/>
                  <a:pt x="5623588" y="0"/>
                </a:cubicBezTo>
                <a:cubicBezTo>
                  <a:pt x="5658940" y="0"/>
                  <a:pt x="5694293" y="4714"/>
                  <a:pt x="5729646" y="9429"/>
                </a:cubicBezTo>
                <a:cubicBezTo>
                  <a:pt x="5760285" y="11786"/>
                  <a:pt x="5786211" y="33001"/>
                  <a:pt x="5790924" y="63644"/>
                </a:cubicBezTo>
                <a:cubicBezTo>
                  <a:pt x="5819206" y="235720"/>
                  <a:pt x="5852202" y="405438"/>
                  <a:pt x="5880484" y="577513"/>
                </a:cubicBezTo>
                <a:cubicBezTo>
                  <a:pt x="5894625" y="667087"/>
                  <a:pt x="5899339" y="756660"/>
                  <a:pt x="5904053" y="846234"/>
                </a:cubicBezTo>
                <a:cubicBezTo>
                  <a:pt x="5908767" y="916950"/>
                  <a:pt x="5904053" y="985309"/>
                  <a:pt x="5904053" y="1056025"/>
                </a:cubicBezTo>
                <a:lnTo>
                  <a:pt x="5911123" y="1056025"/>
                </a:lnTo>
                <a:close/>
              </a:path>
            </a:pathLst>
          </a:custGeom>
          <a:solidFill>
            <a:srgbClr val="ADD0F0"/>
          </a:solidFill>
          <a:ln w="16366" cap="flat">
            <a:noFill/>
            <a:prstDash val="solid"/>
            <a:miter/>
          </a:ln>
        </p:spPr>
        <p:txBody>
          <a:bodyPr rtlCol="0" anchor="ctr"/>
          <a:lstStyle/>
          <a:p>
            <a:endParaRPr lang="en-US"/>
          </a:p>
        </p:txBody>
      </p:sp>
      <p:sp>
        <p:nvSpPr>
          <p:cNvPr id="10" name="TextBox 9">
            <a:extLst>
              <a:ext uri="{FF2B5EF4-FFF2-40B4-BE49-F238E27FC236}">
                <a16:creationId xmlns:a16="http://schemas.microsoft.com/office/drawing/2014/main" id="{891D2442-527C-BB13-BA10-F4973D1158E4}"/>
              </a:ext>
            </a:extLst>
          </p:cNvPr>
          <p:cNvSpPr txBox="1"/>
          <p:nvPr/>
        </p:nvSpPr>
        <p:spPr>
          <a:xfrm>
            <a:off x="2690374" y="5678497"/>
            <a:ext cx="2765759" cy="435825"/>
          </a:xfrm>
          <a:prstGeom prst="rect">
            <a:avLst/>
          </a:prstGeom>
          <a:noFill/>
        </p:spPr>
        <p:txBody>
          <a:bodyPr wrap="square">
            <a:spAutoFit/>
          </a:bodyPr>
          <a:lstStyle/>
          <a:p>
            <a:pPr algn="ctr" hangingPunct="0">
              <a:lnSpc>
                <a:spcPct val="93000"/>
              </a:lnSpc>
              <a:tabLst>
                <a:tab pos="0" algn="l"/>
                <a:tab pos="407214" algn="l"/>
                <a:tab pos="814756" algn="l"/>
                <a:tab pos="1222299" algn="l"/>
                <a:tab pos="1629841" algn="l"/>
                <a:tab pos="2037383" algn="l"/>
                <a:tab pos="2444925" algn="l"/>
                <a:tab pos="2852467" algn="l"/>
                <a:tab pos="3260009" algn="l"/>
                <a:tab pos="3667550" algn="l"/>
                <a:tab pos="4075092" algn="l"/>
                <a:tab pos="4482633" algn="l"/>
                <a:tab pos="4890176" algn="l"/>
                <a:tab pos="5297718" algn="l"/>
                <a:tab pos="5705260" algn="l"/>
                <a:tab pos="6112802" algn="l"/>
                <a:tab pos="6520344" algn="l"/>
                <a:tab pos="6927886" algn="l"/>
                <a:tab pos="7335427" algn="l"/>
                <a:tab pos="7742969" algn="l"/>
                <a:tab pos="8150511" algn="l"/>
              </a:tabLst>
            </a:pPr>
            <a:r>
              <a:rPr lang="en-GB" sz="2400" b="1" dirty="0">
                <a:effectLst>
                  <a:outerShdw dist="17961" dir="2700000">
                    <a:scrgbClr r="0" g="0" b="0"/>
                  </a:outerShdw>
                </a:effectLst>
                <a:latin typeface="Arial" pitchFamily="2"/>
                <a:ea typeface="Microsoft YaHei" pitchFamily="2"/>
                <a:cs typeface="Microsoft YaHei" pitchFamily="2"/>
              </a:rPr>
              <a:t>Kimberley Walsh</a:t>
            </a:r>
          </a:p>
        </p:txBody>
      </p:sp>
      <p:pic>
        <p:nvPicPr>
          <p:cNvPr id="5" name="Picture 4" descr="Photo of a woman holding a microphone">
            <a:extLst>
              <a:ext uri="{FF2B5EF4-FFF2-40B4-BE49-F238E27FC236}">
                <a16:creationId xmlns:a16="http://schemas.microsoft.com/office/drawing/2014/main" id="{8C13F954-8E45-7237-1EAC-58AB22661B5E}"/>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353858" y="1475102"/>
            <a:ext cx="3826261" cy="4273160"/>
          </a:xfrm>
          <a:prstGeom prst="rect">
            <a:avLst/>
          </a:prstGeom>
        </p:spPr>
      </p:pic>
      <p:pic>
        <p:nvPicPr>
          <p:cNvPr id="13" name="Picture 12">
            <a:extLst>
              <a:ext uri="{FF2B5EF4-FFF2-40B4-BE49-F238E27FC236}">
                <a16:creationId xmlns:a16="http://schemas.microsoft.com/office/drawing/2014/main" id="{4661823E-9DA8-8FC8-2C64-EC6B0ED4A178}"/>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6190996" y="1341183"/>
            <a:ext cx="4187951" cy="4609288"/>
          </a:xfrm>
          <a:prstGeom prst="rect">
            <a:avLst/>
          </a:prstGeom>
        </p:spPr>
      </p:pic>
      <p:sp>
        <p:nvSpPr>
          <p:cNvPr id="8" name="Picture 3">
            <a:extLst>
              <a:ext uri="{FF2B5EF4-FFF2-40B4-BE49-F238E27FC236}">
                <a16:creationId xmlns:a16="http://schemas.microsoft.com/office/drawing/2014/main" id="{0E1168A9-4AAE-ED1B-0308-3D4F51344984}"/>
              </a:ext>
              <a:ext uri="{C183D7F6-B498-43B3-948B-1728B52AA6E4}">
                <adec:decorative xmlns:adec="http://schemas.microsoft.com/office/drawing/2017/decorative" val="1"/>
              </a:ext>
            </a:extLst>
          </p:cNvPr>
          <p:cNvSpPr/>
          <p:nvPr/>
        </p:nvSpPr>
        <p:spPr>
          <a:xfrm>
            <a:off x="6960891" y="5258940"/>
            <a:ext cx="3896087" cy="1233934"/>
          </a:xfrm>
          <a:custGeom>
            <a:avLst/>
            <a:gdLst>
              <a:gd name="connsiteX0" fmla="*/ 5911123 w 5925345"/>
              <a:gd name="connsiteY0" fmla="*/ 1060739 h 1876623"/>
              <a:gd name="connsiteX1" fmla="*/ 5925264 w 5925345"/>
              <a:gd name="connsiteY1" fmla="*/ 1383675 h 1876623"/>
              <a:gd name="connsiteX2" fmla="*/ 5814493 w 5925345"/>
              <a:gd name="connsiteY2" fmla="*/ 1480320 h 1876623"/>
              <a:gd name="connsiteX3" fmla="*/ 4867040 w 5925345"/>
              <a:gd name="connsiteY3" fmla="*/ 1572251 h 1876623"/>
              <a:gd name="connsiteX4" fmla="*/ 4518226 w 5925345"/>
              <a:gd name="connsiteY4" fmla="*/ 1605252 h 1876623"/>
              <a:gd name="connsiteX5" fmla="*/ 3896018 w 5925345"/>
              <a:gd name="connsiteY5" fmla="*/ 1657110 h 1876623"/>
              <a:gd name="connsiteX6" fmla="*/ 3221959 w 5925345"/>
              <a:gd name="connsiteY6" fmla="*/ 1694825 h 1876623"/>
              <a:gd name="connsiteX7" fmla="*/ 2203800 w 5925345"/>
              <a:gd name="connsiteY7" fmla="*/ 1746683 h 1876623"/>
              <a:gd name="connsiteX8" fmla="*/ 1694721 w 5925345"/>
              <a:gd name="connsiteY8" fmla="*/ 1774970 h 1876623"/>
              <a:gd name="connsiteX9" fmla="*/ 657708 w 5925345"/>
              <a:gd name="connsiteY9" fmla="*/ 1862186 h 1876623"/>
              <a:gd name="connsiteX10" fmla="*/ 341890 w 5925345"/>
              <a:gd name="connsiteY10" fmla="*/ 1869258 h 1876623"/>
              <a:gd name="connsiteX11" fmla="*/ 245259 w 5925345"/>
              <a:gd name="connsiteY11" fmla="*/ 1848043 h 1876623"/>
              <a:gd name="connsiteX12" fmla="*/ 158056 w 5925345"/>
              <a:gd name="connsiteY12" fmla="*/ 1760827 h 1876623"/>
              <a:gd name="connsiteX13" fmla="*/ 4861 w 5925345"/>
              <a:gd name="connsiteY13" fmla="*/ 865091 h 1876623"/>
              <a:gd name="connsiteX14" fmla="*/ 35500 w 5925345"/>
              <a:gd name="connsiteY14" fmla="*/ 619943 h 1876623"/>
              <a:gd name="connsiteX15" fmla="*/ 110919 w 5925345"/>
              <a:gd name="connsiteY15" fmla="*/ 372437 h 1876623"/>
              <a:gd name="connsiteX16" fmla="*/ 247616 w 5925345"/>
              <a:gd name="connsiteY16" fmla="*/ 285221 h 1876623"/>
              <a:gd name="connsiteX17" fmla="*/ 506869 w 5925345"/>
              <a:gd name="connsiteY17" fmla="*/ 285221 h 1876623"/>
              <a:gd name="connsiteX18" fmla="*/ 1081941 w 5925345"/>
              <a:gd name="connsiteY18" fmla="*/ 266363 h 1876623"/>
              <a:gd name="connsiteX19" fmla="*/ 1534455 w 5925345"/>
              <a:gd name="connsiteY19" fmla="*/ 252220 h 1876623"/>
              <a:gd name="connsiteX20" fmla="*/ 2957992 w 5925345"/>
              <a:gd name="connsiteY20" fmla="*/ 214505 h 1876623"/>
              <a:gd name="connsiteX21" fmla="*/ 3679188 w 5925345"/>
              <a:gd name="connsiteY21" fmla="*/ 153218 h 1876623"/>
              <a:gd name="connsiteX22" fmla="*/ 4108134 w 5925345"/>
              <a:gd name="connsiteY22" fmla="*/ 113145 h 1876623"/>
              <a:gd name="connsiteX23" fmla="*/ 4704417 w 5925345"/>
              <a:gd name="connsiteY23" fmla="*/ 40072 h 1876623"/>
              <a:gd name="connsiteX24" fmla="*/ 5006094 w 5925345"/>
              <a:gd name="connsiteY24" fmla="*/ 16500 h 1876623"/>
              <a:gd name="connsiteX25" fmla="*/ 5623588 w 5925345"/>
              <a:gd name="connsiteY25" fmla="*/ 0 h 1876623"/>
              <a:gd name="connsiteX26" fmla="*/ 5729646 w 5925345"/>
              <a:gd name="connsiteY26" fmla="*/ 9429 h 1876623"/>
              <a:gd name="connsiteX27" fmla="*/ 5790924 w 5925345"/>
              <a:gd name="connsiteY27" fmla="*/ 63644 h 1876623"/>
              <a:gd name="connsiteX28" fmla="*/ 5880484 w 5925345"/>
              <a:gd name="connsiteY28" fmla="*/ 577513 h 1876623"/>
              <a:gd name="connsiteX29" fmla="*/ 5904053 w 5925345"/>
              <a:gd name="connsiteY29" fmla="*/ 846234 h 1876623"/>
              <a:gd name="connsiteX30" fmla="*/ 5904053 w 5925345"/>
              <a:gd name="connsiteY30" fmla="*/ 1056025 h 1876623"/>
              <a:gd name="connsiteX31" fmla="*/ 5911123 w 5925345"/>
              <a:gd name="connsiteY31" fmla="*/ 1056025 h 187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925345" h="1876623">
                <a:moveTo>
                  <a:pt x="5911123" y="1060739"/>
                </a:moveTo>
                <a:cubicBezTo>
                  <a:pt x="5915837" y="1166813"/>
                  <a:pt x="5920551" y="1275244"/>
                  <a:pt x="5925264" y="1383675"/>
                </a:cubicBezTo>
                <a:cubicBezTo>
                  <a:pt x="5927621" y="1433176"/>
                  <a:pt x="5878127" y="1477963"/>
                  <a:pt x="5814493" y="1480320"/>
                </a:cubicBezTo>
                <a:cubicBezTo>
                  <a:pt x="5496318" y="1494463"/>
                  <a:pt x="5180500" y="1525107"/>
                  <a:pt x="4867040" y="1572251"/>
                </a:cubicBezTo>
                <a:cubicBezTo>
                  <a:pt x="4751554" y="1588751"/>
                  <a:pt x="4633711" y="1595823"/>
                  <a:pt x="4518226" y="1605252"/>
                </a:cubicBezTo>
                <a:cubicBezTo>
                  <a:pt x="4310823" y="1624109"/>
                  <a:pt x="4103420" y="1642967"/>
                  <a:pt x="3896018" y="1657110"/>
                </a:cubicBezTo>
                <a:cubicBezTo>
                  <a:pt x="3672117" y="1673610"/>
                  <a:pt x="3445860" y="1690111"/>
                  <a:pt x="3221959" y="1694825"/>
                </a:cubicBezTo>
                <a:cubicBezTo>
                  <a:pt x="2882573" y="1704254"/>
                  <a:pt x="2540830" y="1716040"/>
                  <a:pt x="2203800" y="1746683"/>
                </a:cubicBezTo>
                <a:cubicBezTo>
                  <a:pt x="2034107" y="1760827"/>
                  <a:pt x="1864414" y="1763184"/>
                  <a:pt x="1694721" y="1774970"/>
                </a:cubicBezTo>
                <a:cubicBezTo>
                  <a:pt x="1348264" y="1798542"/>
                  <a:pt x="1001808" y="1812685"/>
                  <a:pt x="657708" y="1862186"/>
                </a:cubicBezTo>
                <a:cubicBezTo>
                  <a:pt x="554006" y="1878686"/>
                  <a:pt x="447948" y="1881044"/>
                  <a:pt x="341890" y="1869258"/>
                </a:cubicBezTo>
                <a:cubicBezTo>
                  <a:pt x="308894" y="1864543"/>
                  <a:pt x="275898" y="1857472"/>
                  <a:pt x="245259" y="1848043"/>
                </a:cubicBezTo>
                <a:cubicBezTo>
                  <a:pt x="198122" y="1831542"/>
                  <a:pt x="167483" y="1807971"/>
                  <a:pt x="158056" y="1760827"/>
                </a:cubicBezTo>
                <a:cubicBezTo>
                  <a:pt x="110919" y="1461463"/>
                  <a:pt x="59068" y="1164456"/>
                  <a:pt x="4861" y="865091"/>
                </a:cubicBezTo>
                <a:cubicBezTo>
                  <a:pt x="-6924" y="782590"/>
                  <a:pt x="2504" y="697730"/>
                  <a:pt x="35500" y="619943"/>
                </a:cubicBezTo>
                <a:cubicBezTo>
                  <a:pt x="66139" y="539798"/>
                  <a:pt x="103848" y="459654"/>
                  <a:pt x="110919" y="372437"/>
                </a:cubicBezTo>
                <a:cubicBezTo>
                  <a:pt x="115633" y="315864"/>
                  <a:pt x="169840" y="285221"/>
                  <a:pt x="247616" y="285221"/>
                </a:cubicBezTo>
                <a:cubicBezTo>
                  <a:pt x="334820" y="285221"/>
                  <a:pt x="419666" y="287578"/>
                  <a:pt x="506869" y="285221"/>
                </a:cubicBezTo>
                <a:cubicBezTo>
                  <a:pt x="697774" y="280507"/>
                  <a:pt x="891036" y="273435"/>
                  <a:pt x="1081941" y="266363"/>
                </a:cubicBezTo>
                <a:cubicBezTo>
                  <a:pt x="1232779" y="261649"/>
                  <a:pt x="1383617" y="249863"/>
                  <a:pt x="1534455" y="252220"/>
                </a:cubicBezTo>
                <a:cubicBezTo>
                  <a:pt x="2010539" y="256935"/>
                  <a:pt x="2484265" y="235720"/>
                  <a:pt x="2957992" y="214505"/>
                </a:cubicBezTo>
                <a:cubicBezTo>
                  <a:pt x="3198391" y="205076"/>
                  <a:pt x="3438789" y="174433"/>
                  <a:pt x="3679188" y="153218"/>
                </a:cubicBezTo>
                <a:cubicBezTo>
                  <a:pt x="3822956" y="141432"/>
                  <a:pt x="3964366" y="129646"/>
                  <a:pt x="4108134" y="113145"/>
                </a:cubicBezTo>
                <a:cubicBezTo>
                  <a:pt x="4308466" y="89574"/>
                  <a:pt x="4506442" y="63644"/>
                  <a:pt x="4704417" y="40072"/>
                </a:cubicBezTo>
                <a:cubicBezTo>
                  <a:pt x="4803404" y="28286"/>
                  <a:pt x="4904749" y="21215"/>
                  <a:pt x="5006094" y="16500"/>
                </a:cubicBezTo>
                <a:cubicBezTo>
                  <a:pt x="5211139" y="9429"/>
                  <a:pt x="5418542" y="4714"/>
                  <a:pt x="5623588" y="0"/>
                </a:cubicBezTo>
                <a:cubicBezTo>
                  <a:pt x="5658940" y="0"/>
                  <a:pt x="5694293" y="4714"/>
                  <a:pt x="5729646" y="9429"/>
                </a:cubicBezTo>
                <a:cubicBezTo>
                  <a:pt x="5760285" y="11786"/>
                  <a:pt x="5786211" y="33001"/>
                  <a:pt x="5790924" y="63644"/>
                </a:cubicBezTo>
                <a:cubicBezTo>
                  <a:pt x="5819206" y="235720"/>
                  <a:pt x="5852202" y="405438"/>
                  <a:pt x="5880484" y="577513"/>
                </a:cubicBezTo>
                <a:cubicBezTo>
                  <a:pt x="5894625" y="667087"/>
                  <a:pt x="5899339" y="756660"/>
                  <a:pt x="5904053" y="846234"/>
                </a:cubicBezTo>
                <a:cubicBezTo>
                  <a:pt x="5908767" y="916950"/>
                  <a:pt x="5904053" y="985309"/>
                  <a:pt x="5904053" y="1056025"/>
                </a:cubicBezTo>
                <a:lnTo>
                  <a:pt x="5911123" y="1056025"/>
                </a:lnTo>
                <a:close/>
              </a:path>
            </a:pathLst>
          </a:custGeom>
          <a:solidFill>
            <a:srgbClr val="F5C946"/>
          </a:solidFill>
          <a:ln w="16366" cap="flat">
            <a:noFill/>
            <a:prstDash val="solid"/>
            <a:miter/>
          </a:ln>
        </p:spPr>
        <p:txBody>
          <a:bodyPr rtlCol="0" anchor="ctr"/>
          <a:lstStyle/>
          <a:p>
            <a:endParaRPr lang="en-US"/>
          </a:p>
        </p:txBody>
      </p:sp>
      <p:sp>
        <p:nvSpPr>
          <p:cNvPr id="12" name="TextBox 11">
            <a:extLst>
              <a:ext uri="{FF2B5EF4-FFF2-40B4-BE49-F238E27FC236}">
                <a16:creationId xmlns:a16="http://schemas.microsoft.com/office/drawing/2014/main" id="{95D2D216-4126-C199-7BB1-A754A2176CD3}"/>
              </a:ext>
            </a:extLst>
          </p:cNvPr>
          <p:cNvSpPr txBox="1"/>
          <p:nvPr/>
        </p:nvSpPr>
        <p:spPr>
          <a:xfrm>
            <a:off x="7575504" y="5655827"/>
            <a:ext cx="2604615" cy="440160"/>
          </a:xfrm>
          <a:prstGeom prst="rect">
            <a:avLst/>
          </a:prstGeom>
          <a:noFill/>
        </p:spPr>
        <p:txBody>
          <a:bodyPr wrap="square">
            <a:spAutoFit/>
          </a:bodyPr>
          <a:lstStyle/>
          <a:p>
            <a:pPr algn="ctr" hangingPunct="0">
              <a:lnSpc>
                <a:spcPct val="93000"/>
              </a:lnSpc>
              <a:tabLst>
                <a:tab pos="0" algn="l"/>
                <a:tab pos="407214" algn="l"/>
                <a:tab pos="814756" algn="l"/>
                <a:tab pos="1222299" algn="l"/>
                <a:tab pos="1629841" algn="l"/>
                <a:tab pos="2037383" algn="l"/>
                <a:tab pos="2444925" algn="l"/>
                <a:tab pos="2852467" algn="l"/>
                <a:tab pos="3260009" algn="l"/>
                <a:tab pos="3667550" algn="l"/>
                <a:tab pos="4075092" algn="l"/>
                <a:tab pos="4482633" algn="l"/>
                <a:tab pos="4890176" algn="l"/>
                <a:tab pos="5297718" algn="l"/>
                <a:tab pos="5705260" algn="l"/>
                <a:tab pos="6112802" algn="l"/>
                <a:tab pos="6520344" algn="l"/>
                <a:tab pos="6927886" algn="l"/>
                <a:tab pos="7335427" algn="l"/>
                <a:tab pos="7742969" algn="l"/>
                <a:tab pos="8150511" algn="l"/>
              </a:tabLst>
            </a:pPr>
            <a:r>
              <a:rPr lang="en-GB" sz="2400" b="1" dirty="0">
                <a:effectLst>
                  <a:outerShdw dist="17961" dir="2700000">
                    <a:scrgbClr r="0" g="0" b="0"/>
                  </a:outerShdw>
                </a:effectLst>
                <a:latin typeface="Arial" pitchFamily="2"/>
                <a:ea typeface="Microsoft YaHei" pitchFamily="2"/>
                <a:cs typeface="Microsoft YaHei" pitchFamily="2"/>
              </a:rPr>
              <a:t>Kiki Dee</a:t>
            </a:r>
          </a:p>
        </p:txBody>
      </p:sp>
    </p:spTree>
    <p:extLst>
      <p:ext uri="{BB962C8B-B14F-4D97-AF65-F5344CB8AC3E}">
        <p14:creationId xmlns:p14="http://schemas.microsoft.com/office/powerpoint/2010/main" val="22113346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4CACC6-F263-5000-D515-16A3CC06347C}"/>
              </a:ext>
            </a:extLst>
          </p:cNvPr>
          <p:cNvSpPr>
            <a:spLocks noGrp="1"/>
          </p:cNvSpPr>
          <p:nvPr>
            <p:ph type="title"/>
          </p:nvPr>
        </p:nvSpPr>
        <p:spPr/>
        <p:txBody>
          <a:bodyPr/>
          <a:lstStyle/>
          <a:p>
            <a:r>
              <a:rPr lang="en-US" dirty="0"/>
              <a:t>TASK: Alhambra Re-cap </a:t>
            </a:r>
            <a:r>
              <a:rPr lang="en-US" dirty="0">
                <a:solidFill>
                  <a:schemeClr val="bg1"/>
                </a:solidFill>
              </a:rPr>
              <a:t>1</a:t>
            </a:r>
          </a:p>
        </p:txBody>
      </p:sp>
      <p:sp>
        <p:nvSpPr>
          <p:cNvPr id="3" name="Content Placeholder 2">
            <a:extLst>
              <a:ext uri="{FF2B5EF4-FFF2-40B4-BE49-F238E27FC236}">
                <a16:creationId xmlns:a16="http://schemas.microsoft.com/office/drawing/2014/main" id="{FDB51C0C-7150-47E9-B6D1-017C10ED3CCA}"/>
              </a:ext>
            </a:extLst>
          </p:cNvPr>
          <p:cNvSpPr>
            <a:spLocks noGrp="1"/>
          </p:cNvSpPr>
          <p:nvPr>
            <p:ph idx="1"/>
          </p:nvPr>
        </p:nvSpPr>
        <p:spPr>
          <a:xfrm>
            <a:off x="603504" y="3566160"/>
            <a:ext cx="4553712" cy="2926714"/>
          </a:xfrm>
        </p:spPr>
        <p:txBody>
          <a:bodyPr/>
          <a:lstStyle/>
          <a:p>
            <a:r>
              <a:rPr lang="en-GB" sz="2000" dirty="0">
                <a:latin typeface="Arial" panose="020B0604020202020204" pitchFamily="34" charset="0"/>
                <a:cs typeface="Arial" panose="020B0604020202020204" pitchFamily="34" charset="0"/>
              </a:rPr>
              <a:t>Circle it, like this:</a:t>
            </a:r>
          </a:p>
          <a:p>
            <a:r>
              <a:rPr lang="en-GB" sz="2000" dirty="0">
                <a:latin typeface="Arial" panose="020B0604020202020204" pitchFamily="34" charset="0"/>
                <a:cs typeface="Arial" panose="020B0604020202020204" pitchFamily="34" charset="0"/>
              </a:rPr>
              <a:t>This is where the palace that gave it’s name to the Alhambra Theatre can be visited.</a:t>
            </a:r>
          </a:p>
          <a:p>
            <a:r>
              <a:rPr lang="en-GB" sz="2000" dirty="0">
                <a:latin typeface="Arial" panose="020B0604020202020204" pitchFamily="34" charset="0"/>
                <a:cs typeface="Arial" panose="020B0604020202020204" pitchFamily="34" charset="0"/>
              </a:rPr>
              <a:t>Then find Bradford and circle  it too.</a:t>
            </a:r>
          </a:p>
          <a:p>
            <a:r>
              <a:rPr lang="en-GB" sz="2000" dirty="0">
                <a:latin typeface="Arial" panose="020B0604020202020204" pitchFamily="34" charset="0"/>
                <a:cs typeface="Arial" panose="020B0604020202020204" pitchFamily="34" charset="0"/>
              </a:rPr>
              <a:t>Now draw a line to connect them.</a:t>
            </a:r>
          </a:p>
          <a:p>
            <a:endParaRPr lang="en-US" dirty="0"/>
          </a:p>
        </p:txBody>
      </p:sp>
      <p:sp>
        <p:nvSpPr>
          <p:cNvPr id="10" name="TextBox 9">
            <a:extLst>
              <a:ext uri="{FF2B5EF4-FFF2-40B4-BE49-F238E27FC236}">
                <a16:creationId xmlns:a16="http://schemas.microsoft.com/office/drawing/2014/main" id="{A6AF08D9-A129-8881-14A9-A8A061910FAB}"/>
              </a:ext>
            </a:extLst>
          </p:cNvPr>
          <p:cNvSpPr txBox="1"/>
          <p:nvPr/>
        </p:nvSpPr>
        <p:spPr>
          <a:xfrm>
            <a:off x="603504" y="1674455"/>
            <a:ext cx="4553712" cy="1569660"/>
          </a:xfrm>
          <a:prstGeom prst="rect">
            <a:avLst/>
          </a:prstGeom>
          <a:noFill/>
        </p:spPr>
        <p:txBody>
          <a:bodyPr wrap="square">
            <a:spAutoFit/>
          </a:bodyPr>
          <a:lstStyle/>
          <a:p>
            <a:r>
              <a:rPr lang="en-GB" sz="3200" b="1" dirty="0">
                <a:latin typeface="Arial" panose="020B0604020202020204" pitchFamily="34" charset="0"/>
                <a:cs typeface="Arial" panose="020B0604020202020204" pitchFamily="34" charset="0"/>
              </a:rPr>
              <a:t>Use an </a:t>
            </a:r>
            <a:r>
              <a:rPr lang="en-GB" sz="3200" b="1" dirty="0">
                <a:latin typeface="Arial" panose="020B0604020202020204" pitchFamily="34" charset="0"/>
                <a:cs typeface="Arial" panose="020B0604020202020204" pitchFamily="34" charset="0"/>
                <a:hlinkClick r:id="rId2"/>
              </a:rPr>
              <a:t>online map</a:t>
            </a:r>
            <a:r>
              <a:rPr lang="en-GB" sz="3200" b="1" dirty="0">
                <a:latin typeface="Arial" panose="020B0604020202020204" pitchFamily="34" charset="0"/>
                <a:cs typeface="Arial" panose="020B0604020202020204" pitchFamily="34" charset="0"/>
              </a:rPr>
              <a:t> to find Spain. Then find Granada. </a:t>
            </a:r>
          </a:p>
        </p:txBody>
      </p:sp>
      <p:sp>
        <p:nvSpPr>
          <p:cNvPr id="13" name="Oval 12">
            <a:extLst>
              <a:ext uri="{FF2B5EF4-FFF2-40B4-BE49-F238E27FC236}">
                <a16:creationId xmlns:a16="http://schemas.microsoft.com/office/drawing/2014/main" id="{F43F68C3-F42B-908F-2652-B60FD406F962}"/>
              </a:ext>
              <a:ext uri="{C183D7F6-B498-43B3-948B-1728B52AA6E4}">
                <adec:decorative xmlns:adec="http://schemas.microsoft.com/office/drawing/2017/decorative" val="1"/>
              </a:ext>
            </a:extLst>
          </p:cNvPr>
          <p:cNvSpPr/>
          <p:nvPr/>
        </p:nvSpPr>
        <p:spPr>
          <a:xfrm>
            <a:off x="2880360" y="2889504"/>
            <a:ext cx="1106424" cy="1106424"/>
          </a:xfrm>
          <a:prstGeom prst="ellipse">
            <a:avLst/>
          </a:prstGeom>
          <a:noFill/>
          <a:ln>
            <a:solidFill>
              <a:srgbClr val="7AA62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2" descr="A map of Europe showing the countries and major cities. ">
            <a:extLst>
              <a:ext uri="{FF2B5EF4-FFF2-40B4-BE49-F238E27FC236}">
                <a16:creationId xmlns:a16="http://schemas.microsoft.com/office/drawing/2014/main" id="{84C4F181-369D-B83B-5DD0-A2FA6945DA1C}"/>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5856802" y="1473287"/>
            <a:ext cx="5355506" cy="46144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080641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01351-E975-8D70-93D2-C1742DE228C5}"/>
              </a:ext>
            </a:extLst>
          </p:cNvPr>
          <p:cNvSpPr>
            <a:spLocks noGrp="1"/>
          </p:cNvSpPr>
          <p:nvPr>
            <p:ph type="title"/>
          </p:nvPr>
        </p:nvSpPr>
        <p:spPr/>
        <p:txBody>
          <a:bodyPr/>
          <a:lstStyle/>
          <a:p>
            <a:r>
              <a:rPr lang="en-US" dirty="0"/>
              <a:t>TASK: Alhambra Re-cap </a:t>
            </a:r>
            <a:r>
              <a:rPr lang="en-US" dirty="0">
                <a:solidFill>
                  <a:schemeClr val="bg1"/>
                </a:solidFill>
              </a:rPr>
              <a:t>2</a:t>
            </a:r>
          </a:p>
        </p:txBody>
      </p:sp>
      <p:sp>
        <p:nvSpPr>
          <p:cNvPr id="3" name="Content Placeholder 2">
            <a:extLst>
              <a:ext uri="{FF2B5EF4-FFF2-40B4-BE49-F238E27FC236}">
                <a16:creationId xmlns:a16="http://schemas.microsoft.com/office/drawing/2014/main" id="{77ED5445-F3A0-32FC-D248-329A2D25F538}"/>
              </a:ext>
            </a:extLst>
          </p:cNvPr>
          <p:cNvSpPr>
            <a:spLocks noGrp="1"/>
          </p:cNvSpPr>
          <p:nvPr>
            <p:ph idx="1"/>
          </p:nvPr>
        </p:nvSpPr>
        <p:spPr>
          <a:xfrm>
            <a:off x="713232" y="1828800"/>
            <a:ext cx="4691540" cy="4664074"/>
          </a:xfrm>
        </p:spPr>
        <p:txBody>
          <a:bodyPr/>
          <a:lstStyle/>
          <a:p>
            <a:pPr>
              <a:buClrTx/>
              <a:buFontTx/>
              <a:buNone/>
            </a:pPr>
            <a:r>
              <a:rPr lang="en-GB" sz="3200" b="1" dirty="0">
                <a:latin typeface="Arial" panose="020B0604020202020204" pitchFamily="34" charset="0"/>
                <a:cs typeface="Arial" panose="020B0604020202020204" pitchFamily="34" charset="0"/>
              </a:rPr>
              <a:t>Who and what can you remember from The Alhambra?</a:t>
            </a:r>
          </a:p>
          <a:p>
            <a:pPr>
              <a:buClrTx/>
              <a:buFontTx/>
              <a:buNone/>
            </a:pPr>
            <a:endParaRPr lang="en-GB" sz="3200" b="1" dirty="0">
              <a:latin typeface="Arial" panose="020B0604020202020204" pitchFamily="34" charset="0"/>
              <a:cs typeface="Arial" panose="020B0604020202020204" pitchFamily="34" charset="0"/>
            </a:endParaRPr>
          </a:p>
          <a:p>
            <a:pPr>
              <a:buClrTx/>
              <a:buFontTx/>
              <a:buNone/>
            </a:pPr>
            <a:r>
              <a:rPr lang="en-GB" sz="3200" b="1" dirty="0">
                <a:latin typeface="Arial" panose="020B0604020202020204" pitchFamily="34" charset="0"/>
                <a:cs typeface="Arial" panose="020B0604020202020204" pitchFamily="34" charset="0"/>
              </a:rPr>
              <a:t>Can you match the names and statements together?</a:t>
            </a:r>
          </a:p>
          <a:p>
            <a:pPr>
              <a:buClrTx/>
              <a:buFontTx/>
              <a:buNone/>
            </a:pPr>
            <a:endParaRPr lang="en-GB" sz="3200" b="1" dirty="0">
              <a:latin typeface="Arial" panose="020B0604020202020204" pitchFamily="34" charset="0"/>
              <a:cs typeface="Arial" panose="020B0604020202020204" pitchFamily="34" charset="0"/>
            </a:endParaRPr>
          </a:p>
          <a:p>
            <a:endParaRPr lang="en-US" dirty="0"/>
          </a:p>
        </p:txBody>
      </p:sp>
      <p:sp>
        <p:nvSpPr>
          <p:cNvPr id="6" name="TextBox 5">
            <a:extLst>
              <a:ext uri="{FF2B5EF4-FFF2-40B4-BE49-F238E27FC236}">
                <a16:creationId xmlns:a16="http://schemas.microsoft.com/office/drawing/2014/main" id="{6FFB4365-2903-E524-D4CE-58907D9993F7}"/>
              </a:ext>
            </a:extLst>
          </p:cNvPr>
          <p:cNvSpPr txBox="1"/>
          <p:nvPr/>
        </p:nvSpPr>
        <p:spPr>
          <a:xfrm>
            <a:off x="5760720" y="2468880"/>
            <a:ext cx="5593080" cy="3416320"/>
          </a:xfrm>
          <a:prstGeom prst="rect">
            <a:avLst/>
          </a:prstGeom>
          <a:noFill/>
        </p:spPr>
        <p:txBody>
          <a:bodyPr wrap="square">
            <a:spAutoFit/>
          </a:bodyPr>
          <a:lstStyle/>
          <a:p>
            <a:pPr algn="ctr">
              <a:buClrTx/>
              <a:buFontTx/>
              <a:buNone/>
            </a:pPr>
            <a:r>
              <a:rPr lang="en-GB" sz="2400" dirty="0">
                <a:latin typeface="Arial" panose="020B0604020202020204" pitchFamily="34" charset="0"/>
                <a:cs typeface="Arial" panose="020B0604020202020204" pitchFamily="34" charset="0"/>
              </a:rPr>
              <a:t>Here’s an example:</a:t>
            </a:r>
          </a:p>
          <a:p>
            <a:pPr algn="ctr">
              <a:buClrTx/>
              <a:buFontTx/>
              <a:buNone/>
            </a:pPr>
            <a:endParaRPr lang="en-GB" sz="2400" dirty="0">
              <a:latin typeface="Arial" panose="020B0604020202020204" pitchFamily="34" charset="0"/>
              <a:cs typeface="Arial" panose="020B0604020202020204" pitchFamily="34" charset="0"/>
            </a:endParaRPr>
          </a:p>
          <a:p>
            <a:pPr algn="ctr">
              <a:buClrTx/>
              <a:buFontTx/>
              <a:buNone/>
            </a:pPr>
            <a:endParaRPr lang="en-GB" sz="2400" dirty="0">
              <a:latin typeface="Arial" panose="020B0604020202020204" pitchFamily="34" charset="0"/>
              <a:cs typeface="Arial" panose="020B0604020202020204" pitchFamily="34" charset="0"/>
            </a:endParaRPr>
          </a:p>
          <a:p>
            <a:pPr algn="ctr">
              <a:buClrTx/>
              <a:buFontTx/>
              <a:buNone/>
            </a:pPr>
            <a:r>
              <a:rPr lang="en-GB" sz="2400" b="1" dirty="0">
                <a:latin typeface="Arial" panose="020B0604020202020204" pitchFamily="34" charset="0"/>
                <a:cs typeface="Arial" panose="020B0604020202020204" pitchFamily="34" charset="0"/>
              </a:rPr>
              <a:t>Mr Chadwick   		Architect</a:t>
            </a:r>
          </a:p>
          <a:p>
            <a:pPr algn="ctr">
              <a:buClrTx/>
              <a:buFontTx/>
              <a:buNone/>
            </a:pPr>
            <a:endParaRPr lang="en-GB" sz="2400" dirty="0">
              <a:latin typeface="Arial" panose="020B0604020202020204" pitchFamily="34" charset="0"/>
              <a:cs typeface="Arial" panose="020B0604020202020204" pitchFamily="34" charset="0"/>
            </a:endParaRPr>
          </a:p>
          <a:p>
            <a:pPr algn="ctr">
              <a:buClrTx/>
              <a:buFontTx/>
              <a:buNone/>
            </a:pPr>
            <a:endParaRPr lang="en-GB" sz="2400" dirty="0">
              <a:latin typeface="Arial" panose="020B0604020202020204" pitchFamily="34" charset="0"/>
              <a:cs typeface="Arial" panose="020B0604020202020204" pitchFamily="34" charset="0"/>
            </a:endParaRPr>
          </a:p>
          <a:p>
            <a:pPr algn="ctr">
              <a:buClrTx/>
              <a:buFontTx/>
              <a:buNone/>
            </a:pPr>
            <a:endParaRPr lang="en-GB" sz="2400" dirty="0">
              <a:latin typeface="Arial" panose="020B0604020202020204" pitchFamily="34" charset="0"/>
              <a:cs typeface="Arial" panose="020B0604020202020204" pitchFamily="34" charset="0"/>
            </a:endParaRPr>
          </a:p>
          <a:p>
            <a:pPr algn="ctr">
              <a:buClrTx/>
              <a:buFontTx/>
              <a:buNone/>
            </a:pPr>
            <a:r>
              <a:rPr lang="en-GB" sz="2400" dirty="0">
                <a:latin typeface="Arial" panose="020B0604020202020204" pitchFamily="34" charset="0"/>
                <a:cs typeface="Arial" panose="020B0604020202020204" pitchFamily="34" charset="0"/>
              </a:rPr>
              <a:t>Now have a go at the list on the next slide.</a:t>
            </a:r>
          </a:p>
        </p:txBody>
      </p:sp>
    </p:spTree>
    <p:extLst>
      <p:ext uri="{BB962C8B-B14F-4D97-AF65-F5344CB8AC3E}">
        <p14:creationId xmlns:p14="http://schemas.microsoft.com/office/powerpoint/2010/main" val="23085076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C1F01D-D535-3EB5-8C38-81A7E270AE78}"/>
              </a:ext>
            </a:extLst>
          </p:cNvPr>
          <p:cNvSpPr>
            <a:spLocks noGrp="1"/>
          </p:cNvSpPr>
          <p:nvPr>
            <p:ph type="title"/>
          </p:nvPr>
        </p:nvSpPr>
        <p:spPr/>
        <p:txBody>
          <a:bodyPr/>
          <a:lstStyle/>
          <a:p>
            <a:r>
              <a:rPr lang="en-US" dirty="0"/>
              <a:t>TASK: Alhambra Re-cap –Match </a:t>
            </a:r>
            <a:r>
              <a:rPr lang="en-US"/>
              <a:t>the name</a:t>
            </a:r>
            <a:endParaRPr lang="en-US" dirty="0"/>
          </a:p>
        </p:txBody>
      </p:sp>
      <p:sp>
        <p:nvSpPr>
          <p:cNvPr id="3" name="Content Placeholder 2">
            <a:extLst>
              <a:ext uri="{FF2B5EF4-FFF2-40B4-BE49-F238E27FC236}">
                <a16:creationId xmlns:a16="http://schemas.microsoft.com/office/drawing/2014/main" id="{4EAD400A-2A0E-C1DF-11CA-A6819069C177}"/>
              </a:ext>
            </a:extLst>
          </p:cNvPr>
          <p:cNvSpPr>
            <a:spLocks noGrp="1"/>
          </p:cNvSpPr>
          <p:nvPr>
            <p:ph idx="1"/>
          </p:nvPr>
        </p:nvSpPr>
        <p:spPr>
          <a:xfrm>
            <a:off x="971515" y="1090124"/>
            <a:ext cx="9767955" cy="5402750"/>
          </a:xfrm>
        </p:spPr>
        <p:txBody>
          <a:bodyPr/>
          <a:lstStyle/>
          <a:p>
            <a:pPr marL="0" lvl="0" indent="0" algn="just">
              <a:lnSpc>
                <a:spcPct val="200000"/>
              </a:lnSpc>
              <a:spcBef>
                <a:spcPts val="0"/>
              </a:spcBef>
              <a:buNone/>
            </a:pPr>
            <a:r>
              <a:rPr lang="en-GB" sz="2000" b="1" dirty="0">
                <a:solidFill>
                  <a:prstClr val="black"/>
                </a:solidFill>
                <a:latin typeface="Arial" panose="020B0604020202020204" pitchFamily="34" charset="0"/>
                <a:cs typeface="Arial" panose="020B0604020202020204" pitchFamily="34" charset="0"/>
              </a:rPr>
              <a:t>Name					Statement</a:t>
            </a:r>
            <a:r>
              <a:rPr lang="en-GB" sz="2000" dirty="0">
                <a:solidFill>
                  <a:prstClr val="black"/>
                </a:solidFill>
                <a:latin typeface="Arial" panose="020B0604020202020204" pitchFamily="34" charset="0"/>
                <a:cs typeface="Arial" panose="020B0604020202020204" pitchFamily="34" charset="0"/>
              </a:rPr>
              <a:t>			</a:t>
            </a:r>
          </a:p>
          <a:p>
            <a:pPr marL="0" lvl="0" indent="0" algn="just">
              <a:lnSpc>
                <a:spcPct val="150000"/>
              </a:lnSpc>
              <a:spcBef>
                <a:spcPts val="0"/>
              </a:spcBef>
              <a:buNone/>
            </a:pPr>
            <a:r>
              <a:rPr lang="en-GB" sz="2000" dirty="0">
                <a:solidFill>
                  <a:prstClr val="black"/>
                </a:solidFill>
                <a:latin typeface="Arial" panose="020B0604020202020204" pitchFamily="34" charset="0"/>
                <a:cs typeface="Arial" panose="020B0604020202020204" pitchFamily="34" charset="0"/>
              </a:rPr>
              <a:t>Mr </a:t>
            </a:r>
            <a:r>
              <a:rPr lang="en-GB" sz="2000" dirty="0" err="1">
                <a:solidFill>
                  <a:prstClr val="black"/>
                </a:solidFill>
                <a:latin typeface="Arial" panose="020B0604020202020204" pitchFamily="34" charset="0"/>
                <a:cs typeface="Arial" panose="020B0604020202020204" pitchFamily="34" charset="0"/>
              </a:rPr>
              <a:t>Laidler</a:t>
            </a:r>
            <a:r>
              <a:rPr lang="en-GB" sz="2000" dirty="0">
                <a:solidFill>
                  <a:prstClr val="black"/>
                </a:solidFill>
                <a:latin typeface="Arial" panose="020B0604020202020204" pitchFamily="34" charset="0"/>
                <a:cs typeface="Arial" panose="020B0604020202020204" pitchFamily="34" charset="0"/>
              </a:rPr>
              <a:t>				Music Hall song				</a:t>
            </a:r>
          </a:p>
          <a:p>
            <a:pPr marL="0" lvl="0" indent="0" algn="just">
              <a:lnSpc>
                <a:spcPct val="150000"/>
              </a:lnSpc>
              <a:spcBef>
                <a:spcPts val="0"/>
              </a:spcBef>
              <a:buNone/>
            </a:pPr>
            <a:r>
              <a:rPr lang="en-GB" sz="2000" dirty="0">
                <a:solidFill>
                  <a:prstClr val="black"/>
                </a:solidFill>
                <a:latin typeface="Arial" panose="020B0604020202020204" pitchFamily="34" charset="0"/>
                <a:cs typeface="Arial" panose="020B0604020202020204" pitchFamily="34" charset="0"/>
              </a:rPr>
              <a:t>Sunbeams				A singer from Bradford			</a:t>
            </a:r>
          </a:p>
          <a:p>
            <a:pPr marL="0" lvl="0" indent="0" algn="just">
              <a:lnSpc>
                <a:spcPct val="150000"/>
              </a:lnSpc>
              <a:spcBef>
                <a:spcPts val="0"/>
              </a:spcBef>
              <a:buNone/>
            </a:pPr>
            <a:r>
              <a:rPr lang="en-GB" sz="2000" dirty="0">
                <a:solidFill>
                  <a:prstClr val="black"/>
                </a:solidFill>
                <a:latin typeface="Arial" panose="020B0604020202020204" pitchFamily="34" charset="0"/>
                <a:cs typeface="Arial" panose="020B0604020202020204" pitchFamily="34" charset="0"/>
              </a:rPr>
              <a:t>Mr Watson				A city in Spain		</a:t>
            </a:r>
          </a:p>
          <a:p>
            <a:pPr marL="0" lvl="0" indent="0" algn="just">
              <a:lnSpc>
                <a:spcPct val="150000"/>
              </a:lnSpc>
              <a:spcBef>
                <a:spcPts val="0"/>
              </a:spcBef>
              <a:buNone/>
            </a:pPr>
            <a:r>
              <a:rPr lang="en-GB" sz="2000" dirty="0">
                <a:solidFill>
                  <a:prstClr val="black"/>
                </a:solidFill>
                <a:latin typeface="Arial" panose="020B0604020202020204" pitchFamily="34" charset="0"/>
                <a:cs typeface="Arial" panose="020B0604020202020204" pitchFamily="34" charset="0"/>
              </a:rPr>
              <a:t>Kiki Dee				First opened in 1980s</a:t>
            </a:r>
          </a:p>
          <a:p>
            <a:pPr marL="0" lvl="0" indent="0" algn="just">
              <a:lnSpc>
                <a:spcPct val="150000"/>
              </a:lnSpc>
              <a:spcBef>
                <a:spcPts val="0"/>
              </a:spcBef>
              <a:buNone/>
            </a:pPr>
            <a:r>
              <a:rPr lang="en-GB" sz="2000" dirty="0">
                <a:solidFill>
                  <a:prstClr val="black"/>
                </a:solidFill>
                <a:latin typeface="Arial" panose="020B0604020202020204" pitchFamily="34" charset="0"/>
                <a:cs typeface="Arial" panose="020B0604020202020204" pitchFamily="34" charset="0"/>
              </a:rPr>
              <a:t>‘Moving pictures’			Cost £20, 000			</a:t>
            </a:r>
          </a:p>
          <a:p>
            <a:pPr marL="0" lvl="0" indent="0" algn="just">
              <a:lnSpc>
                <a:spcPct val="150000"/>
              </a:lnSpc>
              <a:spcBef>
                <a:spcPts val="0"/>
              </a:spcBef>
              <a:buNone/>
            </a:pPr>
            <a:r>
              <a:rPr lang="en-GB" sz="2000" dirty="0">
                <a:solidFill>
                  <a:prstClr val="black"/>
                </a:solidFill>
                <a:latin typeface="Arial" panose="020B0604020202020204" pitchFamily="34" charset="0"/>
                <a:cs typeface="Arial" panose="020B0604020202020204" pitchFamily="34" charset="0"/>
              </a:rPr>
              <a:t>Alhambra Theatre			Architect			</a:t>
            </a:r>
          </a:p>
          <a:p>
            <a:pPr marL="0" lvl="0" indent="0" algn="just">
              <a:lnSpc>
                <a:spcPct val="150000"/>
              </a:lnSpc>
              <a:spcBef>
                <a:spcPts val="0"/>
              </a:spcBef>
              <a:buNone/>
            </a:pPr>
            <a:r>
              <a:rPr lang="en-GB" sz="2000" dirty="0">
                <a:solidFill>
                  <a:prstClr val="black"/>
                </a:solidFill>
                <a:latin typeface="Arial" panose="020B0604020202020204" pitchFamily="34" charset="0"/>
                <a:cs typeface="Arial" panose="020B0604020202020204" pitchFamily="34" charset="0"/>
              </a:rPr>
              <a:t>Billy Pearce				Owner of the Alhambra Theatre		</a:t>
            </a:r>
          </a:p>
          <a:p>
            <a:pPr marL="0" lvl="0" indent="0" algn="just">
              <a:lnSpc>
                <a:spcPct val="150000"/>
              </a:lnSpc>
              <a:spcBef>
                <a:spcPts val="0"/>
              </a:spcBef>
              <a:buNone/>
            </a:pPr>
            <a:r>
              <a:rPr lang="en-GB" sz="2000" dirty="0" err="1">
                <a:solidFill>
                  <a:prstClr val="black"/>
                </a:solidFill>
                <a:latin typeface="Arial" panose="020B0604020202020204" pitchFamily="34" charset="0"/>
                <a:cs typeface="Arial" panose="020B0604020202020204" pitchFamily="34" charset="0"/>
              </a:rPr>
              <a:t>Henery</a:t>
            </a:r>
            <a:r>
              <a:rPr lang="en-GB" sz="2000" dirty="0">
                <a:solidFill>
                  <a:prstClr val="black"/>
                </a:solidFill>
                <a:latin typeface="Arial" panose="020B0604020202020204" pitchFamily="34" charset="0"/>
                <a:cs typeface="Arial" panose="020B0604020202020204" pitchFamily="34" charset="0"/>
              </a:rPr>
              <a:t> the Eighth			Is in many Pantos			</a:t>
            </a:r>
          </a:p>
          <a:p>
            <a:pPr marL="0" lvl="0" indent="0" algn="just">
              <a:lnSpc>
                <a:spcPct val="150000"/>
              </a:lnSpc>
              <a:spcBef>
                <a:spcPts val="0"/>
              </a:spcBef>
              <a:buNone/>
            </a:pPr>
            <a:r>
              <a:rPr lang="en-GB" sz="2000" dirty="0">
                <a:solidFill>
                  <a:prstClr val="black"/>
                </a:solidFill>
                <a:latin typeface="Arial" panose="020B0604020202020204" pitchFamily="34" charset="0"/>
                <a:cs typeface="Arial" panose="020B0604020202020204" pitchFamily="34" charset="0"/>
              </a:rPr>
              <a:t>Granada				Dance and sing			</a:t>
            </a:r>
          </a:p>
          <a:p>
            <a:pPr marL="0" lvl="0" indent="0" algn="just">
              <a:lnSpc>
                <a:spcPct val="150000"/>
              </a:lnSpc>
              <a:spcBef>
                <a:spcPts val="0"/>
              </a:spcBef>
              <a:buNone/>
            </a:pPr>
            <a:r>
              <a:rPr lang="en-GB" sz="2000" dirty="0">
                <a:solidFill>
                  <a:prstClr val="black"/>
                </a:solidFill>
                <a:latin typeface="Arial" panose="020B0604020202020204" pitchFamily="34" charset="0"/>
                <a:cs typeface="Arial" panose="020B0604020202020204" pitchFamily="34" charset="0"/>
              </a:rPr>
              <a:t>Science Museum			First shown 1914</a:t>
            </a:r>
          </a:p>
        </p:txBody>
      </p:sp>
    </p:spTree>
    <p:extLst>
      <p:ext uri="{BB962C8B-B14F-4D97-AF65-F5344CB8AC3E}">
        <p14:creationId xmlns:p14="http://schemas.microsoft.com/office/powerpoint/2010/main" val="40225823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3BF37C8-3D98-1075-377F-469C1B3970E9}"/>
              </a:ext>
            </a:extLst>
          </p:cNvPr>
          <p:cNvSpPr>
            <a:spLocks noGrp="1"/>
          </p:cNvSpPr>
          <p:nvPr>
            <p:ph type="title"/>
          </p:nvPr>
        </p:nvSpPr>
        <p:spPr/>
        <p:txBody>
          <a:bodyPr/>
          <a:lstStyle/>
          <a:p>
            <a:r>
              <a:rPr lang="en-GB" dirty="0"/>
              <a:t>Alhambra Re-cap</a:t>
            </a:r>
          </a:p>
        </p:txBody>
      </p:sp>
      <p:sp>
        <p:nvSpPr>
          <p:cNvPr id="6" name="Content Placeholder 2">
            <a:extLst>
              <a:ext uri="{FF2B5EF4-FFF2-40B4-BE49-F238E27FC236}">
                <a16:creationId xmlns:a16="http://schemas.microsoft.com/office/drawing/2014/main" id="{A9843C6B-1A78-440A-A12F-98DD95CF66B1}"/>
              </a:ext>
            </a:extLst>
          </p:cNvPr>
          <p:cNvSpPr txBox="1">
            <a:spLocks/>
          </p:cNvSpPr>
          <p:nvPr/>
        </p:nvSpPr>
        <p:spPr>
          <a:xfrm rot="5400000">
            <a:off x="-474271" y="1127575"/>
            <a:ext cx="6215249" cy="4439922"/>
          </a:xfrm>
          <a:prstGeom prst="rect">
            <a:avLst/>
          </a:prstGeom>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200000"/>
              </a:lnSpc>
              <a:spcBef>
                <a:spcPts val="0"/>
              </a:spcBef>
            </a:pPr>
            <a:r>
              <a:rPr lang="en-GB" sz="1600" b="1" dirty="0">
                <a:solidFill>
                  <a:prstClr val="black"/>
                </a:solidFill>
                <a:latin typeface="Arial" panose="020B0604020202020204" pitchFamily="34" charset="0"/>
                <a:cs typeface="Arial" panose="020B0604020202020204" pitchFamily="34" charset="0"/>
              </a:rPr>
              <a:t>Name			Statement</a:t>
            </a:r>
            <a:r>
              <a:rPr lang="en-GB" sz="1600" dirty="0">
                <a:solidFill>
                  <a:prstClr val="black"/>
                </a:solidFill>
                <a:latin typeface="Arial" panose="020B0604020202020204" pitchFamily="34" charset="0"/>
                <a:cs typeface="Arial" panose="020B0604020202020204" pitchFamily="34" charset="0"/>
              </a:rPr>
              <a:t>		</a:t>
            </a:r>
          </a:p>
          <a:p>
            <a:pPr algn="just">
              <a:lnSpc>
                <a:spcPct val="150000"/>
              </a:lnSpc>
              <a:spcBef>
                <a:spcPts val="0"/>
              </a:spcBef>
            </a:pPr>
            <a:r>
              <a:rPr lang="en-GB" sz="1600" dirty="0">
                <a:solidFill>
                  <a:prstClr val="black"/>
                </a:solidFill>
                <a:latin typeface="Arial" panose="020B0604020202020204" pitchFamily="34" charset="0"/>
                <a:cs typeface="Arial" panose="020B0604020202020204" pitchFamily="34" charset="0"/>
              </a:rPr>
              <a:t>Mr </a:t>
            </a:r>
            <a:r>
              <a:rPr lang="en-GB" sz="1600" dirty="0" err="1">
                <a:solidFill>
                  <a:prstClr val="black"/>
                </a:solidFill>
                <a:latin typeface="Arial" panose="020B0604020202020204" pitchFamily="34" charset="0"/>
                <a:cs typeface="Arial" panose="020B0604020202020204" pitchFamily="34" charset="0"/>
              </a:rPr>
              <a:t>Laidler</a:t>
            </a:r>
            <a:r>
              <a:rPr lang="en-GB" sz="1600" dirty="0">
                <a:solidFill>
                  <a:prstClr val="black"/>
                </a:solidFill>
                <a:latin typeface="Arial" panose="020B0604020202020204" pitchFamily="34" charset="0"/>
                <a:cs typeface="Arial" panose="020B0604020202020204" pitchFamily="34" charset="0"/>
              </a:rPr>
              <a:t>			Music Hall song		</a:t>
            </a:r>
          </a:p>
          <a:p>
            <a:pPr algn="just">
              <a:lnSpc>
                <a:spcPct val="150000"/>
              </a:lnSpc>
              <a:spcBef>
                <a:spcPts val="0"/>
              </a:spcBef>
            </a:pPr>
            <a:r>
              <a:rPr lang="en-GB" sz="1600" dirty="0">
                <a:solidFill>
                  <a:prstClr val="black"/>
                </a:solidFill>
                <a:latin typeface="Arial" panose="020B0604020202020204" pitchFamily="34" charset="0"/>
                <a:cs typeface="Arial" panose="020B0604020202020204" pitchFamily="34" charset="0"/>
              </a:rPr>
              <a:t>Sunbeams		A singer from Bradford	</a:t>
            </a:r>
          </a:p>
          <a:p>
            <a:pPr algn="just">
              <a:lnSpc>
                <a:spcPct val="150000"/>
              </a:lnSpc>
              <a:spcBef>
                <a:spcPts val="0"/>
              </a:spcBef>
            </a:pPr>
            <a:r>
              <a:rPr lang="en-GB" sz="1600" dirty="0">
                <a:solidFill>
                  <a:prstClr val="black"/>
                </a:solidFill>
                <a:latin typeface="Arial" panose="020B0604020202020204" pitchFamily="34" charset="0"/>
                <a:cs typeface="Arial" panose="020B0604020202020204" pitchFamily="34" charset="0"/>
              </a:rPr>
              <a:t>Mr Watson		A city in Spain		</a:t>
            </a:r>
          </a:p>
          <a:p>
            <a:pPr algn="just">
              <a:lnSpc>
                <a:spcPct val="150000"/>
              </a:lnSpc>
              <a:spcBef>
                <a:spcPts val="0"/>
              </a:spcBef>
            </a:pPr>
            <a:r>
              <a:rPr lang="en-GB" sz="1600" dirty="0">
                <a:solidFill>
                  <a:prstClr val="black"/>
                </a:solidFill>
                <a:latin typeface="Arial" panose="020B0604020202020204" pitchFamily="34" charset="0"/>
                <a:cs typeface="Arial" panose="020B0604020202020204" pitchFamily="34" charset="0"/>
              </a:rPr>
              <a:t>Kiki Dee			First opened in 1980s</a:t>
            </a:r>
          </a:p>
          <a:p>
            <a:pPr algn="just">
              <a:lnSpc>
                <a:spcPct val="150000"/>
              </a:lnSpc>
              <a:spcBef>
                <a:spcPts val="0"/>
              </a:spcBef>
            </a:pPr>
            <a:r>
              <a:rPr lang="en-GB" sz="1600" dirty="0">
                <a:solidFill>
                  <a:prstClr val="black"/>
                </a:solidFill>
                <a:latin typeface="Arial" panose="020B0604020202020204" pitchFamily="34" charset="0"/>
                <a:cs typeface="Arial" panose="020B0604020202020204" pitchFamily="34" charset="0"/>
              </a:rPr>
              <a:t>‘Moving pictures’		Cost £20, 000		</a:t>
            </a:r>
          </a:p>
          <a:p>
            <a:pPr algn="just">
              <a:lnSpc>
                <a:spcPct val="150000"/>
              </a:lnSpc>
              <a:spcBef>
                <a:spcPts val="0"/>
              </a:spcBef>
            </a:pPr>
            <a:r>
              <a:rPr lang="en-GB" sz="1600" dirty="0">
                <a:solidFill>
                  <a:prstClr val="black"/>
                </a:solidFill>
                <a:latin typeface="Arial" panose="020B0604020202020204" pitchFamily="34" charset="0"/>
                <a:cs typeface="Arial" panose="020B0604020202020204" pitchFamily="34" charset="0"/>
              </a:rPr>
              <a:t>Alhambra Theatre		Architect			</a:t>
            </a:r>
          </a:p>
          <a:p>
            <a:pPr algn="just">
              <a:lnSpc>
                <a:spcPct val="150000"/>
              </a:lnSpc>
              <a:spcBef>
                <a:spcPts val="0"/>
              </a:spcBef>
            </a:pPr>
            <a:r>
              <a:rPr lang="en-GB" sz="1600" dirty="0">
                <a:solidFill>
                  <a:prstClr val="black"/>
                </a:solidFill>
                <a:latin typeface="Arial" panose="020B0604020202020204" pitchFamily="34" charset="0"/>
                <a:cs typeface="Arial" panose="020B0604020202020204" pitchFamily="34" charset="0"/>
              </a:rPr>
              <a:t>Billy Pearce		Owner of the Alhambra Theatre</a:t>
            </a:r>
          </a:p>
          <a:p>
            <a:pPr algn="just">
              <a:lnSpc>
                <a:spcPct val="150000"/>
              </a:lnSpc>
              <a:spcBef>
                <a:spcPts val="0"/>
              </a:spcBef>
            </a:pPr>
            <a:r>
              <a:rPr lang="en-GB" sz="1600" dirty="0" err="1">
                <a:solidFill>
                  <a:prstClr val="black"/>
                </a:solidFill>
                <a:latin typeface="Arial" panose="020B0604020202020204" pitchFamily="34" charset="0"/>
                <a:cs typeface="Arial" panose="020B0604020202020204" pitchFamily="34" charset="0"/>
              </a:rPr>
              <a:t>Henery</a:t>
            </a:r>
            <a:r>
              <a:rPr lang="en-GB" sz="1600" dirty="0">
                <a:solidFill>
                  <a:prstClr val="black"/>
                </a:solidFill>
                <a:latin typeface="Arial" panose="020B0604020202020204" pitchFamily="34" charset="0"/>
                <a:cs typeface="Arial" panose="020B0604020202020204" pitchFamily="34" charset="0"/>
              </a:rPr>
              <a:t> the Eighth		Is in many Pantos		</a:t>
            </a:r>
          </a:p>
          <a:p>
            <a:pPr algn="just">
              <a:lnSpc>
                <a:spcPct val="150000"/>
              </a:lnSpc>
              <a:spcBef>
                <a:spcPts val="0"/>
              </a:spcBef>
            </a:pPr>
            <a:r>
              <a:rPr lang="en-GB" sz="1600" dirty="0">
                <a:solidFill>
                  <a:prstClr val="black"/>
                </a:solidFill>
                <a:latin typeface="Arial" panose="020B0604020202020204" pitchFamily="34" charset="0"/>
                <a:cs typeface="Arial" panose="020B0604020202020204" pitchFamily="34" charset="0"/>
              </a:rPr>
              <a:t>Granada			Dance and sing		</a:t>
            </a:r>
          </a:p>
          <a:p>
            <a:pPr algn="just">
              <a:lnSpc>
                <a:spcPct val="150000"/>
              </a:lnSpc>
              <a:spcBef>
                <a:spcPts val="0"/>
              </a:spcBef>
            </a:pPr>
            <a:r>
              <a:rPr lang="en-GB" sz="1600" dirty="0">
                <a:solidFill>
                  <a:prstClr val="black"/>
                </a:solidFill>
                <a:latin typeface="Arial" panose="020B0604020202020204" pitchFamily="34" charset="0"/>
                <a:cs typeface="Arial" panose="020B0604020202020204" pitchFamily="34" charset="0"/>
              </a:rPr>
              <a:t>Science Museum		First shown 1914</a:t>
            </a:r>
          </a:p>
        </p:txBody>
      </p:sp>
      <p:sp>
        <p:nvSpPr>
          <p:cNvPr id="5" name="Content Placeholder 3">
            <a:extLst>
              <a:ext uri="{FF2B5EF4-FFF2-40B4-BE49-F238E27FC236}">
                <a16:creationId xmlns:a16="http://schemas.microsoft.com/office/drawing/2014/main" id="{8F9E1749-C651-DD51-68E9-75CFB8FB8F38}"/>
              </a:ext>
            </a:extLst>
          </p:cNvPr>
          <p:cNvSpPr txBox="1">
            <a:spLocks/>
          </p:cNvSpPr>
          <p:nvPr/>
        </p:nvSpPr>
        <p:spPr>
          <a:xfrm rot="5400000">
            <a:off x="6863999" y="-1170573"/>
            <a:ext cx="2367732" cy="5026678"/>
          </a:xfrm>
          <a:prstGeom prst="rect">
            <a:avLst/>
          </a:prstGeom>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spcAft>
                <a:spcPts val="600"/>
              </a:spcAft>
            </a:pPr>
            <a:r>
              <a:rPr lang="en-GB" sz="1600" b="1" dirty="0">
                <a:cs typeface="Arial" panose="020B0604020202020204" pitchFamily="34" charset="0"/>
              </a:rPr>
              <a:t>Find and circle Grenada on the map.</a:t>
            </a:r>
          </a:p>
          <a:p>
            <a:pPr>
              <a:spcBef>
                <a:spcPts val="600"/>
              </a:spcBef>
              <a:spcAft>
                <a:spcPts val="600"/>
              </a:spcAft>
            </a:pPr>
            <a:r>
              <a:rPr lang="en-GB" sz="1600" b="1" dirty="0">
                <a:cs typeface="Arial" panose="020B0604020202020204" pitchFamily="34" charset="0"/>
              </a:rPr>
              <a:t> </a:t>
            </a:r>
          </a:p>
          <a:p>
            <a:pPr>
              <a:spcBef>
                <a:spcPts val="600"/>
              </a:spcBef>
              <a:spcAft>
                <a:spcPts val="600"/>
              </a:spcAft>
            </a:pPr>
            <a:r>
              <a:rPr lang="en-GB" sz="1600" b="1" dirty="0">
                <a:cs typeface="Arial" panose="020B0604020202020204" pitchFamily="34" charset="0"/>
              </a:rPr>
              <a:t>Put a dot roughly where Bradford is and draw a line between Bradford and Grenada.</a:t>
            </a:r>
          </a:p>
          <a:p>
            <a:pPr>
              <a:spcBef>
                <a:spcPts val="600"/>
              </a:spcBef>
              <a:spcAft>
                <a:spcPts val="600"/>
              </a:spcAft>
            </a:pPr>
            <a:endParaRPr lang="en-GB" sz="1600" b="1" dirty="0"/>
          </a:p>
          <a:p>
            <a:pPr>
              <a:spcBef>
                <a:spcPts val="600"/>
              </a:spcBef>
              <a:spcAft>
                <a:spcPts val="600"/>
              </a:spcAft>
            </a:pPr>
            <a:r>
              <a:rPr lang="en-GB" sz="1600" b="1" dirty="0"/>
              <a:t>Who and what can you remember from The Alhambra?</a:t>
            </a:r>
          </a:p>
          <a:p>
            <a:pPr>
              <a:spcBef>
                <a:spcPts val="600"/>
              </a:spcBef>
              <a:spcAft>
                <a:spcPts val="600"/>
              </a:spcAft>
            </a:pPr>
            <a:endParaRPr lang="en-GB" sz="1600" b="1" dirty="0"/>
          </a:p>
          <a:p>
            <a:pPr>
              <a:spcBef>
                <a:spcPts val="600"/>
              </a:spcBef>
              <a:spcAft>
                <a:spcPts val="600"/>
              </a:spcAft>
            </a:pPr>
            <a:r>
              <a:rPr lang="en-GB" sz="1600" b="1" dirty="0"/>
              <a:t>Can you match the names and statements together?</a:t>
            </a:r>
          </a:p>
          <a:p>
            <a:pPr>
              <a:spcBef>
                <a:spcPts val="600"/>
              </a:spcBef>
              <a:spcAft>
                <a:spcPts val="600"/>
              </a:spcAft>
            </a:pPr>
            <a:endParaRPr lang="en-GB" sz="1600" b="1" dirty="0">
              <a:cs typeface="Arial" panose="020B0604020202020204" pitchFamily="34" charset="0"/>
            </a:endParaRPr>
          </a:p>
          <a:p>
            <a:pPr>
              <a:spcBef>
                <a:spcPts val="600"/>
              </a:spcBef>
              <a:spcAft>
                <a:spcPts val="600"/>
              </a:spcAft>
            </a:pPr>
            <a:endParaRPr lang="en-GB" sz="1600" b="1" dirty="0">
              <a:cs typeface="Arial" panose="020B0604020202020204" pitchFamily="34" charset="0"/>
            </a:endParaRPr>
          </a:p>
          <a:p>
            <a:endParaRPr lang="en-US" dirty="0"/>
          </a:p>
        </p:txBody>
      </p:sp>
      <p:pic>
        <p:nvPicPr>
          <p:cNvPr id="2" name="Picture 2" descr="A map of Europe showing the countries and major cities. ">
            <a:extLst>
              <a:ext uri="{FF2B5EF4-FFF2-40B4-BE49-F238E27FC236}">
                <a16:creationId xmlns:a16="http://schemas.microsoft.com/office/drawing/2014/main" id="{C3CCB2F1-5829-1EF4-7C36-3DCE8553A88C}"/>
              </a:ext>
              <a:ext uri="{C183D7F6-B498-43B3-948B-1728B52AA6E4}">
                <adec:decorative xmlns:adec="http://schemas.microsoft.com/office/drawing/2017/decorative" val="0"/>
              </a:ext>
            </a:extLst>
          </p:cNvPr>
          <p:cNvPicPr>
            <a:picLocks noChangeAspect="1" noChangeArrowheads="1"/>
          </p:cNvPicPr>
          <p:nvPr/>
        </p:nvPicPr>
        <p:blipFill rotWithShape="1">
          <a:blip r:embed="rId2" cstate="print">
            <a:grayscl/>
            <a:extLst>
              <a:ext uri="{28A0092B-C50C-407E-A947-70E740481C1C}">
                <a14:useLocalDpi xmlns:a14="http://schemas.microsoft.com/office/drawing/2010/main"/>
              </a:ext>
            </a:extLst>
          </a:blip>
          <a:srcRect t="-444" r="25925"/>
          <a:stretch/>
        </p:blipFill>
        <p:spPr bwMode="auto">
          <a:xfrm rot="5400000">
            <a:off x="6137403" y="2398093"/>
            <a:ext cx="3967104" cy="46349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986270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C1F01D-D535-3EB5-8C38-81A7E270AE78}"/>
              </a:ext>
            </a:extLst>
          </p:cNvPr>
          <p:cNvSpPr>
            <a:spLocks noGrp="1"/>
          </p:cNvSpPr>
          <p:nvPr>
            <p:ph type="title"/>
          </p:nvPr>
        </p:nvSpPr>
        <p:spPr/>
        <p:txBody>
          <a:bodyPr/>
          <a:lstStyle/>
          <a:p>
            <a:r>
              <a:rPr lang="en-US" dirty="0"/>
              <a:t>TASK: Alhambra Re-cap answers</a:t>
            </a:r>
          </a:p>
        </p:txBody>
      </p:sp>
      <p:sp>
        <p:nvSpPr>
          <p:cNvPr id="3" name="Content Placeholder 2">
            <a:extLst>
              <a:ext uri="{FF2B5EF4-FFF2-40B4-BE49-F238E27FC236}">
                <a16:creationId xmlns:a16="http://schemas.microsoft.com/office/drawing/2014/main" id="{4EAD400A-2A0E-C1DF-11CA-A6819069C177}"/>
              </a:ext>
            </a:extLst>
          </p:cNvPr>
          <p:cNvSpPr>
            <a:spLocks noGrp="1"/>
          </p:cNvSpPr>
          <p:nvPr>
            <p:ph idx="1"/>
          </p:nvPr>
        </p:nvSpPr>
        <p:spPr>
          <a:xfrm>
            <a:off x="971515" y="1090124"/>
            <a:ext cx="9767955" cy="5402750"/>
          </a:xfrm>
        </p:spPr>
        <p:txBody>
          <a:bodyPr/>
          <a:lstStyle/>
          <a:p>
            <a:pPr marL="0" lvl="0" indent="0" algn="just">
              <a:lnSpc>
                <a:spcPct val="200000"/>
              </a:lnSpc>
              <a:spcBef>
                <a:spcPts val="0"/>
              </a:spcBef>
              <a:buNone/>
            </a:pPr>
            <a:r>
              <a:rPr lang="en-GB" sz="2000" b="1" dirty="0">
                <a:solidFill>
                  <a:prstClr val="black"/>
                </a:solidFill>
                <a:latin typeface="Arial" panose="020B0604020202020204" pitchFamily="34" charset="0"/>
                <a:cs typeface="Arial" panose="020B0604020202020204" pitchFamily="34" charset="0"/>
              </a:rPr>
              <a:t>Name					Correct statement</a:t>
            </a:r>
            <a:r>
              <a:rPr lang="en-GB" sz="2000" dirty="0">
                <a:solidFill>
                  <a:prstClr val="black"/>
                </a:solidFill>
                <a:latin typeface="Arial" panose="020B0604020202020204" pitchFamily="34" charset="0"/>
                <a:cs typeface="Arial" panose="020B0604020202020204" pitchFamily="34" charset="0"/>
              </a:rPr>
              <a:t>			</a:t>
            </a:r>
          </a:p>
          <a:p>
            <a:pPr marL="0" lvl="0" indent="0" algn="just">
              <a:lnSpc>
                <a:spcPct val="150000"/>
              </a:lnSpc>
              <a:spcBef>
                <a:spcPts val="0"/>
              </a:spcBef>
              <a:buNone/>
            </a:pPr>
            <a:r>
              <a:rPr lang="en-GB" sz="2000" dirty="0">
                <a:solidFill>
                  <a:prstClr val="black"/>
                </a:solidFill>
                <a:latin typeface="Arial" panose="020B0604020202020204" pitchFamily="34" charset="0"/>
                <a:cs typeface="Arial" panose="020B0604020202020204" pitchFamily="34" charset="0"/>
              </a:rPr>
              <a:t>Mr </a:t>
            </a:r>
            <a:r>
              <a:rPr lang="en-GB" sz="2000" dirty="0" err="1">
                <a:solidFill>
                  <a:prstClr val="black"/>
                </a:solidFill>
                <a:latin typeface="Arial" panose="020B0604020202020204" pitchFamily="34" charset="0"/>
                <a:cs typeface="Arial" panose="020B0604020202020204" pitchFamily="34" charset="0"/>
              </a:rPr>
              <a:t>Laidler</a:t>
            </a:r>
            <a:r>
              <a:rPr lang="en-GB" sz="2000" dirty="0">
                <a:solidFill>
                  <a:prstClr val="black"/>
                </a:solidFill>
                <a:latin typeface="Arial" panose="020B0604020202020204" pitchFamily="34" charset="0"/>
                <a:cs typeface="Arial" panose="020B0604020202020204" pitchFamily="34" charset="0"/>
              </a:rPr>
              <a:t>				Owner of the Alhambra Theatre </a:t>
            </a:r>
          </a:p>
          <a:p>
            <a:pPr marL="0" lvl="0" indent="0" algn="just">
              <a:lnSpc>
                <a:spcPct val="150000"/>
              </a:lnSpc>
              <a:spcBef>
                <a:spcPts val="0"/>
              </a:spcBef>
              <a:buNone/>
            </a:pPr>
            <a:r>
              <a:rPr lang="en-GB" sz="2000" dirty="0">
                <a:solidFill>
                  <a:prstClr val="black"/>
                </a:solidFill>
                <a:latin typeface="Arial" panose="020B0604020202020204" pitchFamily="34" charset="0"/>
                <a:cs typeface="Arial" panose="020B0604020202020204" pitchFamily="34" charset="0"/>
              </a:rPr>
              <a:t>Sunbeams				Dance and sing	 		</a:t>
            </a:r>
          </a:p>
          <a:p>
            <a:pPr marL="0" lvl="0" indent="0" algn="just">
              <a:lnSpc>
                <a:spcPct val="150000"/>
              </a:lnSpc>
              <a:spcBef>
                <a:spcPts val="0"/>
              </a:spcBef>
              <a:buNone/>
            </a:pPr>
            <a:r>
              <a:rPr lang="en-GB" sz="2000" dirty="0">
                <a:solidFill>
                  <a:prstClr val="black"/>
                </a:solidFill>
                <a:latin typeface="Arial" panose="020B0604020202020204" pitchFamily="34" charset="0"/>
                <a:cs typeface="Arial" panose="020B0604020202020204" pitchFamily="34" charset="0"/>
              </a:rPr>
              <a:t>Mr Watson				Architect  		</a:t>
            </a:r>
          </a:p>
          <a:p>
            <a:pPr marL="0" lvl="0" indent="0" algn="just">
              <a:lnSpc>
                <a:spcPct val="150000"/>
              </a:lnSpc>
              <a:spcBef>
                <a:spcPts val="0"/>
              </a:spcBef>
              <a:buNone/>
            </a:pPr>
            <a:r>
              <a:rPr lang="en-GB" sz="2000" dirty="0">
                <a:solidFill>
                  <a:prstClr val="black"/>
                </a:solidFill>
                <a:latin typeface="Arial" panose="020B0604020202020204" pitchFamily="34" charset="0"/>
                <a:cs typeface="Arial" panose="020B0604020202020204" pitchFamily="34" charset="0"/>
              </a:rPr>
              <a:t>Kiki Dee				A singer from Bradford </a:t>
            </a:r>
          </a:p>
          <a:p>
            <a:pPr marL="0" lvl="0" indent="0" algn="just">
              <a:lnSpc>
                <a:spcPct val="150000"/>
              </a:lnSpc>
              <a:spcBef>
                <a:spcPts val="0"/>
              </a:spcBef>
              <a:buNone/>
            </a:pPr>
            <a:r>
              <a:rPr lang="en-GB" sz="2000" dirty="0">
                <a:solidFill>
                  <a:prstClr val="black"/>
                </a:solidFill>
                <a:latin typeface="Arial" panose="020B0604020202020204" pitchFamily="34" charset="0"/>
                <a:cs typeface="Arial" panose="020B0604020202020204" pitchFamily="34" charset="0"/>
              </a:rPr>
              <a:t>‘Moving pictures’			First shown 1914 			</a:t>
            </a:r>
          </a:p>
          <a:p>
            <a:pPr marL="0" lvl="0" indent="0" algn="just">
              <a:lnSpc>
                <a:spcPct val="150000"/>
              </a:lnSpc>
              <a:spcBef>
                <a:spcPts val="0"/>
              </a:spcBef>
              <a:buNone/>
            </a:pPr>
            <a:r>
              <a:rPr lang="en-GB" sz="2000" dirty="0">
                <a:solidFill>
                  <a:prstClr val="black"/>
                </a:solidFill>
                <a:latin typeface="Arial" panose="020B0604020202020204" pitchFamily="34" charset="0"/>
                <a:cs typeface="Arial" panose="020B0604020202020204" pitchFamily="34" charset="0"/>
              </a:rPr>
              <a:t>Alhambra Theatre			Cost £20, 000 		</a:t>
            </a:r>
          </a:p>
          <a:p>
            <a:pPr algn="just">
              <a:lnSpc>
                <a:spcPct val="150000"/>
              </a:lnSpc>
              <a:spcBef>
                <a:spcPts val="0"/>
              </a:spcBef>
            </a:pPr>
            <a:r>
              <a:rPr lang="en-GB" sz="2000" dirty="0">
                <a:solidFill>
                  <a:prstClr val="black"/>
                </a:solidFill>
                <a:latin typeface="Arial" panose="020B0604020202020204" pitchFamily="34" charset="0"/>
                <a:cs typeface="Arial" panose="020B0604020202020204" pitchFamily="34" charset="0"/>
              </a:rPr>
              <a:t>Billy Pearce				Is in many Pantos 			</a:t>
            </a:r>
          </a:p>
          <a:p>
            <a:pPr marL="0" lvl="0" indent="0" algn="just">
              <a:lnSpc>
                <a:spcPct val="150000"/>
              </a:lnSpc>
              <a:spcBef>
                <a:spcPts val="0"/>
              </a:spcBef>
              <a:buNone/>
            </a:pPr>
            <a:r>
              <a:rPr lang="en-GB" sz="2000" dirty="0" err="1">
                <a:solidFill>
                  <a:prstClr val="black"/>
                </a:solidFill>
                <a:latin typeface="Arial" panose="020B0604020202020204" pitchFamily="34" charset="0"/>
                <a:cs typeface="Arial" panose="020B0604020202020204" pitchFamily="34" charset="0"/>
              </a:rPr>
              <a:t>Henery</a:t>
            </a:r>
            <a:r>
              <a:rPr lang="en-GB" sz="2000" dirty="0">
                <a:solidFill>
                  <a:prstClr val="black"/>
                </a:solidFill>
                <a:latin typeface="Arial" panose="020B0604020202020204" pitchFamily="34" charset="0"/>
                <a:cs typeface="Arial" panose="020B0604020202020204" pitchFamily="34" charset="0"/>
              </a:rPr>
              <a:t> the Eighth			Music Hall song 			</a:t>
            </a:r>
          </a:p>
          <a:p>
            <a:pPr marL="0" lvl="0" indent="0" algn="just">
              <a:lnSpc>
                <a:spcPct val="150000"/>
              </a:lnSpc>
              <a:spcBef>
                <a:spcPts val="0"/>
              </a:spcBef>
              <a:buNone/>
            </a:pPr>
            <a:r>
              <a:rPr lang="en-GB" sz="2000" dirty="0">
                <a:solidFill>
                  <a:prstClr val="black"/>
                </a:solidFill>
                <a:latin typeface="Arial" panose="020B0604020202020204" pitchFamily="34" charset="0"/>
                <a:cs typeface="Arial" panose="020B0604020202020204" pitchFamily="34" charset="0"/>
              </a:rPr>
              <a:t>Granada				A city in Spain  		</a:t>
            </a:r>
          </a:p>
          <a:p>
            <a:pPr marL="0" lvl="0" indent="0" algn="just">
              <a:lnSpc>
                <a:spcPct val="150000"/>
              </a:lnSpc>
              <a:spcBef>
                <a:spcPts val="0"/>
              </a:spcBef>
              <a:buNone/>
            </a:pPr>
            <a:r>
              <a:rPr lang="en-GB" sz="2000" dirty="0">
                <a:solidFill>
                  <a:prstClr val="black"/>
                </a:solidFill>
                <a:latin typeface="Arial" panose="020B0604020202020204" pitchFamily="34" charset="0"/>
                <a:cs typeface="Arial" panose="020B0604020202020204" pitchFamily="34" charset="0"/>
              </a:rPr>
              <a:t>Science Museum			First opened in 1980s</a:t>
            </a:r>
          </a:p>
        </p:txBody>
      </p:sp>
    </p:spTree>
    <p:extLst>
      <p:ext uri="{BB962C8B-B14F-4D97-AF65-F5344CB8AC3E}">
        <p14:creationId xmlns:p14="http://schemas.microsoft.com/office/powerpoint/2010/main" val="3410920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864289-E9A2-C1A5-993A-15A97A74B965}"/>
              </a:ext>
            </a:extLst>
          </p:cNvPr>
          <p:cNvSpPr>
            <a:spLocks noGrp="1"/>
          </p:cNvSpPr>
          <p:nvPr>
            <p:ph type="title"/>
          </p:nvPr>
        </p:nvSpPr>
        <p:spPr/>
        <p:txBody>
          <a:bodyPr>
            <a:normAutofit/>
          </a:bodyPr>
          <a:lstStyle/>
          <a:p>
            <a:r>
              <a:rPr lang="en-GB" sz="3200" b="1" dirty="0">
                <a:solidFill>
                  <a:srgbClr val="00B0F0"/>
                </a:solidFill>
                <a:latin typeface="Arial" pitchFamily="2"/>
                <a:ea typeface="Microsoft YaHei" pitchFamily="2"/>
                <a:cs typeface="Microsoft YaHei" pitchFamily="2"/>
              </a:rPr>
              <a:t>Scene 3</a:t>
            </a:r>
            <a:endParaRPr lang="en-US" dirty="0"/>
          </a:p>
        </p:txBody>
      </p:sp>
      <p:pic>
        <p:nvPicPr>
          <p:cNvPr id="4" name="Picture 11">
            <a:extLst>
              <a:ext uri="{FF2B5EF4-FFF2-40B4-BE49-F238E27FC236}">
                <a16:creationId xmlns:a16="http://schemas.microsoft.com/office/drawing/2014/main" id="{9F89F2F4-15B5-F451-199E-968E0CEAF94D}"/>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480839" y="1398297"/>
            <a:ext cx="8429424" cy="4061406"/>
          </a:xfrm>
          <a:prstGeom prst="rect">
            <a:avLst/>
          </a:prstGeom>
        </p:spPr>
      </p:pic>
      <p:sp>
        <p:nvSpPr>
          <p:cNvPr id="3" name="Content Placeholder 2">
            <a:extLst>
              <a:ext uri="{FF2B5EF4-FFF2-40B4-BE49-F238E27FC236}">
                <a16:creationId xmlns:a16="http://schemas.microsoft.com/office/drawing/2014/main" id="{88DCADB2-CDAA-E8DF-1B5B-A2A513FFF1EE}"/>
              </a:ext>
            </a:extLst>
          </p:cNvPr>
          <p:cNvSpPr>
            <a:spLocks noGrp="1"/>
          </p:cNvSpPr>
          <p:nvPr>
            <p:ph idx="1"/>
          </p:nvPr>
        </p:nvSpPr>
        <p:spPr>
          <a:xfrm>
            <a:off x="1479494" y="1995331"/>
            <a:ext cx="8429423" cy="3208340"/>
          </a:xfrm>
        </p:spPr>
        <p:txBody>
          <a:bodyPr/>
          <a:lstStyle/>
          <a:p>
            <a:pPr algn="ctr"/>
            <a:r>
              <a:rPr lang="en-GB" sz="10000" b="1" dirty="0">
                <a:solidFill>
                  <a:schemeClr val="bg1"/>
                </a:solidFill>
                <a:latin typeface="Arial" pitchFamily="2"/>
                <a:ea typeface="Microsoft YaHei" pitchFamily="2"/>
                <a:cs typeface="Microsoft YaHei" pitchFamily="2"/>
              </a:rPr>
              <a:t>The Midland Hotel</a:t>
            </a:r>
          </a:p>
        </p:txBody>
      </p:sp>
    </p:spTree>
    <p:extLst>
      <p:ext uri="{BB962C8B-B14F-4D97-AF65-F5344CB8AC3E}">
        <p14:creationId xmlns:p14="http://schemas.microsoft.com/office/powerpoint/2010/main" val="516310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67F3C-4BBD-4E82-4719-76E83CC251D9}"/>
              </a:ext>
            </a:extLst>
          </p:cNvPr>
          <p:cNvSpPr>
            <a:spLocks noGrp="1"/>
          </p:cNvSpPr>
          <p:nvPr>
            <p:ph type="title"/>
          </p:nvPr>
        </p:nvSpPr>
        <p:spPr/>
        <p:txBody>
          <a:bodyPr/>
          <a:lstStyle/>
          <a:p>
            <a:r>
              <a:rPr lang="en-US" dirty="0"/>
              <a:t>Picture 14 – Midland Hotel</a:t>
            </a:r>
          </a:p>
        </p:txBody>
      </p:sp>
      <p:pic>
        <p:nvPicPr>
          <p:cNvPr id="4" name="Picture 3" descr="Photo of a 5 storey building with little balconies in front of the windows. There is a busy road in front with cars passing by and pedestrians waiting to cross at the crossing. ">
            <a:extLst>
              <a:ext uri="{FF2B5EF4-FFF2-40B4-BE49-F238E27FC236}">
                <a16:creationId xmlns:a16="http://schemas.microsoft.com/office/drawing/2014/main" id="{DD06E6C5-09EC-2F6D-E65F-5A84285EC293}"/>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280742" y="1508760"/>
            <a:ext cx="7119554" cy="4746370"/>
          </a:xfrm>
          <a:prstGeom prst="rect">
            <a:avLst/>
          </a:prstGeom>
        </p:spPr>
      </p:pic>
      <p:pic>
        <p:nvPicPr>
          <p:cNvPr id="5" name="Picture 4">
            <a:extLst>
              <a:ext uri="{FF2B5EF4-FFF2-40B4-BE49-F238E27FC236}">
                <a16:creationId xmlns:a16="http://schemas.microsoft.com/office/drawing/2014/main" id="{BB9A4F06-AC60-32CB-650B-BF05E70B174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084832" y="1335024"/>
            <a:ext cx="7589520" cy="5157850"/>
          </a:xfrm>
          <a:prstGeom prst="rect">
            <a:avLst/>
          </a:prstGeom>
        </p:spPr>
      </p:pic>
    </p:spTree>
    <p:extLst>
      <p:ext uri="{BB962C8B-B14F-4D97-AF65-F5344CB8AC3E}">
        <p14:creationId xmlns:p14="http://schemas.microsoft.com/office/powerpoint/2010/main" val="3796720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FD69D2-8A94-C9F8-D7AD-57C10A3C2BB9}"/>
              </a:ext>
            </a:extLst>
          </p:cNvPr>
          <p:cNvSpPr>
            <a:spLocks noGrp="1"/>
          </p:cNvSpPr>
          <p:nvPr>
            <p:ph type="title"/>
          </p:nvPr>
        </p:nvSpPr>
        <p:spPr/>
        <p:txBody>
          <a:bodyPr/>
          <a:lstStyle/>
          <a:p>
            <a:r>
              <a:rPr lang="en-GB" dirty="0"/>
              <a:t>How to use this PPT</a:t>
            </a:r>
          </a:p>
        </p:txBody>
      </p:sp>
      <p:sp>
        <p:nvSpPr>
          <p:cNvPr id="3" name="Text Placeholder 2">
            <a:extLst>
              <a:ext uri="{FF2B5EF4-FFF2-40B4-BE49-F238E27FC236}">
                <a16:creationId xmlns:a16="http://schemas.microsoft.com/office/drawing/2014/main" id="{CE9691B6-DA51-E0D2-F38B-ED7F19209457}"/>
              </a:ext>
            </a:extLst>
          </p:cNvPr>
          <p:cNvSpPr>
            <a:spLocks noGrp="1"/>
          </p:cNvSpPr>
          <p:nvPr>
            <p:ph type="body" sz="quarter" idx="10"/>
          </p:nvPr>
        </p:nvSpPr>
        <p:spPr/>
        <p:txBody>
          <a:bodyPr/>
          <a:lstStyle/>
          <a:p>
            <a:endParaRPr lang="en-GB" dirty="0"/>
          </a:p>
        </p:txBody>
      </p:sp>
      <p:sp>
        <p:nvSpPr>
          <p:cNvPr id="4" name="Content Placeholder 3">
            <a:extLst>
              <a:ext uri="{FF2B5EF4-FFF2-40B4-BE49-F238E27FC236}">
                <a16:creationId xmlns:a16="http://schemas.microsoft.com/office/drawing/2014/main" id="{4298B17D-0B64-F7CA-4278-CED1919C3D59}"/>
              </a:ext>
            </a:extLst>
          </p:cNvPr>
          <p:cNvSpPr>
            <a:spLocks noGrp="1"/>
          </p:cNvSpPr>
          <p:nvPr>
            <p:ph idx="1"/>
          </p:nvPr>
        </p:nvSpPr>
        <p:spPr>
          <a:xfrm>
            <a:off x="381885" y="1257984"/>
            <a:ext cx="5714115" cy="5022630"/>
          </a:xfrm>
        </p:spPr>
        <p:txBody>
          <a:bodyPr/>
          <a:lstStyle/>
          <a:p>
            <a:r>
              <a:rPr lang="en-GB" sz="2400" dirty="0"/>
              <a:t>The images in this PPT are intended to be used with the Knowing Bradford </a:t>
            </a:r>
            <a:r>
              <a:rPr lang="en-GB" sz="2400" dirty="0">
                <a:hlinkClick r:id="rId3">
                  <a:extLst>
                    <a:ext uri="{A12FA001-AC4F-418D-AE19-62706E023703}">
                      <ahyp:hlinkClr xmlns:ahyp="http://schemas.microsoft.com/office/drawing/2018/hyperlinkcolor" val="tx"/>
                    </a:ext>
                  </a:extLst>
                </a:hlinkClick>
              </a:rPr>
              <a:t>Play Script</a:t>
            </a:r>
            <a:r>
              <a:rPr lang="en-GB" sz="2400" dirty="0"/>
              <a:t> and </a:t>
            </a:r>
            <a:r>
              <a:rPr lang="en-GB" sz="2400" dirty="0">
                <a:hlinkClick r:id="rId4">
                  <a:extLst>
                    <a:ext uri="{A12FA001-AC4F-418D-AE19-62706E023703}">
                      <ahyp:hlinkClr xmlns:ahyp="http://schemas.microsoft.com/office/drawing/2018/hyperlinkcolor" val="tx"/>
                    </a:ext>
                  </a:extLst>
                </a:hlinkClick>
              </a:rPr>
              <a:t>Activity Pack </a:t>
            </a:r>
            <a:r>
              <a:rPr lang="en-GB" sz="2400" dirty="0"/>
              <a:t>to help students visualise the locations mentioned.</a:t>
            </a:r>
          </a:p>
          <a:p>
            <a:endParaRPr lang="en-GB" sz="2400" dirty="0"/>
          </a:p>
          <a:p>
            <a:r>
              <a:rPr lang="en-GB" sz="2400" dirty="0"/>
              <a:t>There are also a series of ‘Tasks’ for students to recall the historical facts that they learn whilst listening to or acting out the </a:t>
            </a:r>
            <a:r>
              <a:rPr lang="en-GB" sz="2400" dirty="0">
                <a:hlinkClick r:id="rId3">
                  <a:extLst>
                    <a:ext uri="{A12FA001-AC4F-418D-AE19-62706E023703}">
                      <ahyp:hlinkClr xmlns:ahyp="http://schemas.microsoft.com/office/drawing/2018/hyperlinkcolor" val="tx"/>
                    </a:ext>
                  </a:extLst>
                </a:hlinkClick>
              </a:rPr>
              <a:t>Play Script</a:t>
            </a:r>
            <a:r>
              <a:rPr lang="en-GB" sz="2400" dirty="0"/>
              <a:t>. These can be done together as a class using the slides, or using the printable worksheets.</a:t>
            </a:r>
          </a:p>
          <a:p>
            <a:endParaRPr lang="en-GB" dirty="0"/>
          </a:p>
        </p:txBody>
      </p:sp>
      <p:sp>
        <p:nvSpPr>
          <p:cNvPr id="5" name="Text Placeholder 4">
            <a:extLst>
              <a:ext uri="{FF2B5EF4-FFF2-40B4-BE49-F238E27FC236}">
                <a16:creationId xmlns:a16="http://schemas.microsoft.com/office/drawing/2014/main" id="{B0FEFEBE-FAB3-667F-0BC4-27F3112283EB}"/>
              </a:ext>
            </a:extLst>
          </p:cNvPr>
          <p:cNvSpPr>
            <a:spLocks noGrp="1"/>
          </p:cNvSpPr>
          <p:nvPr>
            <p:ph type="body" sz="quarter" idx="12"/>
          </p:nvPr>
        </p:nvSpPr>
        <p:spPr/>
        <p:txBody>
          <a:bodyPr/>
          <a:lstStyle/>
          <a:p>
            <a:endParaRPr lang="en-GB"/>
          </a:p>
        </p:txBody>
      </p:sp>
      <p:sp>
        <p:nvSpPr>
          <p:cNvPr id="6" name="Content Placeholder 5">
            <a:extLst>
              <a:ext uri="{FF2B5EF4-FFF2-40B4-BE49-F238E27FC236}">
                <a16:creationId xmlns:a16="http://schemas.microsoft.com/office/drawing/2014/main" id="{C4F8A4B1-8A5D-6A9B-BB6F-1DDDD86EE928}"/>
              </a:ext>
            </a:extLst>
          </p:cNvPr>
          <p:cNvSpPr>
            <a:spLocks noGrp="1"/>
          </p:cNvSpPr>
          <p:nvPr>
            <p:ph idx="11"/>
          </p:nvPr>
        </p:nvSpPr>
        <p:spPr/>
        <p:txBody>
          <a:bodyPr/>
          <a:lstStyle/>
          <a:p>
            <a:pPr marL="457200" indent="-457200">
              <a:buFont typeface="Arial" panose="020B0604020202020204" pitchFamily="34" charset="0"/>
              <a:buChar char="•"/>
            </a:pPr>
            <a:r>
              <a:rPr lang="en-GB" b="0" i="0" u="none" strike="noStrike" dirty="0">
                <a:effectLst/>
                <a:hlinkClick r:id="rId3"/>
              </a:rPr>
              <a:t>Knowing Bradford – Play Script</a:t>
            </a:r>
            <a:endParaRPr lang="en-GB" b="0" i="0" u="none" strike="noStrike" dirty="0">
              <a:effectLst/>
            </a:endParaRPr>
          </a:p>
          <a:p>
            <a:pPr marL="457200" indent="-457200">
              <a:buFont typeface="Arial" panose="020B0604020202020204" pitchFamily="34" charset="0"/>
              <a:buChar char="•"/>
            </a:pPr>
            <a:r>
              <a:rPr lang="en-GB" b="0" i="0" u="none" strike="noStrike" dirty="0">
                <a:effectLst/>
                <a:hlinkClick r:id="rId4"/>
              </a:rPr>
              <a:t>Knowing Bradford – Activity Pack</a:t>
            </a:r>
            <a:endParaRPr lang="en-GB" b="0" i="0" u="none" strike="noStrike" dirty="0">
              <a:effectLst/>
            </a:endParaRPr>
          </a:p>
          <a:p>
            <a:pPr marL="457200" indent="-457200">
              <a:buFont typeface="Arial" panose="020B0604020202020204" pitchFamily="34" charset="0"/>
              <a:buChar char="•"/>
            </a:pPr>
            <a:r>
              <a:rPr lang="en-GB" dirty="0"/>
              <a:t>Images of locations</a:t>
            </a:r>
          </a:p>
          <a:p>
            <a:pPr marL="457200" indent="-457200">
              <a:buFont typeface="Arial" panose="020B0604020202020204" pitchFamily="34" charset="0"/>
              <a:buChar char="•"/>
            </a:pPr>
            <a:r>
              <a:rPr lang="en-GB" dirty="0"/>
              <a:t>Tasks</a:t>
            </a:r>
          </a:p>
          <a:p>
            <a:pPr marL="457200" indent="-457200">
              <a:buFont typeface="Arial" panose="020B0604020202020204" pitchFamily="34" charset="0"/>
              <a:buChar char="•"/>
            </a:pPr>
            <a:r>
              <a:rPr lang="en-GB" dirty="0"/>
              <a:t>Printable version of ‘Tasks’.</a:t>
            </a:r>
          </a:p>
        </p:txBody>
      </p:sp>
    </p:spTree>
    <p:extLst>
      <p:ext uri="{BB962C8B-B14F-4D97-AF65-F5344CB8AC3E}">
        <p14:creationId xmlns:p14="http://schemas.microsoft.com/office/powerpoint/2010/main" val="39338310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67F3C-4BBD-4E82-4719-76E83CC251D9}"/>
              </a:ext>
            </a:extLst>
          </p:cNvPr>
          <p:cNvSpPr>
            <a:spLocks noGrp="1"/>
          </p:cNvSpPr>
          <p:nvPr>
            <p:ph type="title"/>
          </p:nvPr>
        </p:nvSpPr>
        <p:spPr/>
        <p:txBody>
          <a:bodyPr/>
          <a:lstStyle/>
          <a:p>
            <a:r>
              <a:rPr lang="en-US" dirty="0"/>
              <a:t>Picture 15 – Henry Irving </a:t>
            </a:r>
          </a:p>
        </p:txBody>
      </p:sp>
      <p:pic>
        <p:nvPicPr>
          <p:cNvPr id="3" name="Picture 2" descr="Photo of a statue of a man wearing robes and standing on a plinth. ">
            <a:extLst>
              <a:ext uri="{FF2B5EF4-FFF2-40B4-BE49-F238E27FC236}">
                <a16:creationId xmlns:a16="http://schemas.microsoft.com/office/drawing/2014/main" id="{B32EF28A-AF42-B25D-7E87-F75E4DEC519B}"/>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 uri="{28A0092B-C50C-407E-A947-70E740481C1C}">
                <a14:useLocalDpi xmlns:a14="http://schemas.microsoft.com/office/drawing/2010/main"/>
              </a:ext>
            </a:extLst>
          </a:blip>
          <a:srcRect/>
          <a:stretch/>
        </p:blipFill>
        <p:spPr>
          <a:xfrm>
            <a:off x="2795674" y="1408176"/>
            <a:ext cx="5934978" cy="4865242"/>
          </a:xfrm>
          <a:prstGeom prst="rect">
            <a:avLst/>
          </a:prstGeom>
          <a:ln w="12700">
            <a:noFill/>
          </a:ln>
        </p:spPr>
      </p:pic>
      <p:pic>
        <p:nvPicPr>
          <p:cNvPr id="5" name="Picture 4">
            <a:extLst>
              <a:ext uri="{FF2B5EF4-FFF2-40B4-BE49-F238E27FC236}">
                <a16:creationId xmlns:a16="http://schemas.microsoft.com/office/drawing/2014/main" id="{BB9A4F06-AC60-32CB-650B-BF05E70B174B}"/>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2645949" y="1075415"/>
            <a:ext cx="6419087" cy="5417459"/>
          </a:xfrm>
          <a:prstGeom prst="rect">
            <a:avLst/>
          </a:prstGeom>
        </p:spPr>
      </p:pic>
    </p:spTree>
    <p:extLst>
      <p:ext uri="{BB962C8B-B14F-4D97-AF65-F5344CB8AC3E}">
        <p14:creationId xmlns:p14="http://schemas.microsoft.com/office/powerpoint/2010/main" val="40022236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67F3C-4BBD-4E82-4719-76E83CC251D9}"/>
              </a:ext>
            </a:extLst>
          </p:cNvPr>
          <p:cNvSpPr>
            <a:spLocks noGrp="1"/>
          </p:cNvSpPr>
          <p:nvPr>
            <p:ph type="title"/>
          </p:nvPr>
        </p:nvSpPr>
        <p:spPr/>
        <p:txBody>
          <a:bodyPr/>
          <a:lstStyle/>
          <a:p>
            <a:r>
              <a:rPr lang="en-US" dirty="0"/>
              <a:t>Picture 16 – Henry Irving </a:t>
            </a:r>
          </a:p>
        </p:txBody>
      </p:sp>
      <p:pic>
        <p:nvPicPr>
          <p:cNvPr id="4" name="Picture 2" descr="Two photos side by side of a man wearing a tail coat, waistcoat and a top hat. He is holding a walking cane. ">
            <a:extLst>
              <a:ext uri="{FF2B5EF4-FFF2-40B4-BE49-F238E27FC236}">
                <a16:creationId xmlns:a16="http://schemas.microsoft.com/office/drawing/2014/main" id="{A85AD168-FF31-FAD1-9E57-C8C419827E88}"/>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940747" y="1312960"/>
            <a:ext cx="7829492" cy="494236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BB9A4F06-AC60-32CB-650B-BF05E70B174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719071" y="1075415"/>
            <a:ext cx="8532181" cy="5417459"/>
          </a:xfrm>
          <a:prstGeom prst="rect">
            <a:avLst/>
          </a:prstGeom>
        </p:spPr>
      </p:pic>
    </p:spTree>
    <p:extLst>
      <p:ext uri="{BB962C8B-B14F-4D97-AF65-F5344CB8AC3E}">
        <p14:creationId xmlns:p14="http://schemas.microsoft.com/office/powerpoint/2010/main" val="39282399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67F3C-4BBD-4E82-4719-76E83CC251D9}"/>
              </a:ext>
            </a:extLst>
          </p:cNvPr>
          <p:cNvSpPr>
            <a:spLocks noGrp="1"/>
          </p:cNvSpPr>
          <p:nvPr>
            <p:ph type="title"/>
          </p:nvPr>
        </p:nvSpPr>
        <p:spPr/>
        <p:txBody>
          <a:bodyPr/>
          <a:lstStyle/>
          <a:p>
            <a:r>
              <a:rPr lang="en-US" dirty="0"/>
              <a:t>Picture 17 – Laurel and Hardy</a:t>
            </a:r>
          </a:p>
        </p:txBody>
      </p:sp>
      <p:pic>
        <p:nvPicPr>
          <p:cNvPr id="5" name="Picture 4">
            <a:extLst>
              <a:ext uri="{FF2B5EF4-FFF2-40B4-BE49-F238E27FC236}">
                <a16:creationId xmlns:a16="http://schemas.microsoft.com/office/drawing/2014/main" id="{BB9A4F06-AC60-32CB-650B-BF05E70B174B}"/>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475718" y="1075415"/>
            <a:ext cx="6832874" cy="5417459"/>
          </a:xfrm>
          <a:prstGeom prst="rect">
            <a:avLst/>
          </a:prstGeom>
        </p:spPr>
      </p:pic>
      <p:pic>
        <p:nvPicPr>
          <p:cNvPr id="3" name="Picture 2" descr="A black and white photo of two men in an old fashioned car with no roof and big wheels. They are both wearing coats and hats. ">
            <a:extLst>
              <a:ext uri="{FF2B5EF4-FFF2-40B4-BE49-F238E27FC236}">
                <a16:creationId xmlns:a16="http://schemas.microsoft.com/office/drawing/2014/main" id="{19B11B51-BCD7-90B3-B109-F3152479CAC6}"/>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2726678" y="1301429"/>
            <a:ext cx="6257630" cy="49654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94075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67F3C-4BBD-4E82-4719-76E83CC251D9}"/>
              </a:ext>
            </a:extLst>
          </p:cNvPr>
          <p:cNvSpPr>
            <a:spLocks noGrp="1"/>
          </p:cNvSpPr>
          <p:nvPr>
            <p:ph type="title"/>
          </p:nvPr>
        </p:nvSpPr>
        <p:spPr/>
        <p:txBody>
          <a:bodyPr/>
          <a:lstStyle/>
          <a:p>
            <a:r>
              <a:rPr lang="en-US" dirty="0"/>
              <a:t>Picture 18 – The Beatles</a:t>
            </a:r>
          </a:p>
        </p:txBody>
      </p:sp>
      <p:pic>
        <p:nvPicPr>
          <p:cNvPr id="4" name="Picture 2" descr="A black and white photo of four men (The Beatles) smiling at the camera. Two of them are holding guitars. ">
            <a:extLst>
              <a:ext uri="{FF2B5EF4-FFF2-40B4-BE49-F238E27FC236}">
                <a16:creationId xmlns:a16="http://schemas.microsoft.com/office/drawing/2014/main" id="{F0936377-F79F-A650-AC63-2B0F5AF8CCAA}"/>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367726" y="1265378"/>
            <a:ext cx="6940866" cy="503753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BB9A4F06-AC60-32CB-650B-BF05E70B174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475718" y="1075415"/>
            <a:ext cx="6832874" cy="5417459"/>
          </a:xfrm>
          <a:prstGeom prst="rect">
            <a:avLst/>
          </a:prstGeom>
        </p:spPr>
      </p:pic>
    </p:spTree>
    <p:extLst>
      <p:ext uri="{BB962C8B-B14F-4D97-AF65-F5344CB8AC3E}">
        <p14:creationId xmlns:p14="http://schemas.microsoft.com/office/powerpoint/2010/main" val="26314223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864289-E9A2-C1A5-993A-15A97A74B965}"/>
              </a:ext>
            </a:extLst>
          </p:cNvPr>
          <p:cNvSpPr>
            <a:spLocks noGrp="1"/>
          </p:cNvSpPr>
          <p:nvPr>
            <p:ph type="title"/>
          </p:nvPr>
        </p:nvSpPr>
        <p:spPr/>
        <p:txBody>
          <a:bodyPr>
            <a:normAutofit/>
          </a:bodyPr>
          <a:lstStyle/>
          <a:p>
            <a:r>
              <a:rPr lang="en-GB" sz="3200" b="1" dirty="0">
                <a:solidFill>
                  <a:srgbClr val="00B0F0"/>
                </a:solidFill>
                <a:latin typeface="Arial" pitchFamily="2"/>
                <a:ea typeface="Microsoft YaHei" pitchFamily="2"/>
                <a:cs typeface="Microsoft YaHei" pitchFamily="2"/>
              </a:rPr>
              <a:t>Scene 4</a:t>
            </a:r>
            <a:endParaRPr lang="en-US" dirty="0"/>
          </a:p>
        </p:txBody>
      </p:sp>
      <p:pic>
        <p:nvPicPr>
          <p:cNvPr id="4" name="Picture 11">
            <a:extLst>
              <a:ext uri="{FF2B5EF4-FFF2-40B4-BE49-F238E27FC236}">
                <a16:creationId xmlns:a16="http://schemas.microsoft.com/office/drawing/2014/main" id="{9F89F2F4-15B5-F451-199E-968E0CEAF94D}"/>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480839" y="1398297"/>
            <a:ext cx="8429424" cy="4061406"/>
          </a:xfrm>
          <a:prstGeom prst="rect">
            <a:avLst/>
          </a:prstGeom>
        </p:spPr>
      </p:pic>
      <p:sp>
        <p:nvSpPr>
          <p:cNvPr id="3" name="Content Placeholder 2">
            <a:extLst>
              <a:ext uri="{FF2B5EF4-FFF2-40B4-BE49-F238E27FC236}">
                <a16:creationId xmlns:a16="http://schemas.microsoft.com/office/drawing/2014/main" id="{88DCADB2-CDAA-E8DF-1B5B-A2A513FFF1EE}"/>
              </a:ext>
            </a:extLst>
          </p:cNvPr>
          <p:cNvSpPr>
            <a:spLocks noGrp="1"/>
          </p:cNvSpPr>
          <p:nvPr>
            <p:ph idx="1"/>
          </p:nvPr>
        </p:nvSpPr>
        <p:spPr>
          <a:xfrm>
            <a:off x="1479494" y="1995331"/>
            <a:ext cx="8429423" cy="3208340"/>
          </a:xfrm>
        </p:spPr>
        <p:txBody>
          <a:bodyPr/>
          <a:lstStyle/>
          <a:p>
            <a:pPr algn="ctr"/>
            <a:r>
              <a:rPr lang="en-GB" sz="10000" b="1" dirty="0">
                <a:solidFill>
                  <a:schemeClr val="bg1"/>
                </a:solidFill>
                <a:latin typeface="Arial" pitchFamily="2"/>
                <a:ea typeface="Microsoft YaHei" pitchFamily="2"/>
                <a:cs typeface="Microsoft YaHei" pitchFamily="2"/>
              </a:rPr>
              <a:t>Bradford Playhouse</a:t>
            </a:r>
          </a:p>
        </p:txBody>
      </p:sp>
    </p:spTree>
    <p:extLst>
      <p:ext uri="{BB962C8B-B14F-4D97-AF65-F5344CB8AC3E}">
        <p14:creationId xmlns:p14="http://schemas.microsoft.com/office/powerpoint/2010/main" val="23872388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BC9F4402-C597-1F56-86DA-A72EB1394DE2}"/>
              </a:ext>
            </a:extLst>
          </p:cNvPr>
          <p:cNvSpPr txBox="1">
            <a:spLocks noGrp="1"/>
          </p:cNvSpPr>
          <p:nvPr>
            <p:ph type="title" idx="4294967295"/>
          </p:nvPr>
        </p:nvSpPr>
        <p:spPr>
          <a:xfrm rot="5400000">
            <a:off x="7619998" y="3073856"/>
            <a:ext cx="6405883" cy="710288"/>
          </a:xfrm>
          <a:prstGeom prst="rect">
            <a:avLst/>
          </a:prstGeom>
          <a:noFill/>
          <a:ln>
            <a:noFill/>
            <a:prstDash/>
          </a:ln>
          <a:effectLst/>
        </p:spPr>
        <p:txBody>
          <a:bodyPr rot="0" spcFirstLastPara="0" vertOverflow="overflow" horzOverflow="overflow" vert="horz" wrap="square" lIns="0" tIns="45720" rIns="91440" bIns="45720" numCol="1" spcCol="0" rtlCol="0" fromWordArt="0" anchor="ctr" anchorCtr="0" forceAA="0" compatLnSpc="1">
            <a:prstTxWarp prst="textNoShape">
              <a:avLst/>
            </a:prstTxWarp>
            <a:normAutofit fontScale="97500"/>
          </a:bodyPr>
          <a:lstStyle>
            <a:lvl1pPr algn="l" defTabSz="914400" rtl="0" eaLnBrk="1" latinLnBrk="0" hangingPunct="1">
              <a:lnSpc>
                <a:spcPct val="90000"/>
              </a:lnSpc>
              <a:spcBef>
                <a:spcPct val="0"/>
              </a:spcBef>
              <a:buNone/>
              <a:defRPr sz="3200" b="1" i="0" kern="1200" baseline="0">
                <a:solidFill>
                  <a:srgbClr val="597F32"/>
                </a:solidFill>
                <a:latin typeface="Arial" panose="020B0604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597F32"/>
                </a:solidFill>
                <a:effectLst/>
                <a:uLnTx/>
                <a:uFillTx/>
                <a:latin typeface="Arial" panose="020B0604020202020204" pitchFamily="34" charset="0"/>
                <a:ea typeface="+mj-ea"/>
                <a:cs typeface="+mj-cs"/>
              </a:rPr>
              <a:t>Picture 19 – Bradford Playhouse</a:t>
            </a:r>
          </a:p>
        </p:txBody>
      </p:sp>
      <p:pic>
        <p:nvPicPr>
          <p:cNvPr id="6" name="Picture 2" descr="A photo of the outside of a building. ">
            <a:extLst>
              <a:ext uri="{FF2B5EF4-FFF2-40B4-BE49-F238E27FC236}">
                <a16:creationId xmlns:a16="http://schemas.microsoft.com/office/drawing/2014/main" id="{FAC4D82D-C553-F7EE-8471-A27C6049D9A6}"/>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rot="5400000">
            <a:off x="2064850" y="-381343"/>
            <a:ext cx="5755442" cy="773975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BB9A4F06-AC60-32CB-650B-BF05E70B174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rot="5400000">
            <a:off x="1837657" y="-637902"/>
            <a:ext cx="6179888" cy="8209282"/>
          </a:xfrm>
          <a:prstGeom prst="rect">
            <a:avLst/>
          </a:prstGeom>
        </p:spPr>
      </p:pic>
    </p:spTree>
    <p:extLst>
      <p:ext uri="{BB962C8B-B14F-4D97-AF65-F5344CB8AC3E}">
        <p14:creationId xmlns:p14="http://schemas.microsoft.com/office/powerpoint/2010/main" val="8718519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B2D0880F-49A4-329B-611D-BC3BA9614CED}"/>
              </a:ext>
            </a:extLst>
          </p:cNvPr>
          <p:cNvSpPr txBox="1">
            <a:spLocks noGrp="1"/>
          </p:cNvSpPr>
          <p:nvPr>
            <p:ph type="title" idx="4294967295"/>
          </p:nvPr>
        </p:nvSpPr>
        <p:spPr>
          <a:xfrm rot="5400000">
            <a:off x="7619998" y="3073856"/>
            <a:ext cx="6405883" cy="710288"/>
          </a:xfrm>
          <a:prstGeom prst="rect">
            <a:avLst/>
          </a:prstGeom>
          <a:noFill/>
          <a:ln>
            <a:noFill/>
            <a:prstDash/>
          </a:ln>
          <a:effectLst/>
        </p:spPr>
        <p:txBody>
          <a:bodyPr rot="0" spcFirstLastPara="0" vertOverflow="overflow" horzOverflow="overflow" vert="horz" wrap="square" lIns="0" tIns="45720" rIns="91440" bIns="45720" numCol="1" spcCol="0" rtlCol="0" fromWordArt="0" anchor="ctr" anchorCtr="0" forceAA="0" compatLnSpc="1">
            <a:prstTxWarp prst="textNoShape">
              <a:avLst/>
            </a:prstTxWarp>
            <a:normAutofit fontScale="97500"/>
          </a:bodyPr>
          <a:lstStyle>
            <a:lvl1pPr algn="l" defTabSz="914400" rtl="0" eaLnBrk="1" latinLnBrk="0" hangingPunct="1">
              <a:lnSpc>
                <a:spcPct val="90000"/>
              </a:lnSpc>
              <a:spcBef>
                <a:spcPct val="0"/>
              </a:spcBef>
              <a:buNone/>
              <a:defRPr sz="3200" b="1" i="0" kern="1200" baseline="0">
                <a:solidFill>
                  <a:srgbClr val="597F32"/>
                </a:solidFill>
                <a:latin typeface="Arial" panose="020B0604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597F32"/>
                </a:solidFill>
                <a:effectLst/>
                <a:uLnTx/>
                <a:uFillTx/>
                <a:latin typeface="Arial" panose="020B0604020202020204" pitchFamily="34" charset="0"/>
                <a:ea typeface="+mj-ea"/>
                <a:cs typeface="+mj-cs"/>
              </a:rPr>
              <a:t>Picture 20 – JB Priestley</a:t>
            </a:r>
          </a:p>
        </p:txBody>
      </p:sp>
      <p:pic>
        <p:nvPicPr>
          <p:cNvPr id="3" name="Picture 2" descr="A photo of a statue of a man standing on a plinth. He is wearing a suit and tie with a large overcoat flapping around him. And he is holding a cigar. ">
            <a:extLst>
              <a:ext uri="{FF2B5EF4-FFF2-40B4-BE49-F238E27FC236}">
                <a16:creationId xmlns:a16="http://schemas.microsoft.com/office/drawing/2014/main" id="{12D83A62-B38C-948A-4155-E66C238D5971}"/>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rot="5400000">
            <a:off x="2551023" y="-1084297"/>
            <a:ext cx="5243983" cy="925004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1D52CC34-8645-163C-122C-7713DE2F305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38068" y="497840"/>
            <a:ext cx="9695135" cy="5956565"/>
          </a:xfrm>
          <a:prstGeom prst="rect">
            <a:avLst/>
          </a:prstGeom>
        </p:spPr>
      </p:pic>
    </p:spTree>
    <p:extLst>
      <p:ext uri="{BB962C8B-B14F-4D97-AF65-F5344CB8AC3E}">
        <p14:creationId xmlns:p14="http://schemas.microsoft.com/office/powerpoint/2010/main" val="108628534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67F3C-4BBD-4E82-4719-76E83CC251D9}"/>
              </a:ext>
            </a:extLst>
          </p:cNvPr>
          <p:cNvSpPr>
            <a:spLocks noGrp="1"/>
          </p:cNvSpPr>
          <p:nvPr>
            <p:ph type="title"/>
          </p:nvPr>
        </p:nvSpPr>
        <p:spPr/>
        <p:txBody>
          <a:bodyPr/>
          <a:lstStyle/>
          <a:p>
            <a:r>
              <a:rPr lang="en-US" dirty="0"/>
              <a:t>Picture 21 – Plaque for Independent </a:t>
            </a:r>
            <a:r>
              <a:rPr lang="en-US" dirty="0" err="1"/>
              <a:t>Labour</a:t>
            </a:r>
            <a:r>
              <a:rPr lang="en-US" dirty="0"/>
              <a:t> Party</a:t>
            </a:r>
          </a:p>
        </p:txBody>
      </p:sp>
      <p:pic>
        <p:nvPicPr>
          <p:cNvPr id="5" name="Picture 2" descr="Photo of a woman wearing a red coat, holding a blue clipboard outside a green and red front door. The right is a plaque. ">
            <a:extLst>
              <a:ext uri="{FF2B5EF4-FFF2-40B4-BE49-F238E27FC236}">
                <a16:creationId xmlns:a16="http://schemas.microsoft.com/office/drawing/2014/main" id="{A0C1AC87-968C-B60D-8B77-1AE038F4856F}"/>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rot="5400000">
            <a:off x="1038958" y="2411189"/>
            <a:ext cx="5056189" cy="277368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1D52CC34-8645-163C-122C-7713DE2F305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rot="16200000">
            <a:off x="857437" y="2156508"/>
            <a:ext cx="5417454" cy="3255265"/>
          </a:xfrm>
          <a:prstGeom prst="rect">
            <a:avLst/>
          </a:prstGeom>
        </p:spPr>
      </p:pic>
      <p:pic>
        <p:nvPicPr>
          <p:cNvPr id="6" name="Picture 2" descr="A photo of a close up of a plaque on a brick wall. ">
            <a:extLst>
              <a:ext uri="{FF2B5EF4-FFF2-40B4-BE49-F238E27FC236}">
                <a16:creationId xmlns:a16="http://schemas.microsoft.com/office/drawing/2014/main" id="{AA06628F-E57E-5DF9-87DD-63CF7EE7BE2C}"/>
              </a:ext>
            </a:extLst>
          </p:cNvPr>
          <p:cNvPicPr>
            <a:picLocks noChangeAspect="1" noChangeArrowheads="1"/>
          </p:cNvPicPr>
          <p:nvPr/>
        </p:nvPicPr>
        <p:blipFill rotWithShape="1">
          <a:blip r:embed="rId5" cstate="print">
            <a:extLst>
              <a:ext uri="{28A0092B-C50C-407E-A947-70E740481C1C}">
                <a14:useLocalDpi xmlns:a14="http://schemas.microsoft.com/office/drawing/2010/main"/>
              </a:ext>
            </a:extLst>
          </a:blip>
          <a:srcRect/>
          <a:stretch/>
        </p:blipFill>
        <p:spPr bwMode="auto">
          <a:xfrm rot="5400000">
            <a:off x="4997013" y="2044449"/>
            <a:ext cx="5063095" cy="350025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20A72192-F91D-C9D2-DA33-A44C5DC6E5A4}"/>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rot="16200000">
            <a:off x="4824564" y="1789380"/>
            <a:ext cx="5417454" cy="3989520"/>
          </a:xfrm>
          <a:prstGeom prst="rect">
            <a:avLst/>
          </a:prstGeom>
        </p:spPr>
      </p:pic>
    </p:spTree>
    <p:extLst>
      <p:ext uri="{BB962C8B-B14F-4D97-AF65-F5344CB8AC3E}">
        <p14:creationId xmlns:p14="http://schemas.microsoft.com/office/powerpoint/2010/main" val="36424849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AA81B9B-C850-B6EA-AD08-2C4F6C9CFB3F}"/>
              </a:ext>
            </a:extLst>
          </p:cNvPr>
          <p:cNvSpPr txBox="1">
            <a:spLocks noGrp="1"/>
          </p:cNvSpPr>
          <p:nvPr>
            <p:ph type="title" idx="4294967295"/>
          </p:nvPr>
        </p:nvSpPr>
        <p:spPr>
          <a:xfrm rot="5400000">
            <a:off x="7619998" y="3073856"/>
            <a:ext cx="6405883" cy="710288"/>
          </a:xfrm>
          <a:prstGeom prst="rect">
            <a:avLst/>
          </a:prstGeom>
          <a:noFill/>
          <a:ln>
            <a:noFill/>
            <a:prstDash/>
          </a:ln>
          <a:effectLst/>
        </p:spPr>
        <p:txBody>
          <a:bodyPr rot="0" spcFirstLastPara="0" vertOverflow="overflow" horzOverflow="overflow" vert="horz" wrap="square" lIns="0" tIns="45720" rIns="91440" bIns="45720" numCol="1" spcCol="0" rtlCol="0" fromWordArt="0" anchor="ctr" anchorCtr="0" forceAA="0" compatLnSpc="1">
            <a:prstTxWarp prst="textNoShape">
              <a:avLst/>
            </a:prstTxWarp>
            <a:normAutofit fontScale="97500"/>
          </a:bodyPr>
          <a:lstStyle>
            <a:lvl1pPr algn="l" defTabSz="914400" rtl="0" eaLnBrk="1" latinLnBrk="0" hangingPunct="1">
              <a:lnSpc>
                <a:spcPct val="90000"/>
              </a:lnSpc>
              <a:spcBef>
                <a:spcPct val="0"/>
              </a:spcBef>
              <a:buNone/>
              <a:defRPr sz="3200" b="1" i="0" kern="1200" baseline="0">
                <a:solidFill>
                  <a:srgbClr val="597F32"/>
                </a:solidFill>
                <a:latin typeface="Arial" panose="020B0604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597F32"/>
                </a:solidFill>
                <a:effectLst/>
                <a:uLnTx/>
                <a:uFillTx/>
                <a:latin typeface="Arial" panose="020B0604020202020204" pitchFamily="34" charset="0"/>
                <a:ea typeface="+mj-ea"/>
                <a:cs typeface="+mj-cs"/>
              </a:rPr>
              <a:t>Picture 22 – Barbara Castle</a:t>
            </a:r>
          </a:p>
        </p:txBody>
      </p:sp>
      <p:pic>
        <p:nvPicPr>
          <p:cNvPr id="3" name="Picture 2" descr="A photo of a woman in profile. She is wearing a buttoned up jacket and a large necklace. ">
            <a:extLst>
              <a:ext uri="{FF2B5EF4-FFF2-40B4-BE49-F238E27FC236}">
                <a16:creationId xmlns:a16="http://schemas.microsoft.com/office/drawing/2014/main" id="{E5B5E862-7903-201D-417C-2CA5226EA5E9}"/>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rot="5400000">
            <a:off x="2520726" y="-431796"/>
            <a:ext cx="5586737" cy="788247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1D52CC34-8645-163C-122C-7713DE2F305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148080" y="305455"/>
            <a:ext cx="8341359" cy="6247090"/>
          </a:xfrm>
          <a:prstGeom prst="rect">
            <a:avLst/>
          </a:prstGeom>
        </p:spPr>
      </p:pic>
    </p:spTree>
    <p:extLst>
      <p:ext uri="{BB962C8B-B14F-4D97-AF65-F5344CB8AC3E}">
        <p14:creationId xmlns:p14="http://schemas.microsoft.com/office/powerpoint/2010/main" val="136708445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67F3C-4BBD-4E82-4719-76E83CC251D9}"/>
              </a:ext>
            </a:extLst>
          </p:cNvPr>
          <p:cNvSpPr>
            <a:spLocks noGrp="1"/>
          </p:cNvSpPr>
          <p:nvPr>
            <p:ph type="title"/>
          </p:nvPr>
        </p:nvSpPr>
        <p:spPr/>
        <p:txBody>
          <a:bodyPr/>
          <a:lstStyle/>
          <a:p>
            <a:r>
              <a:rPr lang="en-US" dirty="0"/>
              <a:t>Picture 23 – Little Germany</a:t>
            </a:r>
          </a:p>
        </p:txBody>
      </p:sp>
      <p:pic>
        <p:nvPicPr>
          <p:cNvPr id="5" name="Picture 4" descr="A photo of a large 5 story building with lots of windows and a grand entrance. ">
            <a:extLst>
              <a:ext uri="{FF2B5EF4-FFF2-40B4-BE49-F238E27FC236}">
                <a16:creationId xmlns:a16="http://schemas.microsoft.com/office/drawing/2014/main" id="{B8CA2D73-7DC5-D32F-E55B-58FFD02F5ED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744265" y="1233402"/>
            <a:ext cx="4972207" cy="5101485"/>
          </a:xfrm>
          <a:prstGeom prst="rect">
            <a:avLst/>
          </a:prstGeom>
        </p:spPr>
      </p:pic>
      <p:pic>
        <p:nvPicPr>
          <p:cNvPr id="4" name="Picture 3">
            <a:extLst>
              <a:ext uri="{FF2B5EF4-FFF2-40B4-BE49-F238E27FC236}">
                <a16:creationId xmlns:a16="http://schemas.microsoft.com/office/drawing/2014/main" id="{1D52CC34-8645-163C-122C-7713DE2F305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rot="16200000">
            <a:off x="2480185" y="926338"/>
            <a:ext cx="5518659" cy="5614411"/>
          </a:xfrm>
          <a:prstGeom prst="rect">
            <a:avLst/>
          </a:prstGeom>
        </p:spPr>
      </p:pic>
    </p:spTree>
    <p:extLst>
      <p:ext uri="{BB962C8B-B14F-4D97-AF65-F5344CB8AC3E}">
        <p14:creationId xmlns:p14="http://schemas.microsoft.com/office/powerpoint/2010/main" val="13857206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864289-E9A2-C1A5-993A-15A97A74B965}"/>
              </a:ext>
            </a:extLst>
          </p:cNvPr>
          <p:cNvSpPr>
            <a:spLocks noGrp="1"/>
          </p:cNvSpPr>
          <p:nvPr>
            <p:ph type="title"/>
          </p:nvPr>
        </p:nvSpPr>
        <p:spPr/>
        <p:txBody>
          <a:bodyPr>
            <a:normAutofit/>
          </a:bodyPr>
          <a:lstStyle/>
          <a:p>
            <a:r>
              <a:rPr lang="en-GB" sz="3200" b="1" dirty="0">
                <a:solidFill>
                  <a:srgbClr val="00B0F0"/>
                </a:solidFill>
                <a:latin typeface="Arial" pitchFamily="2"/>
                <a:ea typeface="Microsoft YaHei" pitchFamily="2"/>
                <a:cs typeface="Microsoft YaHei" pitchFamily="2"/>
              </a:rPr>
              <a:t>Scene 1</a:t>
            </a:r>
            <a:endParaRPr lang="en-US" dirty="0"/>
          </a:p>
        </p:txBody>
      </p:sp>
      <p:pic>
        <p:nvPicPr>
          <p:cNvPr id="4" name="Picture 11">
            <a:extLst>
              <a:ext uri="{FF2B5EF4-FFF2-40B4-BE49-F238E27FC236}">
                <a16:creationId xmlns:a16="http://schemas.microsoft.com/office/drawing/2014/main" id="{9F89F2F4-15B5-F451-199E-968E0CEAF94D}"/>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480839" y="1398297"/>
            <a:ext cx="8429424" cy="4061406"/>
          </a:xfrm>
          <a:prstGeom prst="rect">
            <a:avLst/>
          </a:prstGeom>
        </p:spPr>
      </p:pic>
      <p:sp>
        <p:nvSpPr>
          <p:cNvPr id="3" name="Content Placeholder 2">
            <a:extLst>
              <a:ext uri="{FF2B5EF4-FFF2-40B4-BE49-F238E27FC236}">
                <a16:creationId xmlns:a16="http://schemas.microsoft.com/office/drawing/2014/main" id="{88DCADB2-CDAA-E8DF-1B5B-A2A513FFF1EE}"/>
              </a:ext>
            </a:extLst>
          </p:cNvPr>
          <p:cNvSpPr>
            <a:spLocks noGrp="1"/>
          </p:cNvSpPr>
          <p:nvPr>
            <p:ph idx="1"/>
          </p:nvPr>
        </p:nvSpPr>
        <p:spPr>
          <a:xfrm>
            <a:off x="2549238" y="2251363"/>
            <a:ext cx="6303818" cy="2355273"/>
          </a:xfrm>
        </p:spPr>
        <p:txBody>
          <a:bodyPr/>
          <a:lstStyle/>
          <a:p>
            <a:pPr algn="ctr"/>
            <a:r>
              <a:rPr lang="en-GB" sz="10000" b="1" dirty="0">
                <a:solidFill>
                  <a:schemeClr val="bg1"/>
                </a:solidFill>
                <a:latin typeface="Arial" pitchFamily="2"/>
                <a:ea typeface="Microsoft YaHei" pitchFamily="2"/>
                <a:cs typeface="Microsoft YaHei" pitchFamily="2"/>
              </a:rPr>
              <a:t>City Hall </a:t>
            </a:r>
          </a:p>
        </p:txBody>
      </p:sp>
    </p:spTree>
    <p:extLst>
      <p:ext uri="{BB962C8B-B14F-4D97-AF65-F5344CB8AC3E}">
        <p14:creationId xmlns:p14="http://schemas.microsoft.com/office/powerpoint/2010/main" val="103336822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864289-E9A2-C1A5-993A-15A97A74B965}"/>
              </a:ext>
            </a:extLst>
          </p:cNvPr>
          <p:cNvSpPr>
            <a:spLocks noGrp="1"/>
          </p:cNvSpPr>
          <p:nvPr>
            <p:ph type="title"/>
          </p:nvPr>
        </p:nvSpPr>
        <p:spPr/>
        <p:txBody>
          <a:bodyPr>
            <a:normAutofit/>
          </a:bodyPr>
          <a:lstStyle/>
          <a:p>
            <a:r>
              <a:rPr lang="en-GB" sz="3200" b="1" dirty="0">
                <a:solidFill>
                  <a:srgbClr val="00B0F0"/>
                </a:solidFill>
                <a:latin typeface="Arial" pitchFamily="2"/>
                <a:ea typeface="Microsoft YaHei" pitchFamily="2"/>
                <a:cs typeface="Microsoft YaHei" pitchFamily="2"/>
              </a:rPr>
              <a:t>Scene 5</a:t>
            </a:r>
            <a:endParaRPr lang="en-US" dirty="0"/>
          </a:p>
        </p:txBody>
      </p:sp>
      <p:pic>
        <p:nvPicPr>
          <p:cNvPr id="4" name="Picture 11">
            <a:extLst>
              <a:ext uri="{FF2B5EF4-FFF2-40B4-BE49-F238E27FC236}">
                <a16:creationId xmlns:a16="http://schemas.microsoft.com/office/drawing/2014/main" id="{9F89F2F4-15B5-F451-199E-968E0CEAF94D}"/>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480839" y="1398297"/>
            <a:ext cx="8429424" cy="4061406"/>
          </a:xfrm>
          <a:prstGeom prst="rect">
            <a:avLst/>
          </a:prstGeom>
        </p:spPr>
      </p:pic>
      <p:sp>
        <p:nvSpPr>
          <p:cNvPr id="3" name="Content Placeholder 2">
            <a:extLst>
              <a:ext uri="{FF2B5EF4-FFF2-40B4-BE49-F238E27FC236}">
                <a16:creationId xmlns:a16="http://schemas.microsoft.com/office/drawing/2014/main" id="{88DCADB2-CDAA-E8DF-1B5B-A2A513FFF1EE}"/>
              </a:ext>
            </a:extLst>
          </p:cNvPr>
          <p:cNvSpPr>
            <a:spLocks noGrp="1"/>
          </p:cNvSpPr>
          <p:nvPr>
            <p:ph idx="1"/>
          </p:nvPr>
        </p:nvSpPr>
        <p:spPr>
          <a:xfrm>
            <a:off x="1479494" y="2139695"/>
            <a:ext cx="8429423" cy="3063975"/>
          </a:xfrm>
        </p:spPr>
        <p:txBody>
          <a:bodyPr/>
          <a:lstStyle/>
          <a:p>
            <a:pPr algn="ctr"/>
            <a:r>
              <a:rPr lang="en-GB" sz="8000" b="1" dirty="0">
                <a:solidFill>
                  <a:schemeClr val="bg1"/>
                </a:solidFill>
                <a:latin typeface="Arial" pitchFamily="2"/>
                <a:ea typeface="Microsoft YaHei" pitchFamily="2"/>
                <a:cs typeface="Microsoft YaHei" pitchFamily="2"/>
              </a:rPr>
              <a:t>Wool Exchange and Salts Mill</a:t>
            </a:r>
          </a:p>
        </p:txBody>
      </p:sp>
    </p:spTree>
    <p:extLst>
      <p:ext uri="{BB962C8B-B14F-4D97-AF65-F5344CB8AC3E}">
        <p14:creationId xmlns:p14="http://schemas.microsoft.com/office/powerpoint/2010/main" val="3942126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0F5BDC6-B00F-FD55-6F42-70FD520CBB96}"/>
              </a:ext>
            </a:extLst>
          </p:cNvPr>
          <p:cNvSpPr txBox="1">
            <a:spLocks noGrp="1"/>
          </p:cNvSpPr>
          <p:nvPr>
            <p:ph type="title" idx="4294967295"/>
          </p:nvPr>
        </p:nvSpPr>
        <p:spPr>
          <a:xfrm rot="5400000">
            <a:off x="7619998" y="3073856"/>
            <a:ext cx="6405883" cy="710288"/>
          </a:xfrm>
          <a:prstGeom prst="rect">
            <a:avLst/>
          </a:prstGeom>
          <a:noFill/>
          <a:ln>
            <a:noFill/>
            <a:prstDash/>
          </a:ln>
          <a:effectLst/>
        </p:spPr>
        <p:txBody>
          <a:bodyPr rot="0" spcFirstLastPara="0" vertOverflow="overflow" horzOverflow="overflow" vert="horz" wrap="square" lIns="0" tIns="45720" rIns="91440" bIns="45720" numCol="1" spcCol="0" rtlCol="0" fromWordArt="0" anchor="ctr" anchorCtr="0" forceAA="0" compatLnSpc="1">
            <a:prstTxWarp prst="textNoShape">
              <a:avLst/>
            </a:prstTxWarp>
            <a:normAutofit fontScale="97500"/>
          </a:bodyPr>
          <a:lstStyle>
            <a:lvl1pPr algn="l" defTabSz="914400" rtl="0" eaLnBrk="1" latinLnBrk="0" hangingPunct="1">
              <a:lnSpc>
                <a:spcPct val="90000"/>
              </a:lnSpc>
              <a:spcBef>
                <a:spcPct val="0"/>
              </a:spcBef>
              <a:buNone/>
              <a:defRPr sz="3200" b="1" i="0" kern="1200" baseline="0">
                <a:solidFill>
                  <a:srgbClr val="597F32"/>
                </a:solidFill>
                <a:latin typeface="Arial" panose="020B0604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597F32"/>
                </a:solidFill>
                <a:effectLst/>
                <a:uLnTx/>
                <a:uFillTx/>
                <a:latin typeface="Arial" panose="020B0604020202020204" pitchFamily="34" charset="0"/>
                <a:ea typeface="+mj-ea"/>
                <a:cs typeface="+mj-cs"/>
              </a:rPr>
              <a:t>Picture 24 – The Wool Exchange</a:t>
            </a:r>
          </a:p>
        </p:txBody>
      </p:sp>
      <p:pic>
        <p:nvPicPr>
          <p:cNvPr id="3" name="Picture 2" descr="Black and white photo of church like building with a clock tower. ">
            <a:extLst>
              <a:ext uri="{FF2B5EF4-FFF2-40B4-BE49-F238E27FC236}">
                <a16:creationId xmlns:a16="http://schemas.microsoft.com/office/drawing/2014/main" id="{E9DEFE80-7071-2912-1A66-06ED1F55E15B}"/>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rot="5400000">
            <a:off x="2464591" y="65595"/>
            <a:ext cx="5636348" cy="6871953"/>
          </a:xfrm>
          <a:prstGeom prst="rect">
            <a:avLst/>
          </a:prstGeom>
        </p:spPr>
      </p:pic>
      <p:pic>
        <p:nvPicPr>
          <p:cNvPr id="4" name="Picture 3">
            <a:extLst>
              <a:ext uri="{FF2B5EF4-FFF2-40B4-BE49-F238E27FC236}">
                <a16:creationId xmlns:a16="http://schemas.microsoft.com/office/drawing/2014/main" id="{1D52CC34-8645-163C-122C-7713DE2F305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625600" y="361847"/>
            <a:ext cx="7345679" cy="6134305"/>
          </a:xfrm>
          <a:prstGeom prst="rect">
            <a:avLst/>
          </a:prstGeom>
        </p:spPr>
      </p:pic>
    </p:spTree>
    <p:extLst>
      <p:ext uri="{BB962C8B-B14F-4D97-AF65-F5344CB8AC3E}">
        <p14:creationId xmlns:p14="http://schemas.microsoft.com/office/powerpoint/2010/main" val="43097194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67F3C-4BBD-4E82-4719-76E83CC251D9}"/>
              </a:ext>
            </a:extLst>
          </p:cNvPr>
          <p:cNvSpPr>
            <a:spLocks noGrp="1"/>
          </p:cNvSpPr>
          <p:nvPr>
            <p:ph type="title"/>
          </p:nvPr>
        </p:nvSpPr>
        <p:spPr/>
        <p:txBody>
          <a:bodyPr/>
          <a:lstStyle/>
          <a:p>
            <a:r>
              <a:rPr lang="en-US" dirty="0"/>
              <a:t>Picture 25 – Titus Salt</a:t>
            </a:r>
          </a:p>
        </p:txBody>
      </p:sp>
      <p:pic>
        <p:nvPicPr>
          <p:cNvPr id="6" name="Picture 5" descr="Close up photo of a statue of a man with a big beard, wearing a waistcoat suit and overcoat. ">
            <a:extLst>
              <a:ext uri="{FF2B5EF4-FFF2-40B4-BE49-F238E27FC236}">
                <a16:creationId xmlns:a16="http://schemas.microsoft.com/office/drawing/2014/main" id="{3561D2ED-C24D-5C84-F3AF-7AB68D09AF1A}"/>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402076" y="1289090"/>
            <a:ext cx="2618889" cy="4779451"/>
          </a:xfrm>
          <a:prstGeom prst="rect">
            <a:avLst/>
          </a:prstGeom>
        </p:spPr>
      </p:pic>
      <p:pic>
        <p:nvPicPr>
          <p:cNvPr id="4" name="Picture 3">
            <a:extLst>
              <a:ext uri="{FF2B5EF4-FFF2-40B4-BE49-F238E27FC236}">
                <a16:creationId xmlns:a16="http://schemas.microsoft.com/office/drawing/2014/main" id="{1D52CC34-8645-163C-122C-7713DE2F305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rot="16200000">
            <a:off x="192387" y="2126612"/>
            <a:ext cx="5046770" cy="3054097"/>
          </a:xfrm>
          <a:prstGeom prst="rect">
            <a:avLst/>
          </a:prstGeom>
        </p:spPr>
      </p:pic>
      <p:pic>
        <p:nvPicPr>
          <p:cNvPr id="5" name="Picture 4" descr="Black and white photo of a statue of a man with a big beard, wearing a waistcoat suit and overcoat, standing on a plinth. ">
            <a:extLst>
              <a:ext uri="{FF2B5EF4-FFF2-40B4-BE49-F238E27FC236}">
                <a16:creationId xmlns:a16="http://schemas.microsoft.com/office/drawing/2014/main" id="{3B83F08B-B708-AA50-57BE-0245045A8D92}"/>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4662234" y="1298367"/>
            <a:ext cx="5284906" cy="4823817"/>
          </a:xfrm>
          <a:prstGeom prst="rect">
            <a:avLst/>
          </a:prstGeom>
        </p:spPr>
      </p:pic>
      <p:pic>
        <p:nvPicPr>
          <p:cNvPr id="7" name="Picture 6">
            <a:extLst>
              <a:ext uri="{FF2B5EF4-FFF2-40B4-BE49-F238E27FC236}">
                <a16:creationId xmlns:a16="http://schemas.microsoft.com/office/drawing/2014/main" id="{858BAB71-16AF-B894-D6FC-1DDAF89BAF1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rot="16200000">
            <a:off x="4884506" y="747115"/>
            <a:ext cx="5046770" cy="5813090"/>
          </a:xfrm>
          <a:prstGeom prst="rect">
            <a:avLst/>
          </a:prstGeom>
        </p:spPr>
      </p:pic>
    </p:spTree>
    <p:extLst>
      <p:ext uri="{BB962C8B-B14F-4D97-AF65-F5344CB8AC3E}">
        <p14:creationId xmlns:p14="http://schemas.microsoft.com/office/powerpoint/2010/main" val="53558761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67F3C-4BBD-4E82-4719-76E83CC251D9}"/>
              </a:ext>
            </a:extLst>
          </p:cNvPr>
          <p:cNvSpPr>
            <a:spLocks noGrp="1"/>
          </p:cNvSpPr>
          <p:nvPr>
            <p:ph type="title"/>
          </p:nvPr>
        </p:nvSpPr>
        <p:spPr/>
        <p:txBody>
          <a:bodyPr/>
          <a:lstStyle/>
          <a:p>
            <a:r>
              <a:rPr lang="en-US" dirty="0"/>
              <a:t>Picture 26 – Samuel Lister</a:t>
            </a:r>
          </a:p>
        </p:txBody>
      </p:sp>
      <p:pic>
        <p:nvPicPr>
          <p:cNvPr id="3" name="Picture 2" descr="Photo of a statue in a park of a man with a big beard standing on a plinth. ">
            <a:extLst>
              <a:ext uri="{FF2B5EF4-FFF2-40B4-BE49-F238E27FC236}">
                <a16:creationId xmlns:a16="http://schemas.microsoft.com/office/drawing/2014/main" id="{7724E92A-054B-0938-79D5-287491442DDB}"/>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286696" y="1289090"/>
            <a:ext cx="4249177" cy="4786291"/>
          </a:xfrm>
          <a:prstGeom prst="rect">
            <a:avLst/>
          </a:prstGeom>
        </p:spPr>
      </p:pic>
      <p:pic>
        <p:nvPicPr>
          <p:cNvPr id="4" name="Picture 3">
            <a:extLst>
              <a:ext uri="{FF2B5EF4-FFF2-40B4-BE49-F238E27FC236}">
                <a16:creationId xmlns:a16="http://schemas.microsoft.com/office/drawing/2014/main" id="{1D52CC34-8645-163C-122C-7713DE2F305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rot="16200000">
            <a:off x="850756" y="1332226"/>
            <a:ext cx="5046771" cy="4700017"/>
          </a:xfrm>
          <a:prstGeom prst="rect">
            <a:avLst/>
          </a:prstGeom>
        </p:spPr>
      </p:pic>
      <p:pic>
        <p:nvPicPr>
          <p:cNvPr id="8" name="Picture 7" descr="Close up photo of a statue in a park of a man with a big beard standing on a plinth. ">
            <a:extLst>
              <a:ext uri="{FF2B5EF4-FFF2-40B4-BE49-F238E27FC236}">
                <a16:creationId xmlns:a16="http://schemas.microsoft.com/office/drawing/2014/main" id="{6266C0D9-E4C9-3E43-F9FF-C30A654CC7B5}"/>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6499839" y="1289090"/>
            <a:ext cx="3289465" cy="4797731"/>
          </a:xfrm>
          <a:prstGeom prst="rect">
            <a:avLst/>
          </a:prstGeom>
        </p:spPr>
      </p:pic>
      <p:pic>
        <p:nvPicPr>
          <p:cNvPr id="7" name="Picture 6">
            <a:extLst>
              <a:ext uri="{FF2B5EF4-FFF2-40B4-BE49-F238E27FC236}">
                <a16:creationId xmlns:a16="http://schemas.microsoft.com/office/drawing/2014/main" id="{858BAB71-16AF-B894-D6FC-1DDAF89BAF1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rot="16200000">
            <a:off x="5651351" y="1816859"/>
            <a:ext cx="5046770" cy="3730752"/>
          </a:xfrm>
          <a:prstGeom prst="rect">
            <a:avLst/>
          </a:prstGeom>
        </p:spPr>
      </p:pic>
    </p:spTree>
    <p:extLst>
      <p:ext uri="{BB962C8B-B14F-4D97-AF65-F5344CB8AC3E}">
        <p14:creationId xmlns:p14="http://schemas.microsoft.com/office/powerpoint/2010/main" val="401509852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67F3C-4BBD-4E82-4719-76E83CC251D9}"/>
              </a:ext>
            </a:extLst>
          </p:cNvPr>
          <p:cNvSpPr>
            <a:spLocks noGrp="1"/>
          </p:cNvSpPr>
          <p:nvPr>
            <p:ph type="title"/>
          </p:nvPr>
        </p:nvSpPr>
        <p:spPr/>
        <p:txBody>
          <a:bodyPr/>
          <a:lstStyle/>
          <a:p>
            <a:r>
              <a:rPr lang="en-US" dirty="0"/>
              <a:t>Picture 27 – </a:t>
            </a:r>
            <a:r>
              <a:rPr lang="en-US" dirty="0" err="1"/>
              <a:t>Saltaire</a:t>
            </a:r>
            <a:endParaRPr lang="en-US" dirty="0"/>
          </a:p>
        </p:txBody>
      </p:sp>
      <p:pic>
        <p:nvPicPr>
          <p:cNvPr id="5" name="Picture 4" descr="A photo of a large, long building with loads of windows, 4 floors and 2 towers in the centre. There is what looks like allotments and grass in front. On the far right is a massive tall chimney structure. ">
            <a:extLst>
              <a:ext uri="{FF2B5EF4-FFF2-40B4-BE49-F238E27FC236}">
                <a16:creationId xmlns:a16="http://schemas.microsoft.com/office/drawing/2014/main" id="{5595A59F-7F3D-DDAE-0644-BF249078F62C}"/>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557517" y="1722120"/>
            <a:ext cx="8595951" cy="4136065"/>
          </a:xfrm>
          <a:prstGeom prst="rect">
            <a:avLst/>
          </a:prstGeom>
        </p:spPr>
      </p:pic>
      <p:pic>
        <p:nvPicPr>
          <p:cNvPr id="6" name="Picture 5">
            <a:extLst>
              <a:ext uri="{FF2B5EF4-FFF2-40B4-BE49-F238E27FC236}">
                <a16:creationId xmlns:a16="http://schemas.microsoft.com/office/drawing/2014/main" id="{947E2D1F-E72B-B2A9-703A-A9130A0C05B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372391" y="1566426"/>
            <a:ext cx="9262091" cy="4541765"/>
          </a:xfrm>
          <a:prstGeom prst="rect">
            <a:avLst/>
          </a:prstGeom>
        </p:spPr>
      </p:pic>
    </p:spTree>
    <p:extLst>
      <p:ext uri="{BB962C8B-B14F-4D97-AF65-F5344CB8AC3E}">
        <p14:creationId xmlns:p14="http://schemas.microsoft.com/office/powerpoint/2010/main" val="401241989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67F3C-4BBD-4E82-4719-76E83CC251D9}"/>
              </a:ext>
            </a:extLst>
          </p:cNvPr>
          <p:cNvSpPr>
            <a:spLocks noGrp="1"/>
          </p:cNvSpPr>
          <p:nvPr>
            <p:ph type="title"/>
          </p:nvPr>
        </p:nvSpPr>
        <p:spPr/>
        <p:txBody>
          <a:bodyPr/>
          <a:lstStyle/>
          <a:p>
            <a:r>
              <a:rPr lang="en-US" dirty="0"/>
              <a:t>Picture 28 – Modern Map of </a:t>
            </a:r>
            <a:r>
              <a:rPr lang="en-US" dirty="0" err="1"/>
              <a:t>Saltaire</a:t>
            </a:r>
            <a:endParaRPr lang="en-US" dirty="0"/>
          </a:p>
        </p:txBody>
      </p:sp>
      <p:pic>
        <p:nvPicPr>
          <p:cNvPr id="6" name="Picture 5">
            <a:extLst>
              <a:ext uri="{FF2B5EF4-FFF2-40B4-BE49-F238E27FC236}">
                <a16:creationId xmlns:a16="http://schemas.microsoft.com/office/drawing/2014/main" id="{947E2D1F-E72B-B2A9-703A-A9130A0C05B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472323" y="1258794"/>
            <a:ext cx="6525374" cy="5274025"/>
          </a:xfrm>
          <a:prstGeom prst="rect">
            <a:avLst/>
          </a:prstGeom>
        </p:spPr>
      </p:pic>
      <p:pic>
        <p:nvPicPr>
          <p:cNvPr id="3" name="Picture 2" descr="A modern ordnance survey map of an urban area. There is a river at the top of the map, a few main road and lots of blocks representing buildings. . ">
            <a:extLst>
              <a:ext uri="{FF2B5EF4-FFF2-40B4-BE49-F238E27FC236}">
                <a16:creationId xmlns:a16="http://schemas.microsoft.com/office/drawing/2014/main" id="{63DF3E2F-462D-461B-6F7C-5EFB8AF553E3}"/>
              </a:ext>
            </a:extLst>
          </p:cNvPr>
          <p:cNvPicPr>
            <a:picLocks noChangeAspect="1" noChangeArrowheads="1"/>
          </p:cNvPicPr>
          <p:nvPr/>
        </p:nvPicPr>
        <p:blipFill rotWithShape="1">
          <a:blip r:embed="rId4" cstate="print">
            <a:extLst>
              <a:ext uri="{28A0092B-C50C-407E-A947-70E740481C1C}">
                <a14:useLocalDpi xmlns:a14="http://schemas.microsoft.com/office/drawing/2010/main"/>
              </a:ext>
            </a:extLst>
          </a:blip>
          <a:srcRect/>
          <a:stretch/>
        </p:blipFill>
        <p:spPr bwMode="auto">
          <a:xfrm>
            <a:off x="2650590" y="1568560"/>
            <a:ext cx="6059111" cy="46544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419668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67F3C-4BBD-4E82-4719-76E83CC251D9}"/>
              </a:ext>
            </a:extLst>
          </p:cNvPr>
          <p:cNvSpPr>
            <a:spLocks noGrp="1"/>
          </p:cNvSpPr>
          <p:nvPr>
            <p:ph type="title"/>
          </p:nvPr>
        </p:nvSpPr>
        <p:spPr/>
        <p:txBody>
          <a:bodyPr/>
          <a:lstStyle/>
          <a:p>
            <a:r>
              <a:rPr lang="en-US" dirty="0"/>
              <a:t>Picture 29 – Jonathan Silver</a:t>
            </a:r>
          </a:p>
        </p:txBody>
      </p:sp>
      <p:pic>
        <p:nvPicPr>
          <p:cNvPr id="4" name="Picture 3" descr="A black and white faded photo of two men. One is an old man with a very long beard dressed in a suit with a waistcoat and to his right is a modern man wearing a leather jacket. In the background is a big empty warehouse room. ">
            <a:extLst>
              <a:ext uri="{FF2B5EF4-FFF2-40B4-BE49-F238E27FC236}">
                <a16:creationId xmlns:a16="http://schemas.microsoft.com/office/drawing/2014/main" id="{AE32759D-FA58-FBB0-504E-7DF471A9AB05}"/>
              </a:ext>
            </a:extLst>
          </p:cNvPr>
          <p:cNvPicPr>
            <a:picLocks noChangeAspect="1"/>
          </p:cNvPicPr>
          <p:nvPr/>
        </p:nvPicPr>
        <p:blipFill rotWithShape="1">
          <a:blip r:embed="rId3" cstate="print">
            <a:duotone>
              <a:schemeClr val="bg2">
                <a:shade val="45000"/>
                <a:satMod val="135000"/>
              </a:schemeClr>
              <a:prstClr val="white"/>
            </a:duotone>
            <a:extLst>
              <a:ext uri="{28A0092B-C50C-407E-A947-70E740481C1C}">
                <a14:useLocalDpi xmlns:a14="http://schemas.microsoft.com/office/drawing/2010/main"/>
              </a:ext>
            </a:extLst>
          </a:blip>
          <a:srcRect/>
          <a:stretch/>
        </p:blipFill>
        <p:spPr>
          <a:xfrm>
            <a:off x="2766332" y="1430588"/>
            <a:ext cx="5937356" cy="4930436"/>
          </a:xfrm>
          <a:prstGeom prst="rect">
            <a:avLst/>
          </a:prstGeom>
        </p:spPr>
      </p:pic>
      <p:pic>
        <p:nvPicPr>
          <p:cNvPr id="6" name="Picture 5">
            <a:extLst>
              <a:ext uri="{FF2B5EF4-FFF2-40B4-BE49-F238E27FC236}">
                <a16:creationId xmlns:a16="http://schemas.microsoft.com/office/drawing/2014/main" id="{947E2D1F-E72B-B2A9-703A-A9130A0C05B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472323" y="1258794"/>
            <a:ext cx="6525374" cy="5274025"/>
          </a:xfrm>
          <a:prstGeom prst="rect">
            <a:avLst/>
          </a:prstGeom>
        </p:spPr>
      </p:pic>
    </p:spTree>
    <p:extLst>
      <p:ext uri="{BB962C8B-B14F-4D97-AF65-F5344CB8AC3E}">
        <p14:creationId xmlns:p14="http://schemas.microsoft.com/office/powerpoint/2010/main" val="380161544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864289-E9A2-C1A5-993A-15A97A74B965}"/>
              </a:ext>
            </a:extLst>
          </p:cNvPr>
          <p:cNvSpPr>
            <a:spLocks noGrp="1"/>
          </p:cNvSpPr>
          <p:nvPr>
            <p:ph type="title"/>
          </p:nvPr>
        </p:nvSpPr>
        <p:spPr/>
        <p:txBody>
          <a:bodyPr>
            <a:normAutofit/>
          </a:bodyPr>
          <a:lstStyle/>
          <a:p>
            <a:r>
              <a:rPr lang="en-GB" sz="3200" b="1" dirty="0">
                <a:solidFill>
                  <a:srgbClr val="00B0F0"/>
                </a:solidFill>
                <a:latin typeface="Arial" pitchFamily="2"/>
                <a:ea typeface="Microsoft YaHei" pitchFamily="2"/>
                <a:cs typeface="Microsoft YaHei" pitchFamily="2"/>
              </a:rPr>
              <a:t>Scene 6</a:t>
            </a:r>
            <a:endParaRPr lang="en-US" dirty="0"/>
          </a:p>
        </p:txBody>
      </p:sp>
      <p:pic>
        <p:nvPicPr>
          <p:cNvPr id="4" name="Picture 11">
            <a:extLst>
              <a:ext uri="{FF2B5EF4-FFF2-40B4-BE49-F238E27FC236}">
                <a16:creationId xmlns:a16="http://schemas.microsoft.com/office/drawing/2014/main" id="{9F89F2F4-15B5-F451-199E-968E0CEAF94D}"/>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480839" y="1398297"/>
            <a:ext cx="8429424" cy="4061406"/>
          </a:xfrm>
          <a:prstGeom prst="rect">
            <a:avLst/>
          </a:prstGeom>
        </p:spPr>
      </p:pic>
      <p:sp>
        <p:nvSpPr>
          <p:cNvPr id="3" name="Content Placeholder 2">
            <a:extLst>
              <a:ext uri="{FF2B5EF4-FFF2-40B4-BE49-F238E27FC236}">
                <a16:creationId xmlns:a16="http://schemas.microsoft.com/office/drawing/2014/main" id="{88DCADB2-CDAA-E8DF-1B5B-A2A513FFF1EE}"/>
              </a:ext>
            </a:extLst>
          </p:cNvPr>
          <p:cNvSpPr>
            <a:spLocks noGrp="1"/>
          </p:cNvSpPr>
          <p:nvPr>
            <p:ph idx="1"/>
          </p:nvPr>
        </p:nvSpPr>
        <p:spPr>
          <a:xfrm>
            <a:off x="1479494" y="1572769"/>
            <a:ext cx="8429423" cy="3630902"/>
          </a:xfrm>
        </p:spPr>
        <p:txBody>
          <a:bodyPr/>
          <a:lstStyle/>
          <a:p>
            <a:pPr algn="ctr"/>
            <a:r>
              <a:rPr lang="en-GB" sz="8000" b="1" dirty="0">
                <a:solidFill>
                  <a:schemeClr val="bg1"/>
                </a:solidFill>
                <a:latin typeface="Arial" pitchFamily="2"/>
                <a:ea typeface="Microsoft YaHei" pitchFamily="2"/>
                <a:cs typeface="Microsoft YaHei" pitchFamily="2"/>
              </a:rPr>
              <a:t>Manningham Lane and Drummond Mill</a:t>
            </a:r>
          </a:p>
        </p:txBody>
      </p:sp>
    </p:spTree>
    <p:extLst>
      <p:ext uri="{BB962C8B-B14F-4D97-AF65-F5344CB8AC3E}">
        <p14:creationId xmlns:p14="http://schemas.microsoft.com/office/powerpoint/2010/main" val="341543167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67F3C-4BBD-4E82-4719-76E83CC251D9}"/>
              </a:ext>
            </a:extLst>
          </p:cNvPr>
          <p:cNvSpPr>
            <a:spLocks noGrp="1"/>
          </p:cNvSpPr>
          <p:nvPr>
            <p:ph type="title"/>
          </p:nvPr>
        </p:nvSpPr>
        <p:spPr/>
        <p:txBody>
          <a:bodyPr/>
          <a:lstStyle/>
          <a:p>
            <a:r>
              <a:rPr lang="en-US" dirty="0"/>
              <a:t>Picture 30 – Drummond Mill</a:t>
            </a:r>
          </a:p>
        </p:txBody>
      </p:sp>
      <p:pic>
        <p:nvPicPr>
          <p:cNvPr id="3" name="Picture 2" descr="A photo of a large building with 6 floors and lots of windows. There is a red lorry parked in front and some wasteland. ">
            <a:extLst>
              <a:ext uri="{FF2B5EF4-FFF2-40B4-BE49-F238E27FC236}">
                <a16:creationId xmlns:a16="http://schemas.microsoft.com/office/drawing/2014/main" id="{CF740C85-FC46-A040-8F30-E30F73CCAFC0}"/>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082080" y="1292724"/>
            <a:ext cx="8918369" cy="4862574"/>
          </a:xfrm>
          <a:prstGeom prst="rect">
            <a:avLst/>
          </a:prstGeom>
        </p:spPr>
      </p:pic>
      <p:pic>
        <p:nvPicPr>
          <p:cNvPr id="6" name="Picture 5">
            <a:extLst>
              <a:ext uri="{FF2B5EF4-FFF2-40B4-BE49-F238E27FC236}">
                <a16:creationId xmlns:a16="http://schemas.microsoft.com/office/drawing/2014/main" id="{947E2D1F-E72B-B2A9-703A-A9130A0C05B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12370" y="1086998"/>
            <a:ext cx="9338637" cy="5274025"/>
          </a:xfrm>
          <a:prstGeom prst="rect">
            <a:avLst/>
          </a:prstGeom>
        </p:spPr>
      </p:pic>
    </p:spTree>
    <p:extLst>
      <p:ext uri="{BB962C8B-B14F-4D97-AF65-F5344CB8AC3E}">
        <p14:creationId xmlns:p14="http://schemas.microsoft.com/office/powerpoint/2010/main" val="14171846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67F3C-4BBD-4E82-4719-76E83CC251D9}"/>
              </a:ext>
            </a:extLst>
          </p:cNvPr>
          <p:cNvSpPr>
            <a:spLocks noGrp="1"/>
          </p:cNvSpPr>
          <p:nvPr>
            <p:ph type="title"/>
          </p:nvPr>
        </p:nvSpPr>
        <p:spPr/>
        <p:txBody>
          <a:bodyPr/>
          <a:lstStyle/>
          <a:p>
            <a:r>
              <a:rPr lang="en-US" dirty="0"/>
              <a:t>Picture 31 – Drummond Mill</a:t>
            </a:r>
          </a:p>
        </p:txBody>
      </p:sp>
      <p:pic>
        <p:nvPicPr>
          <p:cNvPr id="4" name="Picture 3" descr="A photo showing a massive fire at a mill building. There are yellow and orange flames with thick grey smoke covering the sky.">
            <a:extLst>
              <a:ext uri="{FF2B5EF4-FFF2-40B4-BE49-F238E27FC236}">
                <a16:creationId xmlns:a16="http://schemas.microsoft.com/office/drawing/2014/main" id="{D8A76362-9C4B-E723-830D-546189606F0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267572" y="1255777"/>
            <a:ext cx="8657112" cy="5093662"/>
          </a:xfrm>
          <a:prstGeom prst="rect">
            <a:avLst/>
          </a:prstGeom>
        </p:spPr>
      </p:pic>
      <p:pic>
        <p:nvPicPr>
          <p:cNvPr id="6" name="Picture 5">
            <a:extLst>
              <a:ext uri="{FF2B5EF4-FFF2-40B4-BE49-F238E27FC236}">
                <a16:creationId xmlns:a16="http://schemas.microsoft.com/office/drawing/2014/main" id="{947E2D1F-E72B-B2A9-703A-A9130A0C05B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186175" y="1075414"/>
            <a:ext cx="9055106" cy="5417460"/>
          </a:xfrm>
          <a:prstGeom prst="rect">
            <a:avLst/>
          </a:prstGeom>
        </p:spPr>
      </p:pic>
    </p:spTree>
    <p:extLst>
      <p:ext uri="{BB962C8B-B14F-4D97-AF65-F5344CB8AC3E}">
        <p14:creationId xmlns:p14="http://schemas.microsoft.com/office/powerpoint/2010/main" val="37785648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67F3C-4BBD-4E82-4719-76E83CC251D9}"/>
              </a:ext>
            </a:extLst>
          </p:cNvPr>
          <p:cNvSpPr>
            <a:spLocks noGrp="1"/>
          </p:cNvSpPr>
          <p:nvPr>
            <p:ph type="title"/>
          </p:nvPr>
        </p:nvSpPr>
        <p:spPr/>
        <p:txBody>
          <a:bodyPr/>
          <a:lstStyle/>
          <a:p>
            <a:r>
              <a:rPr lang="en-US" dirty="0"/>
              <a:t>Picture 1 – City Hall, Bradford</a:t>
            </a:r>
          </a:p>
        </p:txBody>
      </p:sp>
      <p:pic>
        <p:nvPicPr>
          <p:cNvPr id="4" name="Picture 3" descr="A sepia photo of a large building with lots of arches windows. There is also a tall clock tower in the centre of the building above the main entrance. ">
            <a:extLst>
              <a:ext uri="{FF2B5EF4-FFF2-40B4-BE49-F238E27FC236}">
                <a16:creationId xmlns:a16="http://schemas.microsoft.com/office/drawing/2014/main" id="{9FE97654-A6DB-4649-F97C-FAFBB2DCA6BA}"/>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2250948" y="1402327"/>
            <a:ext cx="6419052" cy="4889699"/>
          </a:xfrm>
          <a:prstGeom prst="rect">
            <a:avLst/>
          </a:prstGeom>
        </p:spPr>
      </p:pic>
      <p:pic>
        <p:nvPicPr>
          <p:cNvPr id="5" name="Picture 4">
            <a:extLst>
              <a:ext uri="{FF2B5EF4-FFF2-40B4-BE49-F238E27FC236}">
                <a16:creationId xmlns:a16="http://schemas.microsoft.com/office/drawing/2014/main" id="{BB9A4F06-AC60-32CB-650B-BF05E70B174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159508" y="1263602"/>
            <a:ext cx="6733752" cy="5167148"/>
          </a:xfrm>
          <a:prstGeom prst="rect">
            <a:avLst/>
          </a:prstGeom>
        </p:spPr>
      </p:pic>
    </p:spTree>
    <p:extLst>
      <p:ext uri="{BB962C8B-B14F-4D97-AF65-F5344CB8AC3E}">
        <p14:creationId xmlns:p14="http://schemas.microsoft.com/office/powerpoint/2010/main" val="427345873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864289-E9A2-C1A5-993A-15A97A74B965}"/>
              </a:ext>
            </a:extLst>
          </p:cNvPr>
          <p:cNvSpPr>
            <a:spLocks noGrp="1"/>
          </p:cNvSpPr>
          <p:nvPr>
            <p:ph type="title"/>
          </p:nvPr>
        </p:nvSpPr>
        <p:spPr/>
        <p:txBody>
          <a:bodyPr>
            <a:normAutofit/>
          </a:bodyPr>
          <a:lstStyle/>
          <a:p>
            <a:r>
              <a:rPr lang="en-GB" sz="3200" b="1" dirty="0">
                <a:solidFill>
                  <a:srgbClr val="00B0F0"/>
                </a:solidFill>
                <a:latin typeface="Arial" pitchFamily="2"/>
                <a:ea typeface="Microsoft YaHei" pitchFamily="2"/>
                <a:cs typeface="Microsoft YaHei" pitchFamily="2"/>
              </a:rPr>
              <a:t>Scene 7</a:t>
            </a:r>
            <a:endParaRPr lang="en-US" dirty="0"/>
          </a:p>
        </p:txBody>
      </p:sp>
      <p:pic>
        <p:nvPicPr>
          <p:cNvPr id="4" name="Picture 11">
            <a:extLst>
              <a:ext uri="{FF2B5EF4-FFF2-40B4-BE49-F238E27FC236}">
                <a16:creationId xmlns:a16="http://schemas.microsoft.com/office/drawing/2014/main" id="{9F89F2F4-15B5-F451-199E-968E0CEAF94D}"/>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480839" y="1398297"/>
            <a:ext cx="8429424" cy="4061406"/>
          </a:xfrm>
          <a:prstGeom prst="rect">
            <a:avLst/>
          </a:prstGeom>
        </p:spPr>
      </p:pic>
      <p:sp>
        <p:nvSpPr>
          <p:cNvPr id="3" name="Content Placeholder 2">
            <a:extLst>
              <a:ext uri="{FF2B5EF4-FFF2-40B4-BE49-F238E27FC236}">
                <a16:creationId xmlns:a16="http://schemas.microsoft.com/office/drawing/2014/main" id="{88DCADB2-CDAA-E8DF-1B5B-A2A513FFF1EE}"/>
              </a:ext>
            </a:extLst>
          </p:cNvPr>
          <p:cNvSpPr>
            <a:spLocks noGrp="1"/>
          </p:cNvSpPr>
          <p:nvPr>
            <p:ph idx="1"/>
          </p:nvPr>
        </p:nvSpPr>
        <p:spPr>
          <a:xfrm>
            <a:off x="1479494" y="2267711"/>
            <a:ext cx="8429423" cy="2935959"/>
          </a:xfrm>
        </p:spPr>
        <p:txBody>
          <a:bodyPr/>
          <a:lstStyle/>
          <a:p>
            <a:pPr algn="ctr"/>
            <a:r>
              <a:rPr lang="en-GB" sz="12000" b="1" dirty="0">
                <a:solidFill>
                  <a:schemeClr val="bg1"/>
                </a:solidFill>
                <a:latin typeface="Arial" pitchFamily="2"/>
                <a:ea typeface="Microsoft YaHei" pitchFamily="2"/>
                <a:cs typeface="Microsoft YaHei" pitchFamily="2"/>
              </a:rPr>
              <a:t>Sport</a:t>
            </a:r>
          </a:p>
        </p:txBody>
      </p:sp>
    </p:spTree>
    <p:extLst>
      <p:ext uri="{BB962C8B-B14F-4D97-AF65-F5344CB8AC3E}">
        <p14:creationId xmlns:p14="http://schemas.microsoft.com/office/powerpoint/2010/main" val="74345065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67F3C-4BBD-4E82-4719-76E83CC251D9}"/>
              </a:ext>
            </a:extLst>
          </p:cNvPr>
          <p:cNvSpPr>
            <a:spLocks noGrp="1"/>
          </p:cNvSpPr>
          <p:nvPr>
            <p:ph type="title"/>
          </p:nvPr>
        </p:nvSpPr>
        <p:spPr/>
        <p:txBody>
          <a:bodyPr/>
          <a:lstStyle/>
          <a:p>
            <a:r>
              <a:rPr lang="en-US" dirty="0"/>
              <a:t>Picture 32 – Valley Parade</a:t>
            </a:r>
          </a:p>
        </p:txBody>
      </p:sp>
      <p:pic>
        <p:nvPicPr>
          <p:cNvPr id="3" name="Picture 2" descr="A photo of a football pitch and stadium. There is a goal/net, a few players on the field and a few people in the stands.">
            <a:extLst>
              <a:ext uri="{FF2B5EF4-FFF2-40B4-BE49-F238E27FC236}">
                <a16:creationId xmlns:a16="http://schemas.microsoft.com/office/drawing/2014/main" id="{93AFA666-1E16-6CA1-8A1D-79454AF56FA3}"/>
              </a:ext>
            </a:extLst>
          </p:cNvPr>
          <p:cNvPicPr>
            <a:picLocks noChangeAspect="1"/>
          </p:cNvPicPr>
          <p:nvPr/>
        </p:nvPicPr>
        <p:blipFill>
          <a:blip r:embed="rId3">
            <a:lum/>
            <a:alphaModFix/>
          </a:blip>
          <a:srcRect/>
          <a:stretch>
            <a:fillRect/>
          </a:stretch>
        </p:blipFill>
        <p:spPr>
          <a:xfrm>
            <a:off x="1833527" y="1252813"/>
            <a:ext cx="8043932" cy="5062662"/>
          </a:xfrm>
          <a:prstGeom prst="rect">
            <a:avLst/>
          </a:prstGeom>
          <a:noFill/>
          <a:ln>
            <a:noFill/>
          </a:ln>
        </p:spPr>
      </p:pic>
      <p:pic>
        <p:nvPicPr>
          <p:cNvPr id="6" name="Picture 5">
            <a:extLst>
              <a:ext uri="{FF2B5EF4-FFF2-40B4-BE49-F238E27FC236}">
                <a16:creationId xmlns:a16="http://schemas.microsoft.com/office/drawing/2014/main" id="{947E2D1F-E72B-B2A9-703A-A9130A0C05B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664209" y="1121219"/>
            <a:ext cx="8485632" cy="5417460"/>
          </a:xfrm>
          <a:prstGeom prst="rect">
            <a:avLst/>
          </a:prstGeom>
        </p:spPr>
      </p:pic>
    </p:spTree>
    <p:extLst>
      <p:ext uri="{BB962C8B-B14F-4D97-AF65-F5344CB8AC3E}">
        <p14:creationId xmlns:p14="http://schemas.microsoft.com/office/powerpoint/2010/main" val="378443185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67F3C-4BBD-4E82-4719-76E83CC251D9}"/>
              </a:ext>
            </a:extLst>
          </p:cNvPr>
          <p:cNvSpPr>
            <a:spLocks noGrp="1"/>
          </p:cNvSpPr>
          <p:nvPr>
            <p:ph type="title"/>
          </p:nvPr>
        </p:nvSpPr>
        <p:spPr/>
        <p:txBody>
          <a:bodyPr/>
          <a:lstStyle/>
          <a:p>
            <a:r>
              <a:rPr lang="en-US" dirty="0"/>
              <a:t>Picture 33 – Bradford Park Avenue</a:t>
            </a:r>
          </a:p>
        </p:txBody>
      </p:sp>
      <p:pic>
        <p:nvPicPr>
          <p:cNvPr id="4" name="Picture 3" descr="A black and white drawing of an old fashioned football pitch with players. ">
            <a:extLst>
              <a:ext uri="{FF2B5EF4-FFF2-40B4-BE49-F238E27FC236}">
                <a16:creationId xmlns:a16="http://schemas.microsoft.com/office/drawing/2014/main" id="{51A347D8-C8BB-8935-A676-DE51FCCE2360}"/>
              </a:ext>
            </a:extLst>
          </p:cNvPr>
          <p:cNvPicPr>
            <a:picLocks noChangeAspect="1"/>
          </p:cNvPicPr>
          <p:nvPr/>
        </p:nvPicPr>
        <p:blipFill>
          <a:blip r:embed="rId3">
            <a:lum/>
            <a:alphaModFix/>
          </a:blip>
          <a:srcRect/>
          <a:stretch>
            <a:fillRect/>
          </a:stretch>
        </p:blipFill>
        <p:spPr>
          <a:xfrm>
            <a:off x="2372532" y="1233095"/>
            <a:ext cx="7446935" cy="5259779"/>
          </a:xfrm>
          <a:prstGeom prst="rect">
            <a:avLst/>
          </a:prstGeom>
          <a:noFill/>
          <a:ln>
            <a:noFill/>
          </a:ln>
        </p:spPr>
      </p:pic>
      <p:pic>
        <p:nvPicPr>
          <p:cNvPr id="6" name="Picture 5">
            <a:extLst>
              <a:ext uri="{FF2B5EF4-FFF2-40B4-BE49-F238E27FC236}">
                <a16:creationId xmlns:a16="http://schemas.microsoft.com/office/drawing/2014/main" id="{947E2D1F-E72B-B2A9-703A-A9130A0C05B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706625" y="1020550"/>
            <a:ext cx="7112842" cy="5575141"/>
          </a:xfrm>
          <a:prstGeom prst="rect">
            <a:avLst/>
          </a:prstGeom>
        </p:spPr>
      </p:pic>
    </p:spTree>
    <p:extLst>
      <p:ext uri="{BB962C8B-B14F-4D97-AF65-F5344CB8AC3E}">
        <p14:creationId xmlns:p14="http://schemas.microsoft.com/office/powerpoint/2010/main" val="79288204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67F3C-4BBD-4E82-4719-76E83CC251D9}"/>
              </a:ext>
            </a:extLst>
          </p:cNvPr>
          <p:cNvSpPr>
            <a:spLocks noGrp="1"/>
          </p:cNvSpPr>
          <p:nvPr>
            <p:ph type="title"/>
          </p:nvPr>
        </p:nvSpPr>
        <p:spPr/>
        <p:txBody>
          <a:bodyPr/>
          <a:lstStyle/>
          <a:p>
            <a:r>
              <a:rPr lang="en-US" dirty="0"/>
              <a:t>Picture 34 – Manningham FC (Rugby Football)</a:t>
            </a:r>
          </a:p>
        </p:txBody>
      </p:sp>
      <p:pic>
        <p:nvPicPr>
          <p:cNvPr id="3" name="Picture 2" descr="A picture of a shield. There is a picture of a man being tackled by another man in a rugby game. And a close up face of another man with the words 'Manningham' on a red background. ">
            <a:extLst>
              <a:ext uri="{FF2B5EF4-FFF2-40B4-BE49-F238E27FC236}">
                <a16:creationId xmlns:a16="http://schemas.microsoft.com/office/drawing/2014/main" id="{72C584ED-716E-C02D-BE75-6968F3CDA867}"/>
              </a:ext>
            </a:extLst>
          </p:cNvPr>
          <p:cNvPicPr>
            <a:picLocks noChangeAspect="1"/>
          </p:cNvPicPr>
          <p:nvPr/>
        </p:nvPicPr>
        <p:blipFill rotWithShape="1">
          <a:blip r:embed="rId3" cstate="print">
            <a:lum/>
            <a:alphaModFix/>
            <a:extLst>
              <a:ext uri="{28A0092B-C50C-407E-A947-70E740481C1C}">
                <a14:useLocalDpi xmlns:a14="http://schemas.microsoft.com/office/drawing/2010/main"/>
              </a:ext>
            </a:extLst>
          </a:blip>
          <a:srcRect b="2231"/>
          <a:stretch/>
        </p:blipFill>
        <p:spPr>
          <a:xfrm>
            <a:off x="3300390" y="1215389"/>
            <a:ext cx="4104994" cy="5277485"/>
          </a:xfrm>
          <a:prstGeom prst="rect">
            <a:avLst/>
          </a:prstGeom>
          <a:noFill/>
          <a:ln>
            <a:noFill/>
          </a:ln>
        </p:spPr>
      </p:pic>
    </p:spTree>
    <p:extLst>
      <p:ext uri="{BB962C8B-B14F-4D97-AF65-F5344CB8AC3E}">
        <p14:creationId xmlns:p14="http://schemas.microsoft.com/office/powerpoint/2010/main" val="420128434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67F3C-4BBD-4E82-4719-76E83CC251D9}"/>
              </a:ext>
            </a:extLst>
          </p:cNvPr>
          <p:cNvSpPr>
            <a:spLocks noGrp="1"/>
          </p:cNvSpPr>
          <p:nvPr>
            <p:ph type="title"/>
          </p:nvPr>
        </p:nvSpPr>
        <p:spPr/>
        <p:txBody>
          <a:bodyPr/>
          <a:lstStyle/>
          <a:p>
            <a:r>
              <a:rPr lang="en-US" dirty="0"/>
              <a:t>Picture 35 – Bradford City 1903/04</a:t>
            </a:r>
          </a:p>
        </p:txBody>
      </p:sp>
      <p:pic>
        <p:nvPicPr>
          <p:cNvPr id="3" name="Picture 2" descr="A black and white photo of a football team. There are three rows with 3 men sitting down on the front row. Six men behind sitting or squatting and 7 men standing at the back. Two of them are wearing suits so are probably managers. The football is front and centre. ">
            <a:extLst>
              <a:ext uri="{FF2B5EF4-FFF2-40B4-BE49-F238E27FC236}">
                <a16:creationId xmlns:a16="http://schemas.microsoft.com/office/drawing/2014/main" id="{50FBF4C9-E6CE-B504-AAE7-8C4C99CBC641}"/>
              </a:ext>
            </a:extLst>
          </p:cNvPr>
          <p:cNvPicPr>
            <a:picLocks noChangeAspect="1"/>
          </p:cNvPicPr>
          <p:nvPr/>
        </p:nvPicPr>
        <p:blipFill>
          <a:blip r:embed="rId3">
            <a:lum/>
            <a:alphaModFix/>
          </a:blip>
          <a:srcRect/>
          <a:stretch>
            <a:fillRect/>
          </a:stretch>
        </p:blipFill>
        <p:spPr>
          <a:xfrm>
            <a:off x="2197654" y="1425879"/>
            <a:ext cx="7315678" cy="4929074"/>
          </a:xfrm>
          <a:prstGeom prst="rect">
            <a:avLst/>
          </a:prstGeom>
          <a:noFill/>
          <a:ln>
            <a:noFill/>
          </a:ln>
        </p:spPr>
      </p:pic>
      <p:pic>
        <p:nvPicPr>
          <p:cNvPr id="6" name="Picture 5">
            <a:extLst>
              <a:ext uri="{FF2B5EF4-FFF2-40B4-BE49-F238E27FC236}">
                <a16:creationId xmlns:a16="http://schemas.microsoft.com/office/drawing/2014/main" id="{947E2D1F-E72B-B2A9-703A-A9130A0C05B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011679" y="1075414"/>
            <a:ext cx="7845553" cy="5575141"/>
          </a:xfrm>
          <a:prstGeom prst="rect">
            <a:avLst/>
          </a:prstGeom>
        </p:spPr>
      </p:pic>
    </p:spTree>
    <p:extLst>
      <p:ext uri="{BB962C8B-B14F-4D97-AF65-F5344CB8AC3E}">
        <p14:creationId xmlns:p14="http://schemas.microsoft.com/office/powerpoint/2010/main" val="18199462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67F3C-4BBD-4E82-4719-76E83CC251D9}"/>
              </a:ext>
            </a:extLst>
          </p:cNvPr>
          <p:cNvSpPr>
            <a:spLocks noGrp="1"/>
          </p:cNvSpPr>
          <p:nvPr>
            <p:ph type="title"/>
          </p:nvPr>
        </p:nvSpPr>
        <p:spPr/>
        <p:txBody>
          <a:bodyPr/>
          <a:lstStyle/>
          <a:p>
            <a:r>
              <a:rPr lang="en-US" dirty="0"/>
              <a:t>Picture 36 – Female Footballers</a:t>
            </a:r>
          </a:p>
        </p:txBody>
      </p:sp>
      <p:pic>
        <p:nvPicPr>
          <p:cNvPr id="4" name="Picture 3" descr="A photo of a newspaper clipping of two team photos of female football teams and their managers. ">
            <a:extLst>
              <a:ext uri="{FF2B5EF4-FFF2-40B4-BE49-F238E27FC236}">
                <a16:creationId xmlns:a16="http://schemas.microsoft.com/office/drawing/2014/main" id="{3653EFEC-5B1E-58EE-16B0-B03584950352}"/>
              </a:ext>
            </a:extLst>
          </p:cNvPr>
          <p:cNvPicPr>
            <a:picLocks noChangeAspect="1"/>
          </p:cNvPicPr>
          <p:nvPr/>
        </p:nvPicPr>
        <p:blipFill>
          <a:blip r:embed="rId3">
            <a:lum/>
            <a:alphaModFix/>
          </a:blip>
          <a:srcRect/>
          <a:stretch>
            <a:fillRect/>
          </a:stretch>
        </p:blipFill>
        <p:spPr>
          <a:xfrm>
            <a:off x="3595717" y="1230755"/>
            <a:ext cx="4519551" cy="5262119"/>
          </a:xfrm>
          <a:prstGeom prst="rect">
            <a:avLst/>
          </a:prstGeom>
          <a:noFill/>
          <a:ln>
            <a:noFill/>
          </a:ln>
        </p:spPr>
      </p:pic>
      <p:pic>
        <p:nvPicPr>
          <p:cNvPr id="6" name="Picture 5">
            <a:extLst>
              <a:ext uri="{FF2B5EF4-FFF2-40B4-BE49-F238E27FC236}">
                <a16:creationId xmlns:a16="http://schemas.microsoft.com/office/drawing/2014/main" id="{947E2D1F-E72B-B2A9-703A-A9130A0C05B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456431" y="1075414"/>
            <a:ext cx="4828033" cy="5575141"/>
          </a:xfrm>
          <a:prstGeom prst="rect">
            <a:avLst/>
          </a:prstGeom>
        </p:spPr>
      </p:pic>
    </p:spTree>
    <p:extLst>
      <p:ext uri="{BB962C8B-B14F-4D97-AF65-F5344CB8AC3E}">
        <p14:creationId xmlns:p14="http://schemas.microsoft.com/office/powerpoint/2010/main" val="24286065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67F3C-4BBD-4E82-4719-76E83CC251D9}"/>
              </a:ext>
            </a:extLst>
          </p:cNvPr>
          <p:cNvSpPr>
            <a:spLocks noGrp="1"/>
          </p:cNvSpPr>
          <p:nvPr>
            <p:ph type="title"/>
          </p:nvPr>
        </p:nvSpPr>
        <p:spPr/>
        <p:txBody>
          <a:bodyPr/>
          <a:lstStyle/>
          <a:p>
            <a:r>
              <a:rPr lang="en-US" dirty="0"/>
              <a:t>Picture 37 – Bradford Sports People</a:t>
            </a:r>
          </a:p>
        </p:txBody>
      </p:sp>
      <p:pic>
        <p:nvPicPr>
          <p:cNvPr id="6" name="Picture 5">
            <a:extLst>
              <a:ext uri="{FF2B5EF4-FFF2-40B4-BE49-F238E27FC236}">
                <a16:creationId xmlns:a16="http://schemas.microsoft.com/office/drawing/2014/main" id="{947E2D1F-E72B-B2A9-703A-A9130A0C05B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242815" y="1649253"/>
            <a:ext cx="3035809" cy="4221195"/>
          </a:xfrm>
          <a:prstGeom prst="rect">
            <a:avLst/>
          </a:prstGeom>
        </p:spPr>
      </p:pic>
      <p:pic>
        <p:nvPicPr>
          <p:cNvPr id="5" name="Picture 4" descr="A photo of a bald man wearing a black and yellow tshirt on a field. ">
            <a:extLst>
              <a:ext uri="{FF2B5EF4-FFF2-40B4-BE49-F238E27FC236}">
                <a16:creationId xmlns:a16="http://schemas.microsoft.com/office/drawing/2014/main" id="{DA3E2054-69AD-1437-EC5A-9039D507D74A}"/>
              </a:ext>
            </a:extLst>
          </p:cNvPr>
          <p:cNvPicPr>
            <a:picLocks noChangeAspect="1"/>
          </p:cNvPicPr>
          <p:nvPr/>
        </p:nvPicPr>
        <p:blipFill>
          <a:blip r:embed="rId4">
            <a:lum/>
            <a:alphaModFix/>
          </a:blip>
          <a:srcRect/>
          <a:stretch>
            <a:fillRect/>
          </a:stretch>
        </p:blipFill>
        <p:spPr>
          <a:xfrm>
            <a:off x="4428703" y="1940832"/>
            <a:ext cx="2664031" cy="3719741"/>
          </a:xfrm>
          <a:prstGeom prst="rect">
            <a:avLst/>
          </a:prstGeom>
          <a:noFill/>
          <a:ln>
            <a:noFill/>
          </a:ln>
        </p:spPr>
      </p:pic>
      <p:sp>
        <p:nvSpPr>
          <p:cNvPr id="7" name="Picture 2">
            <a:extLst>
              <a:ext uri="{FF2B5EF4-FFF2-40B4-BE49-F238E27FC236}">
                <a16:creationId xmlns:a16="http://schemas.microsoft.com/office/drawing/2014/main" id="{10D07878-75EF-7B87-B6F2-542C864C2BB6}"/>
              </a:ext>
              <a:ext uri="{C183D7F6-B498-43B3-948B-1728B52AA6E4}">
                <adec:decorative xmlns:adec="http://schemas.microsoft.com/office/drawing/2017/decorative" val="1"/>
              </a:ext>
            </a:extLst>
          </p:cNvPr>
          <p:cNvSpPr/>
          <p:nvPr/>
        </p:nvSpPr>
        <p:spPr>
          <a:xfrm>
            <a:off x="4732732" y="5253481"/>
            <a:ext cx="3896087" cy="1233934"/>
          </a:xfrm>
          <a:custGeom>
            <a:avLst/>
            <a:gdLst>
              <a:gd name="connsiteX0" fmla="*/ 5911123 w 5925345"/>
              <a:gd name="connsiteY0" fmla="*/ 1060739 h 1876623"/>
              <a:gd name="connsiteX1" fmla="*/ 5925264 w 5925345"/>
              <a:gd name="connsiteY1" fmla="*/ 1383675 h 1876623"/>
              <a:gd name="connsiteX2" fmla="*/ 5814493 w 5925345"/>
              <a:gd name="connsiteY2" fmla="*/ 1480320 h 1876623"/>
              <a:gd name="connsiteX3" fmla="*/ 4867040 w 5925345"/>
              <a:gd name="connsiteY3" fmla="*/ 1572251 h 1876623"/>
              <a:gd name="connsiteX4" fmla="*/ 4518226 w 5925345"/>
              <a:gd name="connsiteY4" fmla="*/ 1605252 h 1876623"/>
              <a:gd name="connsiteX5" fmla="*/ 3896018 w 5925345"/>
              <a:gd name="connsiteY5" fmla="*/ 1657110 h 1876623"/>
              <a:gd name="connsiteX6" fmla="*/ 3221959 w 5925345"/>
              <a:gd name="connsiteY6" fmla="*/ 1694825 h 1876623"/>
              <a:gd name="connsiteX7" fmla="*/ 2203800 w 5925345"/>
              <a:gd name="connsiteY7" fmla="*/ 1746683 h 1876623"/>
              <a:gd name="connsiteX8" fmla="*/ 1694721 w 5925345"/>
              <a:gd name="connsiteY8" fmla="*/ 1774970 h 1876623"/>
              <a:gd name="connsiteX9" fmla="*/ 657708 w 5925345"/>
              <a:gd name="connsiteY9" fmla="*/ 1862186 h 1876623"/>
              <a:gd name="connsiteX10" fmla="*/ 341890 w 5925345"/>
              <a:gd name="connsiteY10" fmla="*/ 1869258 h 1876623"/>
              <a:gd name="connsiteX11" fmla="*/ 245259 w 5925345"/>
              <a:gd name="connsiteY11" fmla="*/ 1848043 h 1876623"/>
              <a:gd name="connsiteX12" fmla="*/ 158056 w 5925345"/>
              <a:gd name="connsiteY12" fmla="*/ 1760827 h 1876623"/>
              <a:gd name="connsiteX13" fmla="*/ 4861 w 5925345"/>
              <a:gd name="connsiteY13" fmla="*/ 865091 h 1876623"/>
              <a:gd name="connsiteX14" fmla="*/ 35500 w 5925345"/>
              <a:gd name="connsiteY14" fmla="*/ 619943 h 1876623"/>
              <a:gd name="connsiteX15" fmla="*/ 110919 w 5925345"/>
              <a:gd name="connsiteY15" fmla="*/ 372437 h 1876623"/>
              <a:gd name="connsiteX16" fmla="*/ 247616 w 5925345"/>
              <a:gd name="connsiteY16" fmla="*/ 285221 h 1876623"/>
              <a:gd name="connsiteX17" fmla="*/ 506869 w 5925345"/>
              <a:gd name="connsiteY17" fmla="*/ 285221 h 1876623"/>
              <a:gd name="connsiteX18" fmla="*/ 1081941 w 5925345"/>
              <a:gd name="connsiteY18" fmla="*/ 266363 h 1876623"/>
              <a:gd name="connsiteX19" fmla="*/ 1534455 w 5925345"/>
              <a:gd name="connsiteY19" fmla="*/ 252220 h 1876623"/>
              <a:gd name="connsiteX20" fmla="*/ 2957992 w 5925345"/>
              <a:gd name="connsiteY20" fmla="*/ 214505 h 1876623"/>
              <a:gd name="connsiteX21" fmla="*/ 3679188 w 5925345"/>
              <a:gd name="connsiteY21" fmla="*/ 153218 h 1876623"/>
              <a:gd name="connsiteX22" fmla="*/ 4108134 w 5925345"/>
              <a:gd name="connsiteY22" fmla="*/ 113145 h 1876623"/>
              <a:gd name="connsiteX23" fmla="*/ 4704417 w 5925345"/>
              <a:gd name="connsiteY23" fmla="*/ 40072 h 1876623"/>
              <a:gd name="connsiteX24" fmla="*/ 5006094 w 5925345"/>
              <a:gd name="connsiteY24" fmla="*/ 16500 h 1876623"/>
              <a:gd name="connsiteX25" fmla="*/ 5623588 w 5925345"/>
              <a:gd name="connsiteY25" fmla="*/ 0 h 1876623"/>
              <a:gd name="connsiteX26" fmla="*/ 5729646 w 5925345"/>
              <a:gd name="connsiteY26" fmla="*/ 9429 h 1876623"/>
              <a:gd name="connsiteX27" fmla="*/ 5790924 w 5925345"/>
              <a:gd name="connsiteY27" fmla="*/ 63644 h 1876623"/>
              <a:gd name="connsiteX28" fmla="*/ 5880484 w 5925345"/>
              <a:gd name="connsiteY28" fmla="*/ 577513 h 1876623"/>
              <a:gd name="connsiteX29" fmla="*/ 5904053 w 5925345"/>
              <a:gd name="connsiteY29" fmla="*/ 846234 h 1876623"/>
              <a:gd name="connsiteX30" fmla="*/ 5904053 w 5925345"/>
              <a:gd name="connsiteY30" fmla="*/ 1056025 h 1876623"/>
              <a:gd name="connsiteX31" fmla="*/ 5911123 w 5925345"/>
              <a:gd name="connsiteY31" fmla="*/ 1056025 h 187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925345" h="1876623">
                <a:moveTo>
                  <a:pt x="5911123" y="1060739"/>
                </a:moveTo>
                <a:cubicBezTo>
                  <a:pt x="5915837" y="1166813"/>
                  <a:pt x="5920551" y="1275244"/>
                  <a:pt x="5925264" y="1383675"/>
                </a:cubicBezTo>
                <a:cubicBezTo>
                  <a:pt x="5927621" y="1433176"/>
                  <a:pt x="5878127" y="1477963"/>
                  <a:pt x="5814493" y="1480320"/>
                </a:cubicBezTo>
                <a:cubicBezTo>
                  <a:pt x="5496318" y="1494463"/>
                  <a:pt x="5180500" y="1525107"/>
                  <a:pt x="4867040" y="1572251"/>
                </a:cubicBezTo>
                <a:cubicBezTo>
                  <a:pt x="4751554" y="1588751"/>
                  <a:pt x="4633711" y="1595823"/>
                  <a:pt x="4518226" y="1605252"/>
                </a:cubicBezTo>
                <a:cubicBezTo>
                  <a:pt x="4310823" y="1624109"/>
                  <a:pt x="4103420" y="1642967"/>
                  <a:pt x="3896018" y="1657110"/>
                </a:cubicBezTo>
                <a:cubicBezTo>
                  <a:pt x="3672117" y="1673610"/>
                  <a:pt x="3445860" y="1690111"/>
                  <a:pt x="3221959" y="1694825"/>
                </a:cubicBezTo>
                <a:cubicBezTo>
                  <a:pt x="2882573" y="1704254"/>
                  <a:pt x="2540830" y="1716040"/>
                  <a:pt x="2203800" y="1746683"/>
                </a:cubicBezTo>
                <a:cubicBezTo>
                  <a:pt x="2034107" y="1760827"/>
                  <a:pt x="1864414" y="1763184"/>
                  <a:pt x="1694721" y="1774970"/>
                </a:cubicBezTo>
                <a:cubicBezTo>
                  <a:pt x="1348264" y="1798542"/>
                  <a:pt x="1001808" y="1812685"/>
                  <a:pt x="657708" y="1862186"/>
                </a:cubicBezTo>
                <a:cubicBezTo>
                  <a:pt x="554006" y="1878686"/>
                  <a:pt x="447948" y="1881044"/>
                  <a:pt x="341890" y="1869258"/>
                </a:cubicBezTo>
                <a:cubicBezTo>
                  <a:pt x="308894" y="1864543"/>
                  <a:pt x="275898" y="1857472"/>
                  <a:pt x="245259" y="1848043"/>
                </a:cubicBezTo>
                <a:cubicBezTo>
                  <a:pt x="198122" y="1831542"/>
                  <a:pt x="167483" y="1807971"/>
                  <a:pt x="158056" y="1760827"/>
                </a:cubicBezTo>
                <a:cubicBezTo>
                  <a:pt x="110919" y="1461463"/>
                  <a:pt x="59068" y="1164456"/>
                  <a:pt x="4861" y="865091"/>
                </a:cubicBezTo>
                <a:cubicBezTo>
                  <a:pt x="-6924" y="782590"/>
                  <a:pt x="2504" y="697730"/>
                  <a:pt x="35500" y="619943"/>
                </a:cubicBezTo>
                <a:cubicBezTo>
                  <a:pt x="66139" y="539798"/>
                  <a:pt x="103848" y="459654"/>
                  <a:pt x="110919" y="372437"/>
                </a:cubicBezTo>
                <a:cubicBezTo>
                  <a:pt x="115633" y="315864"/>
                  <a:pt x="169840" y="285221"/>
                  <a:pt x="247616" y="285221"/>
                </a:cubicBezTo>
                <a:cubicBezTo>
                  <a:pt x="334820" y="285221"/>
                  <a:pt x="419666" y="287578"/>
                  <a:pt x="506869" y="285221"/>
                </a:cubicBezTo>
                <a:cubicBezTo>
                  <a:pt x="697774" y="280507"/>
                  <a:pt x="891036" y="273435"/>
                  <a:pt x="1081941" y="266363"/>
                </a:cubicBezTo>
                <a:cubicBezTo>
                  <a:pt x="1232779" y="261649"/>
                  <a:pt x="1383617" y="249863"/>
                  <a:pt x="1534455" y="252220"/>
                </a:cubicBezTo>
                <a:cubicBezTo>
                  <a:pt x="2010539" y="256935"/>
                  <a:pt x="2484265" y="235720"/>
                  <a:pt x="2957992" y="214505"/>
                </a:cubicBezTo>
                <a:cubicBezTo>
                  <a:pt x="3198391" y="205076"/>
                  <a:pt x="3438789" y="174433"/>
                  <a:pt x="3679188" y="153218"/>
                </a:cubicBezTo>
                <a:cubicBezTo>
                  <a:pt x="3822956" y="141432"/>
                  <a:pt x="3964366" y="129646"/>
                  <a:pt x="4108134" y="113145"/>
                </a:cubicBezTo>
                <a:cubicBezTo>
                  <a:pt x="4308466" y="89574"/>
                  <a:pt x="4506442" y="63644"/>
                  <a:pt x="4704417" y="40072"/>
                </a:cubicBezTo>
                <a:cubicBezTo>
                  <a:pt x="4803404" y="28286"/>
                  <a:pt x="4904749" y="21215"/>
                  <a:pt x="5006094" y="16500"/>
                </a:cubicBezTo>
                <a:cubicBezTo>
                  <a:pt x="5211139" y="9429"/>
                  <a:pt x="5418542" y="4714"/>
                  <a:pt x="5623588" y="0"/>
                </a:cubicBezTo>
                <a:cubicBezTo>
                  <a:pt x="5658940" y="0"/>
                  <a:pt x="5694293" y="4714"/>
                  <a:pt x="5729646" y="9429"/>
                </a:cubicBezTo>
                <a:cubicBezTo>
                  <a:pt x="5760285" y="11786"/>
                  <a:pt x="5786211" y="33001"/>
                  <a:pt x="5790924" y="63644"/>
                </a:cubicBezTo>
                <a:cubicBezTo>
                  <a:pt x="5819206" y="235720"/>
                  <a:pt x="5852202" y="405438"/>
                  <a:pt x="5880484" y="577513"/>
                </a:cubicBezTo>
                <a:cubicBezTo>
                  <a:pt x="5894625" y="667087"/>
                  <a:pt x="5899339" y="756660"/>
                  <a:pt x="5904053" y="846234"/>
                </a:cubicBezTo>
                <a:cubicBezTo>
                  <a:pt x="5908767" y="916950"/>
                  <a:pt x="5904053" y="985309"/>
                  <a:pt x="5904053" y="1056025"/>
                </a:cubicBezTo>
                <a:lnTo>
                  <a:pt x="5911123" y="1056025"/>
                </a:lnTo>
                <a:close/>
              </a:path>
            </a:pathLst>
          </a:custGeom>
          <a:solidFill>
            <a:srgbClr val="ADD0F0"/>
          </a:solidFill>
          <a:ln w="16366" cap="flat">
            <a:noFill/>
            <a:prstDash val="solid"/>
            <a:miter/>
          </a:ln>
        </p:spPr>
        <p:txBody>
          <a:bodyPr rtlCol="0" anchor="ctr"/>
          <a:lstStyle/>
          <a:p>
            <a:endParaRPr lang="en-US"/>
          </a:p>
        </p:txBody>
      </p:sp>
      <p:sp>
        <p:nvSpPr>
          <p:cNvPr id="8" name="TextBox 7">
            <a:extLst>
              <a:ext uri="{FF2B5EF4-FFF2-40B4-BE49-F238E27FC236}">
                <a16:creationId xmlns:a16="http://schemas.microsoft.com/office/drawing/2014/main" id="{1D360956-D469-203C-6486-5B2E87379FC7}"/>
              </a:ext>
            </a:extLst>
          </p:cNvPr>
          <p:cNvSpPr txBox="1"/>
          <p:nvPr/>
        </p:nvSpPr>
        <p:spPr>
          <a:xfrm>
            <a:off x="5232406" y="5660573"/>
            <a:ext cx="2765759" cy="435825"/>
          </a:xfrm>
          <a:prstGeom prst="rect">
            <a:avLst/>
          </a:prstGeom>
          <a:noFill/>
        </p:spPr>
        <p:txBody>
          <a:bodyPr wrap="square">
            <a:spAutoFit/>
          </a:bodyPr>
          <a:lstStyle/>
          <a:p>
            <a:pPr algn="ctr" hangingPunct="0">
              <a:lnSpc>
                <a:spcPct val="93000"/>
              </a:lnSpc>
              <a:tabLst>
                <a:tab pos="0" algn="l"/>
                <a:tab pos="407214" algn="l"/>
                <a:tab pos="814756" algn="l"/>
                <a:tab pos="1222299" algn="l"/>
                <a:tab pos="1629841" algn="l"/>
                <a:tab pos="2037383" algn="l"/>
                <a:tab pos="2444925" algn="l"/>
                <a:tab pos="2852467" algn="l"/>
                <a:tab pos="3260009" algn="l"/>
                <a:tab pos="3667550" algn="l"/>
                <a:tab pos="4075092" algn="l"/>
                <a:tab pos="4482633" algn="l"/>
                <a:tab pos="4890176" algn="l"/>
                <a:tab pos="5297718" algn="l"/>
                <a:tab pos="5705260" algn="l"/>
                <a:tab pos="6112802" algn="l"/>
                <a:tab pos="6520344" algn="l"/>
                <a:tab pos="6927886" algn="l"/>
                <a:tab pos="7335427" algn="l"/>
                <a:tab pos="7742969" algn="l"/>
                <a:tab pos="8150511" algn="l"/>
              </a:tabLst>
              <a:defRPr sz="3200"/>
            </a:pPr>
            <a:r>
              <a:rPr lang="en-GB" sz="2400" b="1" dirty="0" err="1">
                <a:solidFill>
                  <a:srgbClr val="000000"/>
                </a:solidFill>
                <a:latin typeface="Arial" panose="020B0604020202020204" pitchFamily="34" charset="0"/>
                <a:ea typeface="Microsoft YaHei" pitchFamily="2"/>
                <a:cs typeface="Arial" panose="020B0604020202020204" pitchFamily="34" charset="0"/>
              </a:rPr>
              <a:t>Zesh</a:t>
            </a:r>
            <a:r>
              <a:rPr lang="en-GB" sz="2400" b="1" dirty="0">
                <a:solidFill>
                  <a:srgbClr val="000000"/>
                </a:solidFill>
                <a:latin typeface="Arial" panose="020B0604020202020204" pitchFamily="34" charset="0"/>
                <a:ea typeface="Microsoft YaHei" pitchFamily="2"/>
                <a:cs typeface="Arial" panose="020B0604020202020204" pitchFamily="34" charset="0"/>
              </a:rPr>
              <a:t> Rehman</a:t>
            </a:r>
          </a:p>
        </p:txBody>
      </p:sp>
    </p:spTree>
    <p:extLst>
      <p:ext uri="{BB962C8B-B14F-4D97-AF65-F5344CB8AC3E}">
        <p14:creationId xmlns:p14="http://schemas.microsoft.com/office/powerpoint/2010/main" val="424183874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67F3C-4BBD-4E82-4719-76E83CC251D9}"/>
              </a:ext>
            </a:extLst>
          </p:cNvPr>
          <p:cNvSpPr>
            <a:spLocks noGrp="1"/>
          </p:cNvSpPr>
          <p:nvPr>
            <p:ph type="title"/>
          </p:nvPr>
        </p:nvSpPr>
        <p:spPr/>
        <p:txBody>
          <a:bodyPr/>
          <a:lstStyle/>
          <a:p>
            <a:r>
              <a:rPr lang="en-US" dirty="0"/>
              <a:t>Picture 38 – Bradford Sports People</a:t>
            </a:r>
          </a:p>
        </p:txBody>
      </p:sp>
      <p:pic>
        <p:nvPicPr>
          <p:cNvPr id="3" name="Picture 2" descr="A photo of two men, One of them is wearing a jacket and a baseball cap and the other Is an older man wearing a suit and holding a cup trophy. ">
            <a:extLst>
              <a:ext uri="{FF2B5EF4-FFF2-40B4-BE49-F238E27FC236}">
                <a16:creationId xmlns:a16="http://schemas.microsoft.com/office/drawing/2014/main" id="{93F2E9E9-24C2-221B-D331-868E91038731}"/>
              </a:ext>
            </a:extLst>
          </p:cNvPr>
          <p:cNvPicPr>
            <a:picLocks noChangeAspect="1"/>
          </p:cNvPicPr>
          <p:nvPr/>
        </p:nvPicPr>
        <p:blipFill>
          <a:blip r:embed="rId3">
            <a:lum/>
            <a:alphaModFix/>
          </a:blip>
          <a:srcRect/>
          <a:stretch>
            <a:fillRect/>
          </a:stretch>
        </p:blipFill>
        <p:spPr>
          <a:xfrm>
            <a:off x="3738223" y="1973479"/>
            <a:ext cx="4263678" cy="3687094"/>
          </a:xfrm>
          <a:prstGeom prst="rect">
            <a:avLst/>
          </a:prstGeom>
          <a:noFill/>
          <a:ln>
            <a:noFill/>
          </a:ln>
        </p:spPr>
      </p:pic>
      <p:pic>
        <p:nvPicPr>
          <p:cNvPr id="6" name="Picture 5">
            <a:extLst>
              <a:ext uri="{FF2B5EF4-FFF2-40B4-BE49-F238E27FC236}">
                <a16:creationId xmlns:a16="http://schemas.microsoft.com/office/drawing/2014/main" id="{947E2D1F-E72B-B2A9-703A-A9130A0C05B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584448" y="1649253"/>
            <a:ext cx="4608575" cy="4221195"/>
          </a:xfrm>
          <a:prstGeom prst="rect">
            <a:avLst/>
          </a:prstGeom>
        </p:spPr>
      </p:pic>
      <p:sp>
        <p:nvSpPr>
          <p:cNvPr id="7" name="Picture 2">
            <a:extLst>
              <a:ext uri="{FF2B5EF4-FFF2-40B4-BE49-F238E27FC236}">
                <a16:creationId xmlns:a16="http://schemas.microsoft.com/office/drawing/2014/main" id="{10D07878-75EF-7B87-B6F2-542C864C2BB6}"/>
              </a:ext>
              <a:ext uri="{C183D7F6-B498-43B3-948B-1728B52AA6E4}">
                <adec:decorative xmlns:adec="http://schemas.microsoft.com/office/drawing/2017/decorative" val="1"/>
              </a:ext>
            </a:extLst>
          </p:cNvPr>
          <p:cNvSpPr/>
          <p:nvPr/>
        </p:nvSpPr>
        <p:spPr>
          <a:xfrm>
            <a:off x="4732732" y="5253481"/>
            <a:ext cx="4813604" cy="1233934"/>
          </a:xfrm>
          <a:custGeom>
            <a:avLst/>
            <a:gdLst>
              <a:gd name="connsiteX0" fmla="*/ 5911123 w 5925345"/>
              <a:gd name="connsiteY0" fmla="*/ 1060739 h 1876623"/>
              <a:gd name="connsiteX1" fmla="*/ 5925264 w 5925345"/>
              <a:gd name="connsiteY1" fmla="*/ 1383675 h 1876623"/>
              <a:gd name="connsiteX2" fmla="*/ 5814493 w 5925345"/>
              <a:gd name="connsiteY2" fmla="*/ 1480320 h 1876623"/>
              <a:gd name="connsiteX3" fmla="*/ 4867040 w 5925345"/>
              <a:gd name="connsiteY3" fmla="*/ 1572251 h 1876623"/>
              <a:gd name="connsiteX4" fmla="*/ 4518226 w 5925345"/>
              <a:gd name="connsiteY4" fmla="*/ 1605252 h 1876623"/>
              <a:gd name="connsiteX5" fmla="*/ 3896018 w 5925345"/>
              <a:gd name="connsiteY5" fmla="*/ 1657110 h 1876623"/>
              <a:gd name="connsiteX6" fmla="*/ 3221959 w 5925345"/>
              <a:gd name="connsiteY6" fmla="*/ 1694825 h 1876623"/>
              <a:gd name="connsiteX7" fmla="*/ 2203800 w 5925345"/>
              <a:gd name="connsiteY7" fmla="*/ 1746683 h 1876623"/>
              <a:gd name="connsiteX8" fmla="*/ 1694721 w 5925345"/>
              <a:gd name="connsiteY8" fmla="*/ 1774970 h 1876623"/>
              <a:gd name="connsiteX9" fmla="*/ 657708 w 5925345"/>
              <a:gd name="connsiteY9" fmla="*/ 1862186 h 1876623"/>
              <a:gd name="connsiteX10" fmla="*/ 341890 w 5925345"/>
              <a:gd name="connsiteY10" fmla="*/ 1869258 h 1876623"/>
              <a:gd name="connsiteX11" fmla="*/ 245259 w 5925345"/>
              <a:gd name="connsiteY11" fmla="*/ 1848043 h 1876623"/>
              <a:gd name="connsiteX12" fmla="*/ 158056 w 5925345"/>
              <a:gd name="connsiteY12" fmla="*/ 1760827 h 1876623"/>
              <a:gd name="connsiteX13" fmla="*/ 4861 w 5925345"/>
              <a:gd name="connsiteY13" fmla="*/ 865091 h 1876623"/>
              <a:gd name="connsiteX14" fmla="*/ 35500 w 5925345"/>
              <a:gd name="connsiteY14" fmla="*/ 619943 h 1876623"/>
              <a:gd name="connsiteX15" fmla="*/ 110919 w 5925345"/>
              <a:gd name="connsiteY15" fmla="*/ 372437 h 1876623"/>
              <a:gd name="connsiteX16" fmla="*/ 247616 w 5925345"/>
              <a:gd name="connsiteY16" fmla="*/ 285221 h 1876623"/>
              <a:gd name="connsiteX17" fmla="*/ 506869 w 5925345"/>
              <a:gd name="connsiteY17" fmla="*/ 285221 h 1876623"/>
              <a:gd name="connsiteX18" fmla="*/ 1081941 w 5925345"/>
              <a:gd name="connsiteY18" fmla="*/ 266363 h 1876623"/>
              <a:gd name="connsiteX19" fmla="*/ 1534455 w 5925345"/>
              <a:gd name="connsiteY19" fmla="*/ 252220 h 1876623"/>
              <a:gd name="connsiteX20" fmla="*/ 2957992 w 5925345"/>
              <a:gd name="connsiteY20" fmla="*/ 214505 h 1876623"/>
              <a:gd name="connsiteX21" fmla="*/ 3679188 w 5925345"/>
              <a:gd name="connsiteY21" fmla="*/ 153218 h 1876623"/>
              <a:gd name="connsiteX22" fmla="*/ 4108134 w 5925345"/>
              <a:gd name="connsiteY22" fmla="*/ 113145 h 1876623"/>
              <a:gd name="connsiteX23" fmla="*/ 4704417 w 5925345"/>
              <a:gd name="connsiteY23" fmla="*/ 40072 h 1876623"/>
              <a:gd name="connsiteX24" fmla="*/ 5006094 w 5925345"/>
              <a:gd name="connsiteY24" fmla="*/ 16500 h 1876623"/>
              <a:gd name="connsiteX25" fmla="*/ 5623588 w 5925345"/>
              <a:gd name="connsiteY25" fmla="*/ 0 h 1876623"/>
              <a:gd name="connsiteX26" fmla="*/ 5729646 w 5925345"/>
              <a:gd name="connsiteY26" fmla="*/ 9429 h 1876623"/>
              <a:gd name="connsiteX27" fmla="*/ 5790924 w 5925345"/>
              <a:gd name="connsiteY27" fmla="*/ 63644 h 1876623"/>
              <a:gd name="connsiteX28" fmla="*/ 5880484 w 5925345"/>
              <a:gd name="connsiteY28" fmla="*/ 577513 h 1876623"/>
              <a:gd name="connsiteX29" fmla="*/ 5904053 w 5925345"/>
              <a:gd name="connsiteY29" fmla="*/ 846234 h 1876623"/>
              <a:gd name="connsiteX30" fmla="*/ 5904053 w 5925345"/>
              <a:gd name="connsiteY30" fmla="*/ 1056025 h 1876623"/>
              <a:gd name="connsiteX31" fmla="*/ 5911123 w 5925345"/>
              <a:gd name="connsiteY31" fmla="*/ 1056025 h 187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925345" h="1876623">
                <a:moveTo>
                  <a:pt x="5911123" y="1060739"/>
                </a:moveTo>
                <a:cubicBezTo>
                  <a:pt x="5915837" y="1166813"/>
                  <a:pt x="5920551" y="1275244"/>
                  <a:pt x="5925264" y="1383675"/>
                </a:cubicBezTo>
                <a:cubicBezTo>
                  <a:pt x="5927621" y="1433176"/>
                  <a:pt x="5878127" y="1477963"/>
                  <a:pt x="5814493" y="1480320"/>
                </a:cubicBezTo>
                <a:cubicBezTo>
                  <a:pt x="5496318" y="1494463"/>
                  <a:pt x="5180500" y="1525107"/>
                  <a:pt x="4867040" y="1572251"/>
                </a:cubicBezTo>
                <a:cubicBezTo>
                  <a:pt x="4751554" y="1588751"/>
                  <a:pt x="4633711" y="1595823"/>
                  <a:pt x="4518226" y="1605252"/>
                </a:cubicBezTo>
                <a:cubicBezTo>
                  <a:pt x="4310823" y="1624109"/>
                  <a:pt x="4103420" y="1642967"/>
                  <a:pt x="3896018" y="1657110"/>
                </a:cubicBezTo>
                <a:cubicBezTo>
                  <a:pt x="3672117" y="1673610"/>
                  <a:pt x="3445860" y="1690111"/>
                  <a:pt x="3221959" y="1694825"/>
                </a:cubicBezTo>
                <a:cubicBezTo>
                  <a:pt x="2882573" y="1704254"/>
                  <a:pt x="2540830" y="1716040"/>
                  <a:pt x="2203800" y="1746683"/>
                </a:cubicBezTo>
                <a:cubicBezTo>
                  <a:pt x="2034107" y="1760827"/>
                  <a:pt x="1864414" y="1763184"/>
                  <a:pt x="1694721" y="1774970"/>
                </a:cubicBezTo>
                <a:cubicBezTo>
                  <a:pt x="1348264" y="1798542"/>
                  <a:pt x="1001808" y="1812685"/>
                  <a:pt x="657708" y="1862186"/>
                </a:cubicBezTo>
                <a:cubicBezTo>
                  <a:pt x="554006" y="1878686"/>
                  <a:pt x="447948" y="1881044"/>
                  <a:pt x="341890" y="1869258"/>
                </a:cubicBezTo>
                <a:cubicBezTo>
                  <a:pt x="308894" y="1864543"/>
                  <a:pt x="275898" y="1857472"/>
                  <a:pt x="245259" y="1848043"/>
                </a:cubicBezTo>
                <a:cubicBezTo>
                  <a:pt x="198122" y="1831542"/>
                  <a:pt x="167483" y="1807971"/>
                  <a:pt x="158056" y="1760827"/>
                </a:cubicBezTo>
                <a:cubicBezTo>
                  <a:pt x="110919" y="1461463"/>
                  <a:pt x="59068" y="1164456"/>
                  <a:pt x="4861" y="865091"/>
                </a:cubicBezTo>
                <a:cubicBezTo>
                  <a:pt x="-6924" y="782590"/>
                  <a:pt x="2504" y="697730"/>
                  <a:pt x="35500" y="619943"/>
                </a:cubicBezTo>
                <a:cubicBezTo>
                  <a:pt x="66139" y="539798"/>
                  <a:pt x="103848" y="459654"/>
                  <a:pt x="110919" y="372437"/>
                </a:cubicBezTo>
                <a:cubicBezTo>
                  <a:pt x="115633" y="315864"/>
                  <a:pt x="169840" y="285221"/>
                  <a:pt x="247616" y="285221"/>
                </a:cubicBezTo>
                <a:cubicBezTo>
                  <a:pt x="334820" y="285221"/>
                  <a:pt x="419666" y="287578"/>
                  <a:pt x="506869" y="285221"/>
                </a:cubicBezTo>
                <a:cubicBezTo>
                  <a:pt x="697774" y="280507"/>
                  <a:pt x="891036" y="273435"/>
                  <a:pt x="1081941" y="266363"/>
                </a:cubicBezTo>
                <a:cubicBezTo>
                  <a:pt x="1232779" y="261649"/>
                  <a:pt x="1383617" y="249863"/>
                  <a:pt x="1534455" y="252220"/>
                </a:cubicBezTo>
                <a:cubicBezTo>
                  <a:pt x="2010539" y="256935"/>
                  <a:pt x="2484265" y="235720"/>
                  <a:pt x="2957992" y="214505"/>
                </a:cubicBezTo>
                <a:cubicBezTo>
                  <a:pt x="3198391" y="205076"/>
                  <a:pt x="3438789" y="174433"/>
                  <a:pt x="3679188" y="153218"/>
                </a:cubicBezTo>
                <a:cubicBezTo>
                  <a:pt x="3822956" y="141432"/>
                  <a:pt x="3964366" y="129646"/>
                  <a:pt x="4108134" y="113145"/>
                </a:cubicBezTo>
                <a:cubicBezTo>
                  <a:pt x="4308466" y="89574"/>
                  <a:pt x="4506442" y="63644"/>
                  <a:pt x="4704417" y="40072"/>
                </a:cubicBezTo>
                <a:cubicBezTo>
                  <a:pt x="4803404" y="28286"/>
                  <a:pt x="4904749" y="21215"/>
                  <a:pt x="5006094" y="16500"/>
                </a:cubicBezTo>
                <a:cubicBezTo>
                  <a:pt x="5211139" y="9429"/>
                  <a:pt x="5418542" y="4714"/>
                  <a:pt x="5623588" y="0"/>
                </a:cubicBezTo>
                <a:cubicBezTo>
                  <a:pt x="5658940" y="0"/>
                  <a:pt x="5694293" y="4714"/>
                  <a:pt x="5729646" y="9429"/>
                </a:cubicBezTo>
                <a:cubicBezTo>
                  <a:pt x="5760285" y="11786"/>
                  <a:pt x="5786211" y="33001"/>
                  <a:pt x="5790924" y="63644"/>
                </a:cubicBezTo>
                <a:cubicBezTo>
                  <a:pt x="5819206" y="235720"/>
                  <a:pt x="5852202" y="405438"/>
                  <a:pt x="5880484" y="577513"/>
                </a:cubicBezTo>
                <a:cubicBezTo>
                  <a:pt x="5894625" y="667087"/>
                  <a:pt x="5899339" y="756660"/>
                  <a:pt x="5904053" y="846234"/>
                </a:cubicBezTo>
                <a:cubicBezTo>
                  <a:pt x="5908767" y="916950"/>
                  <a:pt x="5904053" y="985309"/>
                  <a:pt x="5904053" y="1056025"/>
                </a:cubicBezTo>
                <a:lnTo>
                  <a:pt x="5911123" y="1056025"/>
                </a:lnTo>
                <a:close/>
              </a:path>
            </a:pathLst>
          </a:custGeom>
          <a:solidFill>
            <a:srgbClr val="ADD0F0"/>
          </a:solidFill>
          <a:ln w="16366" cap="flat">
            <a:noFill/>
            <a:prstDash val="solid"/>
            <a:miter/>
          </a:ln>
        </p:spPr>
        <p:txBody>
          <a:bodyPr rtlCol="0" anchor="ctr"/>
          <a:lstStyle/>
          <a:p>
            <a:endParaRPr lang="en-US"/>
          </a:p>
        </p:txBody>
      </p:sp>
      <p:sp>
        <p:nvSpPr>
          <p:cNvPr id="8" name="TextBox 7">
            <a:extLst>
              <a:ext uri="{FF2B5EF4-FFF2-40B4-BE49-F238E27FC236}">
                <a16:creationId xmlns:a16="http://schemas.microsoft.com/office/drawing/2014/main" id="{1D360956-D469-203C-6486-5B2E87379FC7}"/>
              </a:ext>
            </a:extLst>
          </p:cNvPr>
          <p:cNvSpPr txBox="1"/>
          <p:nvPr/>
        </p:nvSpPr>
        <p:spPr>
          <a:xfrm>
            <a:off x="4808833" y="5660573"/>
            <a:ext cx="4661402" cy="435825"/>
          </a:xfrm>
          <a:prstGeom prst="rect">
            <a:avLst/>
          </a:prstGeom>
          <a:noFill/>
        </p:spPr>
        <p:txBody>
          <a:bodyPr wrap="square">
            <a:spAutoFit/>
          </a:bodyPr>
          <a:lstStyle/>
          <a:p>
            <a:pPr algn="ctr" hangingPunct="0">
              <a:lnSpc>
                <a:spcPct val="93000"/>
              </a:lnSpc>
              <a:tabLst>
                <a:tab pos="0" algn="l"/>
                <a:tab pos="407214" algn="l"/>
                <a:tab pos="814756" algn="l"/>
                <a:tab pos="1222299" algn="l"/>
                <a:tab pos="1629841" algn="l"/>
                <a:tab pos="2037383" algn="l"/>
                <a:tab pos="2444925" algn="l"/>
                <a:tab pos="2852467" algn="l"/>
                <a:tab pos="3260009" algn="l"/>
                <a:tab pos="3667550" algn="l"/>
                <a:tab pos="4075092" algn="l"/>
                <a:tab pos="4482633" algn="l"/>
                <a:tab pos="4890176" algn="l"/>
                <a:tab pos="5297718" algn="l"/>
                <a:tab pos="5705260" algn="l"/>
                <a:tab pos="6112802" algn="l"/>
                <a:tab pos="6520344" algn="l"/>
                <a:tab pos="6927886" algn="l"/>
                <a:tab pos="7335427" algn="l"/>
                <a:tab pos="7742969" algn="l"/>
                <a:tab pos="8150511" algn="l"/>
              </a:tabLst>
              <a:defRPr sz="3200"/>
            </a:pPr>
            <a:r>
              <a:rPr lang="en-GB" sz="2400" b="1" dirty="0">
                <a:solidFill>
                  <a:srgbClr val="000000"/>
                </a:solidFill>
                <a:latin typeface="Arial" panose="020B0604020202020204" pitchFamily="34" charset="0"/>
                <a:ea typeface="Microsoft YaHei" pitchFamily="2"/>
                <a:cs typeface="Arial" panose="020B0604020202020204" pitchFamily="34" charset="0"/>
              </a:rPr>
              <a:t>Brain Close &amp; Azeem </a:t>
            </a:r>
            <a:r>
              <a:rPr lang="en-GB" sz="2400" b="1" dirty="0" err="1">
                <a:solidFill>
                  <a:srgbClr val="000000"/>
                </a:solidFill>
                <a:latin typeface="Arial" panose="020B0604020202020204" pitchFamily="34" charset="0"/>
                <a:ea typeface="Microsoft YaHei" pitchFamily="2"/>
                <a:cs typeface="Arial" panose="020B0604020202020204" pitchFamily="34" charset="0"/>
              </a:rPr>
              <a:t>Rafeeq</a:t>
            </a:r>
            <a:endParaRPr lang="en-GB" sz="2400" b="1" dirty="0">
              <a:solidFill>
                <a:srgbClr val="000000"/>
              </a:solidFill>
              <a:latin typeface="Arial" panose="020B0604020202020204" pitchFamily="34" charset="0"/>
              <a:ea typeface="Microsoft YaHei" pitchFamily="2"/>
              <a:cs typeface="Arial" panose="020B0604020202020204" pitchFamily="34" charset="0"/>
            </a:endParaRPr>
          </a:p>
        </p:txBody>
      </p:sp>
    </p:spTree>
    <p:extLst>
      <p:ext uri="{BB962C8B-B14F-4D97-AF65-F5344CB8AC3E}">
        <p14:creationId xmlns:p14="http://schemas.microsoft.com/office/powerpoint/2010/main" val="314694756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4CACC6-F263-5000-D515-16A3CC06347C}"/>
              </a:ext>
            </a:extLst>
          </p:cNvPr>
          <p:cNvSpPr>
            <a:spLocks noGrp="1"/>
          </p:cNvSpPr>
          <p:nvPr>
            <p:ph type="title"/>
          </p:nvPr>
        </p:nvSpPr>
        <p:spPr/>
        <p:txBody>
          <a:bodyPr/>
          <a:lstStyle/>
          <a:p>
            <a:r>
              <a:rPr lang="en-US" dirty="0"/>
              <a:t>TASK: Sport Re-cap</a:t>
            </a:r>
          </a:p>
        </p:txBody>
      </p:sp>
      <p:sp>
        <p:nvSpPr>
          <p:cNvPr id="10" name="TextBox 9">
            <a:extLst>
              <a:ext uri="{FF2B5EF4-FFF2-40B4-BE49-F238E27FC236}">
                <a16:creationId xmlns:a16="http://schemas.microsoft.com/office/drawing/2014/main" id="{A6AF08D9-A129-8881-14A9-A8A061910FAB}"/>
              </a:ext>
            </a:extLst>
          </p:cNvPr>
          <p:cNvSpPr txBox="1"/>
          <p:nvPr/>
        </p:nvSpPr>
        <p:spPr>
          <a:xfrm>
            <a:off x="603504" y="1674455"/>
            <a:ext cx="4553712" cy="1569660"/>
          </a:xfrm>
          <a:prstGeom prst="rect">
            <a:avLst/>
          </a:prstGeom>
          <a:noFill/>
        </p:spPr>
        <p:txBody>
          <a:bodyPr wrap="square">
            <a:spAutoFit/>
          </a:bodyPr>
          <a:lstStyle/>
          <a:p>
            <a:pPr>
              <a:buClrTx/>
              <a:buFontTx/>
              <a:buNone/>
            </a:pPr>
            <a:r>
              <a:rPr lang="en-GB" sz="3200" b="1" dirty="0">
                <a:latin typeface="Arial" panose="020B0604020202020204" pitchFamily="34" charset="0"/>
                <a:cs typeface="Arial" panose="020B0604020202020204" pitchFamily="34" charset="0"/>
              </a:rPr>
              <a:t>How much can you remember about Sports in Bradford?</a:t>
            </a:r>
          </a:p>
        </p:txBody>
      </p:sp>
      <p:sp>
        <p:nvSpPr>
          <p:cNvPr id="3" name="Content Placeholder 2">
            <a:extLst>
              <a:ext uri="{FF2B5EF4-FFF2-40B4-BE49-F238E27FC236}">
                <a16:creationId xmlns:a16="http://schemas.microsoft.com/office/drawing/2014/main" id="{FDB51C0C-7150-47E9-B6D1-017C10ED3CCA}"/>
              </a:ext>
            </a:extLst>
          </p:cNvPr>
          <p:cNvSpPr>
            <a:spLocks noGrp="1"/>
          </p:cNvSpPr>
          <p:nvPr>
            <p:ph idx="1"/>
          </p:nvPr>
        </p:nvSpPr>
        <p:spPr>
          <a:xfrm>
            <a:off x="603504" y="3566160"/>
            <a:ext cx="2999232" cy="2926714"/>
          </a:xfrm>
        </p:spPr>
        <p:txBody>
          <a:bodyPr/>
          <a:lstStyle/>
          <a:p>
            <a:pPr>
              <a:buClrTx/>
              <a:buFontTx/>
              <a:buNone/>
            </a:pPr>
            <a:r>
              <a:rPr lang="en-GB" sz="2000" dirty="0">
                <a:latin typeface="Arial" panose="020B0604020202020204" pitchFamily="34" charset="0"/>
                <a:cs typeface="Arial" panose="020B0604020202020204" pitchFamily="34" charset="0"/>
              </a:rPr>
              <a:t>Here are some questions that you could do in pairs.</a:t>
            </a:r>
          </a:p>
          <a:p>
            <a:pPr>
              <a:buClrTx/>
              <a:buFontTx/>
              <a:buNone/>
            </a:pPr>
            <a:r>
              <a:rPr lang="en-GB" sz="2000" dirty="0">
                <a:latin typeface="Arial" panose="020B0604020202020204" pitchFamily="34" charset="0"/>
                <a:cs typeface="Arial" panose="020B0604020202020204" pitchFamily="34" charset="0"/>
              </a:rPr>
              <a:t>Some answers can be written in your own words.</a:t>
            </a:r>
          </a:p>
          <a:p>
            <a:pPr>
              <a:buClrTx/>
              <a:buFontTx/>
              <a:buNone/>
            </a:pPr>
            <a:r>
              <a:rPr lang="en-GB" sz="2000" dirty="0">
                <a:latin typeface="Arial" panose="020B0604020202020204" pitchFamily="34" charset="0"/>
                <a:cs typeface="Arial" panose="020B0604020202020204" pitchFamily="34" charset="0"/>
              </a:rPr>
              <a:t>Some questions need factual answers.</a:t>
            </a:r>
          </a:p>
          <a:p>
            <a:endParaRPr lang="en-US" dirty="0"/>
          </a:p>
        </p:txBody>
      </p:sp>
      <p:sp>
        <p:nvSpPr>
          <p:cNvPr id="4" name="Content Placeholder 3">
            <a:extLst>
              <a:ext uri="{FF2B5EF4-FFF2-40B4-BE49-F238E27FC236}">
                <a16:creationId xmlns:a16="http://schemas.microsoft.com/office/drawing/2014/main" id="{F3DD44DA-B00C-EC76-9162-6E96B78592BE}"/>
              </a:ext>
            </a:extLst>
          </p:cNvPr>
          <p:cNvSpPr>
            <a:spLocks noGrp="1"/>
          </p:cNvSpPr>
          <p:nvPr>
            <p:ph idx="10"/>
          </p:nvPr>
        </p:nvSpPr>
        <p:spPr>
          <a:xfrm>
            <a:off x="6498942" y="861332"/>
            <a:ext cx="4619945" cy="5631542"/>
          </a:xfrm>
        </p:spPr>
        <p:txBody>
          <a:bodyPr/>
          <a:lstStyle/>
          <a:p>
            <a:pPr>
              <a:buClrTx/>
              <a:buFontTx/>
              <a:buNone/>
            </a:pPr>
            <a:r>
              <a:rPr lang="en-GB" sz="2400" b="1" dirty="0">
                <a:latin typeface="Arial" panose="020B0604020202020204" pitchFamily="34" charset="0"/>
                <a:cs typeface="Arial" panose="020B0604020202020204" pitchFamily="34" charset="0"/>
              </a:rPr>
              <a:t>1. What was Bradford City’s first name?</a:t>
            </a:r>
          </a:p>
          <a:p>
            <a:pPr>
              <a:buClrTx/>
              <a:buFontTx/>
              <a:buNone/>
            </a:pPr>
            <a:r>
              <a:rPr lang="en-GB" sz="2400" dirty="0">
                <a:latin typeface="Arial" panose="020B0604020202020204" pitchFamily="34" charset="0"/>
                <a:cs typeface="Arial" panose="020B0604020202020204" pitchFamily="34" charset="0"/>
              </a:rPr>
              <a:t>	a) Manningham RC</a:t>
            </a:r>
          </a:p>
          <a:p>
            <a:pPr>
              <a:buClrTx/>
              <a:buFontTx/>
              <a:buNone/>
            </a:pPr>
            <a:r>
              <a:rPr lang="en-GB" sz="2400" dirty="0">
                <a:latin typeface="Arial" panose="020B0604020202020204" pitchFamily="34" charset="0"/>
                <a:cs typeface="Arial" panose="020B0604020202020204" pitchFamily="34" charset="0"/>
              </a:rPr>
              <a:t>	b) Manningham CF     </a:t>
            </a:r>
          </a:p>
          <a:p>
            <a:pPr>
              <a:buClrTx/>
              <a:buFontTx/>
              <a:buNone/>
            </a:pPr>
            <a:r>
              <a:rPr lang="en-GB" sz="2400" dirty="0">
                <a:latin typeface="Arial" panose="020B0604020202020204" pitchFamily="34" charset="0"/>
                <a:cs typeface="Arial" panose="020B0604020202020204" pitchFamily="34" charset="0"/>
              </a:rPr>
              <a:t>	c) Manningham FC</a:t>
            </a:r>
          </a:p>
          <a:p>
            <a:pPr>
              <a:buClrTx/>
              <a:buFontTx/>
              <a:buNone/>
            </a:pPr>
            <a:endParaRPr lang="en-GB" sz="2400" b="1" dirty="0">
              <a:latin typeface="Arial" panose="020B0604020202020204" pitchFamily="34" charset="0"/>
              <a:cs typeface="Arial" panose="020B0604020202020204" pitchFamily="34" charset="0"/>
            </a:endParaRPr>
          </a:p>
          <a:p>
            <a:pPr>
              <a:buClrTx/>
              <a:buFontTx/>
              <a:buNone/>
            </a:pPr>
            <a:r>
              <a:rPr lang="en-GB" sz="2400" b="1" dirty="0">
                <a:latin typeface="Arial" panose="020B0604020202020204" pitchFamily="34" charset="0"/>
                <a:cs typeface="Arial" panose="020B0604020202020204" pitchFamily="34" charset="0"/>
              </a:rPr>
              <a:t>2. Where did the women’s teams come from?</a:t>
            </a:r>
          </a:p>
          <a:p>
            <a:pPr>
              <a:buClrTx/>
              <a:buFontTx/>
              <a:buNone/>
            </a:pPr>
            <a:r>
              <a:rPr lang="en-GB" sz="2400" dirty="0">
                <a:latin typeface="Arial" panose="020B0604020202020204" pitchFamily="34" charset="0"/>
                <a:cs typeface="Arial" panose="020B0604020202020204" pitchFamily="34" charset="0"/>
              </a:rPr>
              <a:t>	a) Hospitals &amp; laundries</a:t>
            </a:r>
          </a:p>
          <a:p>
            <a:pPr>
              <a:buClrTx/>
              <a:buFontTx/>
              <a:buNone/>
            </a:pPr>
            <a:r>
              <a:rPr lang="en-GB" sz="2400" dirty="0">
                <a:latin typeface="Arial" panose="020B0604020202020204" pitchFamily="34" charset="0"/>
                <a:cs typeface="Arial" panose="020B0604020202020204" pitchFamily="34" charset="0"/>
              </a:rPr>
              <a:t>	b) Breweries &amp; mills</a:t>
            </a:r>
          </a:p>
          <a:p>
            <a:pPr>
              <a:buClrTx/>
              <a:buFontTx/>
              <a:buNone/>
            </a:pPr>
            <a:r>
              <a:rPr lang="en-GB" sz="2400" dirty="0">
                <a:latin typeface="Arial" panose="020B0604020202020204" pitchFamily="34" charset="0"/>
                <a:cs typeface="Arial" panose="020B0604020202020204" pitchFamily="34" charset="0"/>
              </a:rPr>
              <a:t>	c) Laundries &amp; mills</a:t>
            </a:r>
          </a:p>
          <a:p>
            <a:endParaRPr lang="en-US" dirty="0"/>
          </a:p>
        </p:txBody>
      </p:sp>
      <p:grpSp>
        <p:nvGrpSpPr>
          <p:cNvPr id="9" name="Group Discussion">
            <a:extLst>
              <a:ext uri="{FF2B5EF4-FFF2-40B4-BE49-F238E27FC236}">
                <a16:creationId xmlns:a16="http://schemas.microsoft.com/office/drawing/2014/main" id="{8031FF65-792E-7DF4-4027-D3A96C5C5107}"/>
              </a:ext>
              <a:ext uri="{C183D7F6-B498-43B3-948B-1728B52AA6E4}">
                <adec:decorative xmlns:adec="http://schemas.microsoft.com/office/drawing/2017/decorative" val="1"/>
              </a:ext>
            </a:extLst>
          </p:cNvPr>
          <p:cNvGrpSpPr/>
          <p:nvPr/>
        </p:nvGrpSpPr>
        <p:grpSpPr>
          <a:xfrm>
            <a:off x="3018244" y="4833721"/>
            <a:ext cx="3657797" cy="1981198"/>
            <a:chOff x="104584" y="3864042"/>
            <a:chExt cx="4787345" cy="2593003"/>
          </a:xfrm>
        </p:grpSpPr>
        <p:sp>
          <p:nvSpPr>
            <p:cNvPr id="11" name="Washi">
              <a:extLst>
                <a:ext uri="{FF2B5EF4-FFF2-40B4-BE49-F238E27FC236}">
                  <a16:creationId xmlns:a16="http://schemas.microsoft.com/office/drawing/2014/main" id="{3928859C-6D9C-3F53-530B-0A765A6913BC}"/>
                </a:ext>
                <a:ext uri="{C183D7F6-B498-43B3-948B-1728B52AA6E4}">
                  <adec:decorative xmlns:adec="http://schemas.microsoft.com/office/drawing/2017/decorative" val="1"/>
                </a:ext>
              </a:extLst>
            </p:cNvPr>
            <p:cNvSpPr/>
            <p:nvPr/>
          </p:nvSpPr>
          <p:spPr>
            <a:xfrm>
              <a:off x="2904082" y="3864042"/>
              <a:ext cx="1756058" cy="671960"/>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F192B4"/>
            </a:solidFill>
            <a:ln w="6793" cap="flat">
              <a:noFill/>
              <a:prstDash val="solid"/>
              <a:miter/>
            </a:ln>
          </p:spPr>
          <p:txBody>
            <a:bodyPr rtlCol="0" anchor="ctr"/>
            <a:lstStyle/>
            <a:p>
              <a:endParaRPr lang="en-US"/>
            </a:p>
          </p:txBody>
        </p:sp>
        <p:sp>
          <p:nvSpPr>
            <p:cNvPr id="12" name="Text Placeholder">
              <a:extLst>
                <a:ext uri="{FF2B5EF4-FFF2-40B4-BE49-F238E27FC236}">
                  <a16:creationId xmlns:a16="http://schemas.microsoft.com/office/drawing/2014/main" id="{016859AF-FCAC-CF26-0ABD-774499633A27}"/>
                </a:ext>
              </a:extLst>
            </p:cNvPr>
            <p:cNvSpPr txBox="1">
              <a:spLocks/>
            </p:cNvSpPr>
            <p:nvPr/>
          </p:nvSpPr>
          <p:spPr>
            <a:xfrm>
              <a:off x="2601841" y="4057575"/>
              <a:ext cx="2290088" cy="293377"/>
            </a:xfrm>
            <a:prstGeom prst="rect">
              <a:avLst/>
            </a:prstGeom>
            <a:noFill/>
          </p:spPr>
          <p:txBody>
            <a:bodyPr anchor="ctr" anchorCtr="0">
              <a:normAutofit fontScale="550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Group discussion</a:t>
              </a:r>
            </a:p>
          </p:txBody>
        </p:sp>
        <p:pic>
          <p:nvPicPr>
            <p:cNvPr id="13" name="Icon" descr="Group discussion character icon">
              <a:extLst>
                <a:ext uri="{FF2B5EF4-FFF2-40B4-BE49-F238E27FC236}">
                  <a16:creationId xmlns:a16="http://schemas.microsoft.com/office/drawing/2014/main" id="{1F2B9E31-F7F8-F522-6335-9D8FB0D6E2E4}"/>
                </a:ext>
              </a:extLst>
            </p:cNvPr>
            <p:cNvPicPr>
              <a:picLocks noChangeAspect="1"/>
            </p:cNvPicPr>
            <p:nvPr/>
          </p:nvPicPr>
          <p:blipFill>
            <a:blip r:embed="rId3"/>
            <a:stretch>
              <a:fillRect/>
            </a:stretch>
          </p:blipFill>
          <p:spPr>
            <a:xfrm>
              <a:off x="104584" y="3864042"/>
              <a:ext cx="3398200" cy="2593003"/>
            </a:xfrm>
            <a:prstGeom prst="rect">
              <a:avLst/>
            </a:prstGeom>
          </p:spPr>
        </p:pic>
      </p:grpSp>
    </p:spTree>
    <p:extLst>
      <p:ext uri="{BB962C8B-B14F-4D97-AF65-F5344CB8AC3E}">
        <p14:creationId xmlns:p14="http://schemas.microsoft.com/office/powerpoint/2010/main" val="260437734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C1F01D-D535-3EB5-8C38-81A7E270AE78}"/>
              </a:ext>
            </a:extLst>
          </p:cNvPr>
          <p:cNvSpPr>
            <a:spLocks noGrp="1"/>
          </p:cNvSpPr>
          <p:nvPr>
            <p:ph type="title"/>
          </p:nvPr>
        </p:nvSpPr>
        <p:spPr/>
        <p:txBody>
          <a:bodyPr/>
          <a:lstStyle/>
          <a:p>
            <a:r>
              <a:rPr lang="en-US" dirty="0"/>
              <a:t>TASK: City Hall Re-cap</a:t>
            </a:r>
          </a:p>
        </p:txBody>
      </p:sp>
      <p:sp>
        <p:nvSpPr>
          <p:cNvPr id="3" name="Content Placeholder 2">
            <a:extLst>
              <a:ext uri="{FF2B5EF4-FFF2-40B4-BE49-F238E27FC236}">
                <a16:creationId xmlns:a16="http://schemas.microsoft.com/office/drawing/2014/main" id="{4EAD400A-2A0E-C1DF-11CA-A6819069C177}"/>
              </a:ext>
            </a:extLst>
          </p:cNvPr>
          <p:cNvSpPr>
            <a:spLocks noGrp="1"/>
          </p:cNvSpPr>
          <p:nvPr>
            <p:ph idx="1"/>
          </p:nvPr>
        </p:nvSpPr>
        <p:spPr>
          <a:xfrm>
            <a:off x="964053" y="1470244"/>
            <a:ext cx="10389747" cy="5022630"/>
          </a:xfrm>
        </p:spPr>
        <p:txBody>
          <a:bodyPr/>
          <a:lstStyle/>
          <a:p>
            <a:pPr>
              <a:buClrTx/>
              <a:buFontTx/>
              <a:buNone/>
            </a:pPr>
            <a:r>
              <a:rPr lang="en-GB" sz="2400" b="1" dirty="0">
                <a:latin typeface="Arial" panose="020B0604020202020204" pitchFamily="34" charset="0"/>
                <a:cs typeface="Arial" panose="020B0604020202020204" pitchFamily="34" charset="0"/>
              </a:rPr>
              <a:t>3. Who was the first South Asian captain of Bradford City?</a:t>
            </a:r>
          </a:p>
          <a:p>
            <a:pPr>
              <a:buClrTx/>
              <a:buFontTx/>
              <a:buNone/>
            </a:pPr>
            <a:r>
              <a:rPr lang="en-GB" sz="2400" dirty="0">
                <a:latin typeface="Arial" panose="020B0604020202020204" pitchFamily="34" charset="0"/>
                <a:cs typeface="Arial" panose="020B0604020202020204" pitchFamily="34" charset="0"/>
              </a:rPr>
              <a:t>	a) Zak Rahman	b) </a:t>
            </a:r>
            <a:r>
              <a:rPr lang="en-GB" sz="2400" dirty="0" err="1">
                <a:latin typeface="Arial" panose="020B0604020202020204" pitchFamily="34" charset="0"/>
                <a:cs typeface="Arial" panose="020B0604020202020204" pitchFamily="34" charset="0"/>
              </a:rPr>
              <a:t>Zesh</a:t>
            </a:r>
            <a:r>
              <a:rPr lang="en-GB" sz="2400" dirty="0">
                <a:latin typeface="Arial" panose="020B0604020202020204" pitchFamily="34" charset="0"/>
                <a:cs typeface="Arial" panose="020B0604020202020204" pitchFamily="34" charset="0"/>
              </a:rPr>
              <a:t> Rahimi	c) </a:t>
            </a:r>
            <a:r>
              <a:rPr lang="en-GB" sz="2400" dirty="0" err="1">
                <a:latin typeface="Arial" panose="020B0604020202020204" pitchFamily="34" charset="0"/>
                <a:cs typeface="Arial" panose="020B0604020202020204" pitchFamily="34" charset="0"/>
              </a:rPr>
              <a:t>Zesh</a:t>
            </a:r>
            <a:r>
              <a:rPr lang="en-GB" sz="2400" dirty="0">
                <a:latin typeface="Arial" panose="020B0604020202020204" pitchFamily="34" charset="0"/>
                <a:cs typeface="Arial" panose="020B0604020202020204" pitchFamily="34" charset="0"/>
              </a:rPr>
              <a:t> Rahman</a:t>
            </a:r>
          </a:p>
          <a:p>
            <a:pPr>
              <a:buClrTx/>
              <a:buFontTx/>
              <a:buNone/>
            </a:pPr>
            <a:endParaRPr lang="en-GB" sz="2400" dirty="0">
              <a:latin typeface="Arial" panose="020B0604020202020204" pitchFamily="34" charset="0"/>
              <a:cs typeface="Arial" panose="020B0604020202020204" pitchFamily="34" charset="0"/>
            </a:endParaRPr>
          </a:p>
          <a:p>
            <a:pPr>
              <a:buClrTx/>
              <a:buFontTx/>
              <a:buNone/>
            </a:pPr>
            <a:r>
              <a:rPr lang="en-GB" sz="2400" b="1" dirty="0">
                <a:latin typeface="Arial" panose="020B0604020202020204" pitchFamily="34" charset="0"/>
                <a:cs typeface="Arial" panose="020B0604020202020204" pitchFamily="34" charset="0"/>
              </a:rPr>
              <a:t>4. Which is the correct nickname for Bradford City?</a:t>
            </a:r>
          </a:p>
          <a:p>
            <a:pPr>
              <a:buClrTx/>
              <a:buFontTx/>
              <a:buNone/>
            </a:pPr>
            <a:r>
              <a:rPr lang="en-GB" sz="2400" dirty="0">
                <a:latin typeface="Arial" panose="020B0604020202020204" pitchFamily="34" charset="0"/>
                <a:cs typeface="Arial" panose="020B0604020202020204" pitchFamily="34" charset="0"/>
              </a:rPr>
              <a:t>	a) Roosters		b) Bantams		c) Broilers </a:t>
            </a:r>
          </a:p>
          <a:p>
            <a:pPr>
              <a:buClrTx/>
              <a:buFontTx/>
              <a:buNone/>
            </a:pPr>
            <a:endParaRPr lang="en-GB" sz="2400" dirty="0">
              <a:latin typeface="Arial" panose="020B0604020202020204" pitchFamily="34" charset="0"/>
              <a:cs typeface="Arial" panose="020B0604020202020204" pitchFamily="34" charset="0"/>
            </a:endParaRPr>
          </a:p>
          <a:p>
            <a:pPr>
              <a:buClrTx/>
              <a:buFontTx/>
              <a:buNone/>
            </a:pPr>
            <a:r>
              <a:rPr lang="en-GB" sz="2400" b="1" dirty="0">
                <a:latin typeface="Arial" panose="020B0604020202020204" pitchFamily="34" charset="0"/>
                <a:cs typeface="Arial" panose="020B0604020202020204" pitchFamily="34" charset="0"/>
              </a:rPr>
              <a:t>5. What sport did Harvey Smith win awards for?</a:t>
            </a:r>
          </a:p>
          <a:p>
            <a:pPr>
              <a:buClrTx/>
              <a:buFontTx/>
              <a:buNone/>
            </a:pPr>
            <a:r>
              <a:rPr lang="en-GB" sz="2400" dirty="0">
                <a:latin typeface="Arial" panose="020B0604020202020204" pitchFamily="34" charset="0"/>
                <a:cs typeface="Arial" panose="020B0604020202020204" pitchFamily="34" charset="0"/>
              </a:rPr>
              <a:t>	a) Canoeing		b) Horse riding	c) Cricket</a:t>
            </a:r>
          </a:p>
          <a:p>
            <a:endParaRPr lang="en-US" dirty="0"/>
          </a:p>
        </p:txBody>
      </p:sp>
    </p:spTree>
    <p:extLst>
      <p:ext uri="{BB962C8B-B14F-4D97-AF65-F5344CB8AC3E}">
        <p14:creationId xmlns:p14="http://schemas.microsoft.com/office/powerpoint/2010/main" val="9500094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67F3C-4BBD-4E82-4719-76E83CC251D9}"/>
              </a:ext>
            </a:extLst>
          </p:cNvPr>
          <p:cNvSpPr>
            <a:spLocks noGrp="1"/>
          </p:cNvSpPr>
          <p:nvPr>
            <p:ph type="title"/>
          </p:nvPr>
        </p:nvSpPr>
        <p:spPr/>
        <p:txBody>
          <a:bodyPr/>
          <a:lstStyle/>
          <a:p>
            <a:r>
              <a:rPr lang="en-US" dirty="0"/>
              <a:t>Picture 2 – Palacio Vecchio, Florence</a:t>
            </a:r>
          </a:p>
        </p:txBody>
      </p:sp>
      <p:pic>
        <p:nvPicPr>
          <p:cNvPr id="3" name="Picture 2" descr="Colour photo of a sandy coloured clock tower against a blue sky. There is a clock at the bottom and at the top of the water are a few small windows and a turret right at the top. ">
            <a:extLst>
              <a:ext uri="{FF2B5EF4-FFF2-40B4-BE49-F238E27FC236}">
                <a16:creationId xmlns:a16="http://schemas.microsoft.com/office/drawing/2014/main" id="{F37C0B2A-A529-0E89-C76F-B27183A0CA9A}"/>
              </a:ext>
            </a:extLst>
          </p:cNvPr>
          <p:cNvPicPr>
            <a:picLocks noChangeAspect="1"/>
          </p:cNvPicPr>
          <p:nvPr/>
        </p:nvPicPr>
        <p:blipFill>
          <a:blip r:embed="rId3" cstate="print">
            <a:lum/>
            <a:alphaModFix/>
            <a:extLst>
              <a:ext uri="{28A0092B-C50C-407E-A947-70E740481C1C}">
                <a14:useLocalDpi xmlns:a14="http://schemas.microsoft.com/office/drawing/2010/main"/>
              </a:ext>
            </a:extLst>
          </a:blip>
          <a:srcRect/>
          <a:stretch>
            <a:fillRect/>
          </a:stretch>
        </p:blipFill>
        <p:spPr>
          <a:xfrm>
            <a:off x="2434736" y="1299526"/>
            <a:ext cx="6248296" cy="5193348"/>
          </a:xfrm>
          <a:prstGeom prst="rect">
            <a:avLst/>
          </a:prstGeom>
          <a:noFill/>
          <a:ln>
            <a:noFill/>
          </a:ln>
        </p:spPr>
      </p:pic>
      <p:pic>
        <p:nvPicPr>
          <p:cNvPr id="5" name="Picture 4">
            <a:extLst>
              <a:ext uri="{FF2B5EF4-FFF2-40B4-BE49-F238E27FC236}">
                <a16:creationId xmlns:a16="http://schemas.microsoft.com/office/drawing/2014/main" id="{BB9A4F06-AC60-32CB-650B-BF05E70B174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341418" y="1177636"/>
            <a:ext cx="6539345" cy="5486399"/>
          </a:xfrm>
          <a:prstGeom prst="rect">
            <a:avLst/>
          </a:prstGeom>
        </p:spPr>
      </p:pic>
    </p:spTree>
    <p:extLst>
      <p:ext uri="{BB962C8B-B14F-4D97-AF65-F5344CB8AC3E}">
        <p14:creationId xmlns:p14="http://schemas.microsoft.com/office/powerpoint/2010/main" val="225672490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3BF37C8-3D98-1075-377F-469C1B3970E9}"/>
              </a:ext>
            </a:extLst>
          </p:cNvPr>
          <p:cNvSpPr>
            <a:spLocks noGrp="1"/>
          </p:cNvSpPr>
          <p:nvPr>
            <p:ph type="title"/>
          </p:nvPr>
        </p:nvSpPr>
        <p:spPr/>
        <p:txBody>
          <a:bodyPr/>
          <a:lstStyle/>
          <a:p>
            <a:r>
              <a:rPr lang="en-GB" dirty="0"/>
              <a:t>Sport Re-cap</a:t>
            </a:r>
          </a:p>
        </p:txBody>
      </p:sp>
      <p:sp>
        <p:nvSpPr>
          <p:cNvPr id="4" name="Content Placeholder 3">
            <a:extLst>
              <a:ext uri="{FF2B5EF4-FFF2-40B4-BE49-F238E27FC236}">
                <a16:creationId xmlns:a16="http://schemas.microsoft.com/office/drawing/2014/main" id="{BDFDEA79-154B-A458-74FA-CAF88D6018D8}"/>
              </a:ext>
            </a:extLst>
          </p:cNvPr>
          <p:cNvSpPr txBox="1">
            <a:spLocks/>
          </p:cNvSpPr>
          <p:nvPr/>
        </p:nvSpPr>
        <p:spPr>
          <a:xfrm rot="5400000">
            <a:off x="2127561" y="-1572319"/>
            <a:ext cx="6343403" cy="10293726"/>
          </a:xfrm>
          <a:prstGeom prst="rect">
            <a:avLst/>
          </a:prstGeom>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spcAft>
                <a:spcPts val="600"/>
              </a:spcAft>
            </a:pPr>
            <a:r>
              <a:rPr lang="en-GB" sz="1600" b="1" dirty="0">
                <a:cs typeface="Arial" panose="020B0604020202020204" pitchFamily="34" charset="0"/>
              </a:rPr>
              <a:t>1. What was Bradford City’s first name?</a:t>
            </a:r>
          </a:p>
          <a:p>
            <a:pPr>
              <a:spcBef>
                <a:spcPts val="600"/>
              </a:spcBef>
              <a:spcAft>
                <a:spcPts val="600"/>
              </a:spcAft>
            </a:pPr>
            <a:r>
              <a:rPr lang="en-GB" sz="1600" b="1" dirty="0">
                <a:cs typeface="Arial" panose="020B0604020202020204" pitchFamily="34" charset="0"/>
              </a:rPr>
              <a:t>	</a:t>
            </a:r>
            <a:r>
              <a:rPr lang="en-GB" sz="1600" dirty="0">
                <a:cs typeface="Arial" panose="020B0604020202020204" pitchFamily="34" charset="0"/>
              </a:rPr>
              <a:t>a) Manningham RC</a:t>
            </a:r>
          </a:p>
          <a:p>
            <a:pPr>
              <a:spcBef>
                <a:spcPts val="600"/>
              </a:spcBef>
              <a:spcAft>
                <a:spcPts val="600"/>
              </a:spcAft>
            </a:pPr>
            <a:r>
              <a:rPr lang="en-GB" sz="1600" b="1" dirty="0">
                <a:cs typeface="Arial" panose="020B0604020202020204" pitchFamily="34" charset="0"/>
              </a:rPr>
              <a:t>	</a:t>
            </a:r>
            <a:r>
              <a:rPr lang="en-GB" sz="1600" dirty="0">
                <a:cs typeface="Arial" panose="020B0604020202020204" pitchFamily="34" charset="0"/>
              </a:rPr>
              <a:t>b) Manningham CF     </a:t>
            </a:r>
          </a:p>
          <a:p>
            <a:pPr>
              <a:spcBef>
                <a:spcPts val="600"/>
              </a:spcBef>
              <a:spcAft>
                <a:spcPts val="600"/>
              </a:spcAft>
            </a:pPr>
            <a:r>
              <a:rPr lang="en-GB" sz="1600" dirty="0">
                <a:cs typeface="Arial" panose="020B0604020202020204" pitchFamily="34" charset="0"/>
              </a:rPr>
              <a:t>	c) Manningham FC</a:t>
            </a:r>
          </a:p>
          <a:p>
            <a:pPr>
              <a:spcBef>
                <a:spcPts val="600"/>
              </a:spcBef>
              <a:spcAft>
                <a:spcPts val="600"/>
              </a:spcAft>
            </a:pPr>
            <a:endParaRPr lang="en-GB" sz="1600" b="1" dirty="0">
              <a:cs typeface="Arial" panose="020B0604020202020204" pitchFamily="34" charset="0"/>
            </a:endParaRPr>
          </a:p>
          <a:p>
            <a:pPr>
              <a:spcBef>
                <a:spcPts val="600"/>
              </a:spcBef>
              <a:spcAft>
                <a:spcPts val="600"/>
              </a:spcAft>
            </a:pPr>
            <a:r>
              <a:rPr lang="en-GB" sz="1600" b="1" dirty="0">
                <a:cs typeface="Arial" panose="020B0604020202020204" pitchFamily="34" charset="0"/>
              </a:rPr>
              <a:t>2. Where did the women’s teams come from?</a:t>
            </a:r>
          </a:p>
          <a:p>
            <a:pPr>
              <a:spcBef>
                <a:spcPts val="600"/>
              </a:spcBef>
              <a:spcAft>
                <a:spcPts val="600"/>
              </a:spcAft>
            </a:pPr>
            <a:r>
              <a:rPr lang="en-GB" sz="1600" b="1" dirty="0">
                <a:cs typeface="Arial" panose="020B0604020202020204" pitchFamily="34" charset="0"/>
              </a:rPr>
              <a:t>	</a:t>
            </a:r>
            <a:r>
              <a:rPr lang="en-GB" sz="1600" dirty="0">
                <a:cs typeface="Arial" panose="020B0604020202020204" pitchFamily="34" charset="0"/>
              </a:rPr>
              <a:t>a) Hospitals &amp; laundries</a:t>
            </a:r>
          </a:p>
          <a:p>
            <a:pPr>
              <a:spcBef>
                <a:spcPts val="600"/>
              </a:spcBef>
              <a:spcAft>
                <a:spcPts val="600"/>
              </a:spcAft>
            </a:pPr>
            <a:r>
              <a:rPr lang="en-GB" sz="1600" dirty="0">
                <a:cs typeface="Arial" panose="020B0604020202020204" pitchFamily="34" charset="0"/>
              </a:rPr>
              <a:t>	b) Breweries &amp; mills</a:t>
            </a:r>
          </a:p>
          <a:p>
            <a:pPr>
              <a:spcBef>
                <a:spcPts val="600"/>
              </a:spcBef>
              <a:spcAft>
                <a:spcPts val="600"/>
              </a:spcAft>
            </a:pPr>
            <a:r>
              <a:rPr lang="en-GB" sz="1600" dirty="0">
                <a:cs typeface="Arial" panose="020B0604020202020204" pitchFamily="34" charset="0"/>
              </a:rPr>
              <a:t>	c) Laundries &amp; mills</a:t>
            </a:r>
          </a:p>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GB"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3. Who was the first South Asian captain of Bradford City?</a:t>
            </a:r>
          </a:p>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 Zak Rahman	</a:t>
            </a:r>
          </a:p>
          <a:p>
            <a:pPr marL="0" marR="0" lvl="0" indent="0" algn="l" defTabSz="914400" rtl="0" eaLnBrk="1" fontAlgn="auto" latinLnBrk="0" hangingPunct="1">
              <a:lnSpc>
                <a:spcPct val="100000"/>
              </a:lnSpc>
              <a:spcBef>
                <a:spcPts val="1000"/>
              </a:spcBef>
              <a:spcAft>
                <a:spcPts val="0"/>
              </a:spcAft>
              <a:buClrTx/>
              <a:buSzTx/>
              <a:buFontTx/>
              <a:buNone/>
              <a:tabLst/>
              <a:defRPr/>
            </a:pPr>
            <a:r>
              <a:rPr lang="en-GB" sz="1600" dirty="0">
                <a:solidFill>
                  <a:srgbClr val="000000"/>
                </a:solidFill>
                <a:latin typeface="Arial" panose="020B0604020202020204" pitchFamily="34" charset="0"/>
                <a:cs typeface="Arial" panose="020B0604020202020204" pitchFamily="34" charset="0"/>
              </a:rPr>
              <a:t>	</a:t>
            </a: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b) </a:t>
            </a:r>
            <a:r>
              <a:rPr kumimoji="0" lang="en-GB" sz="16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Zesh</a:t>
            </a: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Rahimi	</a:t>
            </a:r>
          </a:p>
          <a:p>
            <a:pPr marL="0" marR="0" lvl="0" indent="0" algn="l" defTabSz="914400" rtl="0" eaLnBrk="1" fontAlgn="auto" latinLnBrk="0" hangingPunct="1">
              <a:lnSpc>
                <a:spcPct val="100000"/>
              </a:lnSpc>
              <a:spcBef>
                <a:spcPts val="1000"/>
              </a:spcBef>
              <a:spcAft>
                <a:spcPts val="0"/>
              </a:spcAft>
              <a:buClrTx/>
              <a:buSzTx/>
              <a:buFontTx/>
              <a:buNone/>
              <a:tabLst/>
              <a:defRPr/>
            </a:pPr>
            <a:r>
              <a:rPr lang="en-GB" sz="1600" dirty="0">
                <a:solidFill>
                  <a:srgbClr val="000000"/>
                </a:solidFill>
                <a:latin typeface="Arial" panose="020B0604020202020204" pitchFamily="34" charset="0"/>
                <a:cs typeface="Arial" panose="020B0604020202020204" pitchFamily="34" charset="0"/>
              </a:rPr>
              <a:t>	</a:t>
            </a: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 </a:t>
            </a:r>
            <a:r>
              <a:rPr kumimoji="0" lang="en-GB" sz="16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Zesh</a:t>
            </a: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Rahman</a:t>
            </a:r>
          </a:p>
          <a:p>
            <a:pPr marL="0" marR="0" lvl="0" indent="0" algn="l" defTabSz="914400" rtl="0" eaLnBrk="1" fontAlgn="auto" latinLnBrk="0" hangingPunct="1">
              <a:lnSpc>
                <a:spcPct val="100000"/>
              </a:lnSpc>
              <a:spcBef>
                <a:spcPts val="1000"/>
              </a:spcBef>
              <a:spcAft>
                <a:spcPts val="0"/>
              </a:spcAft>
              <a:buClrTx/>
              <a:buSzTx/>
              <a:buFontTx/>
              <a:buNone/>
              <a:tabLst/>
              <a:defRPr/>
            </a:pPr>
            <a:endPar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GB"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4. Which is the correct nickname for Bradford City?</a:t>
            </a:r>
          </a:p>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 Roosters		</a:t>
            </a:r>
          </a:p>
          <a:p>
            <a:pPr marL="0" marR="0" lvl="0" indent="0" algn="l" defTabSz="914400" rtl="0" eaLnBrk="1" fontAlgn="auto" latinLnBrk="0" hangingPunct="1">
              <a:lnSpc>
                <a:spcPct val="100000"/>
              </a:lnSpc>
              <a:spcBef>
                <a:spcPts val="1000"/>
              </a:spcBef>
              <a:spcAft>
                <a:spcPts val="0"/>
              </a:spcAft>
              <a:buClrTx/>
              <a:buSzTx/>
              <a:buFontTx/>
              <a:buNone/>
              <a:tabLst/>
              <a:defRPr/>
            </a:pPr>
            <a:r>
              <a:rPr lang="en-GB" sz="1600" dirty="0">
                <a:solidFill>
                  <a:srgbClr val="000000"/>
                </a:solidFill>
                <a:latin typeface="Arial" panose="020B0604020202020204" pitchFamily="34" charset="0"/>
                <a:cs typeface="Arial" panose="020B0604020202020204" pitchFamily="34" charset="0"/>
              </a:rPr>
              <a:t>	</a:t>
            </a: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b) Bantams		</a:t>
            </a:r>
          </a:p>
          <a:p>
            <a:pPr marL="0" marR="0" lvl="0" indent="0" algn="l" defTabSz="914400" rtl="0" eaLnBrk="1" fontAlgn="auto" latinLnBrk="0" hangingPunct="1">
              <a:lnSpc>
                <a:spcPct val="100000"/>
              </a:lnSpc>
              <a:spcBef>
                <a:spcPts val="1000"/>
              </a:spcBef>
              <a:spcAft>
                <a:spcPts val="0"/>
              </a:spcAft>
              <a:buClrTx/>
              <a:buSzTx/>
              <a:buFontTx/>
              <a:buNone/>
              <a:tabLst/>
              <a:defRPr/>
            </a:pPr>
            <a:r>
              <a:rPr lang="en-GB" sz="1600" dirty="0">
                <a:solidFill>
                  <a:srgbClr val="000000"/>
                </a:solidFill>
                <a:latin typeface="Arial" panose="020B0604020202020204" pitchFamily="34" charset="0"/>
                <a:cs typeface="Arial" panose="020B0604020202020204" pitchFamily="34" charset="0"/>
              </a:rPr>
              <a:t>	</a:t>
            </a: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 Broilers </a:t>
            </a:r>
          </a:p>
          <a:p>
            <a:pPr marL="0" marR="0" lvl="0" indent="0" algn="l" defTabSz="914400" rtl="0" eaLnBrk="1" fontAlgn="auto" latinLnBrk="0" hangingPunct="1">
              <a:lnSpc>
                <a:spcPct val="100000"/>
              </a:lnSpc>
              <a:spcBef>
                <a:spcPts val="1000"/>
              </a:spcBef>
              <a:spcAft>
                <a:spcPts val="0"/>
              </a:spcAft>
              <a:buClrTx/>
              <a:buSzTx/>
              <a:buFontTx/>
              <a:buNone/>
              <a:tabLst/>
              <a:defRPr/>
            </a:pPr>
            <a:endPar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GB"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5. What sport did Harvey Smith win awards for?</a:t>
            </a:r>
          </a:p>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 Canoeing	</a:t>
            </a:r>
          </a:p>
          <a:p>
            <a:pPr marL="0" marR="0" lvl="0" indent="0" algn="l" defTabSz="914400" rtl="0" eaLnBrk="1" fontAlgn="auto" latinLnBrk="0" hangingPunct="1">
              <a:lnSpc>
                <a:spcPct val="100000"/>
              </a:lnSpc>
              <a:spcBef>
                <a:spcPts val="1000"/>
              </a:spcBef>
              <a:spcAft>
                <a:spcPts val="0"/>
              </a:spcAft>
              <a:buClrTx/>
              <a:buSzTx/>
              <a:buFontTx/>
              <a:buNone/>
              <a:tabLst/>
              <a:defRPr/>
            </a:pPr>
            <a:r>
              <a:rPr lang="en-GB" sz="1600" dirty="0">
                <a:solidFill>
                  <a:srgbClr val="000000"/>
                </a:solidFill>
                <a:latin typeface="Arial" panose="020B0604020202020204" pitchFamily="34" charset="0"/>
                <a:cs typeface="Arial" panose="020B0604020202020204" pitchFamily="34" charset="0"/>
              </a:rPr>
              <a:t>	</a:t>
            </a: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b) Horse Riding	</a:t>
            </a:r>
          </a:p>
          <a:p>
            <a:pPr marL="0" marR="0" lvl="0" indent="0" algn="l" defTabSz="914400" rtl="0" eaLnBrk="1" fontAlgn="auto" latinLnBrk="0" hangingPunct="1">
              <a:lnSpc>
                <a:spcPct val="100000"/>
              </a:lnSpc>
              <a:spcBef>
                <a:spcPts val="1000"/>
              </a:spcBef>
              <a:spcAft>
                <a:spcPts val="0"/>
              </a:spcAft>
              <a:buClrTx/>
              <a:buSzTx/>
              <a:buFontTx/>
              <a:buNone/>
              <a:tabLst/>
              <a:defRPr/>
            </a:pPr>
            <a:r>
              <a:rPr lang="en-GB" sz="1600" dirty="0">
                <a:solidFill>
                  <a:srgbClr val="000000"/>
                </a:solidFill>
                <a:latin typeface="Arial" panose="020B0604020202020204" pitchFamily="34" charset="0"/>
                <a:cs typeface="Arial" panose="020B0604020202020204" pitchFamily="34" charset="0"/>
              </a:rPr>
              <a:t>	</a:t>
            </a: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 Cricket</a:t>
            </a:r>
          </a:p>
          <a:p>
            <a:endParaRPr lang="en-US" dirty="0"/>
          </a:p>
        </p:txBody>
      </p:sp>
    </p:spTree>
    <p:extLst>
      <p:ext uri="{BB962C8B-B14F-4D97-AF65-F5344CB8AC3E}">
        <p14:creationId xmlns:p14="http://schemas.microsoft.com/office/powerpoint/2010/main" val="12516237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C1997D0D-9988-498A-8D32-CAFF5AC0B5E6}"/>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277826" y="565830"/>
            <a:ext cx="9636347" cy="5896462"/>
          </a:xfrm>
          <a:prstGeom prst="rect">
            <a:avLst/>
          </a:prstGeom>
        </p:spPr>
      </p:pic>
      <p:sp>
        <p:nvSpPr>
          <p:cNvPr id="2" name="Title 1">
            <a:extLst>
              <a:ext uri="{FF2B5EF4-FFF2-40B4-BE49-F238E27FC236}">
                <a16:creationId xmlns:a16="http://schemas.microsoft.com/office/drawing/2014/main" id="{40687A83-8913-49E6-A715-95A016FBF067}"/>
              </a:ext>
            </a:extLst>
          </p:cNvPr>
          <p:cNvSpPr>
            <a:spLocks noGrp="1"/>
          </p:cNvSpPr>
          <p:nvPr>
            <p:ph type="title"/>
          </p:nvPr>
        </p:nvSpPr>
        <p:spPr/>
        <p:txBody>
          <a:bodyPr/>
          <a:lstStyle/>
          <a:p>
            <a:r>
              <a:rPr lang="en-GB"/>
              <a:t>More resources</a:t>
            </a:r>
          </a:p>
        </p:txBody>
      </p:sp>
      <p:sp>
        <p:nvSpPr>
          <p:cNvPr id="18" name="TextBox 17">
            <a:extLst>
              <a:ext uri="{FF2B5EF4-FFF2-40B4-BE49-F238E27FC236}">
                <a16:creationId xmlns:a16="http://schemas.microsoft.com/office/drawing/2014/main" id="{90CF117D-5386-4B3F-8C25-BEFC6FF36C12}"/>
              </a:ext>
            </a:extLst>
          </p:cNvPr>
          <p:cNvSpPr txBox="1"/>
          <p:nvPr/>
        </p:nvSpPr>
        <p:spPr>
          <a:xfrm>
            <a:off x="3051544" y="1382233"/>
            <a:ext cx="6253670" cy="461665"/>
          </a:xfrm>
          <a:prstGeom prst="rect">
            <a:avLst/>
          </a:prstGeom>
          <a:noFill/>
        </p:spPr>
        <p:txBody>
          <a:bodyPr wrap="square" rtlCol="0">
            <a:spAutoFit/>
          </a:bodyPr>
          <a:lstStyle/>
          <a:p>
            <a:pPr algn="ctr"/>
            <a:r>
              <a:rPr lang="en-GB" sz="2400"/>
              <a:t>MORE RESOURSCES AT</a:t>
            </a:r>
          </a:p>
        </p:txBody>
      </p:sp>
      <p:sp>
        <p:nvSpPr>
          <p:cNvPr id="15" name="TextBox 14">
            <a:extLst>
              <a:ext uri="{FF2B5EF4-FFF2-40B4-BE49-F238E27FC236}">
                <a16:creationId xmlns:a16="http://schemas.microsoft.com/office/drawing/2014/main" id="{7E786403-4259-401C-B5EB-BBB01A8E16A0}"/>
              </a:ext>
            </a:extLst>
          </p:cNvPr>
          <p:cNvSpPr txBox="1"/>
          <p:nvPr/>
        </p:nvSpPr>
        <p:spPr>
          <a:xfrm>
            <a:off x="3264195" y="2642027"/>
            <a:ext cx="6118718" cy="1308050"/>
          </a:xfrm>
          <a:prstGeom prst="rect">
            <a:avLst/>
          </a:prstGeom>
        </p:spPr>
        <p:txBody>
          <a:bodyPr wrap="square" lIns="0" tIns="0" rIns="0" bIns="0" rtlCol="0" anchor="t">
            <a:spAutoFit/>
          </a:bodyPr>
          <a:lstStyle/>
          <a:p>
            <a:pPr algn="ctr">
              <a:lnSpc>
                <a:spcPts val="3359"/>
              </a:lnSpc>
            </a:pPr>
            <a:r>
              <a:rPr lang="en-US" sz="3200" baseline="0">
                <a:solidFill>
                  <a:schemeClr val="bg1">
                    <a:lumMod val="50000"/>
                  </a:schemeClr>
                </a:solidFill>
                <a:latin typeface="Arial" panose="020B0604020202020204" pitchFamily="34" charset="0"/>
                <a:cs typeface="Arial" panose="020B0604020202020204" pitchFamily="34" charset="0"/>
                <a:hlinkClick r:id="rId3"/>
              </a:rPr>
              <a:t>HistoricEngland.org.uk/Education</a:t>
            </a:r>
            <a:endParaRPr lang="en-US" sz="3200" baseline="0">
              <a:solidFill>
                <a:schemeClr val="bg1">
                  <a:lumMod val="50000"/>
                </a:schemeClr>
              </a:solidFill>
              <a:latin typeface="Arial" panose="020B0604020202020204" pitchFamily="34" charset="0"/>
              <a:cs typeface="Arial" panose="020B0604020202020204" pitchFamily="34" charset="0"/>
            </a:endParaRPr>
          </a:p>
          <a:p>
            <a:pPr algn="ctr">
              <a:lnSpc>
                <a:spcPts val="3359"/>
              </a:lnSpc>
            </a:pPr>
            <a:r>
              <a:rPr lang="en-US" sz="3200" baseline="0">
                <a:solidFill>
                  <a:schemeClr val="bg1">
                    <a:lumMod val="50000"/>
                  </a:schemeClr>
                </a:solidFill>
                <a:latin typeface="Arial" panose="020B0604020202020204" pitchFamily="34" charset="0"/>
                <a:cs typeface="Arial" panose="020B0604020202020204" pitchFamily="34" charset="0"/>
              </a:rPr>
              <a:t> </a:t>
            </a:r>
          </a:p>
          <a:p>
            <a:pPr algn="ctr">
              <a:lnSpc>
                <a:spcPts val="3359"/>
              </a:lnSpc>
            </a:pPr>
            <a:r>
              <a:rPr lang="en-US" sz="3200" baseline="0">
                <a:solidFill>
                  <a:srgbClr val="737373"/>
                </a:solidFill>
                <a:latin typeface="Arial" panose="020B0604020202020204" pitchFamily="34" charset="0"/>
                <a:cs typeface="Arial" panose="020B0604020202020204" pitchFamily="34" charset="0"/>
                <a:hlinkClick r:id="rId4"/>
              </a:rPr>
              <a:t>contact@historicengland.org.uk</a:t>
            </a:r>
            <a:endParaRPr lang="en-US" sz="3200" baseline="0">
              <a:solidFill>
                <a:srgbClr val="737373"/>
              </a:solidFill>
              <a:latin typeface="Arial" panose="020B0604020202020204" pitchFamily="34" charset="0"/>
              <a:cs typeface="Arial" panose="020B0604020202020204" pitchFamily="34" charset="0"/>
            </a:endParaRPr>
          </a:p>
        </p:txBody>
      </p:sp>
      <p:pic>
        <p:nvPicPr>
          <p:cNvPr id="16" name="Picture 7" descr="Historic England logo">
            <a:extLst>
              <a:ext uri="{FF2B5EF4-FFF2-40B4-BE49-F238E27FC236}">
                <a16:creationId xmlns:a16="http://schemas.microsoft.com/office/drawing/2014/main" id="{1ED56333-3D6D-402E-AC99-95FEF75BA2F2}"/>
              </a:ext>
            </a:extLst>
          </p:cNvPr>
          <p:cNvPicPr>
            <a:picLocks noChangeAspect="1"/>
          </p:cNvPicPr>
          <p:nvPr/>
        </p:nvPicPr>
        <p:blipFill>
          <a:blip r:embed="rId5"/>
          <a:srcRect/>
          <a:stretch>
            <a:fillRect/>
          </a:stretch>
        </p:blipFill>
        <p:spPr>
          <a:xfrm>
            <a:off x="4120545" y="4515907"/>
            <a:ext cx="3950909" cy="1308050"/>
          </a:xfrm>
          <a:prstGeom prst="rect">
            <a:avLst/>
          </a:prstGeom>
        </p:spPr>
      </p:pic>
    </p:spTree>
    <p:extLst>
      <p:ext uri="{BB962C8B-B14F-4D97-AF65-F5344CB8AC3E}">
        <p14:creationId xmlns:p14="http://schemas.microsoft.com/office/powerpoint/2010/main" val="7250735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67F3C-4BBD-4E82-4719-76E83CC251D9}"/>
              </a:ext>
            </a:extLst>
          </p:cNvPr>
          <p:cNvSpPr>
            <a:spLocks noGrp="1"/>
          </p:cNvSpPr>
          <p:nvPr>
            <p:ph type="title"/>
          </p:nvPr>
        </p:nvSpPr>
        <p:spPr/>
        <p:txBody>
          <a:bodyPr/>
          <a:lstStyle/>
          <a:p>
            <a:r>
              <a:rPr lang="en-US" dirty="0"/>
              <a:t>Picture 3 – Statues on City Hall, Bradford</a:t>
            </a:r>
          </a:p>
        </p:txBody>
      </p:sp>
      <p:pic>
        <p:nvPicPr>
          <p:cNvPr id="6" name="Picture 5" descr="Photo of a statue of a figure on the outside of a building. ">
            <a:extLst>
              <a:ext uri="{FF2B5EF4-FFF2-40B4-BE49-F238E27FC236}">
                <a16:creationId xmlns:a16="http://schemas.microsoft.com/office/drawing/2014/main" id="{1B9EE5F0-B840-623E-A514-A0C285EADEF7}"/>
              </a:ext>
            </a:extLst>
          </p:cNvPr>
          <p:cNvPicPr>
            <a:picLocks noChangeAspect="1"/>
          </p:cNvPicPr>
          <p:nvPr/>
        </p:nvPicPr>
        <p:blipFill>
          <a:blip r:embed="rId3">
            <a:lum/>
            <a:alphaModFix/>
          </a:blip>
          <a:srcRect/>
          <a:stretch>
            <a:fillRect/>
          </a:stretch>
        </p:blipFill>
        <p:spPr>
          <a:xfrm>
            <a:off x="1870207" y="1470714"/>
            <a:ext cx="2313866" cy="5022160"/>
          </a:xfrm>
          <a:prstGeom prst="rect">
            <a:avLst/>
          </a:prstGeom>
          <a:noFill/>
          <a:ln>
            <a:noFill/>
          </a:ln>
        </p:spPr>
      </p:pic>
      <p:pic>
        <p:nvPicPr>
          <p:cNvPr id="7" name="Picture 6">
            <a:extLst>
              <a:ext uri="{FF2B5EF4-FFF2-40B4-BE49-F238E27FC236}">
                <a16:creationId xmlns:a16="http://schemas.microsoft.com/office/drawing/2014/main" id="{0B2FE475-75CC-EBB7-0B2E-CB94CB812A7E}"/>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rot="16200000">
            <a:off x="408913" y="2713204"/>
            <a:ext cx="5277561" cy="2646277"/>
          </a:xfrm>
          <a:prstGeom prst="rect">
            <a:avLst/>
          </a:prstGeom>
        </p:spPr>
      </p:pic>
      <p:pic>
        <p:nvPicPr>
          <p:cNvPr id="4" name="Picture 3" descr="Photo of a statue of a figure on the outside of a building. ">
            <a:extLst>
              <a:ext uri="{FF2B5EF4-FFF2-40B4-BE49-F238E27FC236}">
                <a16:creationId xmlns:a16="http://schemas.microsoft.com/office/drawing/2014/main" id="{6AF2DD4E-4A31-EBFB-E554-B5F4F1EBD003}"/>
              </a:ext>
            </a:extLst>
          </p:cNvPr>
          <p:cNvPicPr>
            <a:picLocks noChangeAspect="1"/>
          </p:cNvPicPr>
          <p:nvPr/>
        </p:nvPicPr>
        <p:blipFill>
          <a:blip r:embed="rId5" cstate="print">
            <a:lum/>
            <a:alphaModFix/>
            <a:extLst>
              <a:ext uri="{28A0092B-C50C-407E-A947-70E740481C1C}">
                <a14:useLocalDpi xmlns:a14="http://schemas.microsoft.com/office/drawing/2010/main"/>
              </a:ext>
            </a:extLst>
          </a:blip>
          <a:srcRect/>
          <a:stretch>
            <a:fillRect/>
          </a:stretch>
        </p:blipFill>
        <p:spPr>
          <a:xfrm rot="5407198">
            <a:off x="4634845" y="2474690"/>
            <a:ext cx="5004594" cy="3002919"/>
          </a:xfrm>
          <a:prstGeom prst="rect">
            <a:avLst/>
          </a:prstGeom>
          <a:noFill/>
          <a:ln>
            <a:noFill/>
          </a:ln>
        </p:spPr>
      </p:pic>
      <p:pic>
        <p:nvPicPr>
          <p:cNvPr id="8" name="Picture 7">
            <a:extLst>
              <a:ext uri="{FF2B5EF4-FFF2-40B4-BE49-F238E27FC236}">
                <a16:creationId xmlns:a16="http://schemas.microsoft.com/office/drawing/2014/main" id="{15C72996-9E3C-D2A3-1A5D-B72317BE994B}"/>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rot="16200000">
            <a:off x="4508761" y="2277623"/>
            <a:ext cx="5277558" cy="3334553"/>
          </a:xfrm>
          <a:prstGeom prst="rect">
            <a:avLst/>
          </a:prstGeom>
        </p:spPr>
      </p:pic>
    </p:spTree>
    <p:extLst>
      <p:ext uri="{BB962C8B-B14F-4D97-AF65-F5344CB8AC3E}">
        <p14:creationId xmlns:p14="http://schemas.microsoft.com/office/powerpoint/2010/main" val="25964844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67F3C-4BBD-4E82-4719-76E83CC251D9}"/>
              </a:ext>
            </a:extLst>
          </p:cNvPr>
          <p:cNvSpPr>
            <a:spLocks noGrp="1"/>
          </p:cNvSpPr>
          <p:nvPr>
            <p:ph type="title"/>
          </p:nvPr>
        </p:nvSpPr>
        <p:spPr>
          <a:xfrm rot="5400000">
            <a:off x="7619998" y="3073856"/>
            <a:ext cx="6405883" cy="710288"/>
          </a:xfrm>
        </p:spPr>
        <p:txBody>
          <a:bodyPr>
            <a:normAutofit fontScale="90000"/>
          </a:bodyPr>
          <a:lstStyle/>
          <a:p>
            <a:r>
              <a:rPr lang="en-US" dirty="0"/>
              <a:t>Picture 4 – Lord Mayor Thompson</a:t>
            </a:r>
          </a:p>
        </p:txBody>
      </p:sp>
      <p:pic>
        <p:nvPicPr>
          <p:cNvPr id="3" name="Picture 2" descr="Black and white of white man sitting on a high-backed arm chair. He is wearing a suit and waistcoats. He has short hair and a beard. ">
            <a:extLst>
              <a:ext uri="{FF2B5EF4-FFF2-40B4-BE49-F238E27FC236}">
                <a16:creationId xmlns:a16="http://schemas.microsoft.com/office/drawing/2014/main" id="{477BAB66-1E1E-448F-76DA-E4B696A90329}"/>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rot="5400000">
            <a:off x="2552532" y="-801081"/>
            <a:ext cx="5158112" cy="8554776"/>
          </a:xfrm>
          <a:prstGeom prst="rect">
            <a:avLst/>
          </a:prstGeom>
        </p:spPr>
      </p:pic>
      <p:pic>
        <p:nvPicPr>
          <p:cNvPr id="7" name="Picture 6">
            <a:extLst>
              <a:ext uri="{FF2B5EF4-FFF2-40B4-BE49-F238E27FC236}">
                <a16:creationId xmlns:a16="http://schemas.microsoft.com/office/drawing/2014/main" id="{0B2FE475-75CC-EBB7-0B2E-CB94CB812A7E}"/>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619760" y="611646"/>
            <a:ext cx="8997012" cy="5730229"/>
          </a:xfrm>
          <a:prstGeom prst="rect">
            <a:avLst/>
          </a:prstGeom>
        </p:spPr>
      </p:pic>
    </p:spTree>
    <p:extLst>
      <p:ext uri="{BB962C8B-B14F-4D97-AF65-F5344CB8AC3E}">
        <p14:creationId xmlns:p14="http://schemas.microsoft.com/office/powerpoint/2010/main" val="12094909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69827D2-D5AE-1936-B167-11088701A0C0}"/>
              </a:ext>
            </a:extLst>
          </p:cNvPr>
          <p:cNvSpPr txBox="1">
            <a:spLocks noGrp="1"/>
          </p:cNvSpPr>
          <p:nvPr>
            <p:ph type="title" idx="4294967295"/>
          </p:nvPr>
        </p:nvSpPr>
        <p:spPr>
          <a:xfrm rot="5400000">
            <a:off x="7619998" y="3073856"/>
            <a:ext cx="6405883" cy="710288"/>
          </a:xfrm>
          <a:prstGeom prst="rect">
            <a:avLst/>
          </a:prstGeom>
          <a:noFill/>
          <a:ln>
            <a:noFill/>
            <a:prstDash/>
          </a:ln>
          <a:effectLst/>
        </p:spPr>
        <p:txBody>
          <a:bodyPr rot="0" spcFirstLastPara="0" vertOverflow="overflow" horzOverflow="overflow" vert="horz" wrap="square" lIns="0" tIns="45720" rIns="91440" bIns="45720" numCol="1" spcCol="0" rtlCol="0" fromWordArt="0" anchor="ctr" anchorCtr="0" forceAA="0" compatLnSpc="1">
            <a:prstTxWarp prst="textNoShape">
              <a:avLst/>
            </a:prstTxWarp>
            <a:normAutofit fontScale="97500"/>
          </a:bodyPr>
          <a:lstStyle>
            <a:lvl1pPr algn="l" defTabSz="914400" rtl="0" eaLnBrk="1" latinLnBrk="0" hangingPunct="1">
              <a:lnSpc>
                <a:spcPct val="90000"/>
              </a:lnSpc>
              <a:spcBef>
                <a:spcPct val="0"/>
              </a:spcBef>
              <a:buNone/>
              <a:defRPr sz="3200" b="1" i="0" kern="1200" baseline="0">
                <a:solidFill>
                  <a:srgbClr val="597F32"/>
                </a:solidFill>
                <a:latin typeface="Arial" panose="020B0604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597F32"/>
                </a:solidFill>
                <a:effectLst/>
                <a:uLnTx/>
                <a:uFillTx/>
                <a:latin typeface="Arial" panose="020B0604020202020204" pitchFamily="34" charset="0"/>
                <a:ea typeface="+mj-ea"/>
                <a:cs typeface="+mj-cs"/>
              </a:rPr>
              <a:t>Picture 5 – Winston Churchill</a:t>
            </a:r>
          </a:p>
        </p:txBody>
      </p:sp>
      <p:pic>
        <p:nvPicPr>
          <p:cNvPr id="4" name="Picture 2" descr="A photo of a statue of Winston Churchill. He is stooping a little and wearing a suit jacket, waistcoat. ">
            <a:extLst>
              <a:ext uri="{FF2B5EF4-FFF2-40B4-BE49-F238E27FC236}">
                <a16:creationId xmlns:a16="http://schemas.microsoft.com/office/drawing/2014/main" id="{BA352C82-F879-F1A1-BFEC-1329BC53A918}"/>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rot="5400000">
            <a:off x="2127365" y="-323715"/>
            <a:ext cx="5633921" cy="76652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0B2FE475-75CC-EBB7-0B2E-CB94CB812A7E}"/>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55040" y="253916"/>
            <a:ext cx="8016239" cy="6413421"/>
          </a:xfrm>
          <a:prstGeom prst="rect">
            <a:avLst/>
          </a:prstGeom>
        </p:spPr>
      </p:pic>
    </p:spTree>
    <p:extLst>
      <p:ext uri="{BB962C8B-B14F-4D97-AF65-F5344CB8AC3E}">
        <p14:creationId xmlns:p14="http://schemas.microsoft.com/office/powerpoint/2010/main" val="467778929"/>
      </p:ext>
    </p:extLst>
  </p:cSld>
  <p:clrMapOvr>
    <a:masterClrMapping/>
  </p:clrMapOvr>
</p:sld>
</file>

<file path=ppt/theme/theme1.xml><?xml version="1.0" encoding="utf-8"?>
<a:theme xmlns:a="http://schemas.openxmlformats.org/drawingml/2006/main" name="Office Theme">
  <a:themeElements>
    <a:clrScheme name="HistoricEngland-Colours">
      <a:dk1>
        <a:srgbClr val="000000"/>
      </a:dk1>
      <a:lt1>
        <a:srgbClr val="FFFFFF"/>
      </a:lt1>
      <a:dk2>
        <a:srgbClr val="1F497D"/>
      </a:dk2>
      <a:lt2>
        <a:srgbClr val="EEECE1"/>
      </a:lt2>
      <a:accent1>
        <a:srgbClr val="65B9E3"/>
      </a:accent1>
      <a:accent2>
        <a:srgbClr val="F192B3"/>
      </a:accent2>
      <a:accent3>
        <a:srgbClr val="7FB5A9"/>
      </a:accent3>
      <a:accent4>
        <a:srgbClr val="F5C946"/>
      </a:accent4>
      <a:accent5>
        <a:srgbClr val="A761FF"/>
      </a:accent5>
      <a:accent6>
        <a:srgbClr val="F18C5C"/>
      </a:accent6>
      <a:hlink>
        <a:srgbClr val="32A2DB"/>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3cb168fb-557d-4aff-aaa1-591c64e5f6f0">
      <UserInfo>
        <DisplayName>Horsley, Daisy</DisplayName>
        <AccountId>21</AccountId>
        <AccountType/>
      </UserInfo>
      <UserInfo>
        <DisplayName>Angel, Victoria</DisplayName>
        <AccountId>24</AccountId>
        <AccountType/>
      </UserInfo>
    </SharedWithUsers>
    <_activity xmlns="be30f734-6a04-496a-ba73-5e5e8d7e44d2"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E6E8938743425438F2EDCFC960B8DB1" ma:contentTypeVersion="15" ma:contentTypeDescription="Create a new document." ma:contentTypeScope="" ma:versionID="b874dd9b998a3b814aeccda84769c1ef">
  <xsd:schema xmlns:xsd="http://www.w3.org/2001/XMLSchema" xmlns:xs="http://www.w3.org/2001/XMLSchema" xmlns:p="http://schemas.microsoft.com/office/2006/metadata/properties" xmlns:ns3="3cb168fb-557d-4aff-aaa1-591c64e5f6f0" xmlns:ns4="be30f734-6a04-496a-ba73-5e5e8d7e44d2" targetNamespace="http://schemas.microsoft.com/office/2006/metadata/properties" ma:root="true" ma:fieldsID="bc6165daa2a6fe768080225ad7a2e212" ns3:_="" ns4:_="">
    <xsd:import namespace="3cb168fb-557d-4aff-aaa1-591c64e5f6f0"/>
    <xsd:import namespace="be30f734-6a04-496a-ba73-5e5e8d7e44d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ServiceDateTaken" minOccurs="0"/>
                <xsd:element ref="ns4:MediaServiceLocation" minOccurs="0"/>
                <xsd:element ref="ns4:MediaLengthInSeconds" minOccurs="0"/>
                <xsd:element ref="ns4: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b168fb-557d-4aff-aaa1-591c64e5f6f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e30f734-6a04-496a-ba73-5e5e8d7e44d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16D2E43-4F90-40BF-B410-9AF81C15F411}">
  <ds:schemaRefs>
    <ds:schemaRef ds:uri="http://purl.org/dc/dcmitype/"/>
    <ds:schemaRef ds:uri="http://schemas.microsoft.com/office/2006/metadata/properties"/>
    <ds:schemaRef ds:uri="3cb168fb-557d-4aff-aaa1-591c64e5f6f0"/>
    <ds:schemaRef ds:uri="http://www.w3.org/XML/1998/namespace"/>
    <ds:schemaRef ds:uri="be30f734-6a04-496a-ba73-5e5e8d7e44d2"/>
    <ds:schemaRef ds:uri="http://purl.org/dc/elements/1.1/"/>
    <ds:schemaRef ds:uri="http://schemas.microsoft.com/office/2006/documentManagement/types"/>
    <ds:schemaRef ds:uri="http://schemas.microsoft.com/office/infopath/2007/PartnerControls"/>
    <ds:schemaRef ds:uri="http://schemas.openxmlformats.org/package/2006/metadata/core-properties"/>
    <ds:schemaRef ds:uri="http://purl.org/dc/terms/"/>
  </ds:schemaRefs>
</ds:datastoreItem>
</file>

<file path=customXml/itemProps2.xml><?xml version="1.0" encoding="utf-8"?>
<ds:datastoreItem xmlns:ds="http://schemas.openxmlformats.org/officeDocument/2006/customXml" ds:itemID="{8921F565-DE58-4D2E-B103-5CB618AE7BD9}">
  <ds:schemaRefs>
    <ds:schemaRef ds:uri="http://schemas.microsoft.com/sharepoint/v3/contenttype/forms"/>
  </ds:schemaRefs>
</ds:datastoreItem>
</file>

<file path=customXml/itemProps3.xml><?xml version="1.0" encoding="utf-8"?>
<ds:datastoreItem xmlns:ds="http://schemas.openxmlformats.org/officeDocument/2006/customXml" ds:itemID="{C904DFA7-9813-4078-BFF1-CD3E0309C0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b168fb-557d-4aff-aaa1-591c64e5f6f0"/>
    <ds:schemaRef ds:uri="be30f734-6a04-496a-ba73-5e5e8d7e44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870</TotalTime>
  <Words>3483</Words>
  <Application>Microsoft Office PowerPoint</Application>
  <PresentationFormat>Widescreen</PresentationFormat>
  <Paragraphs>398</Paragraphs>
  <Slides>61</Slides>
  <Notes>47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61</vt:i4>
      </vt:variant>
    </vt:vector>
  </HeadingPairs>
  <TitlesOfParts>
    <vt:vector size="65" baseType="lpstr">
      <vt:lpstr>Arial</vt:lpstr>
      <vt:lpstr>Calibri</vt:lpstr>
      <vt:lpstr>Source Sans Pro Bold</vt:lpstr>
      <vt:lpstr>Office Theme</vt:lpstr>
      <vt:lpstr>Knowing Bradford: How can buildings tell a story? </vt:lpstr>
      <vt:lpstr>Knowing Bradford: How can buildings tell a story? 1 </vt:lpstr>
      <vt:lpstr>How to use this PPT</vt:lpstr>
      <vt:lpstr>Scene 1</vt:lpstr>
      <vt:lpstr>Picture 1 – City Hall, Bradford</vt:lpstr>
      <vt:lpstr>Picture 2 – Palacio Vecchio, Florence</vt:lpstr>
      <vt:lpstr>Picture 3 – Statues on City Hall, Bradford</vt:lpstr>
      <vt:lpstr>Picture 4 – Lord Mayor Thompson</vt:lpstr>
      <vt:lpstr>Picture 5 – Winston Churchill</vt:lpstr>
      <vt:lpstr>Picture 6 – City Park and Mirror Pool, Bradford</vt:lpstr>
      <vt:lpstr>TASK: City Hall Re-cap 1</vt:lpstr>
      <vt:lpstr>TASK: City Hall Re-cap 2</vt:lpstr>
      <vt:lpstr>TASK: City Hall Re-cap 3</vt:lpstr>
      <vt:lpstr>City Hall Re-cap</vt:lpstr>
      <vt:lpstr>Scene 2</vt:lpstr>
      <vt:lpstr>Picture 7 – The Alhambra, Bradford</vt:lpstr>
      <vt:lpstr>Picture 8 – The Alhambra, Spain</vt:lpstr>
      <vt:lpstr>Picture 9 – Francis Laidler</vt:lpstr>
      <vt:lpstr>Picture 10 – Past Panto Programme</vt:lpstr>
      <vt:lpstr>Picture 11 – Sunbeams</vt:lpstr>
      <vt:lpstr>Picture 12 – The Dresser</vt:lpstr>
      <vt:lpstr>Picture 13 – Bradford Singers</vt:lpstr>
      <vt:lpstr>TASK: Alhambra Re-cap 1</vt:lpstr>
      <vt:lpstr>TASK: Alhambra Re-cap 2</vt:lpstr>
      <vt:lpstr>TASK: Alhambra Re-cap –Match the name</vt:lpstr>
      <vt:lpstr>Alhambra Re-cap</vt:lpstr>
      <vt:lpstr>TASK: Alhambra Re-cap answers</vt:lpstr>
      <vt:lpstr>Scene 3</vt:lpstr>
      <vt:lpstr>Picture 14 – Midland Hotel</vt:lpstr>
      <vt:lpstr>Picture 15 – Henry Irving </vt:lpstr>
      <vt:lpstr>Picture 16 – Henry Irving </vt:lpstr>
      <vt:lpstr>Picture 17 – Laurel and Hardy</vt:lpstr>
      <vt:lpstr>Picture 18 – The Beatles</vt:lpstr>
      <vt:lpstr>Scene 4</vt:lpstr>
      <vt:lpstr>Picture 19 – Bradford Playhouse</vt:lpstr>
      <vt:lpstr>Picture 20 – JB Priestley</vt:lpstr>
      <vt:lpstr>Picture 21 – Plaque for Independent Labour Party</vt:lpstr>
      <vt:lpstr>Picture 22 – Barbara Castle</vt:lpstr>
      <vt:lpstr>Picture 23 – Little Germany</vt:lpstr>
      <vt:lpstr>Scene 5</vt:lpstr>
      <vt:lpstr>Picture 24 – The Wool Exchange</vt:lpstr>
      <vt:lpstr>Picture 25 – Titus Salt</vt:lpstr>
      <vt:lpstr>Picture 26 – Samuel Lister</vt:lpstr>
      <vt:lpstr>Picture 27 – Saltaire</vt:lpstr>
      <vt:lpstr>Picture 28 – Modern Map of Saltaire</vt:lpstr>
      <vt:lpstr>Picture 29 – Jonathan Silver</vt:lpstr>
      <vt:lpstr>Scene 6</vt:lpstr>
      <vt:lpstr>Picture 30 – Drummond Mill</vt:lpstr>
      <vt:lpstr>Picture 31 – Drummond Mill</vt:lpstr>
      <vt:lpstr>Scene 7</vt:lpstr>
      <vt:lpstr>Picture 32 – Valley Parade</vt:lpstr>
      <vt:lpstr>Picture 33 – Bradford Park Avenue</vt:lpstr>
      <vt:lpstr>Picture 34 – Manningham FC (Rugby Football)</vt:lpstr>
      <vt:lpstr>Picture 35 – Bradford City 1903/04</vt:lpstr>
      <vt:lpstr>Picture 36 – Female Footballers</vt:lpstr>
      <vt:lpstr>Picture 37 – Bradford Sports People</vt:lpstr>
      <vt:lpstr>Picture 38 – Bradford Sports People</vt:lpstr>
      <vt:lpstr>TASK: Sport Re-cap</vt:lpstr>
      <vt:lpstr>TASK: City Hall Re-cap</vt:lpstr>
      <vt:lpstr>Sport Re-cap</vt:lpstr>
      <vt:lpstr>More 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Cheese, Emily-Ann</dc:creator>
  <cp:lastModifiedBy>Catherine McHarg</cp:lastModifiedBy>
  <cp:revision>6</cp:revision>
  <dcterms:created xsi:type="dcterms:W3CDTF">2022-11-29T11:24:41Z</dcterms:created>
  <dcterms:modified xsi:type="dcterms:W3CDTF">2024-10-31T15:42:38Z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0x010100AE6E8938743425438F2EDCFC960B8DB1</vt:lpwstr>
  </property>
  <property fmtid="{D5CDD505-2E9C-101B-9397-08002B2CF9AE}" pid="3" name="MediaServiceImageTags">
    <vt:lpwstr/>
  </property>
</Properties>
</file>