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478" r:id="rId5"/>
    <p:sldId id="481" r:id="rId6"/>
    <p:sldId id="453" r:id="rId7"/>
    <p:sldId id="459" r:id="rId8"/>
    <p:sldId id="471" r:id="rId9"/>
    <p:sldId id="473" r:id="rId10"/>
    <p:sldId id="475" r:id="rId11"/>
    <p:sldId id="485" r:id="rId12"/>
    <p:sldId id="483" r:id="rId13"/>
    <p:sldId id="474" r:id="rId14"/>
    <p:sldId id="4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4EE"/>
    <a:srgbClr val="F2B8AE"/>
    <a:srgbClr val="F9BB24"/>
    <a:srgbClr val="F25244"/>
    <a:srgbClr val="BBEBA0"/>
    <a:srgbClr val="CFA6EC"/>
    <a:srgbClr val="65DCB3"/>
    <a:srgbClr val="B6E8F9"/>
    <a:srgbClr val="1A8646"/>
    <a:srgbClr val="E5D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818B3-EE71-4E84-A1D4-CA9272840448}" v="130" dt="2025-09-05T10:26:01.327"/>
    <p1510:client id="{985A31AB-BC44-4D64-A34C-79617928DABD}" v="720" dt="2025-09-05T08:38:35.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8" autoAdjust="0"/>
    <p:restoredTop sz="77981" autoAdjust="0"/>
  </p:normalViewPr>
  <p:slideViewPr>
    <p:cSldViewPr snapToGrid="0">
      <p:cViewPr varScale="1">
        <p:scale>
          <a:sx n="86" d="100"/>
          <a:sy n="86" d="100"/>
        </p:scale>
        <p:origin x="426" y="90"/>
      </p:cViewPr>
      <p:guideLst>
        <p:guide orient="horz" pos="4110"/>
        <p:guide pos="374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766818B3-EE71-4E84-A1D4-CA9272840448}"/>
    <pc:docChg chg="custSel modSld">
      <pc:chgData name="McHarg, Catherine" userId="88b8f76c-9ae3-4745-88eb-fe0667a22af5" providerId="ADAL" clId="{766818B3-EE71-4E84-A1D4-CA9272840448}" dt="2025-09-05T10:26:19.083" v="143" actId="962"/>
      <pc:docMkLst>
        <pc:docMk/>
      </pc:docMkLst>
      <pc:sldChg chg="modSp mod">
        <pc:chgData name="McHarg, Catherine" userId="88b8f76c-9ae3-4745-88eb-fe0667a22af5" providerId="ADAL" clId="{766818B3-EE71-4E84-A1D4-CA9272840448}" dt="2025-09-05T10:20:53.046" v="5" actId="1076"/>
        <pc:sldMkLst>
          <pc:docMk/>
          <pc:sldMk cId="1449668562" sldId="474"/>
        </pc:sldMkLst>
        <pc:spChg chg="mod">
          <ac:chgData name="McHarg, Catherine" userId="88b8f76c-9ae3-4745-88eb-fe0667a22af5" providerId="ADAL" clId="{766818B3-EE71-4E84-A1D4-CA9272840448}" dt="2025-09-05T10:20:53.046" v="5" actId="1076"/>
          <ac:spMkLst>
            <pc:docMk/>
            <pc:sldMk cId="1449668562" sldId="474"/>
            <ac:spMk id="4" creationId="{69D26AC6-6C50-9602-D9CE-0894F88FDB3B}"/>
          </ac:spMkLst>
        </pc:spChg>
        <pc:spChg chg="mod">
          <ac:chgData name="McHarg, Catherine" userId="88b8f76c-9ae3-4745-88eb-fe0667a22af5" providerId="ADAL" clId="{766818B3-EE71-4E84-A1D4-CA9272840448}" dt="2025-09-05T10:20:53.046" v="5" actId="1076"/>
          <ac:spMkLst>
            <pc:docMk/>
            <pc:sldMk cId="1449668562" sldId="474"/>
            <ac:spMk id="16" creationId="{EAA1D837-1E68-EE3C-C40C-4B12D6022442}"/>
          </ac:spMkLst>
        </pc:spChg>
        <pc:picChg chg="mod modCrop">
          <ac:chgData name="McHarg, Catherine" userId="88b8f76c-9ae3-4745-88eb-fe0667a22af5" providerId="ADAL" clId="{766818B3-EE71-4E84-A1D4-CA9272840448}" dt="2025-09-05T10:20:40.804" v="4" actId="14100"/>
          <ac:picMkLst>
            <pc:docMk/>
            <pc:sldMk cId="1449668562" sldId="474"/>
            <ac:picMk id="8" creationId="{18D67D29-D014-6955-77FF-BD8EB64DBB1F}"/>
          </ac:picMkLst>
        </pc:picChg>
      </pc:sldChg>
      <pc:sldChg chg="modSp mod">
        <pc:chgData name="McHarg, Catherine" userId="88b8f76c-9ae3-4745-88eb-fe0667a22af5" providerId="ADAL" clId="{766818B3-EE71-4E84-A1D4-CA9272840448}" dt="2025-09-05T10:18:13.533" v="2" actId="962"/>
        <pc:sldMkLst>
          <pc:docMk/>
          <pc:sldMk cId="323501610" sldId="478"/>
        </pc:sldMkLst>
        <pc:picChg chg="mod">
          <ac:chgData name="McHarg, Catherine" userId="88b8f76c-9ae3-4745-88eb-fe0667a22af5" providerId="ADAL" clId="{766818B3-EE71-4E84-A1D4-CA9272840448}" dt="2025-09-05T10:18:13.533" v="2" actId="962"/>
          <ac:picMkLst>
            <pc:docMk/>
            <pc:sldMk cId="323501610" sldId="478"/>
            <ac:picMk id="3" creationId="{20E94335-C5C2-3715-9673-B636A1E39F71}"/>
          </ac:picMkLst>
        </pc:picChg>
      </pc:sldChg>
      <pc:sldChg chg="addSp delSp modSp mod modAnim">
        <pc:chgData name="McHarg, Catherine" userId="88b8f76c-9ae3-4745-88eb-fe0667a22af5" providerId="ADAL" clId="{766818B3-EE71-4E84-A1D4-CA9272840448}" dt="2025-09-05T10:26:19.083" v="143" actId="962"/>
        <pc:sldMkLst>
          <pc:docMk/>
          <pc:sldMk cId="1708200780" sldId="487"/>
        </pc:sldMkLst>
        <pc:spChg chg="mod">
          <ac:chgData name="McHarg, Catherine" userId="88b8f76c-9ae3-4745-88eb-fe0667a22af5" providerId="ADAL" clId="{766818B3-EE71-4E84-A1D4-CA9272840448}" dt="2025-09-05T10:24:51.680" v="136" actId="14100"/>
          <ac:spMkLst>
            <pc:docMk/>
            <pc:sldMk cId="1708200780" sldId="487"/>
            <ac:spMk id="3" creationId="{83519159-4B73-618F-5906-2B086BB536D3}"/>
          </ac:spMkLst>
        </pc:spChg>
        <pc:spChg chg="mod">
          <ac:chgData name="McHarg, Catherine" userId="88b8f76c-9ae3-4745-88eb-fe0667a22af5" providerId="ADAL" clId="{766818B3-EE71-4E84-A1D4-CA9272840448}" dt="2025-09-05T10:24:03.251" v="62" actId="20577"/>
          <ac:spMkLst>
            <pc:docMk/>
            <pc:sldMk cId="1708200780" sldId="487"/>
            <ac:spMk id="5" creationId="{1ADB7B62-4F71-2D47-AD8E-56863E5ED4EB}"/>
          </ac:spMkLst>
        </pc:spChg>
        <pc:spChg chg="add mod">
          <ac:chgData name="McHarg, Catherine" userId="88b8f76c-9ae3-4745-88eb-fe0667a22af5" providerId="ADAL" clId="{766818B3-EE71-4E84-A1D4-CA9272840448}" dt="2025-09-05T10:26:01.327" v="142"/>
          <ac:spMkLst>
            <pc:docMk/>
            <pc:sldMk cId="1708200780" sldId="487"/>
            <ac:spMk id="7" creationId="{6612D138-4300-D25D-2590-BAB47D70D69D}"/>
          </ac:spMkLst>
        </pc:spChg>
        <pc:spChg chg="add mod">
          <ac:chgData name="McHarg, Catherine" userId="88b8f76c-9ae3-4745-88eb-fe0667a22af5" providerId="ADAL" clId="{766818B3-EE71-4E84-A1D4-CA9272840448}" dt="2025-09-05T10:26:01.327" v="142"/>
          <ac:spMkLst>
            <pc:docMk/>
            <pc:sldMk cId="1708200780" sldId="487"/>
            <ac:spMk id="9" creationId="{733F3E61-64E2-28BC-DEB8-BE59D59C401C}"/>
          </ac:spMkLst>
        </pc:spChg>
        <pc:spChg chg="del mod">
          <ac:chgData name="McHarg, Catherine" userId="88b8f76c-9ae3-4745-88eb-fe0667a22af5" providerId="ADAL" clId="{766818B3-EE71-4E84-A1D4-CA9272840448}" dt="2025-09-05T10:25:59.375" v="140" actId="478"/>
          <ac:spMkLst>
            <pc:docMk/>
            <pc:sldMk cId="1708200780" sldId="487"/>
            <ac:spMk id="15" creationId="{E99871B7-F26B-F570-7125-7EA7FA62F336}"/>
          </ac:spMkLst>
        </pc:spChg>
        <pc:spChg chg="del mod">
          <ac:chgData name="McHarg, Catherine" userId="88b8f76c-9ae3-4745-88eb-fe0667a22af5" providerId="ADAL" clId="{766818B3-EE71-4E84-A1D4-CA9272840448}" dt="2025-09-05T10:26:00.226" v="141" actId="478"/>
          <ac:spMkLst>
            <pc:docMk/>
            <pc:sldMk cId="1708200780" sldId="487"/>
            <ac:spMk id="16" creationId="{E63C9B30-F17D-65BE-F23B-9562BCC0FA03}"/>
          </ac:spMkLst>
        </pc:spChg>
        <pc:grpChg chg="add mod">
          <ac:chgData name="McHarg, Catherine" userId="88b8f76c-9ae3-4745-88eb-fe0667a22af5" providerId="ADAL" clId="{766818B3-EE71-4E84-A1D4-CA9272840448}" dt="2025-09-05T10:26:19.083" v="143" actId="962"/>
          <ac:grpSpMkLst>
            <pc:docMk/>
            <pc:sldMk cId="1708200780" sldId="487"/>
            <ac:grpSpMk id="6" creationId="{5BE8D08F-6189-A633-7192-621D821A2DA3}"/>
          </ac:grpSpMkLst>
        </pc:grpChg>
        <pc:picChg chg="mod">
          <ac:chgData name="McHarg, Catherine" userId="88b8f76c-9ae3-4745-88eb-fe0667a22af5" providerId="ADAL" clId="{766818B3-EE71-4E84-A1D4-CA9272840448}" dt="2025-09-05T10:23:49.188" v="25" actId="20577"/>
          <ac:picMkLst>
            <pc:docMk/>
            <pc:sldMk cId="1708200780" sldId="487"/>
            <ac:picMk id="4" creationId="{D91A6473-84D9-4814-A314-5F651CE627AA}"/>
          </ac:picMkLst>
        </pc:picChg>
        <pc:picChg chg="mod modCrop">
          <ac:chgData name="McHarg, Catherine" userId="88b8f76c-9ae3-4745-88eb-fe0667a22af5" providerId="ADAL" clId="{766818B3-EE71-4E84-A1D4-CA9272840448}" dt="2025-09-05T10:25:24.350" v="138" actId="14100"/>
          <ac:picMkLst>
            <pc:docMk/>
            <pc:sldMk cId="1708200780" sldId="487"/>
            <ac:picMk id="8" creationId="{919AF792-4BEC-5A74-C120-F30411D799E9}"/>
          </ac:picMkLst>
        </pc:picChg>
      </pc:sldChg>
    </pc:docChg>
  </pc:docChgLst>
  <pc:docChgLst>
    <pc:chgData name="Phillips, Martin" userId="7f8588cb-833e-4c6d-be2a-175184cdd5d6" providerId="ADAL" clId="{985A31AB-BC44-4D64-A34C-79617928DABD}"/>
    <pc:docChg chg="undo custSel addSld delSld modSld modMainMaster">
      <pc:chgData name="Phillips, Martin" userId="7f8588cb-833e-4c6d-be2a-175184cdd5d6" providerId="ADAL" clId="{985A31AB-BC44-4D64-A34C-79617928DABD}" dt="2025-09-05T08:56:25.998" v="1436" actId="962"/>
      <pc:docMkLst>
        <pc:docMk/>
      </pc:docMkLst>
      <pc:sldChg chg="del">
        <pc:chgData name="Phillips, Martin" userId="7f8588cb-833e-4c6d-be2a-175184cdd5d6" providerId="ADAL" clId="{985A31AB-BC44-4D64-A34C-79617928DABD}" dt="2025-08-28T09:42:26.188" v="18" actId="47"/>
        <pc:sldMkLst>
          <pc:docMk/>
          <pc:sldMk cId="602609153" sldId="283"/>
        </pc:sldMkLst>
      </pc:sldChg>
      <pc:sldChg chg="del">
        <pc:chgData name="Phillips, Martin" userId="7f8588cb-833e-4c6d-be2a-175184cdd5d6" providerId="ADAL" clId="{985A31AB-BC44-4D64-A34C-79617928DABD}" dt="2025-08-28T09:42:27.712" v="19" actId="47"/>
        <pc:sldMkLst>
          <pc:docMk/>
          <pc:sldMk cId="2353640299" sldId="285"/>
        </pc:sldMkLst>
      </pc:sldChg>
      <pc:sldChg chg="del">
        <pc:chgData name="Phillips, Martin" userId="7f8588cb-833e-4c6d-be2a-175184cdd5d6" providerId="ADAL" clId="{985A31AB-BC44-4D64-A34C-79617928DABD}" dt="2025-08-28T09:42:27.712" v="19" actId="47"/>
        <pc:sldMkLst>
          <pc:docMk/>
          <pc:sldMk cId="333057673" sldId="286"/>
        </pc:sldMkLst>
      </pc:sldChg>
      <pc:sldChg chg="del">
        <pc:chgData name="Phillips, Martin" userId="7f8588cb-833e-4c6d-be2a-175184cdd5d6" providerId="ADAL" clId="{985A31AB-BC44-4D64-A34C-79617928DABD}" dt="2025-08-28T09:42:26.176" v="17" actId="47"/>
        <pc:sldMkLst>
          <pc:docMk/>
          <pc:sldMk cId="708060320" sldId="287"/>
        </pc:sldMkLst>
      </pc:sldChg>
      <pc:sldChg chg="del">
        <pc:chgData name="Phillips, Martin" userId="7f8588cb-833e-4c6d-be2a-175184cdd5d6" providerId="ADAL" clId="{985A31AB-BC44-4D64-A34C-79617928DABD}" dt="2025-08-28T09:42:26.176" v="17" actId="47"/>
        <pc:sldMkLst>
          <pc:docMk/>
          <pc:sldMk cId="359891337" sldId="289"/>
        </pc:sldMkLst>
      </pc:sldChg>
      <pc:sldChg chg="del">
        <pc:chgData name="Phillips, Martin" userId="7f8588cb-833e-4c6d-be2a-175184cdd5d6" providerId="ADAL" clId="{985A31AB-BC44-4D64-A34C-79617928DABD}" dt="2025-08-28T09:42:23.574" v="16" actId="47"/>
        <pc:sldMkLst>
          <pc:docMk/>
          <pc:sldMk cId="1958285999" sldId="291"/>
        </pc:sldMkLst>
      </pc:sldChg>
      <pc:sldChg chg="del">
        <pc:chgData name="Phillips, Martin" userId="7f8588cb-833e-4c6d-be2a-175184cdd5d6" providerId="ADAL" clId="{985A31AB-BC44-4D64-A34C-79617928DABD}" dt="2025-08-28T09:42:23.574" v="16" actId="47"/>
        <pc:sldMkLst>
          <pc:docMk/>
          <pc:sldMk cId="2076478782" sldId="292"/>
        </pc:sldMkLst>
      </pc:sldChg>
      <pc:sldChg chg="del">
        <pc:chgData name="Phillips, Martin" userId="7f8588cb-833e-4c6d-be2a-175184cdd5d6" providerId="ADAL" clId="{985A31AB-BC44-4D64-A34C-79617928DABD}" dt="2025-08-28T09:35:39.815" v="1" actId="47"/>
        <pc:sldMkLst>
          <pc:docMk/>
          <pc:sldMk cId="1668708215" sldId="309"/>
        </pc:sldMkLst>
      </pc:sldChg>
      <pc:sldChg chg="del">
        <pc:chgData name="Phillips, Martin" userId="7f8588cb-833e-4c6d-be2a-175184cdd5d6" providerId="ADAL" clId="{985A31AB-BC44-4D64-A34C-79617928DABD}" dt="2025-08-28T09:42:26.176" v="17" actId="47"/>
        <pc:sldMkLst>
          <pc:docMk/>
          <pc:sldMk cId="2605245185" sldId="310"/>
        </pc:sldMkLst>
      </pc:sldChg>
      <pc:sldChg chg="del">
        <pc:chgData name="Phillips, Martin" userId="7f8588cb-833e-4c6d-be2a-175184cdd5d6" providerId="ADAL" clId="{985A31AB-BC44-4D64-A34C-79617928DABD}" dt="2025-08-28T09:42:26.176" v="17" actId="47"/>
        <pc:sldMkLst>
          <pc:docMk/>
          <pc:sldMk cId="2739499449" sldId="343"/>
        </pc:sldMkLst>
      </pc:sldChg>
      <pc:sldChg chg="del">
        <pc:chgData name="Phillips, Martin" userId="7f8588cb-833e-4c6d-be2a-175184cdd5d6" providerId="ADAL" clId="{985A31AB-BC44-4D64-A34C-79617928DABD}" dt="2025-08-28T09:42:23.574" v="16" actId="47"/>
        <pc:sldMkLst>
          <pc:docMk/>
          <pc:sldMk cId="659483176" sldId="356"/>
        </pc:sldMkLst>
      </pc:sldChg>
      <pc:sldChg chg="del">
        <pc:chgData name="Phillips, Martin" userId="7f8588cb-833e-4c6d-be2a-175184cdd5d6" providerId="ADAL" clId="{985A31AB-BC44-4D64-A34C-79617928DABD}" dt="2025-08-28T09:42:26.176" v="17" actId="47"/>
        <pc:sldMkLst>
          <pc:docMk/>
          <pc:sldMk cId="1693127398" sldId="358"/>
        </pc:sldMkLst>
      </pc:sldChg>
      <pc:sldChg chg="del">
        <pc:chgData name="Phillips, Martin" userId="7f8588cb-833e-4c6d-be2a-175184cdd5d6" providerId="ADAL" clId="{985A31AB-BC44-4D64-A34C-79617928DABD}" dt="2025-08-28T09:42:23.574" v="16" actId="47"/>
        <pc:sldMkLst>
          <pc:docMk/>
          <pc:sldMk cId="3850329531" sldId="360"/>
        </pc:sldMkLst>
      </pc:sldChg>
      <pc:sldChg chg="del">
        <pc:chgData name="Phillips, Martin" userId="7f8588cb-833e-4c6d-be2a-175184cdd5d6" providerId="ADAL" clId="{985A31AB-BC44-4D64-A34C-79617928DABD}" dt="2025-08-28T09:42:26.176" v="17" actId="47"/>
        <pc:sldMkLst>
          <pc:docMk/>
          <pc:sldMk cId="825104220" sldId="361"/>
        </pc:sldMkLst>
      </pc:sldChg>
      <pc:sldChg chg="modSp add modTransition modAnim modNotesTx">
        <pc:chgData name="Phillips, Martin" userId="7f8588cb-833e-4c6d-be2a-175184cdd5d6" providerId="ADAL" clId="{985A31AB-BC44-4D64-A34C-79617928DABD}" dt="2025-09-05T05:15:54.322" v="1330"/>
        <pc:sldMkLst>
          <pc:docMk/>
          <pc:sldMk cId="2902798217" sldId="453"/>
        </pc:sldMkLst>
        <pc:spChg chg="mod">
          <ac:chgData name="Phillips, Martin" userId="7f8588cb-833e-4c6d-be2a-175184cdd5d6" providerId="ADAL" clId="{985A31AB-BC44-4D64-A34C-79617928DABD}" dt="2025-08-28T09:42:44.235" v="20" actId="20577"/>
          <ac:spMkLst>
            <pc:docMk/>
            <pc:sldMk cId="2902798217" sldId="453"/>
            <ac:spMk id="29" creationId="{2F2AFC28-902E-A858-B69C-CB51ABCD3F0F}"/>
          </ac:spMkLst>
        </pc:spChg>
      </pc:sldChg>
      <pc:sldChg chg="addSp delSp modSp add mod modTransition delAnim modAnim modNotesTx">
        <pc:chgData name="Phillips, Martin" userId="7f8588cb-833e-4c6d-be2a-175184cdd5d6" providerId="ADAL" clId="{985A31AB-BC44-4D64-A34C-79617928DABD}" dt="2025-09-05T08:55:28.340" v="1414" actId="962"/>
        <pc:sldMkLst>
          <pc:docMk/>
          <pc:sldMk cId="3506285443" sldId="459"/>
        </pc:sldMkLst>
        <pc:spChg chg="mod">
          <ac:chgData name="Phillips, Martin" userId="7f8588cb-833e-4c6d-be2a-175184cdd5d6" providerId="ADAL" clId="{985A31AB-BC44-4D64-A34C-79617928DABD}" dt="2025-09-05T08:55:28.340" v="1414" actId="962"/>
          <ac:spMkLst>
            <pc:docMk/>
            <pc:sldMk cId="3506285443" sldId="459"/>
            <ac:spMk id="8" creationId="{76E10DD8-7BFF-CB76-F754-1091C117AEAB}"/>
          </ac:spMkLst>
        </pc:spChg>
        <pc:spChg chg="ord">
          <ac:chgData name="Phillips, Martin" userId="7f8588cb-833e-4c6d-be2a-175184cdd5d6" providerId="ADAL" clId="{985A31AB-BC44-4D64-A34C-79617928DABD}" dt="2025-09-04T11:17:59.049" v="1101" actId="13244"/>
          <ac:spMkLst>
            <pc:docMk/>
            <pc:sldMk cId="3506285443" sldId="459"/>
            <ac:spMk id="10" creationId="{DE2F876F-77DC-6F42-7217-7554E3F80CF4}"/>
          </ac:spMkLst>
        </pc:spChg>
        <pc:spChg chg="mod">
          <ac:chgData name="Phillips, Martin" userId="7f8588cb-833e-4c6d-be2a-175184cdd5d6" providerId="ADAL" clId="{985A31AB-BC44-4D64-A34C-79617928DABD}" dt="2025-09-05T06:48:59.375" v="1359" actId="1076"/>
          <ac:spMkLst>
            <pc:docMk/>
            <pc:sldMk cId="3506285443" sldId="459"/>
            <ac:spMk id="29" creationId="{757ABBFC-6DF7-635F-7271-2518AEBC244E}"/>
          </ac:spMkLst>
        </pc:spChg>
        <pc:picChg chg="add mod ord">
          <ac:chgData name="Phillips, Martin" userId="7f8588cb-833e-4c6d-be2a-175184cdd5d6" providerId="ADAL" clId="{985A31AB-BC44-4D64-A34C-79617928DABD}" dt="2025-09-04T11:17:12.205" v="1096" actId="13244"/>
          <ac:picMkLst>
            <pc:docMk/>
            <pc:sldMk cId="3506285443" sldId="459"/>
            <ac:picMk id="3" creationId="{0FA9ED90-704D-6543-5CB2-B0799BDACFFC}"/>
          </ac:picMkLst>
        </pc:picChg>
        <pc:picChg chg="del">
          <ac:chgData name="Phillips, Martin" userId="7f8588cb-833e-4c6d-be2a-175184cdd5d6" providerId="ADAL" clId="{985A31AB-BC44-4D64-A34C-79617928DABD}" dt="2025-09-04T11:17:41.519" v="1099" actId="478"/>
          <ac:picMkLst>
            <pc:docMk/>
            <pc:sldMk cId="3506285443" sldId="459"/>
            <ac:picMk id="5" creationId="{41583B14-AA82-ECF6-C4DC-0D1780F3208A}"/>
          </ac:picMkLst>
        </pc:picChg>
        <pc:picChg chg="del mod">
          <ac:chgData name="Phillips, Martin" userId="7f8588cb-833e-4c6d-be2a-175184cdd5d6" providerId="ADAL" clId="{985A31AB-BC44-4D64-A34C-79617928DABD}" dt="2025-09-04T10:29:11.695" v="607" actId="478"/>
          <ac:picMkLst>
            <pc:docMk/>
            <pc:sldMk cId="3506285443" sldId="459"/>
            <ac:picMk id="1026" creationId="{925A1535-0EE9-5003-C839-46479D75CC47}"/>
          </ac:picMkLst>
        </pc:picChg>
      </pc:sldChg>
      <pc:sldChg chg="addSp delSp modSp add mod modTransition delAnim modAnim modNotesTx">
        <pc:chgData name="Phillips, Martin" userId="7f8588cb-833e-4c6d-be2a-175184cdd5d6" providerId="ADAL" clId="{985A31AB-BC44-4D64-A34C-79617928DABD}" dt="2025-09-05T08:55:42.248" v="1417" actId="962"/>
        <pc:sldMkLst>
          <pc:docMk/>
          <pc:sldMk cId="1612412685" sldId="471"/>
        </pc:sldMkLst>
        <pc:spChg chg="mod ord">
          <ac:chgData name="Phillips, Martin" userId="7f8588cb-833e-4c6d-be2a-175184cdd5d6" providerId="ADAL" clId="{985A31AB-BC44-4D64-A34C-79617928DABD}" dt="2025-09-05T08:37:59.058" v="1389" actId="14100"/>
          <ac:spMkLst>
            <pc:docMk/>
            <pc:sldMk cId="1612412685" sldId="471"/>
            <ac:spMk id="2" creationId="{030DF180-C217-2FBC-F87F-1AA436DBE827}"/>
          </ac:spMkLst>
        </pc:spChg>
        <pc:spChg chg="del mod topLvl">
          <ac:chgData name="Phillips, Martin" userId="7f8588cb-833e-4c6d-be2a-175184cdd5d6" providerId="ADAL" clId="{985A31AB-BC44-4D64-A34C-79617928DABD}" dt="2025-09-05T08:39:05.061" v="1410" actId="478"/>
          <ac:spMkLst>
            <pc:docMk/>
            <pc:sldMk cId="1612412685" sldId="471"/>
            <ac:spMk id="6" creationId="{3F896C03-DBE5-13FE-C716-4CC72463015B}"/>
          </ac:spMkLst>
        </pc:spChg>
        <pc:spChg chg="add del mod">
          <ac:chgData name="Phillips, Martin" userId="7f8588cb-833e-4c6d-be2a-175184cdd5d6" providerId="ADAL" clId="{985A31AB-BC44-4D64-A34C-79617928DABD}" dt="2025-09-04T10:46:22.348" v="773" actId="478"/>
          <ac:spMkLst>
            <pc:docMk/>
            <pc:sldMk cId="1612412685" sldId="471"/>
            <ac:spMk id="7" creationId="{17FF5E66-C185-B5C0-E095-88D3D0E4B3B3}"/>
          </ac:spMkLst>
        </pc:spChg>
        <pc:spChg chg="add mod">
          <ac:chgData name="Phillips, Martin" userId="7f8588cb-833e-4c6d-be2a-175184cdd5d6" providerId="ADAL" clId="{985A31AB-BC44-4D64-A34C-79617928DABD}" dt="2025-09-05T08:39:03.510" v="1409" actId="1076"/>
          <ac:spMkLst>
            <pc:docMk/>
            <pc:sldMk cId="1612412685" sldId="471"/>
            <ac:spMk id="7" creationId="{B63403C5-D65A-2B04-FF37-AAC4665D2C71}"/>
          </ac:spMkLst>
        </pc:spChg>
        <pc:spChg chg="mod">
          <ac:chgData name="Phillips, Martin" userId="7f8588cb-833e-4c6d-be2a-175184cdd5d6" providerId="ADAL" clId="{985A31AB-BC44-4D64-A34C-79617928DABD}" dt="2025-09-05T08:55:42.248" v="1417" actId="962"/>
          <ac:spMkLst>
            <pc:docMk/>
            <pc:sldMk cId="1612412685" sldId="471"/>
            <ac:spMk id="8" creationId="{2CA7B230-8DC0-2A29-C3BA-F2DDCC2CA216}"/>
          </ac:spMkLst>
        </pc:spChg>
        <pc:spChg chg="del mod topLvl">
          <ac:chgData name="Phillips, Martin" userId="7f8588cb-833e-4c6d-be2a-175184cdd5d6" providerId="ADAL" clId="{985A31AB-BC44-4D64-A34C-79617928DABD}" dt="2025-09-05T08:38:33.341" v="1400" actId="21"/>
          <ac:spMkLst>
            <pc:docMk/>
            <pc:sldMk cId="1612412685" sldId="471"/>
            <ac:spMk id="10" creationId="{B63403C5-D65A-2B04-FF37-AAC4665D2C71}"/>
          </ac:spMkLst>
        </pc:spChg>
        <pc:spChg chg="mod ord">
          <ac:chgData name="Phillips, Martin" userId="7f8588cb-833e-4c6d-be2a-175184cdd5d6" providerId="ADAL" clId="{985A31AB-BC44-4D64-A34C-79617928DABD}" dt="2025-09-05T06:51:58.179" v="1379" actId="6549"/>
          <ac:spMkLst>
            <pc:docMk/>
            <pc:sldMk cId="1612412685" sldId="471"/>
            <ac:spMk id="29" creationId="{FB727E1D-17E5-DD2C-BE8B-ECCAE7EC68EE}"/>
          </ac:spMkLst>
        </pc:spChg>
        <pc:grpChg chg="del mod ord">
          <ac:chgData name="Phillips, Martin" userId="7f8588cb-833e-4c6d-be2a-175184cdd5d6" providerId="ADAL" clId="{985A31AB-BC44-4D64-A34C-79617928DABD}" dt="2025-09-05T08:38:33.341" v="1400" actId="21"/>
          <ac:grpSpMkLst>
            <pc:docMk/>
            <pc:sldMk cId="1612412685" sldId="471"/>
            <ac:grpSpMk id="5" creationId="{371B6378-1E21-A9E8-A2D7-66900B9BCAE6}"/>
          </ac:grpSpMkLst>
        </pc:grpChg>
        <pc:picChg chg="add mod">
          <ac:chgData name="Phillips, Martin" userId="7f8588cb-833e-4c6d-be2a-175184cdd5d6" providerId="ADAL" clId="{985A31AB-BC44-4D64-A34C-79617928DABD}" dt="2025-09-05T08:38:49.207" v="1405" actId="14100"/>
          <ac:picMkLst>
            <pc:docMk/>
            <pc:sldMk cId="1612412685" sldId="471"/>
            <ac:picMk id="3" creationId="{0719F6C8-765E-0BCC-F678-1D6CA1DFA9BC}"/>
          </ac:picMkLst>
        </pc:picChg>
        <pc:picChg chg="add del mod">
          <ac:chgData name="Phillips, Martin" userId="7f8588cb-833e-4c6d-be2a-175184cdd5d6" providerId="ADAL" clId="{985A31AB-BC44-4D64-A34C-79617928DABD}" dt="2025-09-04T10:29:26.706" v="610" actId="478"/>
          <ac:picMkLst>
            <pc:docMk/>
            <pc:sldMk cId="1612412685" sldId="471"/>
            <ac:picMk id="3" creationId="{53E27F4F-B570-89BA-4443-74255F82E595}"/>
          </ac:picMkLst>
        </pc:picChg>
        <pc:picChg chg="add mod">
          <ac:chgData name="Phillips, Martin" userId="7f8588cb-833e-4c6d-be2a-175184cdd5d6" providerId="ADAL" clId="{985A31AB-BC44-4D64-A34C-79617928DABD}" dt="2025-09-04T10:49:28.827" v="870" actId="1076"/>
          <ac:picMkLst>
            <pc:docMk/>
            <pc:sldMk cId="1612412685" sldId="471"/>
            <ac:picMk id="4" creationId="{FDA3975F-5C57-0EC6-5A4D-19B286A40D59}"/>
          </ac:picMkLst>
        </pc:picChg>
        <pc:picChg chg="add mod">
          <ac:chgData name="Phillips, Martin" userId="7f8588cb-833e-4c6d-be2a-175184cdd5d6" providerId="ADAL" clId="{985A31AB-BC44-4D64-A34C-79617928DABD}" dt="2025-09-05T06:52:11.293" v="1382" actId="1076"/>
          <ac:picMkLst>
            <pc:docMk/>
            <pc:sldMk cId="1612412685" sldId="471"/>
            <ac:picMk id="9" creationId="{AE71D031-191E-5F9E-E903-EA5381ABF4C1}"/>
          </ac:picMkLst>
        </pc:picChg>
        <pc:picChg chg="mod">
          <ac:chgData name="Phillips, Martin" userId="7f8588cb-833e-4c6d-be2a-175184cdd5d6" providerId="ADAL" clId="{985A31AB-BC44-4D64-A34C-79617928DABD}" dt="2025-09-05T06:50:56.760" v="1369" actId="1076"/>
          <ac:picMkLst>
            <pc:docMk/>
            <pc:sldMk cId="1612412685" sldId="471"/>
            <ac:picMk id="14" creationId="{95CEEB5D-B3D8-A36B-7F1A-79418FCD9789}"/>
          </ac:picMkLst>
        </pc:picChg>
      </pc:sldChg>
      <pc:sldChg chg="addSp delSp modSp add mod modTransition addAnim delAnim modAnim modNotesTx">
        <pc:chgData name="Phillips, Martin" userId="7f8588cb-833e-4c6d-be2a-175184cdd5d6" providerId="ADAL" clId="{985A31AB-BC44-4D64-A34C-79617928DABD}" dt="2025-09-05T08:56:25.998" v="1436" actId="962"/>
        <pc:sldMkLst>
          <pc:docMk/>
          <pc:sldMk cId="39405932" sldId="473"/>
        </pc:sldMkLst>
        <pc:spChg chg="add del mod">
          <ac:chgData name="Phillips, Martin" userId="7f8588cb-833e-4c6d-be2a-175184cdd5d6" providerId="ADAL" clId="{985A31AB-BC44-4D64-A34C-79617928DABD}" dt="2025-09-05T08:55:52.477" v="1422" actId="962"/>
          <ac:spMkLst>
            <pc:docMk/>
            <pc:sldMk cId="39405932" sldId="473"/>
            <ac:spMk id="10" creationId="{00F01494-E485-8E7C-14A4-7DB2686C8FD7}"/>
          </ac:spMkLst>
        </pc:spChg>
        <pc:spChg chg="mod">
          <ac:chgData name="Phillips, Martin" userId="7f8588cb-833e-4c6d-be2a-175184cdd5d6" providerId="ADAL" clId="{985A31AB-BC44-4D64-A34C-79617928DABD}" dt="2025-09-05T08:56:25.998" v="1436" actId="962"/>
          <ac:spMkLst>
            <pc:docMk/>
            <pc:sldMk cId="39405932" sldId="473"/>
            <ac:spMk id="11" creationId="{28EAB8EB-CADB-1253-F33F-758024115F40}"/>
          </ac:spMkLst>
        </pc:spChg>
        <pc:spChg chg="mod">
          <ac:chgData name="Phillips, Martin" userId="7f8588cb-833e-4c6d-be2a-175184cdd5d6" providerId="ADAL" clId="{985A31AB-BC44-4D64-A34C-79617928DABD}" dt="2025-08-28T09:37:58.559" v="15" actId="20577"/>
          <ac:spMkLst>
            <pc:docMk/>
            <pc:sldMk cId="39405932" sldId="473"/>
            <ac:spMk id="29" creationId="{8F334BAC-CC02-FD08-2698-A4F889A2596E}"/>
          </ac:spMkLst>
        </pc:spChg>
        <pc:picChg chg="del">
          <ac:chgData name="Phillips, Martin" userId="7f8588cb-833e-4c6d-be2a-175184cdd5d6" providerId="ADAL" clId="{985A31AB-BC44-4D64-A34C-79617928DABD}" dt="2025-09-04T10:33:01.910" v="663" actId="478"/>
          <ac:picMkLst>
            <pc:docMk/>
            <pc:sldMk cId="39405932" sldId="473"/>
            <ac:picMk id="3" creationId="{4AD6BF2D-17C8-19E1-72E4-50BCB2ED6ABC}"/>
          </ac:picMkLst>
        </pc:picChg>
        <pc:picChg chg="add del mod">
          <ac:chgData name="Phillips, Martin" userId="7f8588cb-833e-4c6d-be2a-175184cdd5d6" providerId="ADAL" clId="{985A31AB-BC44-4D64-A34C-79617928DABD}" dt="2025-09-04T10:30:39.767" v="629" actId="478"/>
          <ac:picMkLst>
            <pc:docMk/>
            <pc:sldMk cId="39405932" sldId="473"/>
            <ac:picMk id="4" creationId="{667DB3E1-4CBC-4C35-380B-76E9CF3C8CD5}"/>
          </ac:picMkLst>
        </pc:picChg>
        <pc:picChg chg="add del mod">
          <ac:chgData name="Phillips, Martin" userId="7f8588cb-833e-4c6d-be2a-175184cdd5d6" providerId="ADAL" clId="{985A31AB-BC44-4D64-A34C-79617928DABD}" dt="2025-09-04T10:31:26.352" v="637" actId="478"/>
          <ac:picMkLst>
            <pc:docMk/>
            <pc:sldMk cId="39405932" sldId="473"/>
            <ac:picMk id="5" creationId="{3D8F078D-D47E-8F9F-047D-DF440AD123E2}"/>
          </ac:picMkLst>
        </pc:picChg>
        <pc:picChg chg="mod">
          <ac:chgData name="Phillips, Martin" userId="7f8588cb-833e-4c6d-be2a-175184cdd5d6" providerId="ADAL" clId="{985A31AB-BC44-4D64-A34C-79617928DABD}" dt="2025-09-03T19:32:25.563" v="539" actId="962"/>
          <ac:picMkLst>
            <pc:docMk/>
            <pc:sldMk cId="39405932" sldId="473"/>
            <ac:picMk id="6" creationId="{65A17E4F-15B9-85CB-2C03-FDC7C49EF0E3}"/>
          </ac:picMkLst>
        </pc:picChg>
        <pc:picChg chg="add del mod">
          <ac:chgData name="Phillips, Martin" userId="7f8588cb-833e-4c6d-be2a-175184cdd5d6" providerId="ADAL" clId="{985A31AB-BC44-4D64-A34C-79617928DABD}" dt="2025-09-04T10:33:29.575" v="671" actId="478"/>
          <ac:picMkLst>
            <pc:docMk/>
            <pc:sldMk cId="39405932" sldId="473"/>
            <ac:picMk id="7" creationId="{2F02A235-680E-FF80-ACC3-BCCC1B94BF70}"/>
          </ac:picMkLst>
        </pc:picChg>
        <pc:picChg chg="add del mod">
          <ac:chgData name="Phillips, Martin" userId="7f8588cb-833e-4c6d-be2a-175184cdd5d6" providerId="ADAL" clId="{985A31AB-BC44-4D64-A34C-79617928DABD}" dt="2025-09-04T10:33:25.992" v="670" actId="478"/>
          <ac:picMkLst>
            <pc:docMk/>
            <pc:sldMk cId="39405932" sldId="473"/>
            <ac:picMk id="8" creationId="{AF05F06A-85BE-89A0-2E2F-51D9A354EF2B}"/>
          </ac:picMkLst>
        </pc:picChg>
        <pc:picChg chg="add mod">
          <ac:chgData name="Phillips, Martin" userId="7f8588cb-833e-4c6d-be2a-175184cdd5d6" providerId="ADAL" clId="{985A31AB-BC44-4D64-A34C-79617928DABD}" dt="2025-09-04T10:33:24.229" v="669" actId="1076"/>
          <ac:picMkLst>
            <pc:docMk/>
            <pc:sldMk cId="39405932" sldId="473"/>
            <ac:picMk id="9" creationId="{A5F5568E-B27B-33EE-54FD-FD3C9CF47F04}"/>
          </ac:picMkLst>
        </pc:picChg>
        <pc:picChg chg="del">
          <ac:chgData name="Phillips, Martin" userId="7f8588cb-833e-4c6d-be2a-175184cdd5d6" providerId="ADAL" clId="{985A31AB-BC44-4D64-A34C-79617928DABD}" dt="2025-09-04T10:31:43.506" v="644" actId="478"/>
          <ac:picMkLst>
            <pc:docMk/>
            <pc:sldMk cId="39405932" sldId="473"/>
            <ac:picMk id="12" creationId="{7C718364-149D-6303-89B2-193BA42139EF}"/>
          </ac:picMkLst>
        </pc:picChg>
        <pc:picChg chg="add mod">
          <ac:chgData name="Phillips, Martin" userId="7f8588cb-833e-4c6d-be2a-175184cdd5d6" providerId="ADAL" clId="{985A31AB-BC44-4D64-A34C-79617928DABD}" dt="2025-09-04T10:33:38" v="675" actId="1076"/>
          <ac:picMkLst>
            <pc:docMk/>
            <pc:sldMk cId="39405932" sldId="473"/>
            <ac:picMk id="13" creationId="{24018077-6639-2D70-3311-B0409D97FA52}"/>
          </ac:picMkLst>
        </pc:picChg>
      </pc:sldChg>
      <pc:sldChg chg="addSp delSp modSp add mod modTransition modAnim modNotesTx">
        <pc:chgData name="Phillips, Martin" userId="7f8588cb-833e-4c6d-be2a-175184cdd5d6" providerId="ADAL" clId="{985A31AB-BC44-4D64-A34C-79617928DABD}" dt="2025-09-05T05:15:54.322" v="1330"/>
        <pc:sldMkLst>
          <pc:docMk/>
          <pc:sldMk cId="1449668562" sldId="474"/>
        </pc:sldMkLst>
        <pc:spChg chg="mod ord">
          <ac:chgData name="Phillips, Martin" userId="7f8588cb-833e-4c6d-be2a-175184cdd5d6" providerId="ADAL" clId="{985A31AB-BC44-4D64-A34C-79617928DABD}" dt="2025-09-03T19:42:54.377" v="556" actId="13244"/>
          <ac:spMkLst>
            <pc:docMk/>
            <pc:sldMk cId="1449668562" sldId="474"/>
            <ac:spMk id="2" creationId="{AD15115A-6C57-54D5-1D3B-C64E3BFAFCC8}"/>
          </ac:spMkLst>
        </pc:spChg>
        <pc:spChg chg="mod ord">
          <ac:chgData name="Phillips, Martin" userId="7f8588cb-833e-4c6d-be2a-175184cdd5d6" providerId="ADAL" clId="{985A31AB-BC44-4D64-A34C-79617928DABD}" dt="2025-09-03T19:42:56.873" v="557" actId="13244"/>
          <ac:spMkLst>
            <pc:docMk/>
            <pc:sldMk cId="1449668562" sldId="474"/>
            <ac:spMk id="3" creationId="{508B9379-EA7A-18F5-A21E-1302BA738092}"/>
          </ac:spMkLst>
        </pc:spChg>
        <pc:spChg chg="add mod">
          <ac:chgData name="Phillips, Martin" userId="7f8588cb-833e-4c6d-be2a-175184cdd5d6" providerId="ADAL" clId="{985A31AB-BC44-4D64-A34C-79617928DABD}" dt="2025-09-03T19:44:26.477" v="573" actId="1076"/>
          <ac:spMkLst>
            <pc:docMk/>
            <pc:sldMk cId="1449668562" sldId="474"/>
            <ac:spMk id="4" creationId="{69D26AC6-6C50-9602-D9CE-0894F88FDB3B}"/>
          </ac:spMkLst>
        </pc:spChg>
        <pc:spChg chg="mod ord">
          <ac:chgData name="Phillips, Martin" userId="7f8588cb-833e-4c6d-be2a-175184cdd5d6" providerId="ADAL" clId="{985A31AB-BC44-4D64-A34C-79617928DABD}" dt="2025-09-03T19:44:20.680" v="571" actId="14100"/>
          <ac:spMkLst>
            <pc:docMk/>
            <pc:sldMk cId="1449668562" sldId="474"/>
            <ac:spMk id="16" creationId="{EAA1D837-1E68-EE3C-C40C-4B12D6022442}"/>
          </ac:spMkLst>
        </pc:spChg>
        <pc:picChg chg="mod">
          <ac:chgData name="Phillips, Martin" userId="7f8588cb-833e-4c6d-be2a-175184cdd5d6" providerId="ADAL" clId="{985A31AB-BC44-4D64-A34C-79617928DABD}" dt="2025-09-03T19:35:54.379" v="547" actId="962"/>
          <ac:picMkLst>
            <pc:docMk/>
            <pc:sldMk cId="1449668562" sldId="474"/>
            <ac:picMk id="8" creationId="{18D67D29-D014-6955-77FF-BD8EB64DBB1F}"/>
          </ac:picMkLst>
        </pc:picChg>
      </pc:sldChg>
      <pc:sldChg chg="addSp delSp modSp add mod modTransition modAnim">
        <pc:chgData name="Phillips, Martin" userId="7f8588cb-833e-4c6d-be2a-175184cdd5d6" providerId="ADAL" clId="{985A31AB-BC44-4D64-A34C-79617928DABD}" dt="2025-09-05T08:56:16.390" v="1434" actId="962"/>
        <pc:sldMkLst>
          <pc:docMk/>
          <pc:sldMk cId="1734798861" sldId="475"/>
        </pc:sldMkLst>
        <pc:spChg chg="mod">
          <ac:chgData name="Phillips, Martin" userId="7f8588cb-833e-4c6d-be2a-175184cdd5d6" providerId="ADAL" clId="{985A31AB-BC44-4D64-A34C-79617928DABD}" dt="2025-09-03T07:52:21.890" v="143" actId="1076"/>
          <ac:spMkLst>
            <pc:docMk/>
            <pc:sldMk cId="1734798861" sldId="475"/>
            <ac:spMk id="5" creationId="{949C2938-2482-2330-B45F-09B7A15FE87C}"/>
          </ac:spMkLst>
        </pc:spChg>
        <pc:spChg chg="mod">
          <ac:chgData name="Phillips, Martin" userId="7f8588cb-833e-4c6d-be2a-175184cdd5d6" providerId="ADAL" clId="{985A31AB-BC44-4D64-A34C-79617928DABD}" dt="2025-09-05T08:56:16.390" v="1434" actId="962"/>
          <ac:spMkLst>
            <pc:docMk/>
            <pc:sldMk cId="1734798861" sldId="475"/>
            <ac:spMk id="28" creationId="{A0493618-D2D0-CB9F-C5DA-7B1B0CF4E696}"/>
          </ac:spMkLst>
        </pc:spChg>
        <pc:spChg chg="mod">
          <ac:chgData name="Phillips, Martin" userId="7f8588cb-833e-4c6d-be2a-175184cdd5d6" providerId="ADAL" clId="{985A31AB-BC44-4D64-A34C-79617928DABD}" dt="2025-09-04T16:54:35.519" v="1212" actId="6549"/>
          <ac:spMkLst>
            <pc:docMk/>
            <pc:sldMk cId="1734798861" sldId="475"/>
            <ac:spMk id="29" creationId="{97558CF1-1154-E59D-1D96-39F8929C1456}"/>
          </ac:spMkLst>
        </pc:spChg>
        <pc:picChg chg="mod">
          <ac:chgData name="Phillips, Martin" userId="7f8588cb-833e-4c6d-be2a-175184cdd5d6" providerId="ADAL" clId="{985A31AB-BC44-4D64-A34C-79617928DABD}" dt="2025-09-03T19:34:05.416" v="541" actId="962"/>
          <ac:picMkLst>
            <pc:docMk/>
            <pc:sldMk cId="1734798861" sldId="475"/>
            <ac:picMk id="27" creationId="{1633F5C1-6160-0D4D-B551-95C2FD50BE3E}"/>
          </ac:picMkLst>
        </pc:picChg>
      </pc:sldChg>
      <pc:sldChg chg="modSp add mod modTransition">
        <pc:chgData name="Phillips, Martin" userId="7f8588cb-833e-4c6d-be2a-175184cdd5d6" providerId="ADAL" clId="{985A31AB-BC44-4D64-A34C-79617928DABD}" dt="2025-09-05T05:15:54.322" v="1330"/>
        <pc:sldMkLst>
          <pc:docMk/>
          <pc:sldMk cId="323501610" sldId="478"/>
        </pc:sldMkLst>
        <pc:spChg chg="ord">
          <ac:chgData name="Phillips, Martin" userId="7f8588cb-833e-4c6d-be2a-175184cdd5d6" providerId="ADAL" clId="{985A31AB-BC44-4D64-A34C-79617928DABD}" dt="2025-09-03T19:42:19.073" v="550" actId="13244"/>
          <ac:spMkLst>
            <pc:docMk/>
            <pc:sldMk cId="323501610" sldId="478"/>
            <ac:spMk id="4" creationId="{EA89086C-E59A-CAEF-533F-E6305DF718AB}"/>
          </ac:spMkLst>
        </pc:spChg>
        <pc:spChg chg="mod">
          <ac:chgData name="Phillips, Martin" userId="7f8588cb-833e-4c6d-be2a-175184cdd5d6" providerId="ADAL" clId="{985A31AB-BC44-4D64-A34C-79617928DABD}" dt="2025-09-03T19:28:18.626" v="531" actId="207"/>
          <ac:spMkLst>
            <pc:docMk/>
            <pc:sldMk cId="323501610" sldId="478"/>
            <ac:spMk id="5" creationId="{362D291A-AA57-0A86-0A10-E214B474D9B0}"/>
          </ac:spMkLst>
        </pc:spChg>
        <pc:picChg chg="mod">
          <ac:chgData name="Phillips, Martin" userId="7f8588cb-833e-4c6d-be2a-175184cdd5d6" providerId="ADAL" clId="{985A31AB-BC44-4D64-A34C-79617928DABD}" dt="2025-09-03T19:29:21.822" v="533" actId="962"/>
          <ac:picMkLst>
            <pc:docMk/>
            <pc:sldMk cId="323501610" sldId="478"/>
            <ac:picMk id="3" creationId="{20E94335-C5C2-3715-9673-B636A1E39F71}"/>
          </ac:picMkLst>
        </pc:picChg>
      </pc:sldChg>
      <pc:sldChg chg="delSp modSp add mod modTransition delAnim modAnim modNotesTx">
        <pc:chgData name="Phillips, Martin" userId="7f8588cb-833e-4c6d-be2a-175184cdd5d6" providerId="ADAL" clId="{985A31AB-BC44-4D64-A34C-79617928DABD}" dt="2025-09-05T05:16:36.926" v="1345"/>
        <pc:sldMkLst>
          <pc:docMk/>
          <pc:sldMk cId="4283732196" sldId="481"/>
        </pc:sldMkLst>
        <pc:spChg chg="mod">
          <ac:chgData name="Phillips, Martin" userId="7f8588cb-833e-4c6d-be2a-175184cdd5d6" providerId="ADAL" clId="{985A31AB-BC44-4D64-A34C-79617928DABD}" dt="2025-09-04T11:34:11.288" v="1152" actId="5793"/>
          <ac:spMkLst>
            <pc:docMk/>
            <pc:sldMk cId="4283732196" sldId="481"/>
            <ac:spMk id="3" creationId="{EDA60C59-8C24-F019-F6C0-7AFF6D2C3DC4}"/>
          </ac:spMkLst>
        </pc:spChg>
        <pc:picChg chg="mod">
          <ac:chgData name="Phillips, Martin" userId="7f8588cb-833e-4c6d-be2a-175184cdd5d6" providerId="ADAL" clId="{985A31AB-BC44-4D64-A34C-79617928DABD}" dt="2025-09-03T19:30:47.348" v="535" actId="962"/>
          <ac:picMkLst>
            <pc:docMk/>
            <pc:sldMk cId="4283732196" sldId="481"/>
            <ac:picMk id="8" creationId="{4ABC065B-9B54-0ABC-DF4F-AF45A130455C}"/>
          </ac:picMkLst>
        </pc:picChg>
      </pc:sldChg>
      <pc:sldChg chg="addSp modSp add mod modTransition modAnim modNotesTx">
        <pc:chgData name="Phillips, Martin" userId="7f8588cb-833e-4c6d-be2a-175184cdd5d6" providerId="ADAL" clId="{985A31AB-BC44-4D64-A34C-79617928DABD}" dt="2025-09-05T08:56:11.559" v="1431" actId="962"/>
        <pc:sldMkLst>
          <pc:docMk/>
          <pc:sldMk cId="3799748957" sldId="483"/>
        </pc:sldMkLst>
        <pc:spChg chg="mod">
          <ac:chgData name="Phillips, Martin" userId="7f8588cb-833e-4c6d-be2a-175184cdd5d6" providerId="ADAL" clId="{985A31AB-BC44-4D64-A34C-79617928DABD}" dt="2025-09-05T08:56:11.559" v="1431" actId="962"/>
          <ac:spMkLst>
            <pc:docMk/>
            <pc:sldMk cId="3799748957" sldId="483"/>
            <ac:spMk id="18" creationId="{19575611-0D91-FAC2-9BB5-2D90D76B3C3D}"/>
          </ac:spMkLst>
        </pc:spChg>
        <pc:spChg chg="mod">
          <ac:chgData name="Phillips, Martin" userId="7f8588cb-833e-4c6d-be2a-175184cdd5d6" providerId="ADAL" clId="{985A31AB-BC44-4D64-A34C-79617928DABD}" dt="2025-09-04T16:56:23.430" v="1290" actId="20577"/>
          <ac:spMkLst>
            <pc:docMk/>
            <pc:sldMk cId="3799748957" sldId="483"/>
            <ac:spMk id="29" creationId="{6D672C7D-7ED2-E8E7-AF67-F9A67618B832}"/>
          </ac:spMkLst>
        </pc:spChg>
        <pc:picChg chg="add mod">
          <ac:chgData name="Phillips, Martin" userId="7f8588cb-833e-4c6d-be2a-175184cdd5d6" providerId="ADAL" clId="{985A31AB-BC44-4D64-A34C-79617928DABD}" dt="2025-09-04T11:09:07.413" v="1049" actId="14100"/>
          <ac:picMkLst>
            <pc:docMk/>
            <pc:sldMk cId="3799748957" sldId="483"/>
            <ac:picMk id="3" creationId="{44A5081F-38FD-CEF2-782F-79584FBFF8A6}"/>
          </ac:picMkLst>
        </pc:picChg>
        <pc:picChg chg="add mod">
          <ac:chgData name="Phillips, Martin" userId="7f8588cb-833e-4c6d-be2a-175184cdd5d6" providerId="ADAL" clId="{985A31AB-BC44-4D64-A34C-79617928DABD}" dt="2025-09-04T11:09:59.051" v="1059" actId="1076"/>
          <ac:picMkLst>
            <pc:docMk/>
            <pc:sldMk cId="3799748957" sldId="483"/>
            <ac:picMk id="4" creationId="{22DEE3D5-9A62-CA64-F96F-F353A1630DF1}"/>
          </ac:picMkLst>
        </pc:picChg>
        <pc:picChg chg="mod">
          <ac:chgData name="Phillips, Martin" userId="7f8588cb-833e-4c6d-be2a-175184cdd5d6" providerId="ADAL" clId="{985A31AB-BC44-4D64-A34C-79617928DABD}" dt="2025-09-03T19:35:33.446" v="545" actId="962"/>
          <ac:picMkLst>
            <pc:docMk/>
            <pc:sldMk cId="3799748957" sldId="483"/>
            <ac:picMk id="17" creationId="{C07B0801-9530-CC18-42B4-45F3D5E9CF75}"/>
          </ac:picMkLst>
        </pc:picChg>
        <pc:picChg chg="mod">
          <ac:chgData name="Phillips, Martin" userId="7f8588cb-833e-4c6d-be2a-175184cdd5d6" providerId="ADAL" clId="{985A31AB-BC44-4D64-A34C-79617928DABD}" dt="2025-09-04T11:09:15.618" v="1051" actId="1076"/>
          <ac:picMkLst>
            <pc:docMk/>
            <pc:sldMk cId="3799748957" sldId="483"/>
            <ac:picMk id="19" creationId="{F12A028D-37DC-4D38-243B-639F6D10FB8C}"/>
          </ac:picMkLst>
        </pc:picChg>
      </pc:sldChg>
      <pc:sldChg chg="modSp add mod modTransition modAnim modNotesTx">
        <pc:chgData name="Phillips, Martin" userId="7f8588cb-833e-4c6d-be2a-175184cdd5d6" providerId="ADAL" clId="{985A31AB-BC44-4D64-A34C-79617928DABD}" dt="2025-09-05T08:39:35.083" v="1411" actId="13244"/>
        <pc:sldMkLst>
          <pc:docMk/>
          <pc:sldMk cId="2772257265" sldId="485"/>
        </pc:sldMkLst>
        <pc:spChg chg="ord">
          <ac:chgData name="Phillips, Martin" userId="7f8588cb-833e-4c6d-be2a-175184cdd5d6" providerId="ADAL" clId="{985A31AB-BC44-4D64-A34C-79617928DABD}" dt="2025-09-03T19:42:51.600" v="555" actId="13244"/>
          <ac:spMkLst>
            <pc:docMk/>
            <pc:sldMk cId="2772257265" sldId="485"/>
            <ac:spMk id="2" creationId="{658DE837-74DC-24B1-72C6-638C7B877BAC}"/>
          </ac:spMkLst>
        </pc:spChg>
        <pc:spChg chg="mod ord">
          <ac:chgData name="Phillips, Martin" userId="7f8588cb-833e-4c6d-be2a-175184cdd5d6" providerId="ADAL" clId="{985A31AB-BC44-4D64-A34C-79617928DABD}" dt="2025-09-05T08:39:35.083" v="1411" actId="13244"/>
          <ac:spMkLst>
            <pc:docMk/>
            <pc:sldMk cId="2772257265" sldId="485"/>
            <ac:spMk id="29" creationId="{8735A552-0A0F-EDE6-5D64-88610752E9C5}"/>
          </ac:spMkLst>
        </pc:spChg>
        <pc:picChg chg="mod">
          <ac:chgData name="Phillips, Martin" userId="7f8588cb-833e-4c6d-be2a-175184cdd5d6" providerId="ADAL" clId="{985A31AB-BC44-4D64-A34C-79617928DABD}" dt="2025-09-03T19:34:30.311" v="543" actId="962"/>
          <ac:picMkLst>
            <pc:docMk/>
            <pc:sldMk cId="2772257265" sldId="485"/>
            <ac:picMk id="6" creationId="{3FBA83E7-808B-8FFD-4DB5-0375674CECAE}"/>
          </ac:picMkLst>
        </pc:picChg>
      </pc:sldChg>
      <pc:sldChg chg="add del">
        <pc:chgData name="Phillips, Martin" userId="7f8588cb-833e-4c6d-be2a-175184cdd5d6" providerId="ADAL" clId="{985A31AB-BC44-4D64-A34C-79617928DABD}" dt="2025-08-28T09:49:00.363" v="112" actId="47"/>
        <pc:sldMkLst>
          <pc:docMk/>
          <pc:sldMk cId="182253770" sldId="486"/>
        </pc:sldMkLst>
      </pc:sldChg>
      <pc:sldChg chg="addSp delSp modSp add mod modTransition modAnim modNotesTx">
        <pc:chgData name="Phillips, Martin" userId="7f8588cb-833e-4c6d-be2a-175184cdd5d6" providerId="ADAL" clId="{985A31AB-BC44-4D64-A34C-79617928DABD}" dt="2025-09-05T05:15:54.322" v="1330"/>
        <pc:sldMkLst>
          <pc:docMk/>
          <pc:sldMk cId="1708200780" sldId="487"/>
        </pc:sldMkLst>
        <pc:spChg chg="mod ord">
          <ac:chgData name="Phillips, Martin" userId="7f8588cb-833e-4c6d-be2a-175184cdd5d6" providerId="ADAL" clId="{985A31AB-BC44-4D64-A34C-79617928DABD}" dt="2025-09-04T10:36:08.548" v="696" actId="27636"/>
          <ac:spMkLst>
            <pc:docMk/>
            <pc:sldMk cId="1708200780" sldId="487"/>
            <ac:spMk id="2" creationId="{3668128E-F7B2-A0CE-5D73-88BBBE3483B2}"/>
          </ac:spMkLst>
        </pc:spChg>
        <pc:spChg chg="mod ord">
          <ac:chgData name="Phillips, Martin" userId="7f8588cb-833e-4c6d-be2a-175184cdd5d6" providerId="ADAL" clId="{985A31AB-BC44-4D64-A34C-79617928DABD}" dt="2025-09-04T16:59:20.799" v="1297" actId="6549"/>
          <ac:spMkLst>
            <pc:docMk/>
            <pc:sldMk cId="1708200780" sldId="487"/>
            <ac:spMk id="3" creationId="{83519159-4B73-618F-5906-2B086BB536D3}"/>
          </ac:spMkLst>
        </pc:spChg>
        <pc:spChg chg="add mod ord">
          <ac:chgData name="Phillips, Martin" userId="7f8588cb-833e-4c6d-be2a-175184cdd5d6" providerId="ADAL" clId="{985A31AB-BC44-4D64-A34C-79617928DABD}" dt="2025-09-03T19:45:26.157" v="581" actId="13244"/>
          <ac:spMkLst>
            <pc:docMk/>
            <pc:sldMk cId="1708200780" sldId="487"/>
            <ac:spMk id="5" creationId="{1ADB7B62-4F71-2D47-AD8E-56863E5ED4EB}"/>
          </ac:spMkLst>
        </pc:spChg>
        <pc:spChg chg="mod ord">
          <ac:chgData name="Phillips, Martin" userId="7f8588cb-833e-4c6d-be2a-175184cdd5d6" providerId="ADAL" clId="{985A31AB-BC44-4D64-A34C-79617928DABD}" dt="2025-09-03T19:46:15.354" v="592" actId="13244"/>
          <ac:spMkLst>
            <pc:docMk/>
            <pc:sldMk cId="1708200780" sldId="487"/>
            <ac:spMk id="15" creationId="{E99871B7-F26B-F570-7125-7EA7FA62F336}"/>
          </ac:spMkLst>
        </pc:spChg>
        <pc:spChg chg="mod ord">
          <ac:chgData name="Phillips, Martin" userId="7f8588cb-833e-4c6d-be2a-175184cdd5d6" providerId="ADAL" clId="{985A31AB-BC44-4D64-A34C-79617928DABD}" dt="2025-09-03T19:46:17.785" v="593" actId="13244"/>
          <ac:spMkLst>
            <pc:docMk/>
            <pc:sldMk cId="1708200780" sldId="487"/>
            <ac:spMk id="16" creationId="{E63C9B30-F17D-65BE-F23B-9562BCC0FA03}"/>
          </ac:spMkLst>
        </pc:spChg>
        <pc:picChg chg="add mod ord">
          <ac:chgData name="Phillips, Martin" userId="7f8588cb-833e-4c6d-be2a-175184cdd5d6" providerId="ADAL" clId="{985A31AB-BC44-4D64-A34C-79617928DABD}" dt="2025-09-03T19:45:13.211" v="578" actId="13244"/>
          <ac:picMkLst>
            <pc:docMk/>
            <pc:sldMk cId="1708200780" sldId="487"/>
            <ac:picMk id="4" creationId="{D91A6473-84D9-4814-A314-5F651CE627AA}"/>
          </ac:picMkLst>
        </pc:picChg>
        <pc:picChg chg="mod ord">
          <ac:chgData name="Phillips, Martin" userId="7f8588cb-833e-4c6d-be2a-175184cdd5d6" providerId="ADAL" clId="{985A31AB-BC44-4D64-A34C-79617928DABD}" dt="2025-09-03T19:45:42.878" v="583" actId="962"/>
          <ac:picMkLst>
            <pc:docMk/>
            <pc:sldMk cId="1708200780" sldId="487"/>
            <ac:picMk id="8" creationId="{919AF792-4BEC-5A74-C120-F30411D799E9}"/>
          </ac:picMkLst>
        </pc:picChg>
      </pc:sldChg>
      <pc:sldChg chg="modSp add del mod">
        <pc:chgData name="Phillips, Martin" userId="7f8588cb-833e-4c6d-be2a-175184cdd5d6" providerId="ADAL" clId="{985A31AB-BC44-4D64-A34C-79617928DABD}" dt="2025-09-04T17:01:23.745" v="1319" actId="47"/>
        <pc:sldMkLst>
          <pc:docMk/>
          <pc:sldMk cId="2673119394" sldId="488"/>
        </pc:sldMkLst>
        <pc:spChg chg="mod">
          <ac:chgData name="Phillips, Martin" userId="7f8588cb-833e-4c6d-be2a-175184cdd5d6" providerId="ADAL" clId="{985A31AB-BC44-4D64-A34C-79617928DABD}" dt="2025-09-04T13:34:33.857" v="1175" actId="20577"/>
          <ac:spMkLst>
            <pc:docMk/>
            <pc:sldMk cId="2673119394" sldId="488"/>
            <ac:spMk id="3" creationId="{E916B001-4A98-05EB-09D1-EF0A3B1B0D95}"/>
          </ac:spMkLst>
        </pc:spChg>
      </pc:sldChg>
      <pc:sldMasterChg chg="modTransition delSldLayout modSldLayout">
        <pc:chgData name="Phillips, Martin" userId="7f8588cb-833e-4c6d-be2a-175184cdd5d6" providerId="ADAL" clId="{985A31AB-BC44-4D64-A34C-79617928DABD}" dt="2025-09-05T05:15:54.322" v="1330"/>
        <pc:sldMasterMkLst>
          <pc:docMk/>
          <pc:sldMasterMk cId="2215143578" sldId="2147483648"/>
        </pc:sldMasterMkLst>
        <pc:sldLayoutChg chg="modTransition">
          <pc:chgData name="Phillips, Martin" userId="7f8588cb-833e-4c6d-be2a-175184cdd5d6" providerId="ADAL" clId="{985A31AB-BC44-4D64-A34C-79617928DABD}" dt="2025-09-05T05:15:54.322" v="1330"/>
          <pc:sldLayoutMkLst>
            <pc:docMk/>
            <pc:sldMasterMk cId="2215143578" sldId="2147483648"/>
            <pc:sldLayoutMk cId="2955480998" sldId="2147483650"/>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974923204" sldId="2147483660"/>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15848445" sldId="2147483661"/>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3316815071" sldId="2147483663"/>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005876923" sldId="2147483664"/>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880028581" sldId="2147483666"/>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056855790" sldId="2147483667"/>
          </pc:sldLayoutMkLst>
        </pc:sldLayoutChg>
        <pc:sldLayoutChg chg="del">
          <pc:chgData name="Phillips, Martin" userId="7f8588cb-833e-4c6d-be2a-175184cdd5d6" providerId="ADAL" clId="{985A31AB-BC44-4D64-A34C-79617928DABD}" dt="2025-08-28T09:42:26.188" v="18" actId="47"/>
          <pc:sldLayoutMkLst>
            <pc:docMk/>
            <pc:sldMasterMk cId="2215143578" sldId="2147483648"/>
            <pc:sldLayoutMk cId="1429220050" sldId="2147483670"/>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333716088" sldId="2147483671"/>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789759307" sldId="2147483672"/>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3782393522" sldId="2147483673"/>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898698985" sldId="2147483675"/>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491949511" sldId="2147483677"/>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3031818782" sldId="2147483678"/>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155489928" sldId="2147483679"/>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128206691" sldId="2147483680"/>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53028651" sldId="2147483681"/>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381413727" sldId="2147483682"/>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63881823" sldId="2147483683"/>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70471598" sldId="2147483684"/>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771699385" sldId="2147483685"/>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1079897762" sldId="2147483689"/>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2409706431" sldId="2147483690"/>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902263462" sldId="2147483691"/>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3415830228" sldId="2147483692"/>
          </pc:sldLayoutMkLst>
        </pc:sldLayoutChg>
        <pc:sldLayoutChg chg="modTransition">
          <pc:chgData name="Phillips, Martin" userId="7f8588cb-833e-4c6d-be2a-175184cdd5d6" providerId="ADAL" clId="{985A31AB-BC44-4D64-A34C-79617928DABD}" dt="2025-09-05T05:15:54.322" v="1330"/>
          <pc:sldLayoutMkLst>
            <pc:docMk/>
            <pc:sldMasterMk cId="2215143578" sldId="2147483648"/>
            <pc:sldLayoutMk cId="749691502"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9/5/2025</a:t>
            </a:fld>
            <a:endParaRPr lang="en-US" dirty="0"/>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dirty="0"/>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9/5/2025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dirty="0"/>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EPW054092 © Historic England Archive </a:t>
            </a:r>
          </a:p>
          <a:p>
            <a:r>
              <a:rPr lang="en-GB" dirty="0"/>
              <a:t>How to explore the different types of photograph in Aerial Photo Explorer.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80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nl-NL" dirty="0"/>
              <a:t>raf_106g_uk_646_rp_3114 </a:t>
            </a:r>
            <a:r>
              <a:rPr lang="en-GB" dirty="0"/>
              <a:t>© Historic England</a:t>
            </a:r>
          </a:p>
          <a:p>
            <a:endParaRPr lang="en-GB" dirty="0"/>
          </a:p>
          <a:p>
            <a:r>
              <a:rPr lang="en-GB" dirty="0"/>
              <a:t>Vertical photographs can be excellent for providing a wider context and helping you to start looking at change and continuity in the area, by picking out familiar streets, green spaces, such as park, industrial and historical sites and other landmarks.</a:t>
            </a:r>
          </a:p>
          <a:p>
            <a:r>
              <a:rPr lang="en-GB" dirty="0"/>
              <a:t>It’s important to note that, sometimes, the vertical photo may not be correctly aligned with a map. For example, it may be the wrong way round. It will be presented in the way the phot was taken.</a:t>
            </a:r>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dirty="0"/>
          </a:p>
        </p:txBody>
      </p:sp>
    </p:spTree>
    <p:extLst>
      <p:ext uri="{BB962C8B-B14F-4D97-AF65-F5344CB8AC3E}">
        <p14:creationId xmlns:p14="http://schemas.microsoft.com/office/powerpoint/2010/main" val="61619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6C2C-66CB-8381-DB52-9B1353606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A47C7-BCB9-4FE0-ADFD-0097C317B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F8483-9B51-F3A4-54D6-53F959105052}"/>
              </a:ext>
            </a:extLst>
          </p:cNvPr>
          <p:cNvSpPr>
            <a:spLocks noGrp="1"/>
          </p:cNvSpPr>
          <p:nvPr>
            <p:ph type="body" idx="1"/>
          </p:nvPr>
        </p:nvSpPr>
        <p:spPr/>
        <p:txBody>
          <a:bodyPr/>
          <a:lstStyle/>
          <a:p>
            <a:r>
              <a:rPr lang="en-GB" dirty="0"/>
              <a:t>Image </a:t>
            </a:r>
            <a:r>
              <a:rPr lang="nl-NL" dirty="0"/>
              <a:t>raf_106g_uk_646_rp_3114 </a:t>
            </a:r>
            <a:r>
              <a:rPr lang="en-GB" dirty="0"/>
              <a:t>© Historic England</a:t>
            </a:r>
          </a:p>
          <a:p>
            <a:endParaRPr lang="en-GB" dirty="0"/>
          </a:p>
          <a:p>
            <a:r>
              <a:rPr lang="en-GB" dirty="0"/>
              <a:t>Tip: It helps to have a modern map and some historical maps  of the area, to refer to, when viewing these photos.</a:t>
            </a:r>
          </a:p>
          <a:p>
            <a:endParaRPr lang="en-GB" dirty="0"/>
          </a:p>
          <a:p>
            <a:r>
              <a:rPr lang="en-GB" dirty="0"/>
              <a:t>To help with orientating the photos, you may find it particularly useful to see our ‘How to orientate photos when using Aerial Photo Explorer’.</a:t>
            </a:r>
          </a:p>
          <a:p>
            <a:r>
              <a:rPr lang="en-GB" dirty="0"/>
              <a:t>You may also like to see our other guides on Aerial Photo Explorer</a:t>
            </a:r>
          </a:p>
          <a:p>
            <a:endParaRPr lang="en-GB" dirty="0"/>
          </a:p>
        </p:txBody>
      </p:sp>
      <p:sp>
        <p:nvSpPr>
          <p:cNvPr id="4" name="Slide Number Placeholder 3">
            <a:extLst>
              <a:ext uri="{FF2B5EF4-FFF2-40B4-BE49-F238E27FC236}">
                <a16:creationId xmlns:a16="http://schemas.microsoft.com/office/drawing/2014/main" id="{D5AE83DB-9597-F34C-CDC4-91D81954EAB9}"/>
              </a:ext>
            </a:extLst>
          </p:cNvPr>
          <p:cNvSpPr>
            <a:spLocks noGrp="1"/>
          </p:cNvSpPr>
          <p:nvPr>
            <p:ph type="sldNum" sz="quarter" idx="5"/>
          </p:nvPr>
        </p:nvSpPr>
        <p:spPr/>
        <p:txBody>
          <a:bodyPr/>
          <a:lstStyle/>
          <a:p>
            <a:fld id="{1AFFFB68-4C17-3C4E-8F1F-E2E74032E6C9}" type="slidenum">
              <a:rPr lang="en-US" smtClean="0"/>
              <a:t>11</a:t>
            </a:fld>
            <a:endParaRPr lang="en-US" dirty="0"/>
          </a:p>
        </p:txBody>
      </p:sp>
    </p:spTree>
    <p:extLst>
      <p:ext uri="{BB962C8B-B14F-4D97-AF65-F5344CB8AC3E}">
        <p14:creationId xmlns:p14="http://schemas.microsoft.com/office/powerpoint/2010/main" val="126626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A903-3DF2-170E-8FCB-B193521EE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C76C0-43EA-02CA-EB13-11EEBB4A9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49FDA-7469-380A-7106-CDB5F4742D72}"/>
              </a:ext>
            </a:extLst>
          </p:cNvPr>
          <p:cNvSpPr>
            <a:spLocks noGrp="1"/>
          </p:cNvSpPr>
          <p:nvPr>
            <p:ph type="body" idx="1"/>
          </p:nvPr>
        </p:nvSpPr>
        <p:spPr/>
        <p:txBody>
          <a:bodyPr/>
          <a:lstStyle/>
          <a:p>
            <a:endParaRPr lang="en-GB" dirty="0"/>
          </a:p>
          <a:p>
            <a:r>
              <a:rPr lang="en-GB" dirty="0"/>
              <a:t>This guide will help you to understand the different collections and types of Archive photos you can see on the  Aerial Photo Explorer website. </a:t>
            </a:r>
          </a:p>
          <a:p>
            <a:r>
              <a:rPr lang="en-GB" dirty="0"/>
              <a:t>It will help to demonstrate the difference between oblique and vertical photos. </a:t>
            </a:r>
          </a:p>
          <a:p>
            <a:endParaRPr lang="en-GB" dirty="0"/>
          </a:p>
        </p:txBody>
      </p:sp>
      <p:sp>
        <p:nvSpPr>
          <p:cNvPr id="4" name="Slide Number Placeholder 3">
            <a:extLst>
              <a:ext uri="{FF2B5EF4-FFF2-40B4-BE49-F238E27FC236}">
                <a16:creationId xmlns:a16="http://schemas.microsoft.com/office/drawing/2014/main" id="{41211D04-415A-47BF-7F0A-0215752396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5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start with, search in your web browser using this URL web address for the Aerial Photo Explorer website. </a:t>
            </a:r>
          </a:p>
          <a:p>
            <a:r>
              <a:rPr lang="en-GB" dirty="0"/>
              <a:t>You will see the Historic England logo and website banner.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3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8986-2872-D568-BD9C-A27D10104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7227D-83EA-8420-3CA8-DE512AFC1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70555-8340-6D2B-2F9B-FC9D19E29357}"/>
              </a:ext>
            </a:extLst>
          </p:cNvPr>
          <p:cNvSpPr>
            <a:spLocks noGrp="1"/>
          </p:cNvSpPr>
          <p:nvPr>
            <p:ph type="body" idx="1"/>
          </p:nvPr>
        </p:nvSpPr>
        <p:spPr/>
        <p:txBody>
          <a:bodyPr/>
          <a:lstStyle/>
          <a:p>
            <a:r>
              <a:rPr lang="en-GB" dirty="0"/>
              <a:t>To get started, type the name of the place you want to look at into the search bar in the top left-hand corner of the map. </a:t>
            </a:r>
          </a:p>
          <a:p>
            <a:r>
              <a:rPr lang="en-GB" dirty="0"/>
              <a:t>In this example we are looking for Fenton, in Stoke-on-Trent. Then press enter. </a:t>
            </a:r>
          </a:p>
        </p:txBody>
      </p:sp>
      <p:sp>
        <p:nvSpPr>
          <p:cNvPr id="4" name="Slide Number Placeholder 3">
            <a:extLst>
              <a:ext uri="{FF2B5EF4-FFF2-40B4-BE49-F238E27FC236}">
                <a16:creationId xmlns:a16="http://schemas.microsoft.com/office/drawing/2014/main" id="{452A20B6-5D87-45A8-ECC4-24DF70DC74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69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EBC7D-EF18-8543-5C9A-ABFDE9727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0C001-B8B3-A45F-3B75-BADFF2585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480E8-27AB-C9A6-2CE9-F817257811A5}"/>
              </a:ext>
            </a:extLst>
          </p:cNvPr>
          <p:cNvSpPr>
            <a:spLocks noGrp="1"/>
          </p:cNvSpPr>
          <p:nvPr>
            <p:ph type="body" idx="1"/>
          </p:nvPr>
        </p:nvSpPr>
        <p:spPr/>
        <p:txBody>
          <a:bodyPr/>
          <a:lstStyle/>
          <a:p>
            <a:r>
              <a:rPr lang="en-GB" dirty="0"/>
              <a:t>You will see different symbols on the map. </a:t>
            </a:r>
          </a:p>
          <a:p>
            <a:r>
              <a:rPr lang="en-GB" dirty="0"/>
              <a:t>You can click on the double book icon to find out what they mean.</a:t>
            </a:r>
          </a:p>
          <a:p>
            <a:endParaRPr lang="en-GB" dirty="0"/>
          </a:p>
          <a:p>
            <a:r>
              <a:rPr lang="en-GB" dirty="0"/>
              <a:t>These relate to the different photograph collections that are held in the Historic England Archive</a:t>
            </a:r>
          </a:p>
          <a:p>
            <a:r>
              <a:rPr lang="en-GB" dirty="0"/>
              <a:t>Click on the double book layer icon to see which is which </a:t>
            </a:r>
          </a:p>
          <a:p>
            <a:r>
              <a:rPr lang="en-GB" dirty="0"/>
              <a:t>Many photographs were taken by Aerofilms. These are represented by purple diamonds and are often oblique photos. </a:t>
            </a:r>
          </a:p>
          <a:p>
            <a:r>
              <a:rPr lang="en-GB" dirty="0"/>
              <a:t>Some photos may be from local or regional collections, often the collated work of individual photographers. These are denoted by black crosses. </a:t>
            </a:r>
          </a:p>
          <a:p>
            <a:r>
              <a:rPr lang="en-GB" dirty="0"/>
              <a:t> Some photos, denoted my green squares, are from military collections (green squares) – most are from the Second World War period and were taken by the RAF or US Air Force.</a:t>
            </a:r>
          </a:p>
          <a:p>
            <a:r>
              <a:rPr lang="en-GB" dirty="0"/>
              <a:t>The red dots are all photos taken more recently, mostly in the 2000s, by Historic England photographers.</a:t>
            </a:r>
          </a:p>
          <a:p>
            <a:r>
              <a:rPr lang="en-GB" dirty="0"/>
              <a:t>All the grid shapes (mostly orange) are vertical photos.</a:t>
            </a:r>
          </a:p>
          <a:p>
            <a:r>
              <a:rPr lang="en-GB" dirty="0"/>
              <a:t>All the coloured marker shapes denote oblique photos.</a:t>
            </a:r>
          </a:p>
          <a:p>
            <a:endParaRPr lang="en-GB" dirty="0"/>
          </a:p>
        </p:txBody>
      </p:sp>
      <p:sp>
        <p:nvSpPr>
          <p:cNvPr id="4" name="Slide Number Placeholder 3">
            <a:extLst>
              <a:ext uri="{FF2B5EF4-FFF2-40B4-BE49-F238E27FC236}">
                <a16:creationId xmlns:a16="http://schemas.microsoft.com/office/drawing/2014/main" id="{A1C42AF1-C235-0144-F8F9-8B0384EE84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8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9E96-7547-F37E-233E-A9CE00139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2BC36-F086-F6D3-5100-ECD6D9EF2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2C1CC-7CD5-63B0-C704-083835EB72C0}"/>
              </a:ext>
            </a:extLst>
          </p:cNvPr>
          <p:cNvSpPr>
            <a:spLocks noGrp="1"/>
          </p:cNvSpPr>
          <p:nvPr>
            <p:ph type="body" idx="1"/>
          </p:nvPr>
        </p:nvSpPr>
        <p:spPr/>
        <p:txBody>
          <a:bodyPr/>
          <a:lstStyle/>
          <a:p>
            <a:r>
              <a:rPr lang="en-GB" dirty="0"/>
              <a:t>There are two main categories of photos on Aerial Photo Explorer: Obliques and verticals.</a:t>
            </a:r>
          </a:p>
          <a:p>
            <a:r>
              <a:rPr lang="en-GB" dirty="0"/>
              <a:t>Oblique photographs are taken, by a photographer, at an angle. </a:t>
            </a:r>
          </a:p>
          <a:p>
            <a:r>
              <a:rPr lang="en-GB" dirty="0"/>
              <a:t>This means that buildings can be very clear and recognisable, with a more ‘3D’ image.</a:t>
            </a:r>
          </a:p>
          <a:p>
            <a:r>
              <a:rPr lang="en-GB" dirty="0"/>
              <a:t>Verticals are taken by a camera, fixed underneath the aircraft. They can closely resemble maps and the viewer can often identify specific buildings using maps from the time.</a:t>
            </a:r>
          </a:p>
          <a:p>
            <a:endParaRPr lang="en-GB" dirty="0"/>
          </a:p>
          <a:p>
            <a:r>
              <a:rPr lang="en-GB" dirty="0"/>
              <a:t>Where possible, it is good to use a combination of both oblique and vertical photos, if studying a particular area. It allows you to get the wider picture, whilst enabling a study of details.</a:t>
            </a:r>
          </a:p>
        </p:txBody>
      </p:sp>
      <p:sp>
        <p:nvSpPr>
          <p:cNvPr id="4" name="Slide Number Placeholder 3">
            <a:extLst>
              <a:ext uri="{FF2B5EF4-FFF2-40B4-BE49-F238E27FC236}">
                <a16:creationId xmlns:a16="http://schemas.microsoft.com/office/drawing/2014/main" id="{6580B563-EB59-F264-674B-D2834110B9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60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5840-61FA-8490-DA64-350F5D1F4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0592D-7A3F-4F72-449C-1829CE174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FA846-E25D-C07B-B660-263100EA5691}"/>
              </a:ext>
            </a:extLst>
          </p:cNvPr>
          <p:cNvSpPr>
            <a:spLocks noGrp="1"/>
          </p:cNvSpPr>
          <p:nvPr>
            <p:ph type="body" idx="1"/>
          </p:nvPr>
        </p:nvSpPr>
        <p:spPr/>
        <p:txBody>
          <a:bodyPr/>
          <a:lstStyle/>
          <a:p>
            <a:r>
              <a:rPr lang="en-GB" dirty="0"/>
              <a:t>To open an oblique photo, find the place you are wanting to look at and open the nearest  red, purple, green or black cross symbol. In this example, we click on a black cross. </a:t>
            </a:r>
          </a:p>
          <a:p>
            <a:r>
              <a:rPr lang="en-GB" dirty="0"/>
              <a:t>A thumbnail will appear, with information about the location and date of the photo. We are also told the specific collection it is from - Air Pictures Portleven Collection - and the photographer – Arthur William Hobart.</a:t>
            </a:r>
          </a:p>
          <a:p>
            <a:r>
              <a:rPr lang="en-GB" dirty="0"/>
              <a:t>The Historic England website has more about Arthur Hobart and the Portleven Collection on another webpage.</a:t>
            </a:r>
          </a:p>
          <a:p>
            <a:r>
              <a:rPr lang="en-GB" dirty="0"/>
              <a:t>Click on the thumbnail to open the full photo</a:t>
            </a:r>
          </a:p>
          <a:p>
            <a:endParaRPr lang="en-GB" dirty="0"/>
          </a:p>
        </p:txBody>
      </p:sp>
      <p:sp>
        <p:nvSpPr>
          <p:cNvPr id="4" name="Slide Number Placeholder 3">
            <a:extLst>
              <a:ext uri="{FF2B5EF4-FFF2-40B4-BE49-F238E27FC236}">
                <a16:creationId xmlns:a16="http://schemas.microsoft.com/office/drawing/2014/main" id="{5375D80E-8DD0-7E88-76A1-F3CFF6E416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6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AE18-7FA9-7661-A0BC-804C36BAC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5D127-8C44-5A16-2E38-C6B2274D6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B7AAA-9858-8F4D-4979-5A7BFCAE73A8}"/>
              </a:ext>
            </a:extLst>
          </p:cNvPr>
          <p:cNvSpPr>
            <a:spLocks noGrp="1"/>
          </p:cNvSpPr>
          <p:nvPr>
            <p:ph type="body" idx="1"/>
          </p:nvPr>
        </p:nvSpPr>
        <p:spPr/>
        <p:txBody>
          <a:bodyPr/>
          <a:lstStyle/>
          <a:p>
            <a:r>
              <a:rPr lang="en-GB" dirty="0"/>
              <a:t>Image:  app_22790_240  (Air Pictures Portleven Collection) Arthur William Hobart © Historic England Archive</a:t>
            </a:r>
          </a:p>
          <a:p>
            <a:r>
              <a:rPr lang="en-GB" dirty="0"/>
              <a:t>All rights reserved. Ordnance Survey Licence number AC0000815036 © Crown Copyright and database right 2025. </a:t>
            </a:r>
          </a:p>
          <a:p>
            <a:r>
              <a:rPr lang="en-GB" dirty="0"/>
              <a:t>We click on the thumbnail to get the full photo. </a:t>
            </a:r>
          </a:p>
          <a:p>
            <a:r>
              <a:rPr lang="en-GB" dirty="0"/>
              <a:t>These oblique photos can give us a very clear view of life in an area, at the time they were taken.</a:t>
            </a:r>
          </a:p>
          <a:p>
            <a:r>
              <a:rPr lang="en-GB" dirty="0"/>
              <a:t>This photo of, taken by Arthur Hobart, gives us a very clear view of Ford Green Iron Works and Norton Colliery in the 1930s. We can see individual buildings, the mineral railway and impact of this industrial complex in an otherwise rural landscape. </a:t>
            </a:r>
          </a:p>
          <a:p>
            <a:endParaRPr lang="en-GB" dirty="0"/>
          </a:p>
        </p:txBody>
      </p:sp>
      <p:sp>
        <p:nvSpPr>
          <p:cNvPr id="4" name="Slide Number Placeholder 3">
            <a:extLst>
              <a:ext uri="{FF2B5EF4-FFF2-40B4-BE49-F238E27FC236}">
                <a16:creationId xmlns:a16="http://schemas.microsoft.com/office/drawing/2014/main" id="{15CDDB92-4EFA-711A-4FBA-DFD7AEABC8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8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3A58-21E4-83DF-3D80-BDB0E8B00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0711B-EB77-E891-00BC-C56E467B6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2D406-A582-103A-2595-397D8E4305ED}"/>
              </a:ext>
            </a:extLst>
          </p:cNvPr>
          <p:cNvSpPr>
            <a:spLocks noGrp="1"/>
          </p:cNvSpPr>
          <p:nvPr>
            <p:ph type="body" idx="1"/>
          </p:nvPr>
        </p:nvSpPr>
        <p:spPr/>
        <p:txBody>
          <a:bodyPr/>
          <a:lstStyle/>
          <a:p>
            <a:endParaRPr lang="en-GB" dirty="0"/>
          </a:p>
          <a:p>
            <a:r>
              <a:rPr lang="en-GB" dirty="0"/>
              <a:t>To open a vertical photograph find the place you want to look at and click on the map .</a:t>
            </a:r>
          </a:p>
          <a:p>
            <a:r>
              <a:rPr lang="en-GB" dirty="0"/>
              <a:t>Make sure you are clicking inside an orange grid (or a green or blue one).</a:t>
            </a:r>
          </a:p>
          <a:p>
            <a:r>
              <a:rPr lang="en-GB" dirty="0"/>
              <a:t>When you click on the map a thumbnail photo will appear. </a:t>
            </a:r>
          </a:p>
          <a:p>
            <a:r>
              <a:rPr lang="en-GB" dirty="0"/>
              <a:t>A blue rectangle will also appear, showing the area covered by the photo.</a:t>
            </a:r>
          </a:p>
          <a:p>
            <a:r>
              <a:rPr lang="en-GB" dirty="0"/>
              <a:t>A thumbnail image will appear. </a:t>
            </a:r>
          </a:p>
          <a:p>
            <a:r>
              <a:rPr lang="en-GB" dirty="0"/>
              <a:t>Click on the thumbnail to open the photograph.</a:t>
            </a:r>
          </a:p>
          <a:p>
            <a:endParaRPr lang="en-GB" dirty="0"/>
          </a:p>
        </p:txBody>
      </p:sp>
      <p:sp>
        <p:nvSpPr>
          <p:cNvPr id="4" name="Slide Number Placeholder 3">
            <a:extLst>
              <a:ext uri="{FF2B5EF4-FFF2-40B4-BE49-F238E27FC236}">
                <a16:creationId xmlns:a16="http://schemas.microsoft.com/office/drawing/2014/main" id="{D11680CE-BF36-DBB3-41D1-B8C6C8BCB9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FB68-4C17-3C4E-8F1F-E2E74032E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723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65B9E4"/>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a:solidFill>
            <a:srgbClr val="4884EE"/>
          </a:solidFill>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grpFill/>
          </p:spPr>
          <p:txBody>
            <a:bodyPr/>
            <a:lstStyle/>
            <a:p>
              <a:endParaRPr lang="en-US" dirty="0"/>
            </a:p>
          </p:txBody>
        </p:sp>
      </p:grpSp>
      <p:sp>
        <p:nvSpPr>
          <p:cNvPr id="10" name="TextBox 9">
            <a:extLst>
              <a:ext uri="{FF2B5EF4-FFF2-40B4-BE49-F238E27FC236}">
                <a16:creationId xmlns:a16="http://schemas.microsoft.com/office/drawing/2014/main" id="{69E87A62-87CE-37A0-C03A-E79436DB79B7}"/>
              </a:ext>
            </a:extLst>
          </p:cNvPr>
          <p:cNvSpPr txBox="1"/>
          <p:nvPr userDrawn="1"/>
        </p:nvSpPr>
        <p:spPr>
          <a:xfrm>
            <a:off x="343407" y="1693087"/>
            <a:ext cx="3857005" cy="707886"/>
          </a:xfrm>
          <a:prstGeom prst="rect">
            <a:avLst/>
          </a:prstGeom>
          <a:noFill/>
        </p:spPr>
        <p:txBody>
          <a:bodyPr wrap="square" lIns="0" rIns="90000" rtlCol="0">
            <a:spAutoFit/>
          </a:bodyPr>
          <a:lstStyle/>
          <a:p>
            <a:r>
              <a:rPr lang="en-US" sz="4000" b="1" i="0" baseline="0" dirty="0">
                <a:solidFill>
                  <a:schemeClr val="bg1"/>
                </a:solidFill>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pic>
        <p:nvPicPr>
          <p:cNvPr id="5" name="Picture 4" descr="A black background with a black square&#10;&#10;AI-generated content may be incorrect.">
            <a:extLst>
              <a:ext uri="{FF2B5EF4-FFF2-40B4-BE49-F238E27FC236}">
                <a16:creationId xmlns:a16="http://schemas.microsoft.com/office/drawing/2014/main" id="{9FA119A7-2D46-F6BE-F2EF-F213BF229750}"/>
              </a:ext>
            </a:extLst>
          </p:cNvPr>
          <p:cNvPicPr>
            <a:picLocks noChangeAspect="1"/>
          </p:cNvPicPr>
          <p:nvPr userDrawn="1"/>
        </p:nvPicPr>
        <p:blipFill>
          <a:blip r:embed="rId2"/>
          <a:stretch>
            <a:fillRect/>
          </a:stretch>
        </p:blipFill>
        <p:spPr>
          <a:xfrm>
            <a:off x="149149" y="485985"/>
            <a:ext cx="1980733" cy="921271"/>
          </a:xfrm>
          <a:prstGeom prst="rect">
            <a:avLst/>
          </a:prstGeom>
        </p:spPr>
      </p:pic>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dirty="0"/>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dirty="0"/>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a:stretch>
          </a:blipFill>
        </p:spPr>
        <p:txBody>
          <a:bodyPr/>
          <a:lstStyle/>
          <a:p>
            <a:r>
              <a:rPr lang="en-US" dirty="0"/>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dirty="0"/>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dirty="0"/>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3" name="Group 2">
            <a:extLst>
              <a:ext uri="{FF2B5EF4-FFF2-40B4-BE49-F238E27FC236}">
                <a16:creationId xmlns:a16="http://schemas.microsoft.com/office/drawing/2014/main" id="{D19DB756-A867-6970-B27D-6C8088C7996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CDB78576-8341-CDEB-52BF-A23029EEB7AE}"/>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A24FEE-C627-9178-2CB9-42A0686575D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6" name="Picture 5" descr="A logo with a black background&#10;&#10;AI-generated content may be incorrect.">
            <a:extLst>
              <a:ext uri="{FF2B5EF4-FFF2-40B4-BE49-F238E27FC236}">
                <a16:creationId xmlns:a16="http://schemas.microsoft.com/office/drawing/2014/main" id="{56E81F88-915F-1816-8C91-A867A1F587AA}"/>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F1826450-9BA5-EA65-DD96-DC9A29EEDF6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5B108CE3-C1DA-993E-3308-D5542984B14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A7D7CF76-EDD8-348C-EEBB-FFF14D632F8B}"/>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4884EE"/>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4" name="Group 2">
            <a:extLst>
              <a:ext uri="{FF2B5EF4-FFF2-40B4-BE49-F238E27FC236}">
                <a16:creationId xmlns:a16="http://schemas.microsoft.com/office/drawing/2014/main" id="{9D3DEBF1-A726-4119-AA69-710F4FA9620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5" name="Freeform 3">
              <a:extLst>
                <a:ext uri="{FF2B5EF4-FFF2-40B4-BE49-F238E27FC236}">
                  <a16:creationId xmlns:a16="http://schemas.microsoft.com/office/drawing/2014/main" id="{EFC81186-7EDA-2755-7C48-0FBEB4CB69F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6" name="TextBox 5">
            <a:extLst>
              <a:ext uri="{FF2B5EF4-FFF2-40B4-BE49-F238E27FC236}">
                <a16:creationId xmlns:a16="http://schemas.microsoft.com/office/drawing/2014/main" id="{C31CECC0-AE42-54C2-B744-639265443C3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8" name="Picture 7" descr="A logo with a black background&#10;&#10;AI-generated content may be incorrect.">
            <a:extLst>
              <a:ext uri="{FF2B5EF4-FFF2-40B4-BE49-F238E27FC236}">
                <a16:creationId xmlns:a16="http://schemas.microsoft.com/office/drawing/2014/main" id="{924B26B4-BDBF-FF19-CD1D-F85A62B37E92}"/>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5" name="Group 2">
            <a:extLst>
              <a:ext uri="{FF2B5EF4-FFF2-40B4-BE49-F238E27FC236}">
                <a16:creationId xmlns:a16="http://schemas.microsoft.com/office/drawing/2014/main" id="{C351575D-B07A-53D8-CD9C-3745A2CEEA30}"/>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6" name="Freeform 3">
              <a:extLst>
                <a:ext uri="{FF2B5EF4-FFF2-40B4-BE49-F238E27FC236}">
                  <a16:creationId xmlns:a16="http://schemas.microsoft.com/office/drawing/2014/main" id="{942005C2-83E2-9AD6-7773-B71FC23283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9637856E-7827-55D3-D3F0-FD4A27D0696C}"/>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10" name="Picture 9" descr="A logo with a black background&#10;&#10;AI-generated content may be incorrect.">
            <a:extLst>
              <a:ext uri="{FF2B5EF4-FFF2-40B4-BE49-F238E27FC236}">
                <a16:creationId xmlns:a16="http://schemas.microsoft.com/office/drawing/2014/main" id="{1A54F164-3ED5-E48A-2960-20984DA24EFA}"/>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65B9E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3" name="Group 2">
            <a:extLst>
              <a:ext uri="{FF2B5EF4-FFF2-40B4-BE49-F238E27FC236}">
                <a16:creationId xmlns:a16="http://schemas.microsoft.com/office/drawing/2014/main" id="{976A976D-2FEA-80DA-B7DA-8438687B162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903749CD-59FF-036E-7539-37CD76D5ED3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162DB4-8B18-6F69-5E9F-C040FBC0A698}"/>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dirty="0"/>
          </a:p>
        </p:txBody>
      </p:sp>
      <p:sp>
        <p:nvSpPr>
          <p:cNvPr id="8" name="Picture Placeholder 15">
            <a:extLst>
              <a:ext uri="{FF2B5EF4-FFF2-40B4-BE49-F238E27FC236}">
                <a16:creationId xmlns:a16="http://schemas.microsoft.com/office/drawing/2014/main" id="{CFA26DAE-2F85-409A-E0CE-E0A1B04CD6A6}"/>
              </a:ext>
              <a:ext uri="{C183D7F6-B498-43B3-948B-1728B52AA6E4}">
                <adec:decorative xmlns:adec="http://schemas.microsoft.com/office/drawing/2017/decorative" val="1"/>
              </a:ext>
            </a:extLst>
          </p:cNvPr>
          <p:cNvSpPr>
            <a:spLocks noGrp="1"/>
          </p:cNvSpPr>
          <p:nvPr>
            <p:ph type="pic" sz="quarter" idx="24" hasCustomPrompt="1"/>
          </p:nvPr>
        </p:nvSpPr>
        <p:spPr>
          <a:xfrm>
            <a:off x="7321960" y="5940489"/>
            <a:ext cx="3643313" cy="579437"/>
          </a:xfrm>
          <a:prstGeom prst="rect">
            <a:avLst/>
          </a:prstGeom>
          <a:blipFill>
            <a:blip r:embed="rId2"/>
            <a:stretch>
              <a:fillRect/>
            </a:stretch>
          </a:blipFill>
        </p:spPr>
        <p:txBody>
          <a:bodyPr/>
          <a:lstStyle/>
          <a:p>
            <a:r>
              <a:rPr lang="en-US" dirty="0"/>
              <a:t> </a:t>
            </a:r>
          </a:p>
        </p:txBody>
      </p:sp>
      <p:sp>
        <p:nvSpPr>
          <p:cNvPr id="9" name="Text Placeholder 41">
            <a:extLst>
              <a:ext uri="{FF2B5EF4-FFF2-40B4-BE49-F238E27FC236}">
                <a16:creationId xmlns:a16="http://schemas.microsoft.com/office/drawing/2014/main" id="{69865DE0-33D3-5941-4EE3-0C94BF89268E}"/>
              </a:ext>
            </a:extLst>
          </p:cNvPr>
          <p:cNvSpPr>
            <a:spLocks noGrp="1"/>
          </p:cNvSpPr>
          <p:nvPr>
            <p:ph type="body" sz="quarter" idx="23"/>
          </p:nvPr>
        </p:nvSpPr>
        <p:spPr>
          <a:xfrm>
            <a:off x="7591526" y="6023039"/>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4884EE"/>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dirty="0"/>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4884EE"/>
            </a:solidFill>
          </a:ln>
        </p:spPr>
        <p:txBody>
          <a:bodyPr/>
          <a:lstStyle>
            <a:lvl1pPr algn="l">
              <a:defRPr>
                <a:solidFill>
                  <a:schemeClr val="tx1"/>
                </a:solidFill>
              </a:defRPr>
            </a:lvl1pPr>
          </a:lstStyle>
          <a:p>
            <a:endParaRPr lang="en-US" dirty="0"/>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4884EE"/>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4884EE"/>
            </a:solidFill>
          </a:ln>
        </p:spPr>
        <p:txBody>
          <a:bodyPr/>
          <a:lstStyle>
            <a:lvl1pPr>
              <a:defRPr>
                <a:solidFill>
                  <a:schemeClr val="tx1"/>
                </a:solidFill>
              </a:defRPr>
            </a:lvl1p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4884EE"/>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F72EBA6-F59E-F096-F2DA-C54BD75E2B25}"/>
              </a:ext>
            </a:extLst>
          </p:cNvPr>
          <p:cNvPicPr>
            <a:picLocks noChangeAspect="1"/>
          </p:cNvPicPr>
          <p:nvPr userDrawn="1"/>
        </p:nvPicPr>
        <p:blipFill>
          <a:blip r:embed="rId2">
            <a:alphaModFix amt="70000"/>
          </a:blip>
          <a:srcRect/>
          <a:stretch/>
        </p:blipFill>
        <p:spPr>
          <a:xfrm flipH="1">
            <a:off x="5997840" y="213191"/>
            <a:ext cx="196317"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617030"/>
            <a:ext cx="0" cy="6337120"/>
          </a:xfrm>
          <a:prstGeom prst="line">
            <a:avLst/>
          </a:prstGeom>
          <a:ln w="19050">
            <a:solidFill>
              <a:srgbClr val="A9A9A9"/>
            </a:solidFill>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dirty="0"/>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6" y="1948857"/>
            <a:ext cx="3775513" cy="4085161"/>
          </a:xfrm>
          <a:prstGeom prst="rect">
            <a:avLst/>
          </a:prstGeom>
          <a:ln w="50800" cap="sq">
            <a:solidFill>
              <a:srgbClr val="4884EE"/>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3" y="1988200"/>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9" y="4250787"/>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7" y="1927194"/>
            <a:ext cx="3775513" cy="4085161"/>
          </a:xfrm>
          <a:prstGeom prst="rect">
            <a:avLst/>
          </a:prstGeom>
          <a:ln w="50800" cap="sq">
            <a:solidFill>
              <a:srgbClr val="4884EE"/>
            </a:solidFill>
          </a:ln>
        </p:spPr>
        <p:txBody>
          <a:bodyPr/>
          <a:lstStyle/>
          <a:p>
            <a:endParaRPr lang="en-US" dirty="0"/>
          </a:p>
        </p:txBody>
      </p:sp>
      <p:grpSp>
        <p:nvGrpSpPr>
          <p:cNvPr id="2" name="Group 2">
            <a:extLst>
              <a:ext uri="{FF2B5EF4-FFF2-40B4-BE49-F238E27FC236}">
                <a16:creationId xmlns:a16="http://schemas.microsoft.com/office/drawing/2014/main" id="{CE129529-34BA-99B7-54D4-B9D78065D4E7}"/>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6C2A03FD-8BF9-6BEE-7278-3D3D2AC02FF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6D92E5BA-CA9B-6914-E463-5FCB7546EBD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18" name="Picture 17" descr="A blue ribbon with a black background&#10;&#10;AI-generated content may be incorrect.">
            <a:extLst>
              <a:ext uri="{FF2B5EF4-FFF2-40B4-BE49-F238E27FC236}">
                <a16:creationId xmlns:a16="http://schemas.microsoft.com/office/drawing/2014/main" id="{BE0ECC11-CA2E-60DB-0984-65E518E54910}"/>
              </a:ext>
            </a:extLst>
          </p:cNvPr>
          <p:cNvPicPr>
            <a:picLocks noChangeAspect="1"/>
          </p:cNvPicPr>
          <p:nvPr userDrawn="1"/>
        </p:nvPicPr>
        <p:blipFill>
          <a:blip r:embed="rId2"/>
          <a:stretch>
            <a:fillRect/>
          </a:stretch>
        </p:blipFill>
        <p:spPr>
          <a:xfrm rot="20944719" flipH="1">
            <a:off x="3378132" y="1010633"/>
            <a:ext cx="1892300" cy="1168400"/>
          </a:xfrm>
          <a:prstGeom prst="rect">
            <a:avLst/>
          </a:prstGeom>
        </p:spPr>
      </p:pic>
      <p:pic>
        <p:nvPicPr>
          <p:cNvPr id="23" name="Picture 22" descr="A blue ribbon with a black background&#10;&#10;AI-generated content may be incorrect.">
            <a:extLst>
              <a:ext uri="{FF2B5EF4-FFF2-40B4-BE49-F238E27FC236}">
                <a16:creationId xmlns:a16="http://schemas.microsoft.com/office/drawing/2014/main" id="{4603CC6A-A0F7-F0CF-7A4D-6D706005BDF0}"/>
              </a:ext>
            </a:extLst>
          </p:cNvPr>
          <p:cNvPicPr>
            <a:picLocks noChangeAspect="1"/>
          </p:cNvPicPr>
          <p:nvPr userDrawn="1"/>
        </p:nvPicPr>
        <p:blipFill>
          <a:blip r:embed="rId2"/>
          <a:stretch>
            <a:fillRect/>
          </a:stretch>
        </p:blipFill>
        <p:spPr>
          <a:xfrm rot="9819114" flipH="1">
            <a:off x="6155650" y="5908673"/>
            <a:ext cx="1892300" cy="1168400"/>
          </a:xfrm>
          <a:prstGeom prst="rect">
            <a:avLst/>
          </a:prstGeom>
        </p:spPr>
      </p:pic>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4884EE"/>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pic>
        <p:nvPicPr>
          <p:cNvPr id="4" name="Picture 3" descr="A logo with a black background&#10;&#10;AI-generated content may be incorrect.">
            <a:extLst>
              <a:ext uri="{FF2B5EF4-FFF2-40B4-BE49-F238E27FC236}">
                <a16:creationId xmlns:a16="http://schemas.microsoft.com/office/drawing/2014/main" id="{FD7DEF28-C976-3440-94E5-C8ABB4DADD2E}"/>
              </a:ext>
            </a:extLst>
          </p:cNvPr>
          <p:cNvPicPr>
            <a:picLocks noChangeAspect="1"/>
          </p:cNvPicPr>
          <p:nvPr userDrawn="1"/>
        </p:nvPicPr>
        <p:blipFill>
          <a:blip r:embed="rId4"/>
          <a:stretch>
            <a:fillRect/>
          </a:stretch>
        </p:blipFill>
        <p:spPr>
          <a:xfrm>
            <a:off x="9846207" y="6095086"/>
            <a:ext cx="1686011" cy="784191"/>
          </a:xfrm>
          <a:prstGeom prst="rect">
            <a:avLst/>
          </a:prstGeom>
        </p:spPr>
      </p:pic>
      <p:grpSp>
        <p:nvGrpSpPr>
          <p:cNvPr id="5" name="Group 2">
            <a:extLst>
              <a:ext uri="{FF2B5EF4-FFF2-40B4-BE49-F238E27FC236}">
                <a16:creationId xmlns:a16="http://schemas.microsoft.com/office/drawing/2014/main" id="{3564714B-6354-E86E-93D2-6C8C64EED3C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7" name="Freeform 3">
              <a:extLst>
                <a:ext uri="{FF2B5EF4-FFF2-40B4-BE49-F238E27FC236}">
                  <a16:creationId xmlns:a16="http://schemas.microsoft.com/office/drawing/2014/main" id="{5F2B52CC-5818-4FF0-9FD9-8BA864FA89CD}"/>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56057C52-CC88-4DF2-2F27-B08EB5736B4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stretch>
              <a:fillRect/>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dirty="0"/>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dirty="0"/>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stretch>
              <a:fillRect/>
            </a:stretch>
          </a:blipFill>
        </p:spPr>
        <p:txBody>
          <a:bodyPr/>
          <a:lstStyle/>
          <a:p>
            <a:r>
              <a:rPr lang="en-US" dirty="0"/>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dirty="0"/>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dirty="0"/>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stretch>
              <a:fillRect/>
            </a:stretch>
          </a:blipFill>
        </p:spPr>
        <p:txBody>
          <a:bodyPr/>
          <a:lstStyle/>
          <a:p>
            <a:r>
              <a:rPr lang="en-US" dirty="0"/>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2" name="Group 2">
            <a:extLst>
              <a:ext uri="{FF2B5EF4-FFF2-40B4-BE49-F238E27FC236}">
                <a16:creationId xmlns:a16="http://schemas.microsoft.com/office/drawing/2014/main" id="{4C5480B5-9975-0873-E80E-E7CF543889D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EAE3D773-FC42-0210-102D-ADD6321CF1F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8E4B5C6C-E160-9BA9-5124-F5F4BE7EC1B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65B9E4"/>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dirty="0"/>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dirty="0"/>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dirty="0"/>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dirty="0"/>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dirty="0"/>
              <a:t> </a:t>
            </a:r>
          </a:p>
        </p:txBody>
      </p:sp>
      <p:grpSp>
        <p:nvGrpSpPr>
          <p:cNvPr id="3" name="Group 2">
            <a:extLst>
              <a:ext uri="{FF2B5EF4-FFF2-40B4-BE49-F238E27FC236}">
                <a16:creationId xmlns:a16="http://schemas.microsoft.com/office/drawing/2014/main" id="{1F5F3EC6-CBBA-5AA2-9715-09093A192AC8}"/>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011EAE17-7831-3205-866D-14D05FDB20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7EABA738-F7BE-33B4-096D-0E2BCCB9C44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415830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dirty="0">
                <a:solidFill>
                  <a:srgbClr val="000000"/>
                </a:solidFill>
                <a:latin typeface="Source Sans Pro Bold"/>
              </a:rPr>
              <a:t>What can you infer?</a:t>
            </a:r>
          </a:p>
          <a:p>
            <a:pPr algn="ctr">
              <a:lnSpc>
                <a:spcPts val="2239"/>
              </a:lnSpc>
            </a:pPr>
            <a:endParaRPr lang="en-US" sz="2599" dirty="0">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dirty="0">
                <a:solidFill>
                  <a:srgbClr val="000000"/>
                </a:solidFill>
                <a:latin typeface="Source Sans Pro Bold"/>
              </a:rPr>
              <a:t>What can you see?</a:t>
            </a:r>
          </a:p>
          <a:p>
            <a:pPr algn="ctr">
              <a:lnSpc>
                <a:spcPts val="2239"/>
              </a:lnSpc>
            </a:pPr>
            <a:endParaRPr lang="en-US" sz="2599" dirty="0">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artoon 'Look' character.">
            <a:extLst>
              <a:ext uri="{FF2B5EF4-FFF2-40B4-BE49-F238E27FC236}">
                <a16:creationId xmlns:a16="http://schemas.microsoft.com/office/drawing/2014/main" id="{BD440D16-17C5-6CFE-CE15-9ED28336C965}"/>
              </a:ext>
            </a:extLst>
          </p:cNvPr>
          <p:cNvPicPr>
            <a:picLocks noChangeAspect="1"/>
          </p:cNvPicPr>
          <p:nvPr userDrawn="1"/>
        </p:nvPicPr>
        <p:blipFill>
          <a:blip r:embed="rId2"/>
          <a:stretch>
            <a:fillRect/>
          </a:stretch>
        </p:blipFill>
        <p:spPr>
          <a:xfrm>
            <a:off x="8622296" y="2263304"/>
            <a:ext cx="1045414" cy="674112"/>
          </a:xfrm>
          <a:prstGeom prst="rect">
            <a:avLst/>
          </a:prstGeom>
        </p:spPr>
      </p:pic>
      <p:pic>
        <p:nvPicPr>
          <p:cNvPr id="8" name="Picture 7" descr="A cartoon of a blue 'Infer' character">
            <a:extLst>
              <a:ext uri="{FF2B5EF4-FFF2-40B4-BE49-F238E27FC236}">
                <a16:creationId xmlns:a16="http://schemas.microsoft.com/office/drawing/2014/main" id="{4A949431-6DE4-E612-5C9E-85078F8E087D}"/>
              </a:ext>
            </a:extLst>
          </p:cNvPr>
          <p:cNvPicPr>
            <a:picLocks noChangeAspect="1"/>
          </p:cNvPicPr>
          <p:nvPr userDrawn="1"/>
        </p:nvPicPr>
        <p:blipFill>
          <a:blip r:embed="rId3"/>
          <a:stretch>
            <a:fillRect/>
          </a:stretch>
        </p:blipFill>
        <p:spPr>
          <a:xfrm>
            <a:off x="9340911" y="1266868"/>
            <a:ext cx="1211216" cy="745276"/>
          </a:xfrm>
          <a:prstGeom prst="rect">
            <a:avLst/>
          </a:prstGeom>
        </p:spPr>
      </p:pic>
      <p:pic>
        <p:nvPicPr>
          <p:cNvPr id="13" name="Picture 12" descr="A cartoon of a green 'Ask' character">
            <a:extLst>
              <a:ext uri="{FF2B5EF4-FFF2-40B4-BE49-F238E27FC236}">
                <a16:creationId xmlns:a16="http://schemas.microsoft.com/office/drawing/2014/main" id="{F88DF0E4-0E2F-A929-578E-B40CC2CDA8B9}"/>
              </a:ext>
            </a:extLst>
          </p:cNvPr>
          <p:cNvPicPr>
            <a:picLocks noChangeAspect="1"/>
          </p:cNvPicPr>
          <p:nvPr userDrawn="1"/>
        </p:nvPicPr>
        <p:blipFill>
          <a:blip r:embed="rId4"/>
          <a:stretch>
            <a:fillRect/>
          </a:stretch>
        </p:blipFill>
        <p:spPr>
          <a:xfrm>
            <a:off x="10633753" y="318346"/>
            <a:ext cx="936735" cy="1091558"/>
          </a:xfrm>
          <a:prstGeom prst="rect">
            <a:avLst/>
          </a:prstGeom>
        </p:spPr>
      </p:pic>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49023" y="159934"/>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476984" y="1062668"/>
            <a:ext cx="3781220" cy="727710"/>
          </a:xfrm>
          <a:prstGeom prst="rect">
            <a:avLst/>
          </a:prstGeom>
        </p:spPr>
        <p:txBody>
          <a:bodyPr lIns="0" tIns="0" rIns="0" bIns="0" rtlCol="0" anchor="t">
            <a:spAutoFit/>
          </a:bodyPr>
          <a:lstStyle/>
          <a:p>
            <a:pPr algn="ctr">
              <a:lnSpc>
                <a:spcPts val="3639"/>
              </a:lnSpc>
            </a:pPr>
            <a:r>
              <a:rPr lang="en-US" sz="2599" dirty="0">
                <a:solidFill>
                  <a:srgbClr val="000000"/>
                </a:solidFill>
                <a:latin typeface="Source Sans Pro Bold"/>
              </a:rPr>
              <a:t>What can you infer?</a:t>
            </a:r>
          </a:p>
          <a:p>
            <a:pPr algn="ctr">
              <a:lnSpc>
                <a:spcPts val="2239"/>
              </a:lnSpc>
            </a:pPr>
            <a:endParaRPr lang="en-US" sz="2599" dirty="0">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145141" y="2087117"/>
            <a:ext cx="3781220" cy="727710"/>
          </a:xfrm>
          <a:prstGeom prst="rect">
            <a:avLst/>
          </a:prstGeom>
        </p:spPr>
        <p:txBody>
          <a:bodyPr lIns="0" tIns="0" rIns="0" bIns="0" rtlCol="0" anchor="t">
            <a:spAutoFit/>
          </a:bodyPr>
          <a:lstStyle/>
          <a:p>
            <a:pPr algn="ctr">
              <a:lnSpc>
                <a:spcPts val="3639"/>
              </a:lnSpc>
            </a:pPr>
            <a:r>
              <a:rPr lang="en-US" sz="2599" dirty="0">
                <a:solidFill>
                  <a:srgbClr val="000000"/>
                </a:solidFill>
                <a:latin typeface="Source Sans Pro Bold"/>
              </a:rPr>
              <a:t>What can you see?</a:t>
            </a:r>
          </a:p>
          <a:p>
            <a:pPr algn="ctr">
              <a:lnSpc>
                <a:spcPts val="2239"/>
              </a:lnSpc>
            </a:pPr>
            <a:endParaRPr lang="en-US" sz="2599" dirty="0">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1779998" y="1022883"/>
            <a:ext cx="8632004" cy="518209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189215" y="163775"/>
            <a:ext cx="11270751" cy="6503541"/>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494742" y="2090958"/>
            <a:ext cx="7030588" cy="372238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
            <a:extLst>
              <a:ext uri="{FF2B5EF4-FFF2-40B4-BE49-F238E27FC236}">
                <a16:creationId xmlns:a16="http://schemas.microsoft.com/office/drawing/2014/main" id="{903C65A8-96CE-A693-4CCC-87A1DE4D5E30}"/>
              </a:ext>
            </a:extLst>
          </p:cNvPr>
          <p:cNvGrpSpPr/>
          <p:nvPr userDrawn="1"/>
        </p:nvGrpSpPr>
        <p:grpSpPr>
          <a:xfrm rot="-5400000">
            <a:off x="8449493" y="3115493"/>
            <a:ext cx="6858000" cy="627015"/>
            <a:chOff x="0" y="0"/>
            <a:chExt cx="1993384" cy="182252"/>
          </a:xfrm>
        </p:grpSpPr>
        <p:sp>
          <p:nvSpPr>
            <p:cNvPr id="7" name="Freeform 3">
              <a:extLst>
                <a:ext uri="{FF2B5EF4-FFF2-40B4-BE49-F238E27FC236}">
                  <a16:creationId xmlns:a16="http://schemas.microsoft.com/office/drawing/2014/main" id="{FFD71B93-BC37-B3F1-ED2C-88138AEBC42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8" name="TextBox 4">
            <a:extLst>
              <a:ext uri="{FF2B5EF4-FFF2-40B4-BE49-F238E27FC236}">
                <a16:creationId xmlns:a16="http://schemas.microsoft.com/office/drawing/2014/main" id="{A66A6FAE-CACE-53BD-DFB0-98A6367AD30B}"/>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pic>
        <p:nvPicPr>
          <p:cNvPr id="5" name="Picture 4" descr="A cartoon 'Look' character.">
            <a:extLst>
              <a:ext uri="{FF2B5EF4-FFF2-40B4-BE49-F238E27FC236}">
                <a16:creationId xmlns:a16="http://schemas.microsoft.com/office/drawing/2014/main" id="{34643CF8-E249-0DE6-718D-76D0C3D7A7A8}"/>
              </a:ext>
            </a:extLst>
          </p:cNvPr>
          <p:cNvPicPr>
            <a:picLocks noChangeAspect="1"/>
          </p:cNvPicPr>
          <p:nvPr userDrawn="1"/>
        </p:nvPicPr>
        <p:blipFill>
          <a:blip r:embed="rId2">
            <a:grayscl/>
          </a:blip>
          <a:stretch>
            <a:fillRect/>
          </a:stretch>
        </p:blipFill>
        <p:spPr>
          <a:xfrm>
            <a:off x="8416474" y="2192344"/>
            <a:ext cx="1045414" cy="674112"/>
          </a:xfrm>
          <a:prstGeom prst="rect">
            <a:avLst/>
          </a:prstGeom>
        </p:spPr>
      </p:pic>
      <p:pic>
        <p:nvPicPr>
          <p:cNvPr id="9" name="Picture 8" descr="A cartoon of a blue 'Infer' character">
            <a:extLst>
              <a:ext uri="{FF2B5EF4-FFF2-40B4-BE49-F238E27FC236}">
                <a16:creationId xmlns:a16="http://schemas.microsoft.com/office/drawing/2014/main" id="{1CB3F8C3-402A-1E1B-53BB-7ED84FBB1AF4}"/>
              </a:ext>
            </a:extLst>
          </p:cNvPr>
          <p:cNvPicPr>
            <a:picLocks noChangeAspect="1"/>
          </p:cNvPicPr>
          <p:nvPr userDrawn="1"/>
        </p:nvPicPr>
        <p:blipFill>
          <a:blip r:embed="rId3">
            <a:grayscl/>
          </a:blip>
          <a:stretch>
            <a:fillRect/>
          </a:stretch>
        </p:blipFill>
        <p:spPr>
          <a:xfrm>
            <a:off x="9135089" y="1195908"/>
            <a:ext cx="1211216" cy="745276"/>
          </a:xfrm>
          <a:prstGeom prst="rect">
            <a:avLst/>
          </a:prstGeom>
        </p:spPr>
      </p:pic>
      <p:pic>
        <p:nvPicPr>
          <p:cNvPr id="13" name="Picture 12" descr="A cartoon of a green 'Ask' character">
            <a:extLst>
              <a:ext uri="{FF2B5EF4-FFF2-40B4-BE49-F238E27FC236}">
                <a16:creationId xmlns:a16="http://schemas.microsoft.com/office/drawing/2014/main" id="{5CBC12F1-F6EF-A00F-85C4-2F0DC5F05D72}"/>
              </a:ext>
            </a:extLst>
          </p:cNvPr>
          <p:cNvPicPr>
            <a:picLocks noChangeAspect="1"/>
          </p:cNvPicPr>
          <p:nvPr userDrawn="1"/>
        </p:nvPicPr>
        <p:blipFill>
          <a:blip r:embed="rId4">
            <a:grayscl/>
          </a:blip>
          <a:stretch>
            <a:fillRect/>
          </a:stretch>
        </p:blipFill>
        <p:spPr>
          <a:xfrm>
            <a:off x="10427931" y="247386"/>
            <a:ext cx="936735" cy="1091558"/>
          </a:xfrm>
          <a:prstGeom prst="rect">
            <a:avLst/>
          </a:prstGeom>
        </p:spPr>
      </p:pic>
    </p:spTree>
    <p:extLst>
      <p:ext uri="{BB962C8B-B14F-4D97-AF65-F5344CB8AC3E}">
        <p14:creationId xmlns:p14="http://schemas.microsoft.com/office/powerpoint/2010/main" val="749691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65B9E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4884EE"/>
          </a:solidFill>
          <a:ln w="24379" cap="flat">
            <a:noFill/>
            <a:prstDash val="solid"/>
            <a:miter/>
          </a:ln>
        </p:spPr>
        <p:txBody>
          <a:bodyPr rtlCol="0" anchor="ctr"/>
          <a:lstStyle/>
          <a:p>
            <a:endParaRPr lang="en-US" dirty="0"/>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4884EE"/>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dirty="0"/>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884EE"/>
          </a:solidFill>
          <a:ln w="15449" cap="flat">
            <a:noFill/>
            <a:prstDash val="solid"/>
            <a:miter/>
          </a:ln>
        </p:spPr>
        <p:txBody>
          <a:bodyPr rtlCol="0" anchor="ctr"/>
          <a:lstStyle/>
          <a:p>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4" name="Group 2">
            <a:extLst>
              <a:ext uri="{FF2B5EF4-FFF2-40B4-BE49-F238E27FC236}">
                <a16:creationId xmlns:a16="http://schemas.microsoft.com/office/drawing/2014/main" id="{61411962-3956-D696-848F-BA7C513EFB1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8" name="Freeform 3">
              <a:extLst>
                <a:ext uri="{FF2B5EF4-FFF2-40B4-BE49-F238E27FC236}">
                  <a16:creationId xmlns:a16="http://schemas.microsoft.com/office/drawing/2014/main" id="{8F566FB1-C51D-AFB9-A8FA-798151421F68}"/>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E142C482-3637-0380-2BF4-0EBBA3CA7A03}"/>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4884EE">
              <a:alpha val="75000"/>
            </a:srgbClr>
          </a:solidFill>
          <a:ln w="22699" cap="flat">
            <a:noFill/>
            <a:prstDash val="solid"/>
            <a:miter/>
          </a:ln>
        </p:spPr>
        <p:txBody>
          <a:bodyPr rtlCol="0" anchor="ctr"/>
          <a:lstStyle/>
          <a:p>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dirty="0"/>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3" name="Group 2">
            <a:extLst>
              <a:ext uri="{FF2B5EF4-FFF2-40B4-BE49-F238E27FC236}">
                <a16:creationId xmlns:a16="http://schemas.microsoft.com/office/drawing/2014/main" id="{0503B040-1762-EED1-1DC4-312810611D3B}"/>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273B2B6A-C5EE-4C70-6F4C-DCD25916391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F93F2869-0204-4F99-45CD-EBC0CFD46F35}"/>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dirty="0"/>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grpSp>
        <p:nvGrpSpPr>
          <p:cNvPr id="6" name="Group 2">
            <a:extLst>
              <a:ext uri="{FF2B5EF4-FFF2-40B4-BE49-F238E27FC236}">
                <a16:creationId xmlns:a16="http://schemas.microsoft.com/office/drawing/2014/main" id="{930154C0-CE23-B266-B4D5-7062B5CC160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7" name="Freeform 3">
              <a:extLst>
                <a:ext uri="{FF2B5EF4-FFF2-40B4-BE49-F238E27FC236}">
                  <a16:creationId xmlns:a16="http://schemas.microsoft.com/office/drawing/2014/main" id="{FFB0111E-893D-1FEE-76E1-8B9D971F8E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solidFill>
                  <a:schemeClr val="tx1"/>
                </a:solidFill>
              </a:endParaRPr>
            </a:p>
          </p:txBody>
        </p:sp>
      </p:grpSp>
      <p:sp>
        <p:nvSpPr>
          <p:cNvPr id="9" name="TextBox 8">
            <a:extLst>
              <a:ext uri="{FF2B5EF4-FFF2-40B4-BE49-F238E27FC236}">
                <a16:creationId xmlns:a16="http://schemas.microsoft.com/office/drawing/2014/main" id="{5C313C51-2B40-6279-B57F-288FE344E38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dirty="0"/>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a:stretch>
          </a:blipFill>
        </p:spPr>
        <p:txBody>
          <a:bodyPr/>
          <a:lstStyle/>
          <a:p>
            <a:r>
              <a:rPr lang="en-US" dirty="0"/>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dirty="0"/>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a:stretch>
          </a:blipFill>
        </p:spPr>
        <p:txBody>
          <a:bodyPr/>
          <a:lstStyle/>
          <a:p>
            <a:r>
              <a:rPr lang="en-US" dirty="0"/>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grpSp>
        <p:nvGrpSpPr>
          <p:cNvPr id="2" name="Group 2">
            <a:extLst>
              <a:ext uri="{FF2B5EF4-FFF2-40B4-BE49-F238E27FC236}">
                <a16:creationId xmlns:a16="http://schemas.microsoft.com/office/drawing/2014/main" id="{5C1445B4-CD16-6767-7330-FFA43F5E50B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4B7E7EB0-9694-1F3F-7AE3-263218AEC69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F327BDEE-44C2-F0E8-8180-C63F57963304}"/>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82" r:id="rId23"/>
    <p:sldLayoutId id="2147483693" r:id="rId24"/>
    <p:sldLayoutId id="2147483690" r:id="rId25"/>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historicengland.org.uk/education/schools-resources/teaching-activities/how-to-use-aerial-photo-explorer" TargetMode="External"/><Relationship Id="rId5" Type="http://schemas.openxmlformats.org/officeDocument/2006/relationships/image" Target="../media/image26.jp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hyperlink" Target="https://historicengland.org.uk/images-books/archive/collections/aerial-photos/"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historicengland.org.uk/images-books/archive/collections/aerial-photos/" TargetMode="External"/><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s://historicengland.org.uk/images-books/archive/collections/photographs/aw-hobart-air-pictures-portleven-colle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4E22-44CF-27D8-6418-644FAE80FB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2D291A-AA57-0A86-0A10-E214B474D9B0}"/>
              </a:ext>
            </a:extLst>
          </p:cNvPr>
          <p:cNvSpPr>
            <a:spLocks noGrp="1"/>
          </p:cNvSpPr>
          <p:nvPr>
            <p:ph type="title"/>
          </p:nvPr>
        </p:nvSpPr>
        <p:spPr/>
        <p:txBody>
          <a:bodyPr/>
          <a:lstStyle/>
          <a:p>
            <a:r>
              <a:rPr lang="en-GB" dirty="0">
                <a:solidFill>
                  <a:schemeClr val="bg1"/>
                </a:solidFill>
              </a:rPr>
              <a:t>How to explore different types of photographs in Aerial Photo Explorer</a:t>
            </a:r>
          </a:p>
        </p:txBody>
      </p:sp>
      <p:sp>
        <p:nvSpPr>
          <p:cNvPr id="4" name="Subtitle 2">
            <a:extLst>
              <a:ext uri="{FF2B5EF4-FFF2-40B4-BE49-F238E27FC236}">
                <a16:creationId xmlns:a16="http://schemas.microsoft.com/office/drawing/2014/main" id="{EA89086C-E59A-CAEF-533F-E6305DF718AB}"/>
              </a:ext>
            </a:extLst>
          </p:cNvPr>
          <p:cNvSpPr>
            <a:spLocks noGrp="1"/>
          </p:cNvSpPr>
          <p:nvPr>
            <p:ph type="subTitle" idx="1"/>
          </p:nvPr>
        </p:nvSpPr>
        <p:spPr>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kern="1200" baseline="0">
                <a:solidFill>
                  <a:srgbClr val="000000"/>
                </a:solidFill>
                <a:latin typeface="Arial" panose="020B0604020202020204"/>
              </a:defRPr>
            </a:lvl1pPr>
            <a:lvl2pPr marL="457200" indent="0" algn="ctr" defTabSz="914400" rtl="0" eaLnBrk="1" latinLnBrk="0" hangingPunct="1">
              <a:lnSpc>
                <a:spcPct val="100000"/>
              </a:lnSpc>
              <a:spcBef>
                <a:spcPts val="500"/>
              </a:spcBef>
              <a:buFontTx/>
              <a:buNone/>
              <a:defRPr sz="2000" kern="1200">
                <a:solidFill>
                  <a:srgbClr val="000000"/>
                </a:solidFill>
                <a:latin typeface="Arial" panose="020B0604020202020204"/>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000000"/>
                </a:solidFill>
                <a:latin typeface="Arial" panose="020B0604020202020204"/>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000000"/>
                </a:solidFill>
                <a:latin typeface="Arial" panose="020B0604020202020204"/>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000000"/>
                </a:solidFill>
                <a:latin typeface="Arial" panose="020B060402020202020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Arial" panose="020B0604020202020204"/>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Arial" panose="020B0604020202020204"/>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Arial" panose="020B0604020202020204"/>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Arial" panose="020B0604020202020204"/>
              </a:defRPr>
            </a:lvl9pPr>
          </a:lstStyle>
          <a:p>
            <a:r>
              <a:rPr lang="en-GB" dirty="0">
                <a:solidFill>
                  <a:schemeClr val="bg1"/>
                </a:solidFill>
              </a:rPr>
              <a:t>How to…..</a:t>
            </a:r>
          </a:p>
          <a:p>
            <a:endParaRPr lang="en-GB" dirty="0">
              <a:solidFill>
                <a:schemeClr val="bg1"/>
              </a:solidFill>
            </a:endParaRPr>
          </a:p>
          <a:p>
            <a:r>
              <a:rPr lang="en-GB" dirty="0">
                <a:solidFill>
                  <a:schemeClr val="bg1"/>
                </a:solidFill>
              </a:rPr>
              <a:t>Explore the different types of photographs in Aerial Photo Explorer</a:t>
            </a:r>
          </a:p>
        </p:txBody>
      </p:sp>
      <p:pic>
        <p:nvPicPr>
          <p:cNvPr id="3" name="Picture Placeholder 2" descr="a black and white aerial photo of a town, showing streets, civic buildings and a coal mine ">
            <a:extLst>
              <a:ext uri="{FF2B5EF4-FFF2-40B4-BE49-F238E27FC236}">
                <a16:creationId xmlns:a16="http://schemas.microsoft.com/office/drawing/2014/main" id="{20E94335-C5C2-3715-9673-B636A1E39F71}"/>
              </a:ext>
            </a:extLst>
          </p:cNvPr>
          <p:cNvPicPr>
            <a:picLocks noGrp="1" noChangeAspect="1"/>
          </p:cNvPicPr>
          <p:nvPr>
            <p:ph type="pic" sz="quarter" idx="10"/>
          </p:nvPr>
        </p:nvPicPr>
        <p:blipFill>
          <a:blip r:embed="rId3"/>
          <a:srcRect l="4583" r="4583"/>
          <a:stretch/>
        </p:blipFill>
        <p:spPr/>
      </p:pic>
    </p:spTree>
    <p:extLst>
      <p:ext uri="{BB962C8B-B14F-4D97-AF65-F5344CB8AC3E}">
        <p14:creationId xmlns:p14="http://schemas.microsoft.com/office/powerpoint/2010/main" val="32350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115A-6C57-54D5-1D3B-C64E3BFAFCC8}"/>
              </a:ext>
            </a:extLst>
          </p:cNvPr>
          <p:cNvSpPr>
            <a:spLocks noGrp="1"/>
          </p:cNvSpPr>
          <p:nvPr>
            <p:ph type="title"/>
          </p:nvPr>
        </p:nvSpPr>
        <p:spPr/>
        <p:txBody>
          <a:bodyPr/>
          <a:lstStyle/>
          <a:p>
            <a:r>
              <a:rPr lang="en-GB" dirty="0"/>
              <a:t>Studying a vertical photo</a:t>
            </a:r>
          </a:p>
        </p:txBody>
      </p:sp>
      <p:sp>
        <p:nvSpPr>
          <p:cNvPr id="3" name="Content Placeholder 2">
            <a:extLst>
              <a:ext uri="{FF2B5EF4-FFF2-40B4-BE49-F238E27FC236}">
                <a16:creationId xmlns:a16="http://schemas.microsoft.com/office/drawing/2014/main" id="{508B9379-EA7A-18F5-A21E-1302BA738092}"/>
              </a:ext>
            </a:extLst>
          </p:cNvPr>
          <p:cNvSpPr>
            <a:spLocks noGrp="1"/>
          </p:cNvSpPr>
          <p:nvPr>
            <p:ph idx="1"/>
          </p:nvPr>
        </p:nvSpPr>
        <p:spPr>
          <a:xfrm>
            <a:off x="357187" y="1157471"/>
            <a:ext cx="5922427" cy="5335403"/>
          </a:xfrm>
        </p:spPr>
        <p:txBody>
          <a:bodyPr/>
          <a:lstStyle/>
          <a:p>
            <a:pPr marR="0" lvl="0" algn="l" defTabSz="914400" rtl="0" eaLnBrk="1" fontAlgn="auto" latinLnBrk="0" hangingPunct="1">
              <a:lnSpc>
                <a:spcPct val="100000"/>
              </a:lnSpc>
              <a:spcBef>
                <a:spcPts val="1000"/>
              </a:spcBef>
              <a:spcAft>
                <a:spcPts val="0"/>
              </a:spcAft>
              <a:buClrTx/>
              <a:buSzTx/>
              <a:tabLst/>
              <a:defRPr/>
            </a:pPr>
            <a:r>
              <a:rPr kumimoji="0" lang="en-GB" sz="2400" b="0" i="0" u="none" strike="noStrike" kern="1200" cap="none" spc="0" normalizeH="0" baseline="0" noProof="0" dirty="0">
                <a:ln>
                  <a:noFill/>
                </a:ln>
                <a:solidFill>
                  <a:srgbClr val="000000"/>
                </a:solidFill>
                <a:effectLst/>
                <a:uLnTx/>
                <a:uFillTx/>
                <a:latin typeface="Arial" panose="020B0604020202020204"/>
              </a:rPr>
              <a:t>The vertical photographs are excellent for providing a wider context and helping you look at change and continuity in an area, picking out familiar streets, notable buildings, green spaces, industrial</a:t>
            </a:r>
            <a:r>
              <a:rPr lang="en-GB" sz="2400" dirty="0">
                <a:solidFill>
                  <a:srgbClr val="000000"/>
                </a:solidFill>
                <a:latin typeface="Arial" panose="020B0604020202020204"/>
              </a:rPr>
              <a:t> and </a:t>
            </a:r>
            <a:r>
              <a:rPr kumimoji="0" lang="en-GB" sz="2400" b="0" i="0" u="none" strike="noStrike" kern="1200" cap="none" spc="0" normalizeH="0" baseline="0" noProof="0" dirty="0">
                <a:ln>
                  <a:noFill/>
                </a:ln>
                <a:solidFill>
                  <a:srgbClr val="000000"/>
                </a:solidFill>
                <a:effectLst/>
                <a:uLnTx/>
                <a:uFillTx/>
                <a:latin typeface="Arial" panose="020B0604020202020204"/>
              </a:rPr>
              <a:t>historical sites and</a:t>
            </a:r>
            <a:r>
              <a:rPr kumimoji="0" lang="en-GB" sz="2400" b="0" i="0" u="none" strike="noStrike" kern="1200" cap="none" spc="0" normalizeH="0" noProof="0" dirty="0">
                <a:ln>
                  <a:noFill/>
                </a:ln>
                <a:solidFill>
                  <a:srgbClr val="000000"/>
                </a:solidFill>
                <a:effectLst/>
                <a:uLnTx/>
                <a:uFillTx/>
                <a:latin typeface="Arial" panose="020B0604020202020204"/>
              </a:rPr>
              <a:t> other landmarks.</a:t>
            </a:r>
          </a:p>
          <a:p>
            <a:pPr marR="0" lvl="0" algn="l" defTabSz="914400" rtl="0" eaLnBrk="1" fontAlgn="auto" latinLnBrk="0" hangingPunct="1">
              <a:lnSpc>
                <a:spcPct val="100000"/>
              </a:lnSpc>
              <a:spcBef>
                <a:spcPts val="1000"/>
              </a:spcBef>
              <a:spcAft>
                <a:spcPts val="0"/>
              </a:spcAft>
              <a:buClrTx/>
              <a:buSzTx/>
              <a:tabLst/>
              <a:defRPr/>
            </a:pPr>
            <a:r>
              <a:rPr lang="en-GB" sz="2400" dirty="0">
                <a:solidFill>
                  <a:srgbClr val="000000"/>
                </a:solidFill>
                <a:latin typeface="Arial" panose="020B0604020202020204"/>
              </a:rPr>
              <a:t>It is important to note that, sometimes, the vertical photo is not correctly aligned with a map  - for example,  it may appear to be upside down.  </a:t>
            </a:r>
          </a:p>
        </p:txBody>
      </p:sp>
      <p:pic>
        <p:nvPicPr>
          <p:cNvPr id="8" name="Picture Placeholder 7" descr="A black and white vertical aerial photo of a town">
            <a:extLst>
              <a:ext uri="{FF2B5EF4-FFF2-40B4-BE49-F238E27FC236}">
                <a16:creationId xmlns:a16="http://schemas.microsoft.com/office/drawing/2014/main" id="{18D67D29-D014-6955-77FF-BD8EB64DBB1F}"/>
              </a:ext>
            </a:extLst>
          </p:cNvPr>
          <p:cNvPicPr>
            <a:picLocks noGrp="1" noChangeAspect="1"/>
          </p:cNvPicPr>
          <p:nvPr>
            <p:ph type="pic" sz="quarter" idx="10"/>
          </p:nvPr>
        </p:nvPicPr>
        <p:blipFill rotWithShape="1">
          <a:blip r:embed="rId3"/>
          <a:srcRect l="-6907" r="-6907" b="2257"/>
          <a:stretch>
            <a:fillRect/>
          </a:stretch>
        </p:blipFill>
        <p:spPr>
          <a:xfrm>
            <a:off x="6095999" y="-1"/>
            <a:ext cx="6226635" cy="6846849"/>
          </a:xfrm>
        </p:spPr>
      </p:pic>
      <p:sp>
        <p:nvSpPr>
          <p:cNvPr id="16" name="Picture Placeholder 4">
            <a:extLst>
              <a:ext uri="{FF2B5EF4-FFF2-40B4-BE49-F238E27FC236}">
                <a16:creationId xmlns:a16="http://schemas.microsoft.com/office/drawing/2014/main" id="{EAA1D837-1E68-EE3C-C40C-4B12D6022442}"/>
              </a:ext>
            </a:extLst>
          </p:cNvPr>
          <p:cNvSpPr>
            <a:spLocks noGrp="1"/>
          </p:cNvSpPr>
          <p:nvPr>
            <p:ph type="pic" sz="quarter" idx="24"/>
          </p:nvPr>
        </p:nvSpPr>
        <p:spPr>
          <a:xfrm>
            <a:off x="8082553" y="6303732"/>
            <a:ext cx="2437142" cy="378284"/>
          </a:xfrm>
        </p:spPr>
        <p:txBody>
          <a:bodyPr/>
          <a:lstStyle/>
          <a:p>
            <a:endParaRPr lang="en-GB" dirty="0"/>
          </a:p>
        </p:txBody>
      </p:sp>
      <p:sp>
        <p:nvSpPr>
          <p:cNvPr id="4" name="TextBox 3">
            <a:extLst>
              <a:ext uri="{FF2B5EF4-FFF2-40B4-BE49-F238E27FC236}">
                <a16:creationId xmlns:a16="http://schemas.microsoft.com/office/drawing/2014/main" id="{69D26AC6-6C50-9602-D9CE-0894F88FDB3B}"/>
              </a:ext>
            </a:extLst>
          </p:cNvPr>
          <p:cNvSpPr txBox="1"/>
          <p:nvPr/>
        </p:nvSpPr>
        <p:spPr>
          <a:xfrm>
            <a:off x="8211228" y="6338985"/>
            <a:ext cx="21797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a:rPr>
              <a:t>Fenton, August 1945</a:t>
            </a:r>
            <a:endPar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96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B0D9-3AE4-D693-BB88-F721FC15D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8128E-F7B2-A0CE-5D73-88BBBE3483B2}"/>
              </a:ext>
            </a:extLst>
          </p:cNvPr>
          <p:cNvSpPr>
            <a:spLocks noGrp="1"/>
          </p:cNvSpPr>
          <p:nvPr>
            <p:ph type="title"/>
          </p:nvPr>
        </p:nvSpPr>
        <p:spPr/>
        <p:txBody>
          <a:bodyPr>
            <a:normAutofit fontScale="90000"/>
          </a:bodyPr>
          <a:lstStyle/>
          <a:p>
            <a:r>
              <a:rPr lang="en-GB" dirty="0"/>
              <a:t>Using a map to help study a vertical photo</a:t>
            </a:r>
          </a:p>
        </p:txBody>
      </p:sp>
      <p:grpSp>
        <p:nvGrpSpPr>
          <p:cNvPr id="6" name="Group 5">
            <a:extLst>
              <a:ext uri="{FF2B5EF4-FFF2-40B4-BE49-F238E27FC236}">
                <a16:creationId xmlns:a16="http://schemas.microsoft.com/office/drawing/2014/main" id="{5BE8D08F-6189-A633-7192-621D821A2DA3}"/>
              </a:ext>
              <a:ext uri="{C183D7F6-B498-43B3-948B-1728B52AA6E4}">
                <adec:decorative xmlns:adec="http://schemas.microsoft.com/office/drawing/2017/decorative" val="1"/>
              </a:ext>
            </a:extLst>
          </p:cNvPr>
          <p:cNvGrpSpPr/>
          <p:nvPr/>
        </p:nvGrpSpPr>
        <p:grpSpPr>
          <a:xfrm>
            <a:off x="133172" y="1157472"/>
            <a:ext cx="6096000" cy="2271528"/>
            <a:chOff x="133172" y="1157472"/>
            <a:chExt cx="6096000" cy="1521807"/>
          </a:xfrm>
        </p:grpSpPr>
        <p:pic>
          <p:nvPicPr>
            <p:cNvPr id="4" name="Picture 11" descr="Decorative shape">
              <a:extLst>
                <a:ext uri="{FF2B5EF4-FFF2-40B4-BE49-F238E27FC236}">
                  <a16:creationId xmlns:a16="http://schemas.microsoft.com/office/drawing/2014/main" id="{D91A6473-84D9-4814-A314-5F651CE627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172" y="1157472"/>
              <a:ext cx="6096000" cy="1521807"/>
            </a:xfrm>
            <a:prstGeom prst="rect">
              <a:avLst/>
            </a:prstGeom>
          </p:spPr>
        </p:pic>
        <p:sp>
          <p:nvSpPr>
            <p:cNvPr id="5" name="TextBox 4">
              <a:extLst>
                <a:ext uri="{FF2B5EF4-FFF2-40B4-BE49-F238E27FC236}">
                  <a16:creationId xmlns:a16="http://schemas.microsoft.com/office/drawing/2014/main" id="{1ADB7B62-4F71-2D47-AD8E-56863E5ED4EB}"/>
                </a:ext>
              </a:extLst>
            </p:cNvPr>
            <p:cNvSpPr txBox="1"/>
            <p:nvPr/>
          </p:nvSpPr>
          <p:spPr>
            <a:xfrm>
              <a:off x="575458" y="1364377"/>
              <a:ext cx="5549920" cy="969114"/>
            </a:xfrm>
            <a:prstGeom prst="rect">
              <a:avLst/>
            </a:prstGeom>
            <a:noFill/>
          </p:spPr>
          <p:txBody>
            <a:bodyPr wrap="square">
              <a:spAutoFit/>
            </a:bodyPr>
            <a:lstStyle/>
            <a:p>
              <a:pPr lvl="0">
                <a:defRPr/>
              </a:pPr>
              <a:r>
                <a:rPr lang="en-GB" sz="2200" b="1" dirty="0">
                  <a:solidFill>
                    <a:srgbClr val="000000"/>
                  </a:solidFill>
                </a:rPr>
                <a:t>Tip</a:t>
              </a:r>
              <a:r>
                <a:rPr lang="en-GB" sz="2200" dirty="0">
                  <a:solidFill>
                    <a:srgbClr val="000000"/>
                  </a:solidFill>
                </a:rPr>
                <a:t>: It helps to have a modern map and some historical maps  of the area, to refer to, when viewing these photos. Online maps, such as Google, are great for this.</a:t>
              </a:r>
            </a:p>
          </p:txBody>
        </p:sp>
      </p:grpSp>
      <p:pic>
        <p:nvPicPr>
          <p:cNvPr id="8" name="Picture Placeholder 7" descr="a black and white vertical aerial photo of a town">
            <a:extLst>
              <a:ext uri="{FF2B5EF4-FFF2-40B4-BE49-F238E27FC236}">
                <a16:creationId xmlns:a16="http://schemas.microsoft.com/office/drawing/2014/main" id="{919AF792-4BEC-5A74-C120-F30411D799E9}"/>
              </a:ext>
            </a:extLst>
          </p:cNvPr>
          <p:cNvPicPr>
            <a:picLocks noGrp="1" noChangeAspect="1"/>
          </p:cNvPicPr>
          <p:nvPr>
            <p:ph type="pic" sz="quarter" idx="10"/>
          </p:nvPr>
        </p:nvPicPr>
        <p:blipFill rotWithShape="1">
          <a:blip r:embed="rId5"/>
          <a:srcRect l="-6907" r="-6907" b="2257"/>
          <a:stretch>
            <a:fillRect/>
          </a:stretch>
        </p:blipFill>
        <p:spPr>
          <a:xfrm>
            <a:off x="6096000" y="0"/>
            <a:ext cx="6226634" cy="6846849"/>
          </a:xfrm>
        </p:spPr>
      </p:pic>
      <p:sp>
        <p:nvSpPr>
          <p:cNvPr id="3" name="Content Placeholder 2">
            <a:extLst>
              <a:ext uri="{FF2B5EF4-FFF2-40B4-BE49-F238E27FC236}">
                <a16:creationId xmlns:a16="http://schemas.microsoft.com/office/drawing/2014/main" id="{83519159-4B73-618F-5906-2B086BB536D3}"/>
              </a:ext>
            </a:extLst>
          </p:cNvPr>
          <p:cNvSpPr>
            <a:spLocks noGrp="1"/>
          </p:cNvSpPr>
          <p:nvPr>
            <p:ph idx="1"/>
          </p:nvPr>
        </p:nvSpPr>
        <p:spPr>
          <a:xfrm>
            <a:off x="312151" y="3693225"/>
            <a:ext cx="6047157" cy="1492092"/>
          </a:xfrm>
        </p:spPr>
        <p:txBody>
          <a:bodyPr/>
          <a:lstStyle/>
          <a:p>
            <a:pPr lvl="0">
              <a:defRPr/>
            </a:pPr>
            <a:r>
              <a:rPr lang="en-GB" sz="2000" dirty="0">
                <a:solidFill>
                  <a:srgbClr val="000000"/>
                </a:solidFill>
              </a:rPr>
              <a:t>Unlike maps, aerial photos don’t always have ‘north’ at the top. To help with orientating the photos, you may find it useful to see our ‘</a:t>
            </a:r>
            <a:r>
              <a:rPr lang="en-GB" sz="2000" dirty="0">
                <a:solidFill>
                  <a:srgbClr val="000000"/>
                </a:solidFill>
                <a:hlinkClick r:id="rId6"/>
              </a:rPr>
              <a:t>How to orientate photos when using Aerial Photo Explorer</a:t>
            </a:r>
            <a:r>
              <a:rPr lang="en-GB" sz="2000" dirty="0">
                <a:solidFill>
                  <a:srgbClr val="000000"/>
                </a:solidFill>
              </a:rPr>
              <a:t>’.</a:t>
            </a:r>
          </a:p>
        </p:txBody>
      </p:sp>
      <p:sp>
        <p:nvSpPr>
          <p:cNvPr id="7" name="Picture Placeholder 4">
            <a:extLst>
              <a:ext uri="{FF2B5EF4-FFF2-40B4-BE49-F238E27FC236}">
                <a16:creationId xmlns:a16="http://schemas.microsoft.com/office/drawing/2014/main" id="{6612D138-4300-D25D-2590-BAB47D70D69D}"/>
              </a:ext>
            </a:extLst>
          </p:cNvPr>
          <p:cNvSpPr>
            <a:spLocks noGrp="1"/>
          </p:cNvSpPr>
          <p:nvPr>
            <p:ph type="pic" sz="quarter" idx="24"/>
          </p:nvPr>
        </p:nvSpPr>
        <p:spPr>
          <a:xfrm>
            <a:off x="8082553" y="6303732"/>
            <a:ext cx="2437142" cy="378284"/>
          </a:xfrm>
        </p:spPr>
        <p:txBody>
          <a:bodyPr/>
          <a:lstStyle/>
          <a:p>
            <a:endParaRPr lang="en-GB" dirty="0"/>
          </a:p>
        </p:txBody>
      </p:sp>
      <p:sp>
        <p:nvSpPr>
          <p:cNvPr id="9" name="TextBox 8">
            <a:extLst>
              <a:ext uri="{FF2B5EF4-FFF2-40B4-BE49-F238E27FC236}">
                <a16:creationId xmlns:a16="http://schemas.microsoft.com/office/drawing/2014/main" id="{733F3E61-64E2-28BC-DEB8-BE59D59C401C}"/>
              </a:ext>
            </a:extLst>
          </p:cNvPr>
          <p:cNvSpPr txBox="1"/>
          <p:nvPr/>
        </p:nvSpPr>
        <p:spPr>
          <a:xfrm>
            <a:off x="8211228" y="6338985"/>
            <a:ext cx="21797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a:rPr>
              <a:t>Fenton, August 1945</a:t>
            </a:r>
            <a:endPar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82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6DAE-42E0-3C53-7C6A-D3827BFEA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F7991-7D28-03FD-6B09-DAEB931A9B90}"/>
              </a:ext>
            </a:extLst>
          </p:cNvPr>
          <p:cNvSpPr>
            <a:spLocks noGrp="1"/>
          </p:cNvSpPr>
          <p:nvPr>
            <p:ph type="title"/>
          </p:nvPr>
        </p:nvSpPr>
        <p:spPr/>
        <p:txBody>
          <a:bodyPr>
            <a:normAutofit fontScale="90000"/>
          </a:bodyPr>
          <a:lstStyle/>
          <a:p>
            <a:r>
              <a:rPr lang="en-GB" dirty="0"/>
              <a:t>How to explore the different types of photographs in Aerial Photo Explorer</a:t>
            </a:r>
          </a:p>
        </p:txBody>
      </p:sp>
      <p:sp>
        <p:nvSpPr>
          <p:cNvPr id="3" name="Content Placeholder 2">
            <a:extLst>
              <a:ext uri="{FF2B5EF4-FFF2-40B4-BE49-F238E27FC236}">
                <a16:creationId xmlns:a16="http://schemas.microsoft.com/office/drawing/2014/main" id="{EDA60C59-8C24-F019-F6C0-7AFF6D2C3DC4}"/>
              </a:ext>
            </a:extLst>
          </p:cNvPr>
          <p:cNvSpPr>
            <a:spLocks noGrp="1"/>
          </p:cNvSpPr>
          <p:nvPr>
            <p:ph idx="1"/>
          </p:nvPr>
        </p:nvSpPr>
        <p:spPr/>
        <p:txBody>
          <a:bodyPr/>
          <a:lstStyle/>
          <a:p>
            <a:r>
              <a:rPr lang="en-GB" sz="2400" dirty="0"/>
              <a:t>This guide will:</a:t>
            </a:r>
          </a:p>
          <a:p>
            <a:endParaRPr lang="en-GB" sz="2400" dirty="0"/>
          </a:p>
          <a:p>
            <a:pPr marL="457200" indent="-457200">
              <a:buFont typeface="Arial" panose="020B0604020202020204" pitchFamily="34" charset="0"/>
              <a:buChar char="•"/>
            </a:pPr>
            <a:r>
              <a:rPr lang="en-GB" sz="2400" dirty="0"/>
              <a:t>Help you to understand the different collections and types of Archive photos you can see on the  the Aerial Photo Explorer website</a:t>
            </a:r>
          </a:p>
          <a:p>
            <a:pPr marL="457200" indent="-457200">
              <a:buFont typeface="Arial" panose="020B0604020202020204" pitchFamily="34" charset="0"/>
              <a:buChar char="•"/>
            </a:pPr>
            <a:r>
              <a:rPr lang="en-GB" sz="2400" dirty="0"/>
              <a:t>Demonstrate the difference between oblique and vertical photos</a:t>
            </a:r>
          </a:p>
          <a:p>
            <a:endParaRPr lang="en-GB" sz="2400" dirty="0"/>
          </a:p>
          <a:p>
            <a:endParaRPr lang="en-GB" dirty="0"/>
          </a:p>
        </p:txBody>
      </p:sp>
      <p:pic>
        <p:nvPicPr>
          <p:cNvPr id="8" name="Picture Placeholder 7" descr="a screen shot of Historic England’s Aerial Photo Explorer map with the symbols and grid layers with a thumbnail photo&#10;">
            <a:extLst>
              <a:ext uri="{FF2B5EF4-FFF2-40B4-BE49-F238E27FC236}">
                <a16:creationId xmlns:a16="http://schemas.microsoft.com/office/drawing/2014/main" id="{4ABC065B-9B54-0ABC-DF4F-AF45A130455C}"/>
              </a:ext>
            </a:extLst>
          </p:cNvPr>
          <p:cNvPicPr>
            <a:picLocks noGrp="1" noChangeAspect="1"/>
          </p:cNvPicPr>
          <p:nvPr>
            <p:ph type="pic" sz="quarter" idx="10"/>
          </p:nvPr>
        </p:nvPicPr>
        <p:blipFill rotWithShape="1">
          <a:blip r:embed="rId4"/>
          <a:srcRect t="-20164" b="-20164"/>
          <a:stretch>
            <a:fillRect/>
          </a:stretch>
        </p:blipFill>
        <p:spPr/>
      </p:pic>
    </p:spTree>
    <p:custDataLst>
      <p:tags r:id="rId1"/>
    </p:custDataLst>
    <p:extLst>
      <p:ext uri="{BB962C8B-B14F-4D97-AF65-F5344CB8AC3E}">
        <p14:creationId xmlns:p14="http://schemas.microsoft.com/office/powerpoint/2010/main" val="42837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7995-FCDA-7F9C-9835-321962E760BE}"/>
              </a:ext>
            </a:extLst>
          </p:cNvPr>
          <p:cNvSpPr>
            <a:spLocks noGrp="1"/>
          </p:cNvSpPr>
          <p:nvPr>
            <p:ph type="title"/>
          </p:nvPr>
        </p:nvSpPr>
        <p:spPr/>
        <p:txBody>
          <a:bodyPr>
            <a:normAutofit fontScale="90000"/>
          </a:bodyPr>
          <a:lstStyle/>
          <a:p>
            <a:r>
              <a:rPr lang="en-GB" dirty="0"/>
              <a:t>To find the Aerial Photo Explorer website</a:t>
            </a:r>
          </a:p>
        </p:txBody>
      </p:sp>
      <p:pic>
        <p:nvPicPr>
          <p:cNvPr id="28" name="Picture Placeholder 27" descr="A screenshot of the Historic England Aerial Photo Explorer website home page">
            <a:extLst>
              <a:ext uri="{FF2B5EF4-FFF2-40B4-BE49-F238E27FC236}">
                <a16:creationId xmlns:a16="http://schemas.microsoft.com/office/drawing/2014/main" id="{8567365A-8AF8-AC7B-64B1-EC258EFFCCE6}"/>
              </a:ext>
            </a:extLst>
          </p:cNvPr>
          <p:cNvPicPr>
            <a:picLocks noGrp="1" noChangeAspect="1"/>
          </p:cNvPicPr>
          <p:nvPr>
            <p:ph type="pic" sz="quarter" idx="10"/>
          </p:nvPr>
        </p:nvPicPr>
        <p:blipFill rotWithShape="1">
          <a:blip r:embed="rId4"/>
          <a:srcRect t="-32454" b="-32454"/>
          <a:stretch>
            <a:fillRect/>
          </a:stretch>
        </p:blipFill>
        <p:spPr>
          <a:xfrm>
            <a:off x="5938092" y="0"/>
            <a:ext cx="6096000" cy="6858000"/>
          </a:xfrm>
        </p:spPr>
      </p:pic>
      <p:sp>
        <p:nvSpPr>
          <p:cNvPr id="5" name="Picture Placeholder 4">
            <a:extLst>
              <a:ext uri="{FF2B5EF4-FFF2-40B4-BE49-F238E27FC236}">
                <a16:creationId xmlns:a16="http://schemas.microsoft.com/office/drawing/2014/main" id="{2BD09F64-9E1A-4E16-615B-A416B68050B1}"/>
              </a:ext>
            </a:extLst>
          </p:cNvPr>
          <p:cNvSpPr>
            <a:spLocks noGrp="1"/>
          </p:cNvSpPr>
          <p:nvPr>
            <p:ph type="pic" sz="quarter" idx="24"/>
          </p:nvPr>
        </p:nvSpPr>
        <p:spPr>
          <a:xfrm>
            <a:off x="6096000" y="6253858"/>
            <a:ext cx="5782676" cy="521846"/>
          </a:xfrm>
        </p:spPr>
        <p:txBody>
          <a:bodyPr/>
          <a:lstStyle/>
          <a:p>
            <a:endParaRPr lang="en-GB" dirty="0"/>
          </a:p>
        </p:txBody>
      </p:sp>
      <p:sp>
        <p:nvSpPr>
          <p:cNvPr id="29" name="Content Placeholder 2">
            <a:extLst>
              <a:ext uri="{FF2B5EF4-FFF2-40B4-BE49-F238E27FC236}">
                <a16:creationId xmlns:a16="http://schemas.microsoft.com/office/drawing/2014/main" id="{2F2AFC28-902E-A858-B69C-CB51ABCD3F0F}"/>
              </a:ext>
            </a:extLst>
          </p:cNvPr>
          <p:cNvSpPr>
            <a:spLocks noGrp="1"/>
          </p:cNvSpPr>
          <p:nvPr>
            <p:ph idx="1"/>
          </p:nvPr>
        </p:nvSpPr>
        <p:spPr>
          <a:xfrm>
            <a:off x="382588" y="1411289"/>
            <a:ext cx="5324475" cy="4544096"/>
          </a:xfrm>
        </p:spPr>
        <p:txBody>
          <a:bodyPr/>
          <a:lstStyle/>
          <a:p>
            <a:r>
              <a:rPr lang="en-GB" sz="2400" dirty="0"/>
              <a:t>To start: </a:t>
            </a:r>
          </a:p>
          <a:p>
            <a:endParaRPr lang="en-GB" sz="2400" dirty="0"/>
          </a:p>
          <a:p>
            <a:r>
              <a:rPr lang="en-GB" sz="2400" dirty="0"/>
              <a:t>In your browser search for: </a:t>
            </a:r>
            <a:r>
              <a:rPr lang="en-GB" sz="2400" dirty="0">
                <a:hlinkClick r:id="rId5"/>
              </a:rPr>
              <a:t>https://historicengland.org.uk/images-books/archive/collections/aerial-photos/</a:t>
            </a:r>
            <a:endParaRPr lang="en-GB" sz="2400" dirty="0"/>
          </a:p>
          <a:p>
            <a:endParaRPr lang="en-GB" sz="2400" dirty="0"/>
          </a:p>
          <a:p>
            <a:r>
              <a:rPr lang="en-GB" sz="2400" dirty="0"/>
              <a:t>You will see the main Historic England website banner.</a:t>
            </a:r>
          </a:p>
          <a:p>
            <a:pPr marL="457200" indent="-457200">
              <a:buFont typeface="Arial" panose="020B0604020202020204" pitchFamily="34" charset="0"/>
              <a:buChar char="•"/>
            </a:pPr>
            <a:endParaRPr lang="en-GB" sz="2400" dirty="0"/>
          </a:p>
          <a:p>
            <a:endParaRPr lang="en-GB" sz="2400" dirty="0"/>
          </a:p>
          <a:p>
            <a:endParaRPr lang="en-GB" dirty="0"/>
          </a:p>
        </p:txBody>
      </p:sp>
      <p:sp>
        <p:nvSpPr>
          <p:cNvPr id="31" name="TextBox 30">
            <a:extLst>
              <a:ext uri="{FF2B5EF4-FFF2-40B4-BE49-F238E27FC236}">
                <a16:creationId xmlns:a16="http://schemas.microsoft.com/office/drawing/2014/main" id="{22E1BD53-126A-D8AD-4A1E-6567A90D0C30}"/>
              </a:ext>
            </a:extLst>
          </p:cNvPr>
          <p:cNvSpPr txBox="1"/>
          <p:nvPr/>
        </p:nvSpPr>
        <p:spPr>
          <a:xfrm>
            <a:off x="6096000" y="6328185"/>
            <a:ext cx="58624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https://historicengland.org.uk/images-books/archive/collections/aerial-photos</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9027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4" end="4"/>
                                            </p:txEl>
                                          </p:spTgt>
                                        </p:tgtEl>
                                        <p:attrNameLst>
                                          <p:attrName>style.visibility</p:attrName>
                                        </p:attrNameLst>
                                      </p:cBhvr>
                                      <p:to>
                                        <p:strVal val="visible"/>
                                      </p:to>
                                    </p:set>
                                    <p:anim calcmode="lin" valueType="num">
                                      <p:cBhvr additive="base">
                                        <p:cTn id="13"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12450-737F-3C48-6B6E-F7A6F168F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E282F-FF06-8DF9-8DB2-B789A158CABF}"/>
              </a:ext>
            </a:extLst>
          </p:cNvPr>
          <p:cNvSpPr>
            <a:spLocks noGrp="1"/>
          </p:cNvSpPr>
          <p:nvPr>
            <p:ph type="title"/>
          </p:nvPr>
        </p:nvSpPr>
        <p:spPr/>
        <p:txBody>
          <a:bodyPr>
            <a:normAutofit fontScale="90000"/>
          </a:bodyPr>
          <a:lstStyle/>
          <a:p>
            <a:r>
              <a:rPr lang="en-GB" dirty="0"/>
              <a:t>Search for a postcode or area</a:t>
            </a:r>
          </a:p>
        </p:txBody>
      </p:sp>
      <p:sp>
        <p:nvSpPr>
          <p:cNvPr id="29" name="Content Placeholder 2">
            <a:extLst>
              <a:ext uri="{FF2B5EF4-FFF2-40B4-BE49-F238E27FC236}">
                <a16:creationId xmlns:a16="http://schemas.microsoft.com/office/drawing/2014/main" id="{757ABBFC-6DF7-635F-7271-2518AEBC244E}"/>
              </a:ext>
            </a:extLst>
          </p:cNvPr>
          <p:cNvSpPr>
            <a:spLocks noGrp="1"/>
          </p:cNvSpPr>
          <p:nvPr>
            <p:ph idx="1"/>
          </p:nvPr>
        </p:nvSpPr>
        <p:spPr>
          <a:xfrm>
            <a:off x="357187" y="1595373"/>
            <a:ext cx="5324475" cy="3232063"/>
          </a:xfrm>
        </p:spPr>
        <p:txBody>
          <a:bodyPr/>
          <a:lstStyle/>
          <a:p>
            <a:r>
              <a:rPr lang="en-GB" sz="2400" dirty="0"/>
              <a:t>Scroll down and you will see the search bar. </a:t>
            </a:r>
          </a:p>
          <a:p>
            <a:endParaRPr lang="en-GB" sz="2400" dirty="0"/>
          </a:p>
          <a:p>
            <a:r>
              <a:rPr lang="en-GB" sz="2400" dirty="0"/>
              <a:t>In the Search bar, enter the name of the area you want to look at, or postcode.</a:t>
            </a:r>
          </a:p>
          <a:p>
            <a:pPr marL="457200" indent="-457200">
              <a:buFont typeface="Arial" panose="020B0604020202020204" pitchFamily="34" charset="0"/>
              <a:buChar char="•"/>
            </a:pPr>
            <a:endParaRPr lang="en-GB" sz="2400" dirty="0"/>
          </a:p>
          <a:p>
            <a:endParaRPr lang="en-GB" sz="2400" dirty="0"/>
          </a:p>
        </p:txBody>
      </p:sp>
      <p:pic>
        <p:nvPicPr>
          <p:cNvPr id="6" name="Picture Placeholder 5" descr="A screenshot of a the search bar and map on Historic England's Aerial Photo Explorer website">
            <a:extLst>
              <a:ext uri="{FF2B5EF4-FFF2-40B4-BE49-F238E27FC236}">
                <a16:creationId xmlns:a16="http://schemas.microsoft.com/office/drawing/2014/main" id="{8930623F-1019-AB4B-90CF-C49CBD3EB3FD}"/>
              </a:ext>
            </a:extLst>
          </p:cNvPr>
          <p:cNvPicPr>
            <a:picLocks noGrp="1" noChangeAspect="1"/>
          </p:cNvPicPr>
          <p:nvPr>
            <p:ph type="pic" sz="quarter" idx="10"/>
          </p:nvPr>
        </p:nvPicPr>
        <p:blipFill rotWithShape="1">
          <a:blip r:embed="rId4"/>
          <a:srcRect t="-23748" b="-23748"/>
          <a:stretch>
            <a:fillRect/>
          </a:stretch>
        </p:blipFill>
        <p:spPr/>
      </p:pic>
      <p:pic>
        <p:nvPicPr>
          <p:cNvPr id="3" name="Arrow" descr="Arrow">
            <a:extLst>
              <a:ext uri="{FF2B5EF4-FFF2-40B4-BE49-F238E27FC236}">
                <a16:creationId xmlns:a16="http://schemas.microsoft.com/office/drawing/2014/main" id="{0FA9ED90-704D-6543-5CB2-B0799BDAC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727585">
            <a:off x="4585213" y="1569510"/>
            <a:ext cx="1739643" cy="441434"/>
          </a:xfrm>
          <a:prstGeom prst="rect">
            <a:avLst/>
          </a:prstGeom>
        </p:spPr>
      </p:pic>
      <p:sp>
        <p:nvSpPr>
          <p:cNvPr id="8" name="Oval 7">
            <a:extLst>
              <a:ext uri="{FF2B5EF4-FFF2-40B4-BE49-F238E27FC236}">
                <a16:creationId xmlns:a16="http://schemas.microsoft.com/office/drawing/2014/main" id="{76E10DD8-7BFF-CB76-F754-1091C117AEAB}"/>
              </a:ext>
              <a:ext uri="{C183D7F6-B498-43B3-948B-1728B52AA6E4}">
                <adec:decorative xmlns:adec="http://schemas.microsoft.com/office/drawing/2017/decorative" val="1"/>
              </a:ext>
            </a:extLst>
          </p:cNvPr>
          <p:cNvSpPr/>
          <p:nvPr/>
        </p:nvSpPr>
        <p:spPr>
          <a:xfrm>
            <a:off x="6530709" y="1106276"/>
            <a:ext cx="2068761" cy="489097"/>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Picture Placeholder 4">
            <a:extLst>
              <a:ext uri="{FF2B5EF4-FFF2-40B4-BE49-F238E27FC236}">
                <a16:creationId xmlns:a16="http://schemas.microsoft.com/office/drawing/2014/main" id="{C485C5D3-3C2D-4D15-83FF-6B5E0F364139}"/>
              </a:ext>
              <a:ext uri="{C183D7F6-B498-43B3-948B-1728B52AA6E4}">
                <adec:decorative xmlns:adec="http://schemas.microsoft.com/office/drawing/2017/decorative" val="0"/>
              </a:ext>
            </a:extLst>
          </p:cNvPr>
          <p:cNvSpPr>
            <a:spLocks noGrp="1"/>
          </p:cNvSpPr>
          <p:nvPr>
            <p:ph type="pic" sz="quarter" idx="24"/>
          </p:nvPr>
        </p:nvSpPr>
        <p:spPr>
          <a:xfrm>
            <a:off x="5938092" y="6138297"/>
            <a:ext cx="6097246" cy="471012"/>
          </a:xfrm>
        </p:spPr>
        <p:txBody>
          <a:bodyPr/>
          <a:lstStyle/>
          <a:p>
            <a:endParaRPr lang="en-GB" dirty="0"/>
          </a:p>
        </p:txBody>
      </p:sp>
      <p:sp>
        <p:nvSpPr>
          <p:cNvPr id="10" name="TextBox 9">
            <a:extLst>
              <a:ext uri="{FF2B5EF4-FFF2-40B4-BE49-F238E27FC236}">
                <a16:creationId xmlns:a16="http://schemas.microsoft.com/office/drawing/2014/main" id="{DE2F876F-77DC-6F42-7217-7554E3F80CF4}"/>
              </a:ext>
              <a:ext uri="{C183D7F6-B498-43B3-948B-1728B52AA6E4}">
                <adec:decorative xmlns:adec="http://schemas.microsoft.com/office/drawing/2017/decorative" val="0"/>
              </a:ext>
            </a:extLst>
          </p:cNvPr>
          <p:cNvSpPr txBox="1"/>
          <p:nvPr/>
        </p:nvSpPr>
        <p:spPr>
          <a:xfrm>
            <a:off x="6215605" y="6234959"/>
            <a:ext cx="5819734" cy="2815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https://historicengland.org.uk/images-books/archive/collections/aerial-photos/</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5062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4FD7C-5395-C577-EF27-E4F714A05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DF180-C217-2FBC-F87F-1AA436DBE827}"/>
              </a:ext>
            </a:extLst>
          </p:cNvPr>
          <p:cNvSpPr>
            <a:spLocks noGrp="1"/>
          </p:cNvSpPr>
          <p:nvPr>
            <p:ph type="title"/>
          </p:nvPr>
        </p:nvSpPr>
        <p:spPr/>
        <p:txBody>
          <a:bodyPr>
            <a:normAutofit fontScale="90000"/>
          </a:bodyPr>
          <a:lstStyle/>
          <a:p>
            <a:r>
              <a:rPr lang="en-GB" dirty="0"/>
              <a:t>The different coloured symbols in Aerial Photo Explorer</a:t>
            </a:r>
          </a:p>
        </p:txBody>
      </p:sp>
      <p:sp>
        <p:nvSpPr>
          <p:cNvPr id="29" name="Content Placeholder 2">
            <a:extLst>
              <a:ext uri="{FF2B5EF4-FFF2-40B4-BE49-F238E27FC236}">
                <a16:creationId xmlns:a16="http://schemas.microsoft.com/office/drawing/2014/main" id="{FB727E1D-17E5-DD2C-BE8B-ECCAE7EC68EE}"/>
              </a:ext>
            </a:extLst>
          </p:cNvPr>
          <p:cNvSpPr>
            <a:spLocks noGrp="1"/>
          </p:cNvSpPr>
          <p:nvPr>
            <p:ph idx="1"/>
          </p:nvPr>
        </p:nvSpPr>
        <p:spPr>
          <a:xfrm>
            <a:off x="126154" y="1251492"/>
            <a:ext cx="5866746" cy="5476333"/>
          </a:xfrm>
        </p:spPr>
        <p:txBody>
          <a:bodyPr/>
          <a:lstStyle/>
          <a:p>
            <a:pPr>
              <a:spcBef>
                <a:spcPts val="600"/>
              </a:spcBef>
            </a:pPr>
            <a:r>
              <a:rPr lang="en-GB" sz="2100" dirty="0"/>
              <a:t>You will see different symbols on the map. These relate to the different photograph collections  - types of photos - that are held Historic England’s Archive.</a:t>
            </a:r>
          </a:p>
          <a:p>
            <a:pPr>
              <a:spcBef>
                <a:spcPts val="600"/>
              </a:spcBef>
            </a:pPr>
            <a:r>
              <a:rPr lang="en-GB" sz="2100" dirty="0"/>
              <a:t>Click on the double book layer icon to see the photo layer key. </a:t>
            </a:r>
          </a:p>
          <a:p>
            <a:pPr>
              <a:spcBef>
                <a:spcPts val="600"/>
              </a:spcBef>
            </a:pPr>
            <a:r>
              <a:rPr lang="en-GB" sz="2100" dirty="0"/>
              <a:t>The key shows which symbol is which photo type. </a:t>
            </a:r>
          </a:p>
          <a:p>
            <a:pPr>
              <a:spcBef>
                <a:spcPts val="600"/>
              </a:spcBef>
            </a:pPr>
            <a:r>
              <a:rPr lang="en-GB" sz="2100" dirty="0"/>
              <a:t>Many are Aerofilms photos (purple diamonds). Some collections were taken by individual photographers (black crosses). Some are from military collections, such as RAF and USAAF (green squares). The red dots are all photos taken more recently (mostly in the 2000s) by Historic England aerial photographers.</a:t>
            </a:r>
          </a:p>
          <a:p>
            <a:pPr>
              <a:spcBef>
                <a:spcPts val="600"/>
              </a:spcBef>
            </a:pPr>
            <a:r>
              <a:rPr lang="en-GB" sz="2100" dirty="0"/>
              <a:t>The light orange grids are vertical photos.</a:t>
            </a:r>
          </a:p>
          <a:p>
            <a:pPr marL="457200" indent="-457200">
              <a:spcBef>
                <a:spcPts val="600"/>
              </a:spcBef>
              <a:buFont typeface="Arial" panose="020B0604020202020204" pitchFamily="34" charset="0"/>
              <a:buChar char="•"/>
            </a:pPr>
            <a:endParaRPr lang="en-GB" sz="2200" dirty="0"/>
          </a:p>
          <a:p>
            <a:endParaRPr lang="en-GB" sz="2400" dirty="0"/>
          </a:p>
          <a:p>
            <a:endParaRPr lang="en-GB" dirty="0"/>
          </a:p>
        </p:txBody>
      </p:sp>
      <p:pic>
        <p:nvPicPr>
          <p:cNvPr id="14" name="Picture Placeholder 13" descr="a screen shot of Historic England’s Aerial Photo Explorer map with the symbols and key for the different layers with an arrow pinting to a circle around an icon">
            <a:extLst>
              <a:ext uri="{FF2B5EF4-FFF2-40B4-BE49-F238E27FC236}">
                <a16:creationId xmlns:a16="http://schemas.microsoft.com/office/drawing/2014/main" id="{95CEEB5D-B3D8-A36B-7F1A-79418FCD9789}"/>
              </a:ext>
            </a:extLst>
          </p:cNvPr>
          <p:cNvPicPr>
            <a:picLocks noGrp="1" noChangeAspect="1"/>
          </p:cNvPicPr>
          <p:nvPr>
            <p:ph type="pic" sz="quarter" idx="10"/>
          </p:nvPr>
        </p:nvPicPr>
        <p:blipFill rotWithShape="1">
          <a:blip r:embed="rId3"/>
          <a:srcRect t="-21705" b="-21705"/>
          <a:stretch>
            <a:fillRect/>
          </a:stretch>
        </p:blipFill>
        <p:spPr>
          <a:xfrm>
            <a:off x="6096000" y="0"/>
            <a:ext cx="6096000" cy="6858000"/>
          </a:xfrm>
        </p:spPr>
      </p:pic>
      <p:sp>
        <p:nvSpPr>
          <p:cNvPr id="8" name="Oval 7">
            <a:extLst>
              <a:ext uri="{FF2B5EF4-FFF2-40B4-BE49-F238E27FC236}">
                <a16:creationId xmlns:a16="http://schemas.microsoft.com/office/drawing/2014/main" id="{2CA7B230-8DC0-2A29-C3BA-F2DDCC2CA216}"/>
              </a:ext>
              <a:ext uri="{C183D7F6-B498-43B3-948B-1728B52AA6E4}">
                <adec:decorative xmlns:adec="http://schemas.microsoft.com/office/drawing/2017/decorative" val="1"/>
              </a:ext>
            </a:extLst>
          </p:cNvPr>
          <p:cNvSpPr/>
          <p:nvPr/>
        </p:nvSpPr>
        <p:spPr>
          <a:xfrm>
            <a:off x="9852902" y="777072"/>
            <a:ext cx="975203" cy="1031180"/>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Arrow" descr="Arrow">
            <a:extLst>
              <a:ext uri="{FF2B5EF4-FFF2-40B4-BE49-F238E27FC236}">
                <a16:creationId xmlns:a16="http://schemas.microsoft.com/office/drawing/2014/main" id="{FDA3975F-5C57-0EC6-5A4D-19B286A40D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19317">
            <a:off x="5286329" y="1680116"/>
            <a:ext cx="4621943" cy="566770"/>
          </a:xfrm>
          <a:prstGeom prst="rect">
            <a:avLst/>
          </a:prstGeom>
        </p:spPr>
      </p:pic>
      <p:pic>
        <p:nvPicPr>
          <p:cNvPr id="9" name="Arrow" descr="Arrow">
            <a:extLst>
              <a:ext uri="{FF2B5EF4-FFF2-40B4-BE49-F238E27FC236}">
                <a16:creationId xmlns:a16="http://schemas.microsoft.com/office/drawing/2014/main" id="{AE71D031-191E-5F9E-E903-EA5381ABF4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4060" flipV="1">
            <a:off x="5135353" y="3774991"/>
            <a:ext cx="2438532" cy="499419"/>
          </a:xfrm>
          <a:prstGeom prst="rect">
            <a:avLst/>
          </a:prstGeom>
        </p:spPr>
      </p:pic>
      <p:pic>
        <p:nvPicPr>
          <p:cNvPr id="3" name="Picture 11" descr="Decorative shape">
            <a:extLst>
              <a:ext uri="{FF2B5EF4-FFF2-40B4-BE49-F238E27FC236}">
                <a16:creationId xmlns:a16="http://schemas.microsoft.com/office/drawing/2014/main" id="{0719F6C8-765E-0BCC-F678-1D6CA1DFA9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31214" y="5988240"/>
            <a:ext cx="6234632" cy="815383"/>
          </a:xfrm>
          <a:prstGeom prst="rect">
            <a:avLst/>
          </a:prstGeom>
        </p:spPr>
      </p:pic>
      <p:sp>
        <p:nvSpPr>
          <p:cNvPr id="7" name="Text Placeholder">
            <a:extLst>
              <a:ext uri="{FF2B5EF4-FFF2-40B4-BE49-F238E27FC236}">
                <a16:creationId xmlns:a16="http://schemas.microsoft.com/office/drawing/2014/main" id="{B63403C5-D65A-2B04-FF37-AAC4665D2C71}"/>
              </a:ext>
            </a:extLst>
          </p:cNvPr>
          <p:cNvSpPr txBox="1">
            <a:spLocks/>
          </p:cNvSpPr>
          <p:nvPr/>
        </p:nvSpPr>
        <p:spPr>
          <a:xfrm>
            <a:off x="6096000" y="5999590"/>
            <a:ext cx="5866747" cy="753632"/>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sz="2000" dirty="0">
                <a:solidFill>
                  <a:srgbClr val="000000"/>
                </a:solidFill>
                <a:latin typeface="Arial" panose="020B0604020202020204"/>
              </a:rPr>
              <a:t>G</a:t>
            </a: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mn-cs"/>
              </a:rPr>
              <a:t>rid</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shapes (mostly orange) are</a:t>
            </a: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mn-cs"/>
              </a:rPr>
              <a:t> vertical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photos.</a:t>
            </a:r>
          </a:p>
          <a:p>
            <a:pPr marL="0" marR="0" lvl="0" indent="0" algn="ctr" defTabSz="914400" rtl="0" eaLnBrk="1" fontAlgn="auto" latinLnBrk="0" hangingPunct="1">
              <a:lnSpc>
                <a:spcPct val="100000"/>
              </a:lnSpc>
              <a:spcBef>
                <a:spcPts val="400"/>
              </a:spcBef>
              <a:spcAft>
                <a:spcPts val="0"/>
              </a:spcAft>
              <a:buClrTx/>
              <a:buSzTx/>
              <a:buFontTx/>
              <a:buNone/>
              <a:tabLst/>
              <a:defRPr/>
            </a:pPr>
            <a:r>
              <a:rPr lang="en-US" sz="2000" b="0" dirty="0">
                <a:solidFill>
                  <a:srgbClr val="000000"/>
                </a:solidFill>
                <a:latin typeface="Arial" panose="020B0604020202020204"/>
              </a:rPr>
              <a:t>C</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oloured </a:t>
            </a: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mn-cs"/>
              </a:rPr>
              <a:t>marker shapes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denote </a:t>
            </a: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mn-cs"/>
              </a:rPr>
              <a:t>oblique</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photos.</a:t>
            </a:r>
          </a:p>
        </p:txBody>
      </p:sp>
    </p:spTree>
    <p:extLst>
      <p:ext uri="{BB962C8B-B14F-4D97-AF65-F5344CB8AC3E}">
        <p14:creationId xmlns:p14="http://schemas.microsoft.com/office/powerpoint/2010/main" val="16124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 calcmode="lin" valueType="num">
                                      <p:cBhvr additive="base">
                                        <p:cTn id="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 calcmode="lin" valueType="num">
                                      <p:cBhvr additive="base">
                                        <p:cTn id="2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 calcmode="lin" valueType="num">
                                      <p:cBhvr additive="base">
                                        <p:cTn id="37"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xEl>
                                              <p:pRg st="4" end="4"/>
                                            </p:txEl>
                                          </p:spTgt>
                                        </p:tgtEl>
                                        <p:attrNameLst>
                                          <p:attrName>style.visibility</p:attrName>
                                        </p:attrNameLst>
                                      </p:cBhvr>
                                      <p:to>
                                        <p:strVal val="visible"/>
                                      </p:to>
                                    </p:set>
                                    <p:anim calcmode="lin" valueType="num">
                                      <p:cBhvr additive="base">
                                        <p:cTn id="43"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20B9-7C2E-A55B-6C36-31C5B0F6D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0E93E-CB4A-5CE1-9659-8258093AD202}"/>
              </a:ext>
            </a:extLst>
          </p:cNvPr>
          <p:cNvSpPr>
            <a:spLocks noGrp="1"/>
          </p:cNvSpPr>
          <p:nvPr>
            <p:ph type="title"/>
          </p:nvPr>
        </p:nvSpPr>
        <p:spPr/>
        <p:txBody>
          <a:bodyPr>
            <a:normAutofit fontScale="90000"/>
          </a:bodyPr>
          <a:lstStyle/>
          <a:p>
            <a:r>
              <a:rPr lang="en-GB" dirty="0"/>
              <a:t>What are obliques and verticals?</a:t>
            </a:r>
          </a:p>
        </p:txBody>
      </p:sp>
      <p:pic>
        <p:nvPicPr>
          <p:cNvPr id="6" name="Picture Placeholder 5" descr="a screen shot of Historic England’s Aerial Photo Explorer map with the symbols and key for the different layers with two arrows pointing to  two circles around symbols in the symbol key &#10;">
            <a:extLst>
              <a:ext uri="{FF2B5EF4-FFF2-40B4-BE49-F238E27FC236}">
                <a16:creationId xmlns:a16="http://schemas.microsoft.com/office/drawing/2014/main" id="{65A17E4F-15B9-85CB-2C03-FDC7C49EF0E3}"/>
              </a:ext>
            </a:extLst>
          </p:cNvPr>
          <p:cNvPicPr>
            <a:picLocks noGrp="1" noChangeAspect="1"/>
          </p:cNvPicPr>
          <p:nvPr>
            <p:ph type="pic" sz="quarter" idx="10"/>
          </p:nvPr>
        </p:nvPicPr>
        <p:blipFill rotWithShape="1">
          <a:blip r:embed="rId3"/>
          <a:srcRect t="-42517" b="-42517"/>
          <a:stretch>
            <a:fillRect/>
          </a:stretch>
        </p:blipFill>
        <p:spPr/>
      </p:pic>
      <p:sp>
        <p:nvSpPr>
          <p:cNvPr id="29" name="Content Placeholder 2">
            <a:extLst>
              <a:ext uri="{FF2B5EF4-FFF2-40B4-BE49-F238E27FC236}">
                <a16:creationId xmlns:a16="http://schemas.microsoft.com/office/drawing/2014/main" id="{8F334BAC-CC02-FD08-2698-A4F889A2596E}"/>
              </a:ext>
            </a:extLst>
          </p:cNvPr>
          <p:cNvSpPr>
            <a:spLocks noGrp="1"/>
          </p:cNvSpPr>
          <p:nvPr>
            <p:ph idx="1"/>
          </p:nvPr>
        </p:nvSpPr>
        <p:spPr>
          <a:xfrm>
            <a:off x="409464" y="1315596"/>
            <a:ext cx="5528628" cy="5351018"/>
          </a:xfrm>
        </p:spPr>
        <p:txBody>
          <a:bodyPr/>
          <a:lstStyle/>
          <a:p>
            <a:r>
              <a:rPr lang="en-GB" sz="2400" b="1" i="1" dirty="0"/>
              <a:t>Oblique</a:t>
            </a:r>
            <a:r>
              <a:rPr lang="en-GB" sz="2400" dirty="0"/>
              <a:t> photographs are taken by a photographer, usually at an angle. These can show buildings and details clearly, though it is not always as easy to orientate alongside a map.</a:t>
            </a:r>
          </a:p>
          <a:p>
            <a:endParaRPr lang="en-GB" sz="2000" dirty="0"/>
          </a:p>
          <a:p>
            <a:r>
              <a:rPr lang="en-GB" sz="2400" b="1" i="1" dirty="0"/>
              <a:t>Vertical photographs </a:t>
            </a:r>
            <a:r>
              <a:rPr lang="en-GB" sz="2400" dirty="0"/>
              <a:t>are taken using a fixed camera under the plane, so the photo image is more like a ‘bird’s eye’ and will resemble a map from that time - like a modern-day satellite view - though individual buildings may not be so clear.</a:t>
            </a:r>
          </a:p>
        </p:txBody>
      </p:sp>
      <p:sp>
        <p:nvSpPr>
          <p:cNvPr id="10" name="Oval 9">
            <a:extLst>
              <a:ext uri="{FF2B5EF4-FFF2-40B4-BE49-F238E27FC236}">
                <a16:creationId xmlns:a16="http://schemas.microsoft.com/office/drawing/2014/main" id="{00F01494-E485-8E7C-14A4-7DB2686C8FD7}"/>
              </a:ext>
              <a:ext uri="{C183D7F6-B498-43B3-948B-1728B52AA6E4}">
                <adec:decorative xmlns:adec="http://schemas.microsoft.com/office/drawing/2017/decorative" val="1"/>
              </a:ext>
            </a:extLst>
          </p:cNvPr>
          <p:cNvSpPr/>
          <p:nvPr/>
        </p:nvSpPr>
        <p:spPr>
          <a:xfrm>
            <a:off x="9197163" y="2721934"/>
            <a:ext cx="956931" cy="478465"/>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28EAB8EB-CADB-1253-F33F-758024115F40}"/>
              </a:ext>
              <a:ext uri="{C183D7F6-B498-43B3-948B-1728B52AA6E4}">
                <adec:decorative xmlns:adec="http://schemas.microsoft.com/office/drawing/2017/decorative" val="1"/>
              </a:ext>
            </a:extLst>
          </p:cNvPr>
          <p:cNvSpPr/>
          <p:nvPr/>
        </p:nvSpPr>
        <p:spPr>
          <a:xfrm>
            <a:off x="9197163" y="3905692"/>
            <a:ext cx="956931" cy="478465"/>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 name="Arrow" descr="Arrow">
            <a:extLst>
              <a:ext uri="{FF2B5EF4-FFF2-40B4-BE49-F238E27FC236}">
                <a16:creationId xmlns:a16="http://schemas.microsoft.com/office/drawing/2014/main" id="{A5F5568E-B27B-33EE-54FD-FD3C9CF47F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29985">
            <a:off x="5785229" y="4052919"/>
            <a:ext cx="3269266" cy="544463"/>
          </a:xfrm>
          <a:prstGeom prst="rect">
            <a:avLst/>
          </a:prstGeom>
        </p:spPr>
      </p:pic>
      <p:pic>
        <p:nvPicPr>
          <p:cNvPr id="13" name="Arrow" descr="Arrow">
            <a:extLst>
              <a:ext uri="{FF2B5EF4-FFF2-40B4-BE49-F238E27FC236}">
                <a16:creationId xmlns:a16="http://schemas.microsoft.com/office/drawing/2014/main" id="{24018077-6639-2D70-3311-B0409D97F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63454" y="2449702"/>
            <a:ext cx="3269266" cy="544463"/>
          </a:xfrm>
          <a:prstGeom prst="rect">
            <a:avLst/>
          </a:prstGeom>
        </p:spPr>
      </p:pic>
    </p:spTree>
    <p:extLst>
      <p:ext uri="{BB962C8B-B14F-4D97-AF65-F5344CB8AC3E}">
        <p14:creationId xmlns:p14="http://schemas.microsoft.com/office/powerpoint/2010/main" val="394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 calcmode="lin" valueType="num">
                                      <p:cBhvr additive="base">
                                        <p:cTn id="25"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10" grpId="0" uiExpan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3851-1628-7273-FFA2-09E21CACA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11BCE-77E5-CA32-E453-DA73E0C99B5B}"/>
              </a:ext>
            </a:extLst>
          </p:cNvPr>
          <p:cNvSpPr>
            <a:spLocks noGrp="1"/>
          </p:cNvSpPr>
          <p:nvPr>
            <p:ph type="title"/>
          </p:nvPr>
        </p:nvSpPr>
        <p:spPr/>
        <p:txBody>
          <a:bodyPr>
            <a:normAutofit/>
          </a:bodyPr>
          <a:lstStyle/>
          <a:p>
            <a:r>
              <a:rPr lang="en-GB" dirty="0"/>
              <a:t>Oblique photos </a:t>
            </a:r>
          </a:p>
        </p:txBody>
      </p:sp>
      <p:sp>
        <p:nvSpPr>
          <p:cNvPr id="29" name="Content Placeholder 2">
            <a:extLst>
              <a:ext uri="{FF2B5EF4-FFF2-40B4-BE49-F238E27FC236}">
                <a16:creationId xmlns:a16="http://schemas.microsoft.com/office/drawing/2014/main" id="{97558CF1-1154-E59D-1D96-39F8929C1456}"/>
              </a:ext>
            </a:extLst>
          </p:cNvPr>
          <p:cNvSpPr>
            <a:spLocks noGrp="1"/>
          </p:cNvSpPr>
          <p:nvPr>
            <p:ph idx="1"/>
          </p:nvPr>
        </p:nvSpPr>
        <p:spPr>
          <a:xfrm>
            <a:off x="191377" y="1222997"/>
            <a:ext cx="5912524" cy="5555489"/>
          </a:xfrm>
        </p:spPr>
        <p:txBody>
          <a:bodyPr lIns="0" tIns="45720" rIns="90000" bIns="45720" anchor="t"/>
          <a:lstStyle/>
          <a:p>
            <a:r>
              <a:rPr lang="en-GB" sz="2200" dirty="0"/>
              <a:t>To open an </a:t>
            </a:r>
            <a:r>
              <a:rPr lang="en-GB" sz="2200" b="1" i="1" dirty="0"/>
              <a:t>oblique </a:t>
            </a:r>
            <a:r>
              <a:rPr lang="en-GB" sz="2200" dirty="0"/>
              <a:t>photo</a:t>
            </a:r>
            <a:r>
              <a:rPr lang="en-GB" sz="2200" b="1" i="1" dirty="0"/>
              <a:t> </a:t>
            </a:r>
            <a:r>
              <a:rPr lang="en-GB" sz="2200" dirty="0"/>
              <a:t>find the place you want to look at and click on the nearest red, purple, green or black cross symbols. </a:t>
            </a:r>
          </a:p>
          <a:p>
            <a:r>
              <a:rPr lang="en-GB" sz="2200" dirty="0"/>
              <a:t>In this example, we click on a black cross. </a:t>
            </a:r>
          </a:p>
          <a:p>
            <a:r>
              <a:rPr lang="en-GB" sz="2200" dirty="0"/>
              <a:t>A thumbnail image will appear, with information about the location and date of the photo. We are also told the specific collection it is from - Air Pictures Portleven Collection - and the photographer – Arthur William Hobart.</a:t>
            </a:r>
          </a:p>
          <a:p>
            <a:r>
              <a:rPr lang="en-GB" sz="2200" dirty="0"/>
              <a:t>We can learn more about this collection here:</a:t>
            </a:r>
          </a:p>
          <a:p>
            <a:endParaRPr lang="en-GB" sz="2200" dirty="0"/>
          </a:p>
          <a:p>
            <a:endParaRPr lang="en-GB" sz="2200" dirty="0"/>
          </a:p>
          <a:p>
            <a:r>
              <a:rPr lang="en-GB" sz="2200" dirty="0"/>
              <a:t>Click on the thumbnail to open the full photo.</a:t>
            </a:r>
          </a:p>
          <a:p>
            <a:endParaRPr lang="en-GB" sz="2200" dirty="0"/>
          </a:p>
        </p:txBody>
      </p:sp>
      <p:pic>
        <p:nvPicPr>
          <p:cNvPr id="27" name="Picture Placeholder 26" descr="a screen shot of Historic England’s Aerial Photo Explorer map with the symbols, gridlines and a thumbnail black and white photo. One circles is around a symbol on the map and another circle is around the name of a photographer">
            <a:extLst>
              <a:ext uri="{FF2B5EF4-FFF2-40B4-BE49-F238E27FC236}">
                <a16:creationId xmlns:a16="http://schemas.microsoft.com/office/drawing/2014/main" id="{1633F5C1-6160-0D4D-B551-95C2FD50BE3E}"/>
              </a:ext>
            </a:extLst>
          </p:cNvPr>
          <p:cNvPicPr>
            <a:picLocks noGrp="1" noChangeAspect="1"/>
          </p:cNvPicPr>
          <p:nvPr>
            <p:ph type="pic" sz="quarter" idx="10"/>
          </p:nvPr>
        </p:nvPicPr>
        <p:blipFill rotWithShape="1">
          <a:blip r:embed="rId3"/>
          <a:srcRect l="-2648" r="-2648"/>
          <a:stretch>
            <a:fillRect/>
          </a:stretch>
        </p:blipFill>
        <p:spPr/>
      </p:pic>
      <p:sp>
        <p:nvSpPr>
          <p:cNvPr id="28" name="Oval 27">
            <a:extLst>
              <a:ext uri="{FF2B5EF4-FFF2-40B4-BE49-F238E27FC236}">
                <a16:creationId xmlns:a16="http://schemas.microsoft.com/office/drawing/2014/main" id="{A0493618-D2D0-CB9F-C5DA-7B1B0CF4E696}"/>
              </a:ext>
              <a:ext uri="{C183D7F6-B498-43B3-948B-1728B52AA6E4}">
                <adec:decorative xmlns:adec="http://schemas.microsoft.com/office/drawing/2017/decorative" val="1"/>
              </a:ext>
            </a:extLst>
          </p:cNvPr>
          <p:cNvSpPr/>
          <p:nvPr/>
        </p:nvSpPr>
        <p:spPr>
          <a:xfrm>
            <a:off x="7871791" y="4566165"/>
            <a:ext cx="3399183" cy="478465"/>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Oval 2" descr="A screenshot of a website showing a location search for war memorials.">
            <a:extLst>
              <a:ext uri="{FF2B5EF4-FFF2-40B4-BE49-F238E27FC236}">
                <a16:creationId xmlns:a16="http://schemas.microsoft.com/office/drawing/2014/main" id="{BC6FC79E-4F9D-A341-530C-6A133EE70EE8}"/>
              </a:ext>
            </a:extLst>
          </p:cNvPr>
          <p:cNvSpPr/>
          <p:nvPr/>
        </p:nvSpPr>
        <p:spPr>
          <a:xfrm>
            <a:off x="9334500" y="125893"/>
            <a:ext cx="838200" cy="478465"/>
          </a:xfrm>
          <a:prstGeom prst="ellipse">
            <a:avLst/>
          </a:prstGeom>
          <a:noFill/>
          <a:ln w="76200" cap="flat" cmpd="sng" algn="ctr">
            <a:solidFill>
              <a:srgbClr val="ADD0F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49C2938-2482-2330-B45F-09B7A15FE87C}"/>
              </a:ext>
            </a:extLst>
          </p:cNvPr>
          <p:cNvSpPr txBox="1"/>
          <p:nvPr/>
        </p:nvSpPr>
        <p:spPr>
          <a:xfrm>
            <a:off x="1139291" y="5265671"/>
            <a:ext cx="4016695" cy="369332"/>
          </a:xfrm>
          <a:prstGeom prst="rect">
            <a:avLst/>
          </a:prstGeom>
          <a:noFill/>
        </p:spPr>
        <p:txBody>
          <a:bodyPr wrap="square" rtlCol="0">
            <a:spAutoFit/>
          </a:bodyPr>
          <a:lstStyle/>
          <a:p>
            <a:r>
              <a:rPr lang="en-GB" dirty="0">
                <a:hlinkClick r:id="rId4"/>
              </a:rPr>
              <a:t>Air Pictures Portleven Collection</a:t>
            </a:r>
            <a:endParaRPr lang="en-GB" dirty="0"/>
          </a:p>
        </p:txBody>
      </p:sp>
    </p:spTree>
    <p:extLst>
      <p:ext uri="{BB962C8B-B14F-4D97-AF65-F5344CB8AC3E}">
        <p14:creationId xmlns:p14="http://schemas.microsoft.com/office/powerpoint/2010/main" val="17347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 calcmode="lin" valueType="num">
                                      <p:cBhvr additive="base">
                                        <p:cTn id="31"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28"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A3FBC-384D-4E31-01E7-5C893F477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DE837-74DC-24B1-72C6-638C7B877BAC}"/>
              </a:ext>
            </a:extLst>
          </p:cNvPr>
          <p:cNvSpPr>
            <a:spLocks noGrp="1"/>
          </p:cNvSpPr>
          <p:nvPr>
            <p:ph type="title"/>
          </p:nvPr>
        </p:nvSpPr>
        <p:spPr/>
        <p:txBody>
          <a:bodyPr>
            <a:normAutofit/>
          </a:bodyPr>
          <a:lstStyle/>
          <a:p>
            <a:r>
              <a:rPr lang="en-GB" dirty="0"/>
              <a:t>Studying an oblique photo</a:t>
            </a:r>
          </a:p>
        </p:txBody>
      </p:sp>
      <p:sp>
        <p:nvSpPr>
          <p:cNvPr id="29" name="Content Placeholder 2">
            <a:extLst>
              <a:ext uri="{FF2B5EF4-FFF2-40B4-BE49-F238E27FC236}">
                <a16:creationId xmlns:a16="http://schemas.microsoft.com/office/drawing/2014/main" id="{8735A552-0A0F-EDE6-5D64-88610752E9C5}"/>
              </a:ext>
            </a:extLst>
          </p:cNvPr>
          <p:cNvSpPr>
            <a:spLocks noGrp="1"/>
          </p:cNvSpPr>
          <p:nvPr>
            <p:ph idx="1"/>
          </p:nvPr>
        </p:nvSpPr>
        <p:spPr>
          <a:xfrm>
            <a:off x="268357" y="1315596"/>
            <a:ext cx="5669735" cy="5351018"/>
          </a:xfrm>
        </p:spPr>
        <p:txBody>
          <a:bodyPr/>
          <a:lstStyle/>
          <a:p>
            <a:r>
              <a:rPr lang="en-GB" sz="2300" dirty="0"/>
              <a:t>Now we can study the full photo.</a:t>
            </a:r>
          </a:p>
          <a:p>
            <a:r>
              <a:rPr lang="en-GB" sz="2300" dirty="0"/>
              <a:t>These oblique photos can give us a very clear view of life in an area, in a particular time.</a:t>
            </a:r>
          </a:p>
          <a:p>
            <a:r>
              <a:rPr lang="en-GB" sz="2300" dirty="0"/>
              <a:t>This example shows us the Ford Green Iron Works and Norton Colliery, Stoke-on-Trent, in the 1930s.</a:t>
            </a:r>
          </a:p>
          <a:p>
            <a:r>
              <a:rPr lang="en-GB" sz="2300" dirty="0"/>
              <a:t>We can see individual colliery buildings, and the mineral railway serving it, very clearly. The photo illustrates the size of the colliery and its impact on the local landscape.</a:t>
            </a:r>
            <a:endParaRPr lang="en-GB" dirty="0"/>
          </a:p>
        </p:txBody>
      </p:sp>
      <p:pic>
        <p:nvPicPr>
          <p:cNvPr id="6" name="Picture Placeholder 5" descr="Ablack and white oblique aerial view of a coal mine">
            <a:extLst>
              <a:ext uri="{FF2B5EF4-FFF2-40B4-BE49-F238E27FC236}">
                <a16:creationId xmlns:a16="http://schemas.microsoft.com/office/drawing/2014/main" id="{3FBA83E7-808B-8FFD-4DB5-0375674CECAE}"/>
              </a:ext>
            </a:extLst>
          </p:cNvPr>
          <p:cNvPicPr>
            <a:picLocks noGrp="1" noChangeAspect="1"/>
          </p:cNvPicPr>
          <p:nvPr>
            <p:ph type="pic" sz="quarter" idx="10"/>
          </p:nvPr>
        </p:nvPicPr>
        <p:blipFill rotWithShape="1">
          <a:blip r:embed="rId3"/>
          <a:srcRect t="-17500" b="-17500"/>
          <a:stretch>
            <a:fillRect/>
          </a:stretch>
        </p:blipFill>
        <p:spPr/>
      </p:pic>
      <p:sp>
        <p:nvSpPr>
          <p:cNvPr id="9" name="Picture Placeholder 4">
            <a:extLst>
              <a:ext uri="{FF2B5EF4-FFF2-40B4-BE49-F238E27FC236}">
                <a16:creationId xmlns:a16="http://schemas.microsoft.com/office/drawing/2014/main" id="{041ECD11-5628-3CEC-27BA-721FF3E92DEC}"/>
              </a:ext>
            </a:extLst>
          </p:cNvPr>
          <p:cNvSpPr>
            <a:spLocks noGrp="1"/>
          </p:cNvSpPr>
          <p:nvPr>
            <p:ph type="pic" sz="quarter" idx="24"/>
          </p:nvPr>
        </p:nvSpPr>
        <p:spPr>
          <a:xfrm>
            <a:off x="6096000" y="6137240"/>
            <a:ext cx="5920409" cy="646331"/>
          </a:xfrm>
        </p:spPr>
        <p:txBody>
          <a:bodyPr/>
          <a:lstStyle/>
          <a:p>
            <a:endParaRPr lang="en-GB" dirty="0"/>
          </a:p>
        </p:txBody>
      </p:sp>
      <p:sp>
        <p:nvSpPr>
          <p:cNvPr id="10" name="TextBox 9">
            <a:extLst>
              <a:ext uri="{FF2B5EF4-FFF2-40B4-BE49-F238E27FC236}">
                <a16:creationId xmlns:a16="http://schemas.microsoft.com/office/drawing/2014/main" id="{76CD580D-C8E6-5DA8-17D4-DFCABE91EBE3}"/>
              </a:ext>
            </a:extLst>
          </p:cNvPr>
          <p:cNvSpPr txBox="1"/>
          <p:nvPr/>
        </p:nvSpPr>
        <p:spPr>
          <a:xfrm>
            <a:off x="6329416" y="6306516"/>
            <a:ext cx="56291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rPr>
              <a:t>Ford Green Iron Works and Norton Colliery, Ford Green, c.1930s </a:t>
            </a:r>
          </a:p>
        </p:txBody>
      </p:sp>
    </p:spTree>
    <p:extLst>
      <p:ext uri="{BB962C8B-B14F-4D97-AF65-F5344CB8AC3E}">
        <p14:creationId xmlns:p14="http://schemas.microsoft.com/office/powerpoint/2010/main" val="277225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3CC6-7F4E-A9D5-85D9-CE6A30582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0F46B-1EB9-3FE0-1265-50C7EB72D23F}"/>
              </a:ext>
            </a:extLst>
          </p:cNvPr>
          <p:cNvSpPr>
            <a:spLocks noGrp="1"/>
          </p:cNvSpPr>
          <p:nvPr>
            <p:ph type="title"/>
          </p:nvPr>
        </p:nvSpPr>
        <p:spPr/>
        <p:txBody>
          <a:bodyPr>
            <a:normAutofit/>
          </a:bodyPr>
          <a:lstStyle/>
          <a:p>
            <a:r>
              <a:rPr lang="en-GB" dirty="0"/>
              <a:t>Opening a vertical photo</a:t>
            </a:r>
          </a:p>
        </p:txBody>
      </p:sp>
      <p:sp>
        <p:nvSpPr>
          <p:cNvPr id="29" name="Content Placeholder 2">
            <a:extLst>
              <a:ext uri="{FF2B5EF4-FFF2-40B4-BE49-F238E27FC236}">
                <a16:creationId xmlns:a16="http://schemas.microsoft.com/office/drawing/2014/main" id="{6D672C7D-7ED2-E8E7-AF67-F9A67618B832}"/>
              </a:ext>
            </a:extLst>
          </p:cNvPr>
          <p:cNvSpPr>
            <a:spLocks noGrp="1"/>
          </p:cNvSpPr>
          <p:nvPr>
            <p:ph idx="1"/>
          </p:nvPr>
        </p:nvSpPr>
        <p:spPr>
          <a:xfrm>
            <a:off x="409464" y="1315596"/>
            <a:ext cx="5324475" cy="5351018"/>
          </a:xfrm>
        </p:spPr>
        <p:txBody>
          <a:bodyPr/>
          <a:lstStyle/>
          <a:p>
            <a:r>
              <a:rPr lang="en-GB" sz="2400" dirty="0"/>
              <a:t>To open a </a:t>
            </a:r>
            <a:r>
              <a:rPr lang="en-GB" sz="2400" b="1" i="1" dirty="0"/>
              <a:t>vertical photograph </a:t>
            </a:r>
            <a:r>
              <a:rPr lang="en-GB" sz="2400" dirty="0"/>
              <a:t>find the place you want to look at and click on the map .</a:t>
            </a:r>
          </a:p>
          <a:p>
            <a:r>
              <a:rPr lang="en-GB" sz="2400" dirty="0"/>
              <a:t>Make sure you are clicking inside an orange grid (or a green or blue one).</a:t>
            </a:r>
          </a:p>
          <a:p>
            <a:r>
              <a:rPr lang="en-GB" sz="2400" dirty="0"/>
              <a:t>When you click on the map a thumbnail photo will appear. </a:t>
            </a:r>
          </a:p>
          <a:p>
            <a:r>
              <a:rPr lang="en-GB" sz="2400" dirty="0"/>
              <a:t>A blue rectangle will also appear, showing the area covered by the photo.</a:t>
            </a:r>
          </a:p>
          <a:p>
            <a:r>
              <a:rPr lang="en-GB" sz="2400" dirty="0"/>
              <a:t>A thumbnail image will appear. </a:t>
            </a:r>
          </a:p>
          <a:p>
            <a:r>
              <a:rPr lang="en-GB" sz="2400" dirty="0"/>
              <a:t>Click on the thumbnail to open the photograph.</a:t>
            </a:r>
          </a:p>
          <a:p>
            <a:endParaRPr lang="en-GB" dirty="0"/>
          </a:p>
        </p:txBody>
      </p:sp>
      <p:pic>
        <p:nvPicPr>
          <p:cNvPr id="17" name="Picture Placeholder 16" descr="a screen shot of Historic England’s Aerial Photo Explorer map with symbols and and a thumbnail image of a black and white photo. An arrow is pointing towards a circle around part of the map. ">
            <a:extLst>
              <a:ext uri="{FF2B5EF4-FFF2-40B4-BE49-F238E27FC236}">
                <a16:creationId xmlns:a16="http://schemas.microsoft.com/office/drawing/2014/main" id="{C07B0801-9530-CC18-42B4-45F3D5E9CF75}"/>
              </a:ext>
            </a:extLst>
          </p:cNvPr>
          <p:cNvPicPr>
            <a:picLocks noGrp="1" noChangeAspect="1"/>
          </p:cNvPicPr>
          <p:nvPr>
            <p:ph type="pic" sz="quarter" idx="10"/>
          </p:nvPr>
        </p:nvPicPr>
        <p:blipFill rotWithShape="1">
          <a:blip r:embed="rId3"/>
          <a:srcRect t="-13592" b="-13592"/>
          <a:stretch>
            <a:fillRect/>
          </a:stretch>
        </p:blipFill>
        <p:spPr/>
      </p:pic>
      <p:sp>
        <p:nvSpPr>
          <p:cNvPr id="18" name="Oval 17">
            <a:extLst>
              <a:ext uri="{FF2B5EF4-FFF2-40B4-BE49-F238E27FC236}">
                <a16:creationId xmlns:a16="http://schemas.microsoft.com/office/drawing/2014/main" id="{19575611-0D91-FAC2-9BB5-2D90D76B3C3D}"/>
              </a:ext>
              <a:ext uri="{C183D7F6-B498-43B3-948B-1728B52AA6E4}">
                <adec:decorative xmlns:adec="http://schemas.microsoft.com/office/drawing/2017/decorative" val="1"/>
              </a:ext>
            </a:extLst>
          </p:cNvPr>
          <p:cNvSpPr/>
          <p:nvPr/>
        </p:nvSpPr>
        <p:spPr>
          <a:xfrm>
            <a:off x="7849290" y="3306132"/>
            <a:ext cx="956931" cy="478465"/>
          </a:xfrm>
          <a:prstGeom prst="ellipse">
            <a:avLst/>
          </a:prstGeom>
          <a:noFill/>
          <a:ln w="76200" cap="flat" cmpd="sng" algn="ctr">
            <a:solidFill>
              <a:srgbClr val="4884EE"/>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9" name="Arrow" descr="Arrow">
            <a:extLst>
              <a:ext uri="{FF2B5EF4-FFF2-40B4-BE49-F238E27FC236}">
                <a16:creationId xmlns:a16="http://schemas.microsoft.com/office/drawing/2014/main" id="{F12A028D-37DC-4D38-243B-639F6D10FB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03306">
            <a:off x="4783882" y="4218564"/>
            <a:ext cx="2702226" cy="316595"/>
          </a:xfrm>
          <a:prstGeom prst="rect">
            <a:avLst/>
          </a:prstGeom>
        </p:spPr>
      </p:pic>
      <p:pic>
        <p:nvPicPr>
          <p:cNvPr id="3" name="Arrow" descr="Arrow">
            <a:extLst>
              <a:ext uri="{FF2B5EF4-FFF2-40B4-BE49-F238E27FC236}">
                <a16:creationId xmlns:a16="http://schemas.microsoft.com/office/drawing/2014/main" id="{44A5081F-38FD-CEF2-782F-79584FBFF8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685093">
            <a:off x="5153420" y="4999887"/>
            <a:ext cx="3881868" cy="428442"/>
          </a:xfrm>
          <a:prstGeom prst="rect">
            <a:avLst/>
          </a:prstGeom>
        </p:spPr>
      </p:pic>
      <p:pic>
        <p:nvPicPr>
          <p:cNvPr id="4" name="Arrow" descr="Arrow">
            <a:extLst>
              <a:ext uri="{FF2B5EF4-FFF2-40B4-BE49-F238E27FC236}">
                <a16:creationId xmlns:a16="http://schemas.microsoft.com/office/drawing/2014/main" id="{22DEE3D5-9A62-CA64-F96F-F353A1630D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0431">
            <a:off x="5310047" y="3021684"/>
            <a:ext cx="2533179" cy="296789"/>
          </a:xfrm>
          <a:prstGeom prst="rect">
            <a:avLst/>
          </a:prstGeom>
        </p:spPr>
      </p:pic>
    </p:spTree>
    <p:extLst>
      <p:ext uri="{BB962C8B-B14F-4D97-AF65-F5344CB8AC3E}">
        <p14:creationId xmlns:p14="http://schemas.microsoft.com/office/powerpoint/2010/main" val="37997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6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6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 calcmode="lin" valueType="num">
                                      <p:cBhvr additive="base">
                                        <p:cTn id="37"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xEl>
                                              <p:pRg st="5" end="5"/>
                                            </p:txEl>
                                          </p:spTgt>
                                        </p:tgtEl>
                                        <p:attrNameLst>
                                          <p:attrName>style.visibility</p:attrName>
                                        </p:attrNameLst>
                                      </p:cBhvr>
                                      <p:to>
                                        <p:strVal val="visible"/>
                                      </p:to>
                                    </p:set>
                                    <p:anim calcmode="lin" valueType="num">
                                      <p:cBhvr additive="base">
                                        <p:cTn id="43"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3.5|4.8"/>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ags/tag3.xml><?xml version="1.0" encoding="utf-8"?>
<p:tagLst xmlns:a="http://schemas.openxmlformats.org/drawingml/2006/main" xmlns:r="http://schemas.openxmlformats.org/officeDocument/2006/relationships" xmlns:p="http://schemas.openxmlformats.org/presentationml/2006/main">
  <p:tag name="TIMING" val="|7.2|2.3|1.8"/>
</p:tagLst>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7A466D0F0B014199F17874A9089BD2" ma:contentTypeVersion="19" ma:contentTypeDescription="Create a new document." ma:contentTypeScope="" ma:versionID="58a4b552d0690acd42ad499283d99787">
  <xsd:schema xmlns:xsd="http://www.w3.org/2001/XMLSchema" xmlns:xs="http://www.w3.org/2001/XMLSchema" xmlns:p="http://schemas.microsoft.com/office/2006/metadata/properties" xmlns:ns2="408036ea-1b9e-4437-8296-2e19a6775779" xmlns:ns3="07b4d3a2-3fa1-401f-bd62-629c5e67585e" xmlns:ns4="bb952b06-3268-4e55-b0fe-9eb49669fc08" targetNamespace="http://schemas.microsoft.com/office/2006/metadata/properties" ma:root="true" ma:fieldsID="55fdb25c3cacee7cd75d45539b0accb2" ns2:_="" ns3:_="" ns4:_="">
    <xsd:import namespace="408036ea-1b9e-4437-8296-2e19a6775779"/>
    <xsd:import namespace="07b4d3a2-3fa1-401f-bd62-629c5e67585e"/>
    <xsd:import namespace="bb952b06-3268-4e55-b0fe-9eb49669fc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036ea-1b9e-4437-8296-2e19a6775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f4335e-c6cf-4429-aa3a-f62cbecd1b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b4d3a2-3fa1-401f-bd62-629c5e67585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952b06-3268-4e55-b0fe-9eb49669fc0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cb3f3a3-df16-4a80-a814-479147323afc}" ma:internalName="TaxCatchAll" ma:showField="CatchAllData" ma:web="07b4d3a2-3fa1-401f-bd62-629c5e675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b4d3a2-3fa1-401f-bd62-629c5e67585e">
      <UserInfo>
        <DisplayName>Horsley, Daisy</DisplayName>
        <AccountId>21</AccountId>
        <AccountType/>
      </UserInfo>
      <UserInfo>
        <DisplayName>Angel, Victoria</DisplayName>
        <AccountId>24</AccountId>
        <AccountType/>
      </UserInfo>
    </SharedWithUsers>
    <TaxCatchAll xmlns="bb952b06-3268-4e55-b0fe-9eb49669fc08" xsi:nil="true"/>
    <lcf76f155ced4ddcb4097134ff3c332f xmlns="408036ea-1b9e-4437-8296-2e19a6775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2.xml><?xml version="1.0" encoding="utf-8"?>
<ds:datastoreItem xmlns:ds="http://schemas.openxmlformats.org/officeDocument/2006/customXml" ds:itemID="{5362D6AB-FD43-49F0-BEBB-A68B46E35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036ea-1b9e-4437-8296-2e19a6775779"/>
    <ds:schemaRef ds:uri="07b4d3a2-3fa1-401f-bd62-629c5e67585e"/>
    <ds:schemaRef ds:uri="bb952b06-3268-4e55-b0fe-9eb49669f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6D2E43-4F90-40BF-B410-9AF81C15F411}">
  <ds:schemaRefs>
    <ds:schemaRef ds:uri="http://purl.org/dc/terms/"/>
    <ds:schemaRef ds:uri="http://schemas.microsoft.com/office/2006/metadata/properties"/>
    <ds:schemaRef ds:uri="http://schemas.microsoft.com/office/infopath/2007/PartnerControls"/>
    <ds:schemaRef ds:uri="3cb168fb-557d-4aff-aaa1-591c64e5f6f0"/>
    <ds:schemaRef ds:uri="http://purl.org/dc/dcmitype/"/>
    <ds:schemaRef ds:uri="http://www.w3.org/XML/1998/namespace"/>
    <ds:schemaRef ds:uri="http://schemas.microsoft.com/office/2006/documentManagement/types"/>
    <ds:schemaRef ds:uri="be30f734-6a04-496a-ba73-5e5e8d7e44d2"/>
    <ds:schemaRef ds:uri="http://purl.org/dc/elements/1.1/"/>
    <ds:schemaRef ds:uri="http://schemas.openxmlformats.org/package/2006/metadata/core-properties"/>
    <ds:schemaRef ds:uri="07b4d3a2-3fa1-401f-bd62-629c5e67585e"/>
    <ds:schemaRef ds:uri="bb952b06-3268-4e55-b0fe-9eb49669fc08"/>
    <ds:schemaRef ds:uri="408036ea-1b9e-4437-8296-2e19a6775779"/>
  </ds:schemaRefs>
</ds:datastoreItem>
</file>

<file path=docProps/app.xml><?xml version="1.0" encoding="utf-8"?>
<Properties xmlns="http://schemas.openxmlformats.org/officeDocument/2006/extended-properties" xmlns:vt="http://schemas.openxmlformats.org/officeDocument/2006/docPropsVTypes">
  <TotalTime>6570</TotalTime>
  <Words>1787</Words>
  <Application>Microsoft Office PowerPoint</Application>
  <PresentationFormat>Widescreen</PresentationFormat>
  <Paragraphs>128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Source Sans Pro Bold</vt:lpstr>
      <vt:lpstr>Office Theme</vt:lpstr>
      <vt:lpstr>How to explore different types of photographs in Aerial Photo Explorer</vt:lpstr>
      <vt:lpstr>How to explore the different types of photographs in Aerial Photo Explorer</vt:lpstr>
      <vt:lpstr>To find the Aerial Photo Explorer website</vt:lpstr>
      <vt:lpstr>Search for a postcode or area</vt:lpstr>
      <vt:lpstr>The different coloured symbols in Aerial Photo Explorer</vt:lpstr>
      <vt:lpstr>What are obliques and verticals?</vt:lpstr>
      <vt:lpstr>Oblique photos </vt:lpstr>
      <vt:lpstr>Studying an oblique photo</vt:lpstr>
      <vt:lpstr>Opening a vertical photo</vt:lpstr>
      <vt:lpstr>Studying a vertical photo</vt:lpstr>
      <vt:lpstr>Using a map to help study a vertical photo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17</cp:revision>
  <dcterms:created xsi:type="dcterms:W3CDTF">2022-11-29T11:24:41Z</dcterms:created>
  <dcterms:modified xsi:type="dcterms:W3CDTF">2025-09-05T10:26:29Z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0x010100577A466D0F0B014199F17874A9089BD2</vt:lpwstr>
  </property>
  <property fmtid="{D5CDD505-2E9C-101B-9397-08002B2CF9AE}" pid="3" name="MediaServiceImageTags">
    <vt:lpwstr/>
  </property>
</Properties>
</file>