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478" r:id="rId5"/>
    <p:sldId id="585" r:id="rId6"/>
    <p:sldId id="551" r:id="rId7"/>
    <p:sldId id="552" r:id="rId8"/>
    <p:sldId id="553" r:id="rId9"/>
    <p:sldId id="555" r:id="rId10"/>
    <p:sldId id="592" r:id="rId11"/>
    <p:sldId id="558" r:id="rId12"/>
    <p:sldId id="593" r:id="rId13"/>
    <p:sldId id="560" r:id="rId14"/>
    <p:sldId id="561" r:id="rId15"/>
    <p:sldId id="562" r:id="rId16"/>
    <p:sldId id="594" r:id="rId17"/>
    <p:sldId id="564" r:id="rId18"/>
    <p:sldId id="595" r:id="rId19"/>
    <p:sldId id="566" r:id="rId20"/>
    <p:sldId id="596" r:id="rId21"/>
    <p:sldId id="597" r:id="rId22"/>
    <p:sldId id="599" r:id="rId23"/>
    <p:sldId id="600" r:id="rId24"/>
    <p:sldId id="5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4EE"/>
    <a:srgbClr val="F2B8AE"/>
    <a:srgbClr val="F9BB24"/>
    <a:srgbClr val="F25244"/>
    <a:srgbClr val="BBEBA0"/>
    <a:srgbClr val="CFA6EC"/>
    <a:srgbClr val="65DCB3"/>
    <a:srgbClr val="B6E8F9"/>
    <a:srgbClr val="1A8646"/>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AB39B-56FF-4D1C-8C5E-76601F7FEC15}" v="16" dt="2025-09-05T11:06:30.905"/>
    <p1510:client id="{426863FE-3F39-4D34-8BAE-409768F0368D}" v="633" dt="2025-09-05T08:10:20.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87651" autoAdjust="0"/>
  </p:normalViewPr>
  <p:slideViewPr>
    <p:cSldViewPr snapToGrid="0">
      <p:cViewPr>
        <p:scale>
          <a:sx n="110" d="100"/>
          <a:sy n="110" d="100"/>
        </p:scale>
        <p:origin x="48" y="-84"/>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0ACAB39B-56FF-4D1C-8C5E-76601F7FEC15}"/>
    <pc:docChg chg="undo custSel addSld delSld modSld">
      <pc:chgData name="McHarg, Catherine" userId="88b8f76c-9ae3-4745-88eb-fe0667a22af5" providerId="ADAL" clId="{0ACAB39B-56FF-4D1C-8C5E-76601F7FEC15}" dt="2025-09-05T11:08:23.174" v="176" actId="13244"/>
      <pc:docMkLst>
        <pc:docMk/>
      </pc:docMkLst>
      <pc:sldChg chg="modAnim">
        <pc:chgData name="McHarg, Catherine" userId="88b8f76c-9ae3-4745-88eb-fe0667a22af5" providerId="ADAL" clId="{0ACAB39B-56FF-4D1C-8C5E-76601F7FEC15}" dt="2025-09-05T10:45:12.224" v="17"/>
        <pc:sldMkLst>
          <pc:docMk/>
          <pc:sldMk cId="76355292" sldId="552"/>
        </pc:sldMkLst>
      </pc:sldChg>
      <pc:sldChg chg="modAnim">
        <pc:chgData name="McHarg, Catherine" userId="88b8f76c-9ae3-4745-88eb-fe0667a22af5" providerId="ADAL" clId="{0ACAB39B-56FF-4D1C-8C5E-76601F7FEC15}" dt="2025-09-05T10:47:14.648" v="20"/>
        <pc:sldMkLst>
          <pc:docMk/>
          <pc:sldMk cId="749458706" sldId="561"/>
        </pc:sldMkLst>
      </pc:sldChg>
      <pc:sldChg chg="addSp delSp modSp mod chgLayout">
        <pc:chgData name="McHarg, Catherine" userId="88b8f76c-9ae3-4745-88eb-fe0667a22af5" providerId="ADAL" clId="{0ACAB39B-56FF-4D1C-8C5E-76601F7FEC15}" dt="2025-09-05T10:44:09.690" v="14" actId="1076"/>
        <pc:sldMkLst>
          <pc:docMk/>
          <pc:sldMk cId="680364889" sldId="585"/>
        </pc:sldMkLst>
        <pc:spChg chg="mod ord">
          <ac:chgData name="McHarg, Catherine" userId="88b8f76c-9ae3-4745-88eb-fe0667a22af5" providerId="ADAL" clId="{0ACAB39B-56FF-4D1C-8C5E-76601F7FEC15}" dt="2025-09-05T10:43:51.757" v="11" actId="700"/>
          <ac:spMkLst>
            <pc:docMk/>
            <pc:sldMk cId="680364889" sldId="585"/>
            <ac:spMk id="2" creationId="{37AE2418-D384-F146-1C33-21A5BDC2B9B2}"/>
          </ac:spMkLst>
        </pc:spChg>
        <pc:spChg chg="add del mod ord">
          <ac:chgData name="McHarg, Catherine" userId="88b8f76c-9ae3-4745-88eb-fe0667a22af5" providerId="ADAL" clId="{0ACAB39B-56FF-4D1C-8C5E-76601F7FEC15}" dt="2025-09-05T10:43:51.757" v="11" actId="700"/>
          <ac:spMkLst>
            <pc:docMk/>
            <pc:sldMk cId="680364889" sldId="585"/>
            <ac:spMk id="3" creationId="{54A9DEF9-90A7-49C6-B9ED-78CE88AD47CC}"/>
          </ac:spMkLst>
        </pc:spChg>
        <pc:spChg chg="mod ord">
          <ac:chgData name="McHarg, Catherine" userId="88b8f76c-9ae3-4745-88eb-fe0667a22af5" providerId="ADAL" clId="{0ACAB39B-56FF-4D1C-8C5E-76601F7FEC15}" dt="2025-09-05T10:43:51.757" v="11" actId="700"/>
          <ac:spMkLst>
            <pc:docMk/>
            <pc:sldMk cId="680364889" sldId="585"/>
            <ac:spMk id="6" creationId="{C58D7FA2-052B-2BE3-89B2-7BFEE8018858}"/>
          </ac:spMkLst>
        </pc:spChg>
        <pc:spChg chg="add del">
          <ac:chgData name="McHarg, Catherine" userId="88b8f76c-9ae3-4745-88eb-fe0667a22af5" providerId="ADAL" clId="{0ACAB39B-56FF-4D1C-8C5E-76601F7FEC15}" dt="2025-09-05T10:43:51.757" v="11" actId="700"/>
          <ac:spMkLst>
            <pc:docMk/>
            <pc:sldMk cId="680364889" sldId="585"/>
            <ac:spMk id="7" creationId="{BA0EB947-28A9-E893-C82E-8AA9468D23BE}"/>
          </ac:spMkLst>
        </pc:spChg>
        <pc:spChg chg="mod ord">
          <ac:chgData name="McHarg, Catherine" userId="88b8f76c-9ae3-4745-88eb-fe0667a22af5" providerId="ADAL" clId="{0ACAB39B-56FF-4D1C-8C5E-76601F7FEC15}" dt="2025-09-05T10:43:51.757" v="11" actId="700"/>
          <ac:spMkLst>
            <pc:docMk/>
            <pc:sldMk cId="680364889" sldId="585"/>
            <ac:spMk id="8" creationId="{57F3E168-7DC5-F831-2E4D-5B11D6F7165A}"/>
          </ac:spMkLst>
        </pc:spChg>
        <pc:picChg chg="mod ord">
          <ac:chgData name="McHarg, Catherine" userId="88b8f76c-9ae3-4745-88eb-fe0667a22af5" providerId="ADAL" clId="{0ACAB39B-56FF-4D1C-8C5E-76601F7FEC15}" dt="2025-09-05T10:44:09.690" v="14" actId="1076"/>
          <ac:picMkLst>
            <pc:docMk/>
            <pc:sldMk cId="680364889" sldId="585"/>
            <ac:picMk id="5" creationId="{4E046B44-24CA-0DFB-F340-732FB281195F}"/>
          </ac:picMkLst>
        </pc:picChg>
      </pc:sldChg>
      <pc:sldChg chg="del">
        <pc:chgData name="McHarg, Catherine" userId="88b8f76c-9ae3-4745-88eb-fe0667a22af5" providerId="ADAL" clId="{0ACAB39B-56FF-4D1C-8C5E-76601F7FEC15}" dt="2025-09-05T11:01:59.560" v="154" actId="47"/>
        <pc:sldMkLst>
          <pc:docMk/>
          <pc:sldMk cId="3211388691" sldId="591"/>
        </pc:sldMkLst>
      </pc:sldChg>
      <pc:sldChg chg="del">
        <pc:chgData name="McHarg, Catherine" userId="88b8f76c-9ae3-4745-88eb-fe0667a22af5" providerId="ADAL" clId="{0ACAB39B-56FF-4D1C-8C5E-76601F7FEC15}" dt="2025-09-05T11:05:00.063" v="170" actId="2696"/>
        <pc:sldMkLst>
          <pc:docMk/>
          <pc:sldMk cId="2930937302" sldId="598"/>
        </pc:sldMkLst>
      </pc:sldChg>
      <pc:sldChg chg="addSp delSp modSp add mod">
        <pc:chgData name="McHarg, Catherine" userId="88b8f76c-9ae3-4745-88eb-fe0667a22af5" providerId="ADAL" clId="{0ACAB39B-56FF-4D1C-8C5E-76601F7FEC15}" dt="2025-09-05T11:07:59.434" v="173" actId="962"/>
        <pc:sldMkLst>
          <pc:docMk/>
          <pc:sldMk cId="3810424084" sldId="599"/>
        </pc:sldMkLst>
        <pc:spChg chg="del">
          <ac:chgData name="McHarg, Catherine" userId="88b8f76c-9ae3-4745-88eb-fe0667a22af5" providerId="ADAL" clId="{0ACAB39B-56FF-4D1C-8C5E-76601F7FEC15}" dt="2025-09-05T10:53:58.252" v="32" actId="478"/>
          <ac:spMkLst>
            <pc:docMk/>
            <pc:sldMk cId="3810424084" sldId="599"/>
            <ac:spMk id="5" creationId="{1B164BB8-F531-0A82-FE5F-273C434464A4}"/>
          </ac:spMkLst>
        </pc:spChg>
        <pc:spChg chg="add del mod">
          <ac:chgData name="McHarg, Catherine" userId="88b8f76c-9ae3-4745-88eb-fe0667a22af5" providerId="ADAL" clId="{0ACAB39B-56FF-4D1C-8C5E-76601F7FEC15}" dt="2025-09-05T10:54:28.375" v="58" actId="478"/>
          <ac:spMkLst>
            <pc:docMk/>
            <pc:sldMk cId="3810424084" sldId="599"/>
            <ac:spMk id="12" creationId="{0586A5E7-96DA-39E9-A4B9-B0D773CDA2DC}"/>
          </ac:spMkLst>
        </pc:spChg>
        <pc:spChg chg="add mod">
          <ac:chgData name="McHarg, Catherine" userId="88b8f76c-9ae3-4745-88eb-fe0667a22af5" providerId="ADAL" clId="{0ACAB39B-56FF-4D1C-8C5E-76601F7FEC15}" dt="2025-09-05T11:01:24.817" v="147" actId="962"/>
          <ac:spMkLst>
            <pc:docMk/>
            <pc:sldMk cId="3810424084" sldId="599"/>
            <ac:spMk id="13" creationId="{497FBBE9-42BA-D3B8-0A5A-CEF97A7F9630}"/>
          </ac:spMkLst>
        </pc:spChg>
        <pc:spChg chg="add mod">
          <ac:chgData name="McHarg, Catherine" userId="88b8f76c-9ae3-4745-88eb-fe0667a22af5" providerId="ADAL" clId="{0ACAB39B-56FF-4D1C-8C5E-76601F7FEC15}" dt="2025-09-05T11:01:37.677" v="151" actId="962"/>
          <ac:spMkLst>
            <pc:docMk/>
            <pc:sldMk cId="3810424084" sldId="599"/>
            <ac:spMk id="14" creationId="{27AEF129-B095-33B0-3898-6048237A98E6}"/>
          </ac:spMkLst>
        </pc:spChg>
        <pc:spChg chg="add mod">
          <ac:chgData name="McHarg, Catherine" userId="88b8f76c-9ae3-4745-88eb-fe0667a22af5" providerId="ADAL" clId="{0ACAB39B-56FF-4D1C-8C5E-76601F7FEC15}" dt="2025-09-05T11:01:33.980" v="150" actId="962"/>
          <ac:spMkLst>
            <pc:docMk/>
            <pc:sldMk cId="3810424084" sldId="599"/>
            <ac:spMk id="15" creationId="{5A285FED-402D-FEB5-9460-A0F24A1D1E36}"/>
          </ac:spMkLst>
        </pc:spChg>
        <pc:spChg chg="add mod">
          <ac:chgData name="McHarg, Catherine" userId="88b8f76c-9ae3-4745-88eb-fe0667a22af5" providerId="ADAL" clId="{0ACAB39B-56FF-4D1C-8C5E-76601F7FEC15}" dt="2025-09-05T11:07:59.434" v="173" actId="962"/>
          <ac:spMkLst>
            <pc:docMk/>
            <pc:sldMk cId="3810424084" sldId="599"/>
            <ac:spMk id="18" creationId="{213868DD-AFBD-8E53-5ADC-16A546631C8A}"/>
          </ac:spMkLst>
        </pc:spChg>
        <pc:spChg chg="add mod">
          <ac:chgData name="McHarg, Catherine" userId="88b8f76c-9ae3-4745-88eb-fe0667a22af5" providerId="ADAL" clId="{0ACAB39B-56FF-4D1C-8C5E-76601F7FEC15}" dt="2025-09-05T11:01:28.178" v="148" actId="962"/>
          <ac:spMkLst>
            <pc:docMk/>
            <pc:sldMk cId="3810424084" sldId="599"/>
            <ac:spMk id="19" creationId="{B492B52A-9A3D-9B54-9390-64B1C5AEDE8E}"/>
          </ac:spMkLst>
        </pc:spChg>
        <pc:spChg chg="add mod">
          <ac:chgData name="McHarg, Catherine" userId="88b8f76c-9ae3-4745-88eb-fe0667a22af5" providerId="ADAL" clId="{0ACAB39B-56FF-4D1C-8C5E-76601F7FEC15}" dt="2025-09-05T11:01:40.845" v="152" actId="962"/>
          <ac:spMkLst>
            <pc:docMk/>
            <pc:sldMk cId="3810424084" sldId="599"/>
            <ac:spMk id="21" creationId="{F70AD1CD-4757-EF5F-D694-9DB8CF119821}"/>
          </ac:spMkLst>
        </pc:spChg>
        <pc:spChg chg="del">
          <ac:chgData name="McHarg, Catherine" userId="88b8f76c-9ae3-4745-88eb-fe0667a22af5" providerId="ADAL" clId="{0ACAB39B-56FF-4D1C-8C5E-76601F7FEC15}" dt="2025-09-05T10:54:04.618" v="39" actId="478"/>
          <ac:spMkLst>
            <pc:docMk/>
            <pc:sldMk cId="3810424084" sldId="599"/>
            <ac:spMk id="22" creationId="{84EC3473-4871-7354-49A8-FC3C3136AD13}"/>
          </ac:spMkLst>
        </pc:spChg>
        <pc:spChg chg="del">
          <ac:chgData name="McHarg, Catherine" userId="88b8f76c-9ae3-4745-88eb-fe0667a22af5" providerId="ADAL" clId="{0ACAB39B-56FF-4D1C-8C5E-76601F7FEC15}" dt="2025-09-05T10:54:06.062" v="40" actId="478"/>
          <ac:spMkLst>
            <pc:docMk/>
            <pc:sldMk cId="3810424084" sldId="599"/>
            <ac:spMk id="23" creationId="{0C8C2521-DF92-6D45-F6C5-1074DA28473F}"/>
          </ac:spMkLst>
        </pc:spChg>
        <pc:spChg chg="add mod">
          <ac:chgData name="McHarg, Catherine" userId="88b8f76c-9ae3-4745-88eb-fe0667a22af5" providerId="ADAL" clId="{0ACAB39B-56FF-4D1C-8C5E-76601F7FEC15}" dt="2025-09-05T11:01:31.441" v="149" actId="962"/>
          <ac:spMkLst>
            <pc:docMk/>
            <pc:sldMk cId="3810424084" sldId="599"/>
            <ac:spMk id="30" creationId="{9C38F524-7A8B-EA0C-C515-E7D5CAABA45D}"/>
          </ac:spMkLst>
        </pc:spChg>
        <pc:spChg chg="add mod">
          <ac:chgData name="McHarg, Catherine" userId="88b8f76c-9ae3-4745-88eb-fe0667a22af5" providerId="ADAL" clId="{0ACAB39B-56FF-4D1C-8C5E-76601F7FEC15}" dt="2025-09-05T11:01:50.170" v="153" actId="962"/>
          <ac:spMkLst>
            <pc:docMk/>
            <pc:sldMk cId="3810424084" sldId="599"/>
            <ac:spMk id="33" creationId="{2541A47C-DDCB-C009-8156-B6FEF5DAB383}"/>
          </ac:spMkLst>
        </pc:spChg>
        <pc:spChg chg="del">
          <ac:chgData name="McHarg, Catherine" userId="88b8f76c-9ae3-4745-88eb-fe0667a22af5" providerId="ADAL" clId="{0ACAB39B-56FF-4D1C-8C5E-76601F7FEC15}" dt="2025-09-05T10:53:57.373" v="31" actId="478"/>
          <ac:spMkLst>
            <pc:docMk/>
            <pc:sldMk cId="3810424084" sldId="599"/>
            <ac:spMk id="37" creationId="{C7683D7A-6E35-A4BC-8053-BB6EFC4048FD}"/>
          </ac:spMkLst>
        </pc:spChg>
        <pc:spChg chg="del">
          <ac:chgData name="McHarg, Catherine" userId="88b8f76c-9ae3-4745-88eb-fe0667a22af5" providerId="ADAL" clId="{0ACAB39B-56FF-4D1C-8C5E-76601F7FEC15}" dt="2025-09-05T10:53:50.716" v="24" actId="478"/>
          <ac:spMkLst>
            <pc:docMk/>
            <pc:sldMk cId="3810424084" sldId="599"/>
            <ac:spMk id="38" creationId="{AA26AEDA-0AD1-9733-DF47-FB0468541046}"/>
          </ac:spMkLst>
        </pc:spChg>
        <pc:spChg chg="del">
          <ac:chgData name="McHarg, Catherine" userId="88b8f76c-9ae3-4745-88eb-fe0667a22af5" providerId="ADAL" clId="{0ACAB39B-56FF-4D1C-8C5E-76601F7FEC15}" dt="2025-09-05T10:54:09.837" v="42" actId="478"/>
          <ac:spMkLst>
            <pc:docMk/>
            <pc:sldMk cId="3810424084" sldId="599"/>
            <ac:spMk id="41" creationId="{A43FAF5A-2A7B-7387-57F4-386C850B0EDE}"/>
          </ac:spMkLst>
        </pc:spChg>
        <pc:spChg chg="del">
          <ac:chgData name="McHarg, Catherine" userId="88b8f76c-9ae3-4745-88eb-fe0667a22af5" providerId="ADAL" clId="{0ACAB39B-56FF-4D1C-8C5E-76601F7FEC15}" dt="2025-09-05T10:54:20.447" v="51" actId="478"/>
          <ac:spMkLst>
            <pc:docMk/>
            <pc:sldMk cId="3810424084" sldId="599"/>
            <ac:spMk id="64" creationId="{FB8814D7-4FF3-8B4B-BAD5-D73D0DA0E2C3}"/>
          </ac:spMkLst>
        </pc:spChg>
        <pc:spChg chg="del">
          <ac:chgData name="McHarg, Catherine" userId="88b8f76c-9ae3-4745-88eb-fe0667a22af5" providerId="ADAL" clId="{0ACAB39B-56FF-4D1C-8C5E-76601F7FEC15}" dt="2025-09-05T10:54:32.235" v="60" actId="478"/>
          <ac:spMkLst>
            <pc:docMk/>
            <pc:sldMk cId="3810424084" sldId="599"/>
            <ac:spMk id="68" creationId="{3EDCB5BD-7DBD-3264-972A-FFB18B71EA97}"/>
          </ac:spMkLst>
        </pc:spChg>
        <pc:spChg chg="del">
          <ac:chgData name="McHarg, Catherine" userId="88b8f76c-9ae3-4745-88eb-fe0667a22af5" providerId="ADAL" clId="{0ACAB39B-56FF-4D1C-8C5E-76601F7FEC15}" dt="2025-09-05T10:54:30.177" v="59" actId="478"/>
          <ac:spMkLst>
            <pc:docMk/>
            <pc:sldMk cId="3810424084" sldId="599"/>
            <ac:spMk id="71" creationId="{D6EFEE35-B490-D21F-9280-008BAB86187A}"/>
          </ac:spMkLst>
        </pc:spChg>
        <pc:spChg chg="del">
          <ac:chgData name="McHarg, Catherine" userId="88b8f76c-9ae3-4745-88eb-fe0667a22af5" providerId="ADAL" clId="{0ACAB39B-56FF-4D1C-8C5E-76601F7FEC15}" dt="2025-09-05T10:54:33.884" v="61" actId="478"/>
          <ac:spMkLst>
            <pc:docMk/>
            <pc:sldMk cId="3810424084" sldId="599"/>
            <ac:spMk id="74" creationId="{942C0D05-9294-9DDF-8C84-89DC2538AAED}"/>
          </ac:spMkLst>
        </pc:spChg>
        <pc:picChg chg="mod modCrop">
          <ac:chgData name="McHarg, Catherine" userId="88b8f76c-9ae3-4745-88eb-fe0667a22af5" providerId="ADAL" clId="{0ACAB39B-56FF-4D1C-8C5E-76601F7FEC15}" dt="2025-09-05T10:56:40.001" v="94" actId="1076"/>
          <ac:picMkLst>
            <pc:docMk/>
            <pc:sldMk cId="3810424084" sldId="599"/>
            <ac:picMk id="6" creationId="{68BC38E6-E2FD-3A10-BA88-207FEF96B790}"/>
          </ac:picMkLst>
        </pc:picChg>
        <pc:picChg chg="add del mod">
          <ac:chgData name="McHarg, Catherine" userId="88b8f76c-9ae3-4745-88eb-fe0667a22af5" providerId="ADAL" clId="{0ACAB39B-56FF-4D1C-8C5E-76601F7FEC15}" dt="2025-09-05T10:55:48.755" v="77" actId="1076"/>
          <ac:picMkLst>
            <pc:docMk/>
            <pc:sldMk cId="3810424084" sldId="599"/>
            <ac:picMk id="40" creationId="{1E1EAF65-06F7-7E5B-46E4-460ED59D9DD3}"/>
          </ac:picMkLst>
        </pc:picChg>
        <pc:cxnChg chg="del">
          <ac:chgData name="McHarg, Catherine" userId="88b8f76c-9ae3-4745-88eb-fe0667a22af5" providerId="ADAL" clId="{0ACAB39B-56FF-4D1C-8C5E-76601F7FEC15}" dt="2025-09-05T10:54:08.625" v="41" actId="478"/>
          <ac:cxnSpMkLst>
            <pc:docMk/>
            <pc:sldMk cId="3810424084" sldId="599"/>
            <ac:cxnSpMk id="4" creationId="{C9CF6EB3-F655-D15C-1C57-56AA31C3C5BA}"/>
          </ac:cxnSpMkLst>
        </pc:cxnChg>
        <pc:cxnChg chg="del">
          <ac:chgData name="McHarg, Catherine" userId="88b8f76c-9ae3-4745-88eb-fe0667a22af5" providerId="ADAL" clId="{0ACAB39B-56FF-4D1C-8C5E-76601F7FEC15}" dt="2025-09-05T10:54:01.420" v="36" actId="478"/>
          <ac:cxnSpMkLst>
            <pc:docMk/>
            <pc:sldMk cId="3810424084" sldId="599"/>
            <ac:cxnSpMk id="8" creationId="{F08618E8-78AB-C40C-DEBA-E42A9B88D24E}"/>
          </ac:cxnSpMkLst>
        </pc:cxnChg>
        <pc:cxnChg chg="del">
          <ac:chgData name="McHarg, Catherine" userId="88b8f76c-9ae3-4745-88eb-fe0667a22af5" providerId="ADAL" clId="{0ACAB39B-56FF-4D1C-8C5E-76601F7FEC15}" dt="2025-09-05T10:54:03.361" v="38" actId="478"/>
          <ac:cxnSpMkLst>
            <pc:docMk/>
            <pc:sldMk cId="3810424084" sldId="599"/>
            <ac:cxnSpMk id="9" creationId="{27739EAC-F07E-BB45-9627-67AE3235CBDD}"/>
          </ac:cxnSpMkLst>
        </pc:cxnChg>
        <pc:cxnChg chg="del">
          <ac:chgData name="McHarg, Catherine" userId="88b8f76c-9ae3-4745-88eb-fe0667a22af5" providerId="ADAL" clId="{0ACAB39B-56FF-4D1C-8C5E-76601F7FEC15}" dt="2025-09-05T10:53:55.716" v="29" actId="478"/>
          <ac:cxnSpMkLst>
            <pc:docMk/>
            <pc:sldMk cId="3810424084" sldId="599"/>
            <ac:cxnSpMk id="10" creationId="{3F0AB6E8-549E-CD37-8BF2-D789985392CE}"/>
          </ac:cxnSpMkLst>
        </pc:cxnChg>
        <pc:cxnChg chg="del">
          <ac:chgData name="McHarg, Catherine" userId="88b8f76c-9ae3-4745-88eb-fe0667a22af5" providerId="ADAL" clId="{0ACAB39B-56FF-4D1C-8C5E-76601F7FEC15}" dt="2025-09-05T10:54:02.354" v="37" actId="478"/>
          <ac:cxnSpMkLst>
            <pc:docMk/>
            <pc:sldMk cId="3810424084" sldId="599"/>
            <ac:cxnSpMk id="16" creationId="{9D827900-BDA1-B084-ED8E-29EE8B9A1071}"/>
          </ac:cxnSpMkLst>
        </pc:cxnChg>
        <pc:cxnChg chg="del">
          <ac:chgData name="McHarg, Catherine" userId="88b8f76c-9ae3-4745-88eb-fe0667a22af5" providerId="ADAL" clId="{0ACAB39B-56FF-4D1C-8C5E-76601F7FEC15}" dt="2025-09-05T10:54:35.148" v="62" actId="478"/>
          <ac:cxnSpMkLst>
            <pc:docMk/>
            <pc:sldMk cId="3810424084" sldId="599"/>
            <ac:cxnSpMk id="17" creationId="{18360172-881E-49B9-35E8-E6CBBBEFE37E}"/>
          </ac:cxnSpMkLst>
        </pc:cxnChg>
        <pc:cxnChg chg="del">
          <ac:chgData name="McHarg, Catherine" userId="88b8f76c-9ae3-4745-88eb-fe0667a22af5" providerId="ADAL" clId="{0ACAB39B-56FF-4D1C-8C5E-76601F7FEC15}" dt="2025-09-05T10:53:59.004" v="33" actId="478"/>
          <ac:cxnSpMkLst>
            <pc:docMk/>
            <pc:sldMk cId="3810424084" sldId="599"/>
            <ac:cxnSpMk id="20" creationId="{23D4D239-990C-5157-7FAD-429AD3C82660}"/>
          </ac:cxnSpMkLst>
        </pc:cxnChg>
        <pc:cxnChg chg="del">
          <ac:chgData name="McHarg, Catherine" userId="88b8f76c-9ae3-4745-88eb-fe0667a22af5" providerId="ADAL" clId="{0ACAB39B-56FF-4D1C-8C5E-76601F7FEC15}" dt="2025-09-05T10:53:53.272" v="26" actId="478"/>
          <ac:cxnSpMkLst>
            <pc:docMk/>
            <pc:sldMk cId="3810424084" sldId="599"/>
            <ac:cxnSpMk id="24" creationId="{5FD56689-0745-8E29-162B-1969F2889A9C}"/>
          </ac:cxnSpMkLst>
        </pc:cxnChg>
        <pc:cxnChg chg="del">
          <ac:chgData name="McHarg, Catherine" userId="88b8f76c-9ae3-4745-88eb-fe0667a22af5" providerId="ADAL" clId="{0ACAB39B-56FF-4D1C-8C5E-76601F7FEC15}" dt="2025-09-05T10:53:54.829" v="28" actId="478"/>
          <ac:cxnSpMkLst>
            <pc:docMk/>
            <pc:sldMk cId="3810424084" sldId="599"/>
            <ac:cxnSpMk id="26" creationId="{524FA0FF-E96C-7B83-21A4-2608DCB42D2F}"/>
          </ac:cxnSpMkLst>
        </pc:cxnChg>
        <pc:cxnChg chg="del">
          <ac:chgData name="McHarg, Catherine" userId="88b8f76c-9ae3-4745-88eb-fe0667a22af5" providerId="ADAL" clId="{0ACAB39B-56FF-4D1C-8C5E-76601F7FEC15}" dt="2025-09-05T10:53:54.166" v="27" actId="478"/>
          <ac:cxnSpMkLst>
            <pc:docMk/>
            <pc:sldMk cId="3810424084" sldId="599"/>
            <ac:cxnSpMk id="28" creationId="{9729868B-D6BB-0AB4-BD91-E641B2CB8EA8}"/>
          </ac:cxnSpMkLst>
        </pc:cxnChg>
        <pc:cxnChg chg="del">
          <ac:chgData name="McHarg, Catherine" userId="88b8f76c-9ae3-4745-88eb-fe0667a22af5" providerId="ADAL" clId="{0ACAB39B-56FF-4D1C-8C5E-76601F7FEC15}" dt="2025-09-05T10:53:52.077" v="25" actId="478"/>
          <ac:cxnSpMkLst>
            <pc:docMk/>
            <pc:sldMk cId="3810424084" sldId="599"/>
            <ac:cxnSpMk id="31" creationId="{D5C0B5EF-1E0B-4CF8-280D-AF632F7E8141}"/>
          </ac:cxnSpMkLst>
        </pc:cxnChg>
        <pc:cxnChg chg="del">
          <ac:chgData name="McHarg, Catherine" userId="88b8f76c-9ae3-4745-88eb-fe0667a22af5" providerId="ADAL" clId="{0ACAB39B-56FF-4D1C-8C5E-76601F7FEC15}" dt="2025-09-05T10:53:56.724" v="30" actId="478"/>
          <ac:cxnSpMkLst>
            <pc:docMk/>
            <pc:sldMk cId="3810424084" sldId="599"/>
            <ac:cxnSpMk id="32" creationId="{6ECCD7FC-5055-9E9E-1579-169EEBFF9DF7}"/>
          </ac:cxnSpMkLst>
        </pc:cxnChg>
        <pc:cxnChg chg="del">
          <ac:chgData name="McHarg, Catherine" userId="88b8f76c-9ae3-4745-88eb-fe0667a22af5" providerId="ADAL" clId="{0ACAB39B-56FF-4D1C-8C5E-76601F7FEC15}" dt="2025-09-05T10:54:00.412" v="35" actId="478"/>
          <ac:cxnSpMkLst>
            <pc:docMk/>
            <pc:sldMk cId="3810424084" sldId="599"/>
            <ac:cxnSpMk id="35" creationId="{37FDB179-49D7-5BF1-254F-D06B2424E666}"/>
          </ac:cxnSpMkLst>
        </pc:cxnChg>
        <pc:cxnChg chg="del">
          <ac:chgData name="McHarg, Catherine" userId="88b8f76c-9ae3-4745-88eb-fe0667a22af5" providerId="ADAL" clId="{0ACAB39B-56FF-4D1C-8C5E-76601F7FEC15}" dt="2025-09-05T10:53:59.652" v="34" actId="478"/>
          <ac:cxnSpMkLst>
            <pc:docMk/>
            <pc:sldMk cId="3810424084" sldId="599"/>
            <ac:cxnSpMk id="36" creationId="{053195F9-D9B5-7CDB-F48C-87A62C326B2E}"/>
          </ac:cxnSpMkLst>
        </pc:cxnChg>
        <pc:cxnChg chg="del">
          <ac:chgData name="McHarg, Catherine" userId="88b8f76c-9ae3-4745-88eb-fe0667a22af5" providerId="ADAL" clId="{0ACAB39B-56FF-4D1C-8C5E-76601F7FEC15}" dt="2025-09-05T10:54:23.242" v="54" actId="478"/>
          <ac:cxnSpMkLst>
            <pc:docMk/>
            <pc:sldMk cId="3810424084" sldId="599"/>
            <ac:cxnSpMk id="42" creationId="{C283535C-E12D-5A3D-1B8B-E3DD837079FD}"/>
          </ac:cxnSpMkLst>
        </pc:cxnChg>
        <pc:cxnChg chg="del">
          <ac:chgData name="McHarg, Catherine" userId="88b8f76c-9ae3-4745-88eb-fe0667a22af5" providerId="ADAL" clId="{0ACAB39B-56FF-4D1C-8C5E-76601F7FEC15}" dt="2025-09-05T10:54:21.791" v="52" actId="478"/>
          <ac:cxnSpMkLst>
            <pc:docMk/>
            <pc:sldMk cId="3810424084" sldId="599"/>
            <ac:cxnSpMk id="45" creationId="{5E506977-248D-69EE-7491-0681EEDEC404}"/>
          </ac:cxnSpMkLst>
        </pc:cxnChg>
        <pc:cxnChg chg="del">
          <ac:chgData name="McHarg, Catherine" userId="88b8f76c-9ae3-4745-88eb-fe0667a22af5" providerId="ADAL" clId="{0ACAB39B-56FF-4D1C-8C5E-76601F7FEC15}" dt="2025-09-05T10:54:22.352" v="53" actId="478"/>
          <ac:cxnSpMkLst>
            <pc:docMk/>
            <pc:sldMk cId="3810424084" sldId="599"/>
            <ac:cxnSpMk id="47" creationId="{53004BEF-6ED8-54F1-3829-DD70D6D7AB90}"/>
          </ac:cxnSpMkLst>
        </pc:cxnChg>
        <pc:cxnChg chg="del">
          <ac:chgData name="McHarg, Catherine" userId="88b8f76c-9ae3-4745-88eb-fe0667a22af5" providerId="ADAL" clId="{0ACAB39B-56FF-4D1C-8C5E-76601F7FEC15}" dt="2025-09-05T10:54:19.051" v="49" actId="478"/>
          <ac:cxnSpMkLst>
            <pc:docMk/>
            <pc:sldMk cId="3810424084" sldId="599"/>
            <ac:cxnSpMk id="50" creationId="{1CBC1BD0-6901-AACC-5B79-36C65AE34D8C}"/>
          </ac:cxnSpMkLst>
        </pc:cxnChg>
        <pc:cxnChg chg="del">
          <ac:chgData name="McHarg, Catherine" userId="88b8f76c-9ae3-4745-88eb-fe0667a22af5" providerId="ADAL" clId="{0ACAB39B-56FF-4D1C-8C5E-76601F7FEC15}" dt="2025-09-05T10:54:11.501" v="44" actId="478"/>
          <ac:cxnSpMkLst>
            <pc:docMk/>
            <pc:sldMk cId="3810424084" sldId="599"/>
            <ac:cxnSpMk id="52" creationId="{161E7B4B-16D5-7923-26FF-713D80B6A7AC}"/>
          </ac:cxnSpMkLst>
        </pc:cxnChg>
        <pc:cxnChg chg="del">
          <ac:chgData name="McHarg, Catherine" userId="88b8f76c-9ae3-4745-88eb-fe0667a22af5" providerId="ADAL" clId="{0ACAB39B-56FF-4D1C-8C5E-76601F7FEC15}" dt="2025-09-05T10:54:24.494" v="55" actId="478"/>
          <ac:cxnSpMkLst>
            <pc:docMk/>
            <pc:sldMk cId="3810424084" sldId="599"/>
            <ac:cxnSpMk id="55" creationId="{646584CC-6BD5-4754-EF3C-5E0404A77275}"/>
          </ac:cxnSpMkLst>
        </pc:cxnChg>
        <pc:cxnChg chg="del">
          <ac:chgData name="McHarg, Catherine" userId="88b8f76c-9ae3-4745-88eb-fe0667a22af5" providerId="ADAL" clId="{0ACAB39B-56FF-4D1C-8C5E-76601F7FEC15}" dt="2025-09-05T10:54:17.676" v="48" actId="478"/>
          <ac:cxnSpMkLst>
            <pc:docMk/>
            <pc:sldMk cId="3810424084" sldId="599"/>
            <ac:cxnSpMk id="57" creationId="{10B52200-70BA-22A3-CCDE-542A784FF119}"/>
          </ac:cxnSpMkLst>
        </pc:cxnChg>
        <pc:cxnChg chg="del">
          <ac:chgData name="McHarg, Catherine" userId="88b8f76c-9ae3-4745-88eb-fe0667a22af5" providerId="ADAL" clId="{0ACAB39B-56FF-4D1C-8C5E-76601F7FEC15}" dt="2025-09-05T10:54:19.698" v="50" actId="478"/>
          <ac:cxnSpMkLst>
            <pc:docMk/>
            <pc:sldMk cId="3810424084" sldId="599"/>
            <ac:cxnSpMk id="58" creationId="{7AC47BE9-A448-524B-CDA4-8A99FAFC57A1}"/>
          </ac:cxnSpMkLst>
        </pc:cxnChg>
        <pc:cxnChg chg="del mod">
          <ac:chgData name="McHarg, Catherine" userId="88b8f76c-9ae3-4745-88eb-fe0667a22af5" providerId="ADAL" clId="{0ACAB39B-56FF-4D1C-8C5E-76601F7FEC15}" dt="2025-09-05T10:54:13.985" v="45" actId="478"/>
          <ac:cxnSpMkLst>
            <pc:docMk/>
            <pc:sldMk cId="3810424084" sldId="599"/>
            <ac:cxnSpMk id="61" creationId="{049B6109-11E4-24F0-2930-5B068C68F4AE}"/>
          </ac:cxnSpMkLst>
        </pc:cxnChg>
        <pc:cxnChg chg="del">
          <ac:chgData name="McHarg, Catherine" userId="88b8f76c-9ae3-4745-88eb-fe0667a22af5" providerId="ADAL" clId="{0ACAB39B-56FF-4D1C-8C5E-76601F7FEC15}" dt="2025-09-05T10:54:10.649" v="43" actId="478"/>
          <ac:cxnSpMkLst>
            <pc:docMk/>
            <pc:sldMk cId="3810424084" sldId="599"/>
            <ac:cxnSpMk id="66" creationId="{1726D38A-CD19-D813-C792-C7EF636ECA0C}"/>
          </ac:cxnSpMkLst>
        </pc:cxnChg>
        <pc:cxnChg chg="del">
          <ac:chgData name="McHarg, Catherine" userId="88b8f76c-9ae3-4745-88eb-fe0667a22af5" providerId="ADAL" clId="{0ACAB39B-56FF-4D1C-8C5E-76601F7FEC15}" dt="2025-09-05T10:54:15.295" v="46" actId="478"/>
          <ac:cxnSpMkLst>
            <pc:docMk/>
            <pc:sldMk cId="3810424084" sldId="599"/>
            <ac:cxnSpMk id="67" creationId="{F89189F3-3513-76CB-F88A-5A750FF99C06}"/>
          </ac:cxnSpMkLst>
        </pc:cxnChg>
        <pc:cxnChg chg="del">
          <ac:chgData name="McHarg, Catherine" userId="88b8f76c-9ae3-4745-88eb-fe0667a22af5" providerId="ADAL" clId="{0ACAB39B-56FF-4D1C-8C5E-76601F7FEC15}" dt="2025-09-05T10:54:25.380" v="56" actId="478"/>
          <ac:cxnSpMkLst>
            <pc:docMk/>
            <pc:sldMk cId="3810424084" sldId="599"/>
            <ac:cxnSpMk id="75" creationId="{6B7E8A5C-0E2E-DCCF-A99B-AD712E42CC26}"/>
          </ac:cxnSpMkLst>
        </pc:cxnChg>
        <pc:cxnChg chg="del">
          <ac:chgData name="McHarg, Catherine" userId="88b8f76c-9ae3-4745-88eb-fe0667a22af5" providerId="ADAL" clId="{0ACAB39B-56FF-4D1C-8C5E-76601F7FEC15}" dt="2025-09-05T10:54:16.810" v="47" actId="478"/>
          <ac:cxnSpMkLst>
            <pc:docMk/>
            <pc:sldMk cId="3810424084" sldId="599"/>
            <ac:cxnSpMk id="76" creationId="{D9B4DACC-7220-0539-92B0-E0CBBFDCCFFF}"/>
          </ac:cxnSpMkLst>
        </pc:cxnChg>
      </pc:sldChg>
      <pc:sldChg chg="addSp delSp modSp add mod">
        <pc:chgData name="McHarg, Catherine" userId="88b8f76c-9ae3-4745-88eb-fe0667a22af5" providerId="ADAL" clId="{0ACAB39B-56FF-4D1C-8C5E-76601F7FEC15}" dt="2025-09-05T11:08:23.174" v="176" actId="13244"/>
        <pc:sldMkLst>
          <pc:docMk/>
          <pc:sldMk cId="3968610977" sldId="600"/>
        </pc:sldMkLst>
        <pc:spChg chg="mod">
          <ac:chgData name="McHarg, Catherine" userId="88b8f76c-9ae3-4745-88eb-fe0667a22af5" providerId="ADAL" clId="{0ACAB39B-56FF-4D1C-8C5E-76601F7FEC15}" dt="2025-09-05T11:05:43.431" v="171" actId="255"/>
          <ac:spMkLst>
            <pc:docMk/>
            <pc:sldMk cId="3968610977" sldId="600"/>
            <ac:spMk id="2" creationId="{52F5C67D-258D-9425-CEE3-ED3BE1FF71EC}"/>
          </ac:spMkLst>
        </pc:spChg>
        <pc:spChg chg="mod">
          <ac:chgData name="McHarg, Catherine" userId="88b8f76c-9ae3-4745-88eb-fe0667a22af5" providerId="ADAL" clId="{0ACAB39B-56FF-4D1C-8C5E-76601F7FEC15}" dt="2025-09-05T11:03:53.900" v="166"/>
          <ac:spMkLst>
            <pc:docMk/>
            <pc:sldMk cId="3968610977" sldId="600"/>
            <ac:spMk id="7" creationId="{2BD9ADF9-1AAD-4EC7-23B4-E5F0D1749B4D}"/>
          </ac:spMkLst>
        </pc:spChg>
        <pc:spChg chg="add mod ord">
          <ac:chgData name="McHarg, Catherine" userId="88b8f76c-9ae3-4745-88eb-fe0667a22af5" providerId="ADAL" clId="{0ACAB39B-56FF-4D1C-8C5E-76601F7FEC15}" dt="2025-09-05T11:08:13.169" v="175" actId="13244"/>
          <ac:spMkLst>
            <pc:docMk/>
            <pc:sldMk cId="3968610977" sldId="600"/>
            <ac:spMk id="8" creationId="{14E67ECB-3D01-8238-37E8-1F2467BBD093}"/>
          </ac:spMkLst>
        </pc:spChg>
        <pc:spChg chg="mod">
          <ac:chgData name="McHarg, Catherine" userId="88b8f76c-9ae3-4745-88eb-fe0667a22af5" providerId="ADAL" clId="{0ACAB39B-56FF-4D1C-8C5E-76601F7FEC15}" dt="2025-09-05T11:04:44.347" v="169" actId="1076"/>
          <ac:spMkLst>
            <pc:docMk/>
            <pc:sldMk cId="3968610977" sldId="600"/>
            <ac:spMk id="14" creationId="{64D46631-40CD-48D4-3F6E-51C87B81AFDE}"/>
          </ac:spMkLst>
        </pc:spChg>
        <pc:spChg chg="mod">
          <ac:chgData name="McHarg, Catherine" userId="88b8f76c-9ae3-4745-88eb-fe0667a22af5" providerId="ADAL" clId="{0ACAB39B-56FF-4D1C-8C5E-76601F7FEC15}" dt="2025-09-05T11:08:02.658" v="174" actId="962"/>
          <ac:spMkLst>
            <pc:docMk/>
            <pc:sldMk cId="3968610977" sldId="600"/>
            <ac:spMk id="18" creationId="{0A36FE6C-35A8-4F4A-E068-EDCF92F11CB5}"/>
          </ac:spMkLst>
        </pc:spChg>
        <pc:spChg chg="mod">
          <ac:chgData name="McHarg, Catherine" userId="88b8f76c-9ae3-4745-88eb-fe0667a22af5" providerId="ADAL" clId="{0ACAB39B-56FF-4D1C-8C5E-76601F7FEC15}" dt="2025-09-05T11:04:44.347" v="169" actId="1076"/>
          <ac:spMkLst>
            <pc:docMk/>
            <pc:sldMk cId="3968610977" sldId="600"/>
            <ac:spMk id="21" creationId="{29863F90-B78E-D74A-816F-5EB03FAF72A0}"/>
          </ac:spMkLst>
        </pc:spChg>
        <pc:spChg chg="mod">
          <ac:chgData name="McHarg, Catherine" userId="88b8f76c-9ae3-4745-88eb-fe0667a22af5" providerId="ADAL" clId="{0ACAB39B-56FF-4D1C-8C5E-76601F7FEC15}" dt="2025-09-05T11:04:44.347" v="169" actId="1076"/>
          <ac:spMkLst>
            <pc:docMk/>
            <pc:sldMk cId="3968610977" sldId="600"/>
            <ac:spMk id="33" creationId="{A966C8D1-5021-B0EC-2600-C6646A6059B9}"/>
          </ac:spMkLst>
        </pc:spChg>
        <pc:spChg chg="del">
          <ac:chgData name="McHarg, Catherine" userId="88b8f76c-9ae3-4745-88eb-fe0667a22af5" providerId="ADAL" clId="{0ACAB39B-56FF-4D1C-8C5E-76601F7FEC15}" dt="2025-09-05T11:02:21.758" v="156" actId="478"/>
          <ac:spMkLst>
            <pc:docMk/>
            <pc:sldMk cId="3968610977" sldId="600"/>
            <ac:spMk id="43" creationId="{E6CC8024-7B9F-7D0A-6DDF-69FDAB5F1171}"/>
          </ac:spMkLst>
        </pc:spChg>
        <pc:grpChg chg="add mod ord">
          <ac:chgData name="McHarg, Catherine" userId="88b8f76c-9ae3-4745-88eb-fe0667a22af5" providerId="ADAL" clId="{0ACAB39B-56FF-4D1C-8C5E-76601F7FEC15}" dt="2025-09-05T11:08:23.174" v="176" actId="13244"/>
          <ac:grpSpMkLst>
            <pc:docMk/>
            <pc:sldMk cId="3968610977" sldId="600"/>
            <ac:grpSpMk id="4" creationId="{612B3A54-BA8B-A6B7-F733-185F6DD2E65C}"/>
          </ac:grpSpMkLst>
        </pc:grpChg>
        <pc:grpChg chg="del">
          <ac:chgData name="McHarg, Catherine" userId="88b8f76c-9ae3-4745-88eb-fe0667a22af5" providerId="ADAL" clId="{0ACAB39B-56FF-4D1C-8C5E-76601F7FEC15}" dt="2025-09-05T11:02:22.957" v="157" actId="478"/>
          <ac:grpSpMkLst>
            <pc:docMk/>
            <pc:sldMk cId="3968610977" sldId="600"/>
            <ac:grpSpMk id="25" creationId="{0FCFEE01-3DBD-033A-D589-F55F1B07DEC1}"/>
          </ac:grpSpMkLst>
        </pc:grpChg>
        <pc:picChg chg="mod">
          <ac:chgData name="McHarg, Catherine" userId="88b8f76c-9ae3-4745-88eb-fe0667a22af5" providerId="ADAL" clId="{0ACAB39B-56FF-4D1C-8C5E-76601F7FEC15}" dt="2025-09-05T11:03:53.900" v="166"/>
          <ac:picMkLst>
            <pc:docMk/>
            <pc:sldMk cId="3968610977" sldId="600"/>
            <ac:picMk id="5" creationId="{BB6A5F54-692C-90F7-EADF-1DCA4054914C}"/>
          </ac:picMkLst>
        </pc:picChg>
        <pc:picChg chg="mod">
          <ac:chgData name="McHarg, Catherine" userId="88b8f76c-9ae3-4745-88eb-fe0667a22af5" providerId="ADAL" clId="{0ACAB39B-56FF-4D1C-8C5E-76601F7FEC15}" dt="2025-09-05T11:04:44.347" v="169" actId="1076"/>
          <ac:picMkLst>
            <pc:docMk/>
            <pc:sldMk cId="3968610977" sldId="600"/>
            <ac:picMk id="40" creationId="{B3F6FBFD-EE11-6469-AED1-5EB1D96962E3}"/>
          </ac:picMkLst>
        </pc:picChg>
      </pc:sldChg>
    </pc:docChg>
  </pc:docChgLst>
  <pc:docChgLst>
    <pc:chgData name="Phillips, Martin" userId="7f8588cb-833e-4c6d-be2a-175184cdd5d6" providerId="ADAL" clId="{426863FE-3F39-4D34-8BAE-409768F0368D}"/>
    <pc:docChg chg="undo redo custSel addSld delSld modSld sldOrd">
      <pc:chgData name="Phillips, Martin" userId="7f8588cb-833e-4c6d-be2a-175184cdd5d6" providerId="ADAL" clId="{426863FE-3F39-4D34-8BAE-409768F0368D}" dt="2025-09-05T09:10:13.489" v="6745" actId="14100"/>
      <pc:docMkLst>
        <pc:docMk/>
      </pc:docMkLst>
      <pc:sldChg chg="del">
        <pc:chgData name="Phillips, Martin" userId="7f8588cb-833e-4c6d-be2a-175184cdd5d6" providerId="ADAL" clId="{426863FE-3F39-4D34-8BAE-409768F0368D}" dt="2025-09-04T13:31:47.957" v="3614" actId="47"/>
        <pc:sldMkLst>
          <pc:docMk/>
          <pc:sldMk cId="602609153" sldId="283"/>
        </pc:sldMkLst>
      </pc:sldChg>
      <pc:sldChg chg="del">
        <pc:chgData name="Phillips, Martin" userId="7f8588cb-833e-4c6d-be2a-175184cdd5d6" providerId="ADAL" clId="{426863FE-3F39-4D34-8BAE-409768F0368D}" dt="2025-09-02T10:26:37.033" v="2944" actId="47"/>
        <pc:sldMkLst>
          <pc:docMk/>
          <pc:sldMk cId="2353640299" sldId="285"/>
        </pc:sldMkLst>
      </pc:sldChg>
      <pc:sldChg chg="del">
        <pc:chgData name="Phillips, Martin" userId="7f8588cb-833e-4c6d-be2a-175184cdd5d6" providerId="ADAL" clId="{426863FE-3F39-4D34-8BAE-409768F0368D}" dt="2025-09-02T10:26:38.054" v="2945" actId="47"/>
        <pc:sldMkLst>
          <pc:docMk/>
          <pc:sldMk cId="333057673" sldId="286"/>
        </pc:sldMkLst>
      </pc:sldChg>
      <pc:sldChg chg="del">
        <pc:chgData name="Phillips, Martin" userId="7f8588cb-833e-4c6d-be2a-175184cdd5d6" providerId="ADAL" clId="{426863FE-3F39-4D34-8BAE-409768F0368D}" dt="2025-09-04T13:31:50.040" v="3616" actId="47"/>
        <pc:sldMkLst>
          <pc:docMk/>
          <pc:sldMk cId="708060320" sldId="287"/>
        </pc:sldMkLst>
      </pc:sldChg>
      <pc:sldChg chg="del">
        <pc:chgData name="Phillips, Martin" userId="7f8588cb-833e-4c6d-be2a-175184cdd5d6" providerId="ADAL" clId="{426863FE-3F39-4D34-8BAE-409768F0368D}" dt="2025-09-04T13:32:00.442" v="3620" actId="47"/>
        <pc:sldMkLst>
          <pc:docMk/>
          <pc:sldMk cId="359891337" sldId="289"/>
        </pc:sldMkLst>
      </pc:sldChg>
      <pc:sldChg chg="del">
        <pc:chgData name="Phillips, Martin" userId="7f8588cb-833e-4c6d-be2a-175184cdd5d6" providerId="ADAL" clId="{426863FE-3F39-4D34-8BAE-409768F0368D}" dt="2025-09-04T13:32:02.725" v="3622" actId="47"/>
        <pc:sldMkLst>
          <pc:docMk/>
          <pc:sldMk cId="1958285999" sldId="291"/>
        </pc:sldMkLst>
      </pc:sldChg>
      <pc:sldChg chg="del">
        <pc:chgData name="Phillips, Martin" userId="7f8588cb-833e-4c6d-be2a-175184cdd5d6" providerId="ADAL" clId="{426863FE-3F39-4D34-8BAE-409768F0368D}" dt="2025-09-04T13:32:06.843" v="3625" actId="47"/>
        <pc:sldMkLst>
          <pc:docMk/>
          <pc:sldMk cId="2076478782" sldId="292"/>
        </pc:sldMkLst>
      </pc:sldChg>
      <pc:sldChg chg="del">
        <pc:chgData name="Phillips, Martin" userId="7f8588cb-833e-4c6d-be2a-175184cdd5d6" providerId="ADAL" clId="{426863FE-3F39-4D34-8BAE-409768F0368D}" dt="2025-09-04T13:31:58.363" v="3618" actId="47"/>
        <pc:sldMkLst>
          <pc:docMk/>
          <pc:sldMk cId="2605245185" sldId="310"/>
        </pc:sldMkLst>
      </pc:sldChg>
      <pc:sldChg chg="del">
        <pc:chgData name="Phillips, Martin" userId="7f8588cb-833e-4c6d-be2a-175184cdd5d6" providerId="ADAL" clId="{426863FE-3F39-4D34-8BAE-409768F0368D}" dt="2025-09-04T13:31:57.083" v="3617" actId="47"/>
        <pc:sldMkLst>
          <pc:docMk/>
          <pc:sldMk cId="2739499449" sldId="343"/>
        </pc:sldMkLst>
      </pc:sldChg>
      <pc:sldChg chg="del">
        <pc:chgData name="Phillips, Martin" userId="7f8588cb-833e-4c6d-be2a-175184cdd5d6" providerId="ADAL" clId="{426863FE-3F39-4D34-8BAE-409768F0368D}" dt="2025-09-04T13:32:05.997" v="3624" actId="47"/>
        <pc:sldMkLst>
          <pc:docMk/>
          <pc:sldMk cId="659483176" sldId="356"/>
        </pc:sldMkLst>
      </pc:sldChg>
      <pc:sldChg chg="del">
        <pc:chgData name="Phillips, Martin" userId="7f8588cb-833e-4c6d-be2a-175184cdd5d6" providerId="ADAL" clId="{426863FE-3F39-4D34-8BAE-409768F0368D}" dt="2025-09-04T13:31:59.416" v="3619" actId="47"/>
        <pc:sldMkLst>
          <pc:docMk/>
          <pc:sldMk cId="1693127398" sldId="358"/>
        </pc:sldMkLst>
      </pc:sldChg>
      <pc:sldChg chg="del">
        <pc:chgData name="Phillips, Martin" userId="7f8588cb-833e-4c6d-be2a-175184cdd5d6" providerId="ADAL" clId="{426863FE-3F39-4D34-8BAE-409768F0368D}" dt="2025-09-04T13:32:03.946" v="3623" actId="47"/>
        <pc:sldMkLst>
          <pc:docMk/>
          <pc:sldMk cId="3850329531" sldId="360"/>
        </pc:sldMkLst>
      </pc:sldChg>
      <pc:sldChg chg="del">
        <pc:chgData name="Phillips, Martin" userId="7f8588cb-833e-4c6d-be2a-175184cdd5d6" providerId="ADAL" clId="{426863FE-3F39-4D34-8BAE-409768F0368D}" dt="2025-09-04T13:32:01.342" v="3621" actId="47"/>
        <pc:sldMkLst>
          <pc:docMk/>
          <pc:sldMk cId="825104220" sldId="361"/>
        </pc:sldMkLst>
      </pc:sldChg>
      <pc:sldChg chg="modSp mod modNotesTx">
        <pc:chgData name="Phillips, Martin" userId="7f8588cb-833e-4c6d-be2a-175184cdd5d6" providerId="ADAL" clId="{426863FE-3F39-4D34-8BAE-409768F0368D}" dt="2025-09-05T04:16:37.821" v="4968" actId="962"/>
        <pc:sldMkLst>
          <pc:docMk/>
          <pc:sldMk cId="323501610" sldId="478"/>
        </pc:sldMkLst>
        <pc:spChg chg="mod">
          <ac:chgData name="Phillips, Martin" userId="7f8588cb-833e-4c6d-be2a-175184cdd5d6" providerId="ADAL" clId="{426863FE-3F39-4D34-8BAE-409768F0368D}" dt="2025-09-03T08:07:21.853" v="3493" actId="20577"/>
          <ac:spMkLst>
            <pc:docMk/>
            <pc:sldMk cId="323501610" sldId="478"/>
            <ac:spMk id="4" creationId="{EA89086C-E59A-CAEF-533F-E6305DF718AB}"/>
          </ac:spMkLst>
        </pc:spChg>
        <pc:spChg chg="mod">
          <ac:chgData name="Phillips, Martin" userId="7f8588cb-833e-4c6d-be2a-175184cdd5d6" providerId="ADAL" clId="{426863FE-3F39-4D34-8BAE-409768F0368D}" dt="2025-09-05T04:16:04.059" v="4966" actId="207"/>
          <ac:spMkLst>
            <pc:docMk/>
            <pc:sldMk cId="323501610" sldId="478"/>
            <ac:spMk id="5" creationId="{362D291A-AA57-0A86-0A10-E214B474D9B0}"/>
          </ac:spMkLst>
        </pc:spChg>
        <pc:picChg chg="mod">
          <ac:chgData name="Phillips, Martin" userId="7f8588cb-833e-4c6d-be2a-175184cdd5d6" providerId="ADAL" clId="{426863FE-3F39-4D34-8BAE-409768F0368D}" dt="2025-09-05T04:16:37.821" v="4968" actId="962"/>
          <ac:picMkLst>
            <pc:docMk/>
            <pc:sldMk cId="323501610" sldId="478"/>
            <ac:picMk id="11" creationId="{B84B341B-1AA1-50FD-EDAE-B70A0F5964D0}"/>
          </ac:picMkLst>
        </pc:picChg>
      </pc:sldChg>
      <pc:sldChg chg="modSp mod modNotesTx">
        <pc:chgData name="Phillips, Martin" userId="7f8588cb-833e-4c6d-be2a-175184cdd5d6" providerId="ADAL" clId="{426863FE-3F39-4D34-8BAE-409768F0368D}" dt="2025-09-05T04:34:34.386" v="5783" actId="13244"/>
        <pc:sldMkLst>
          <pc:docMk/>
          <pc:sldMk cId="4145634309" sldId="551"/>
        </pc:sldMkLst>
        <pc:spChg chg="mod ord">
          <ac:chgData name="Phillips, Martin" userId="7f8588cb-833e-4c6d-be2a-175184cdd5d6" providerId="ADAL" clId="{426863FE-3F39-4D34-8BAE-409768F0368D}" dt="2025-09-05T04:34:34.386" v="5783" actId="13244"/>
          <ac:spMkLst>
            <pc:docMk/>
            <pc:sldMk cId="4145634309" sldId="551"/>
            <ac:spMk id="2" creationId="{40F97C2A-650A-97B1-BEC9-22D0982B20C8}"/>
          </ac:spMkLst>
        </pc:spChg>
        <pc:spChg chg="mod">
          <ac:chgData name="Phillips, Martin" userId="7f8588cb-833e-4c6d-be2a-175184cdd5d6" providerId="ADAL" clId="{426863FE-3F39-4D34-8BAE-409768F0368D}" dt="2025-09-05T03:17:58.885" v="3628" actId="255"/>
          <ac:spMkLst>
            <pc:docMk/>
            <pc:sldMk cId="4145634309" sldId="551"/>
            <ac:spMk id="29" creationId="{30F38DE7-9717-CB4E-267A-E7790CB80C04}"/>
          </ac:spMkLst>
        </pc:spChg>
        <pc:picChg chg="mod">
          <ac:chgData name="Phillips, Martin" userId="7f8588cb-833e-4c6d-be2a-175184cdd5d6" providerId="ADAL" clId="{426863FE-3F39-4D34-8BAE-409768F0368D}" dt="2025-09-05T04:17:35.534" v="4972" actId="962"/>
          <ac:picMkLst>
            <pc:docMk/>
            <pc:sldMk cId="4145634309" sldId="551"/>
            <ac:picMk id="28" creationId="{27645D8E-35D5-76BE-D4FE-70A4DC16D8C1}"/>
          </ac:picMkLst>
        </pc:picChg>
      </pc:sldChg>
      <pc:sldChg chg="modSp mod modAnim modNotesTx">
        <pc:chgData name="Phillips, Martin" userId="7f8588cb-833e-4c6d-be2a-175184cdd5d6" providerId="ADAL" clId="{426863FE-3F39-4D34-8BAE-409768F0368D}" dt="2025-09-05T04:17:41.466" v="4974" actId="962"/>
        <pc:sldMkLst>
          <pc:docMk/>
          <pc:sldMk cId="76355292" sldId="552"/>
        </pc:sldMkLst>
        <pc:spChg chg="mod">
          <ac:chgData name="Phillips, Martin" userId="7f8588cb-833e-4c6d-be2a-175184cdd5d6" providerId="ADAL" clId="{426863FE-3F39-4D34-8BAE-409768F0368D}" dt="2025-09-05T03:31:26.323" v="3833" actId="255"/>
          <ac:spMkLst>
            <pc:docMk/>
            <pc:sldMk cId="76355292" sldId="552"/>
            <ac:spMk id="2" creationId="{AA4BBD17-C7BD-64E6-413E-C93F6B56E229}"/>
          </ac:spMkLst>
        </pc:spChg>
        <pc:spChg chg="mod">
          <ac:chgData name="Phillips, Martin" userId="7f8588cb-833e-4c6d-be2a-175184cdd5d6" providerId="ADAL" clId="{426863FE-3F39-4D34-8BAE-409768F0368D}" dt="2025-09-05T03:29:38.957" v="3775" actId="14100"/>
          <ac:spMkLst>
            <pc:docMk/>
            <pc:sldMk cId="76355292" sldId="552"/>
            <ac:spMk id="3" creationId="{906F3B30-6AEB-0D09-38C9-DB2C98F11EAE}"/>
          </ac:spMkLst>
        </pc:spChg>
        <pc:picChg chg="mod">
          <ac:chgData name="Phillips, Martin" userId="7f8588cb-833e-4c6d-be2a-175184cdd5d6" providerId="ADAL" clId="{426863FE-3F39-4D34-8BAE-409768F0368D}" dt="2025-09-05T04:17:41.466" v="4974" actId="962"/>
          <ac:picMkLst>
            <pc:docMk/>
            <pc:sldMk cId="76355292" sldId="552"/>
            <ac:picMk id="12" creationId="{43AB14DC-046A-8A1D-2FF6-5CCC43E58A0F}"/>
          </ac:picMkLst>
        </pc:picChg>
      </pc:sldChg>
      <pc:sldChg chg="addSp delSp modSp mod addAnim delAnim modAnim modNotesTx">
        <pc:chgData name="Phillips, Martin" userId="7f8588cb-833e-4c6d-be2a-175184cdd5d6" providerId="ADAL" clId="{426863FE-3F39-4D34-8BAE-409768F0368D}" dt="2025-09-05T09:05:56.753" v="6711" actId="962"/>
        <pc:sldMkLst>
          <pc:docMk/>
          <pc:sldMk cId="3424665585" sldId="553"/>
        </pc:sldMkLst>
        <pc:spChg chg="mod">
          <ac:chgData name="Phillips, Martin" userId="7f8588cb-833e-4c6d-be2a-175184cdd5d6" providerId="ADAL" clId="{426863FE-3F39-4D34-8BAE-409768F0368D}" dt="2025-09-05T03:31:31.963" v="3834" actId="255"/>
          <ac:spMkLst>
            <pc:docMk/>
            <pc:sldMk cId="3424665585" sldId="553"/>
            <ac:spMk id="30" creationId="{BE50BCD1-BB46-90EE-0F30-CAC24E8F361F}"/>
          </ac:spMkLst>
        </pc:spChg>
        <pc:spChg chg="del topLvl">
          <ac:chgData name="Phillips, Martin" userId="7f8588cb-833e-4c6d-be2a-175184cdd5d6" providerId="ADAL" clId="{426863FE-3F39-4D34-8BAE-409768F0368D}" dt="2025-09-05T07:04:25.605" v="5949" actId="478"/>
          <ac:spMkLst>
            <pc:docMk/>
            <pc:sldMk cId="3424665585" sldId="553"/>
            <ac:spMk id="36" creationId="{9906A575-7A01-8A44-F42B-DA8C9E6920C0}"/>
          </ac:spMkLst>
        </pc:spChg>
        <pc:spChg chg="mod topLvl">
          <ac:chgData name="Phillips, Martin" userId="7f8588cb-833e-4c6d-be2a-175184cdd5d6" providerId="ADAL" clId="{426863FE-3F39-4D34-8BAE-409768F0368D}" dt="2025-09-05T07:05:46.878" v="5957" actId="14100"/>
          <ac:spMkLst>
            <pc:docMk/>
            <pc:sldMk cId="3424665585" sldId="553"/>
            <ac:spMk id="37" creationId="{652554D3-5C2A-C35A-CFE8-0C35800A82CC}"/>
          </ac:spMkLst>
        </pc:spChg>
        <pc:spChg chg="mod">
          <ac:chgData name="Phillips, Martin" userId="7f8588cb-833e-4c6d-be2a-175184cdd5d6" providerId="ADAL" clId="{426863FE-3F39-4D34-8BAE-409768F0368D}" dt="2025-09-05T09:05:43.641" v="6703" actId="962"/>
          <ac:spMkLst>
            <pc:docMk/>
            <pc:sldMk cId="3424665585" sldId="553"/>
            <ac:spMk id="42" creationId="{E3B30321-080A-A694-2D1B-3E430B039E30}"/>
          </ac:spMkLst>
        </pc:spChg>
        <pc:spChg chg="mod">
          <ac:chgData name="Phillips, Martin" userId="7f8588cb-833e-4c6d-be2a-175184cdd5d6" providerId="ADAL" clId="{426863FE-3F39-4D34-8BAE-409768F0368D}" dt="2025-09-05T09:05:48.386" v="6706" actId="962"/>
          <ac:spMkLst>
            <pc:docMk/>
            <pc:sldMk cId="3424665585" sldId="553"/>
            <ac:spMk id="44" creationId="{DA0A1FA8-0A53-20A5-5853-B6CA1A5CFDA8}"/>
          </ac:spMkLst>
        </pc:spChg>
        <pc:spChg chg="add del mod">
          <ac:chgData name="Phillips, Martin" userId="7f8588cb-833e-4c6d-be2a-175184cdd5d6" providerId="ADAL" clId="{426863FE-3F39-4D34-8BAE-409768F0368D}" dt="2025-09-05T09:05:56.753" v="6711" actId="962"/>
          <ac:spMkLst>
            <pc:docMk/>
            <pc:sldMk cId="3424665585" sldId="553"/>
            <ac:spMk id="48" creationId="{0EF76A7A-FD7E-EAF8-2FA6-CA1DB2B5A834}"/>
          </ac:spMkLst>
        </pc:spChg>
        <pc:grpChg chg="add del">
          <ac:chgData name="Phillips, Martin" userId="7f8588cb-833e-4c6d-be2a-175184cdd5d6" providerId="ADAL" clId="{426863FE-3F39-4D34-8BAE-409768F0368D}" dt="2025-09-05T07:04:25.605" v="5949" actId="478"/>
          <ac:grpSpMkLst>
            <pc:docMk/>
            <pc:sldMk cId="3424665585" sldId="553"/>
            <ac:grpSpMk id="35" creationId="{7EBBC55B-6903-4F34-DA40-448BDCD2D747}"/>
          </ac:grpSpMkLst>
        </pc:grpChg>
        <pc:picChg chg="mod">
          <ac:chgData name="Phillips, Martin" userId="7f8588cb-833e-4c6d-be2a-175184cdd5d6" providerId="ADAL" clId="{426863FE-3F39-4D34-8BAE-409768F0368D}" dt="2025-09-05T04:18:19.340" v="4976" actId="962"/>
          <ac:picMkLst>
            <pc:docMk/>
            <pc:sldMk cId="3424665585" sldId="553"/>
            <ac:picMk id="39" creationId="{668572EC-551D-7704-5121-60FF47E5A891}"/>
          </ac:picMkLst>
        </pc:picChg>
        <pc:picChg chg="mod">
          <ac:chgData name="Phillips, Martin" userId="7f8588cb-833e-4c6d-be2a-175184cdd5d6" providerId="ADAL" clId="{426863FE-3F39-4D34-8BAE-409768F0368D}" dt="2025-09-05T04:18:57.954" v="4978" actId="962"/>
          <ac:picMkLst>
            <pc:docMk/>
            <pc:sldMk cId="3424665585" sldId="553"/>
            <ac:picMk id="41" creationId="{D51137F5-B959-FE5D-0331-5EA36FAB14FD}"/>
          </ac:picMkLst>
        </pc:picChg>
        <pc:picChg chg="mod">
          <ac:chgData name="Phillips, Martin" userId="7f8588cb-833e-4c6d-be2a-175184cdd5d6" providerId="ADAL" clId="{426863FE-3F39-4D34-8BAE-409768F0368D}" dt="2025-09-05T03:47:44.378" v="4129" actId="207"/>
          <ac:picMkLst>
            <pc:docMk/>
            <pc:sldMk cId="3424665585" sldId="553"/>
            <ac:picMk id="43" creationId="{871EE1CC-834A-6246-2D6F-680D53A00215}"/>
          </ac:picMkLst>
        </pc:picChg>
        <pc:picChg chg="mod">
          <ac:chgData name="Phillips, Martin" userId="7f8588cb-833e-4c6d-be2a-175184cdd5d6" providerId="ADAL" clId="{426863FE-3F39-4D34-8BAE-409768F0368D}" dt="2025-09-05T03:47:47.211" v="4130" actId="207"/>
          <ac:picMkLst>
            <pc:docMk/>
            <pc:sldMk cId="3424665585" sldId="553"/>
            <ac:picMk id="46" creationId="{1E3599A8-923E-E78F-693C-DEA6D82D63EE}"/>
          </ac:picMkLst>
        </pc:picChg>
        <pc:picChg chg="mod">
          <ac:chgData name="Phillips, Martin" userId="7f8588cb-833e-4c6d-be2a-175184cdd5d6" providerId="ADAL" clId="{426863FE-3F39-4D34-8BAE-409768F0368D}" dt="2025-09-05T03:47:49.859" v="4131" actId="207"/>
          <ac:picMkLst>
            <pc:docMk/>
            <pc:sldMk cId="3424665585" sldId="553"/>
            <ac:picMk id="49" creationId="{DF343F3C-AD17-FD7E-2FF5-BB4D27B9E109}"/>
          </ac:picMkLst>
        </pc:picChg>
      </pc:sldChg>
      <pc:sldChg chg="modSp mod modAnim modNotesTx">
        <pc:chgData name="Phillips, Martin" userId="7f8588cb-833e-4c6d-be2a-175184cdd5d6" providerId="ADAL" clId="{426863FE-3F39-4D34-8BAE-409768F0368D}" dt="2025-09-05T09:07:41.918" v="6714" actId="962"/>
        <pc:sldMkLst>
          <pc:docMk/>
          <pc:sldMk cId="497754353" sldId="555"/>
        </pc:sldMkLst>
        <pc:spChg chg="mod">
          <ac:chgData name="Phillips, Martin" userId="7f8588cb-833e-4c6d-be2a-175184cdd5d6" providerId="ADAL" clId="{426863FE-3F39-4D34-8BAE-409768F0368D}" dt="2025-09-05T03:31:39.501" v="3835" actId="255"/>
          <ac:spMkLst>
            <pc:docMk/>
            <pc:sldMk cId="497754353" sldId="555"/>
            <ac:spMk id="2" creationId="{BD5B0053-60C1-A5F3-7856-D4A8BD86EA75}"/>
          </ac:spMkLst>
        </pc:spChg>
        <pc:spChg chg="mod">
          <ac:chgData name="Phillips, Martin" userId="7f8588cb-833e-4c6d-be2a-175184cdd5d6" providerId="ADAL" clId="{426863FE-3F39-4D34-8BAE-409768F0368D}" dt="2025-09-05T09:07:41.918" v="6714" actId="962"/>
          <ac:spMkLst>
            <pc:docMk/>
            <pc:sldMk cId="497754353" sldId="555"/>
            <ac:spMk id="9" creationId="{8513C78C-71AC-F59F-98F7-B9F69F482249}"/>
          </ac:spMkLst>
        </pc:spChg>
        <pc:picChg chg="mod">
          <ac:chgData name="Phillips, Martin" userId="7f8588cb-833e-4c6d-be2a-175184cdd5d6" providerId="ADAL" clId="{426863FE-3F39-4D34-8BAE-409768F0368D}" dt="2025-09-05T04:19:19.887" v="4980" actId="962"/>
          <ac:picMkLst>
            <pc:docMk/>
            <pc:sldMk cId="497754353" sldId="555"/>
            <ac:picMk id="8" creationId="{54846E84-24D1-6B8B-0207-D622CC0A2421}"/>
          </ac:picMkLst>
        </pc:picChg>
      </pc:sldChg>
      <pc:sldChg chg="addSp delSp modSp del mod ord modNotesTx">
        <pc:chgData name="Phillips, Martin" userId="7f8588cb-833e-4c6d-be2a-175184cdd5d6" providerId="ADAL" clId="{426863FE-3F39-4D34-8BAE-409768F0368D}" dt="2025-09-05T07:58:57.267" v="6496" actId="47"/>
        <pc:sldMkLst>
          <pc:docMk/>
          <pc:sldMk cId="835877829" sldId="556"/>
        </pc:sldMkLst>
        <pc:spChg chg="mod">
          <ac:chgData name="Phillips, Martin" userId="7f8588cb-833e-4c6d-be2a-175184cdd5d6" providerId="ADAL" clId="{426863FE-3F39-4D34-8BAE-409768F0368D}" dt="2025-09-05T03:31:56.942" v="3840" actId="6549"/>
          <ac:spMkLst>
            <pc:docMk/>
            <pc:sldMk cId="835877829" sldId="556"/>
            <ac:spMk id="2" creationId="{592F3123-5DF8-53B3-2B48-EC1D1E347E25}"/>
          </ac:spMkLst>
        </pc:spChg>
        <pc:spChg chg="mod">
          <ac:chgData name="Phillips, Martin" userId="7f8588cb-833e-4c6d-be2a-175184cdd5d6" providerId="ADAL" clId="{426863FE-3F39-4D34-8BAE-409768F0368D}" dt="2025-09-05T04:36:28.677" v="5788" actId="962"/>
          <ac:spMkLst>
            <pc:docMk/>
            <pc:sldMk cId="835877829" sldId="556"/>
            <ac:spMk id="3" creationId="{BAEAC2CD-660E-4C4B-DC70-9C36A0BDAA33}"/>
          </ac:spMkLst>
        </pc:spChg>
        <pc:spChg chg="mod">
          <ac:chgData name="Phillips, Martin" userId="7f8588cb-833e-4c6d-be2a-175184cdd5d6" providerId="ADAL" clId="{426863FE-3F39-4D34-8BAE-409768F0368D}" dt="2025-09-05T04:36:30.772" v="5789" actId="962"/>
          <ac:spMkLst>
            <pc:docMk/>
            <pc:sldMk cId="835877829" sldId="556"/>
            <ac:spMk id="4" creationId="{AC8A012D-DDC1-BA1D-1C7C-E1E28A5AA337}"/>
          </ac:spMkLst>
        </pc:spChg>
        <pc:spChg chg="del">
          <ac:chgData name="Phillips, Martin" userId="7f8588cb-833e-4c6d-be2a-175184cdd5d6" providerId="ADAL" clId="{426863FE-3F39-4D34-8BAE-409768F0368D}" dt="2025-09-05T04:20:14.778" v="4985" actId="478"/>
          <ac:spMkLst>
            <pc:docMk/>
            <pc:sldMk cId="835877829" sldId="556"/>
            <ac:spMk id="5" creationId="{596ABB15-42D0-A63C-E828-E506CAF13BE9}"/>
          </ac:spMkLst>
        </pc:spChg>
        <pc:spChg chg="del ord">
          <ac:chgData name="Phillips, Martin" userId="7f8588cb-833e-4c6d-be2a-175184cdd5d6" providerId="ADAL" clId="{426863FE-3F39-4D34-8BAE-409768F0368D}" dt="2025-09-05T04:36:01.724" v="5787" actId="478"/>
          <ac:spMkLst>
            <pc:docMk/>
            <pc:sldMk cId="835877829" sldId="556"/>
            <ac:spMk id="9" creationId="{AD56D3B1-DA15-17A7-13DC-152800BDC4AF}"/>
          </ac:spMkLst>
        </pc:spChg>
        <pc:spChg chg="ord">
          <ac:chgData name="Phillips, Martin" userId="7f8588cb-833e-4c6d-be2a-175184cdd5d6" providerId="ADAL" clId="{426863FE-3F39-4D34-8BAE-409768F0368D}" dt="2025-09-05T04:35:04.376" v="5784" actId="13244"/>
          <ac:spMkLst>
            <pc:docMk/>
            <pc:sldMk cId="835877829" sldId="556"/>
            <ac:spMk id="59" creationId="{2727E1C4-51FA-E50B-AA66-C55CA7C2899F}"/>
          </ac:spMkLst>
        </pc:spChg>
        <pc:grpChg chg="add del ord">
          <ac:chgData name="Phillips, Martin" userId="7f8588cb-833e-4c6d-be2a-175184cdd5d6" providerId="ADAL" clId="{426863FE-3F39-4D34-8BAE-409768F0368D}" dt="2025-09-05T07:53:49.093" v="6362" actId="478"/>
          <ac:grpSpMkLst>
            <pc:docMk/>
            <pc:sldMk cId="835877829" sldId="556"/>
            <ac:grpSpMk id="11" creationId="{42896542-FA42-FE93-1059-38786ED848F7}"/>
          </ac:grpSpMkLst>
        </pc:grpChg>
        <pc:picChg chg="mod">
          <ac:chgData name="Phillips, Martin" userId="7f8588cb-833e-4c6d-be2a-175184cdd5d6" providerId="ADAL" clId="{426863FE-3F39-4D34-8BAE-409768F0368D}" dt="2025-09-05T04:20:07.204" v="4984" actId="962"/>
          <ac:picMkLst>
            <pc:docMk/>
            <pc:sldMk cId="835877829" sldId="556"/>
            <ac:picMk id="8" creationId="{2523AA08-DF9B-F8AE-03A4-13A8C1D6512F}"/>
          </ac:picMkLst>
        </pc:picChg>
        <pc:picChg chg="mod">
          <ac:chgData name="Phillips, Martin" userId="7f8588cb-833e-4c6d-be2a-175184cdd5d6" providerId="ADAL" clId="{426863FE-3F39-4D34-8BAE-409768F0368D}" dt="2025-09-05T04:20:02.182" v="4982" actId="962"/>
          <ac:picMkLst>
            <pc:docMk/>
            <pc:sldMk cId="835877829" sldId="556"/>
            <ac:picMk id="10" creationId="{8F22712D-D5DF-23CC-A0D1-C4689E8872EB}"/>
          </ac:picMkLst>
        </pc:picChg>
      </pc:sldChg>
      <pc:sldChg chg="addSp modSp del mod ord modNotesTx">
        <pc:chgData name="Phillips, Martin" userId="7f8588cb-833e-4c6d-be2a-175184cdd5d6" providerId="ADAL" clId="{426863FE-3F39-4D34-8BAE-409768F0368D}" dt="2025-09-02T08:30:24.217" v="459" actId="47"/>
        <pc:sldMkLst>
          <pc:docMk/>
          <pc:sldMk cId="747217487" sldId="557"/>
        </pc:sldMkLst>
      </pc:sldChg>
      <pc:sldChg chg="modSp mod modAnim modNotesTx">
        <pc:chgData name="Phillips, Martin" userId="7f8588cb-833e-4c6d-be2a-175184cdd5d6" providerId="ADAL" clId="{426863FE-3F39-4D34-8BAE-409768F0368D}" dt="2025-09-05T09:08:13.164" v="6732" actId="962"/>
        <pc:sldMkLst>
          <pc:docMk/>
          <pc:sldMk cId="1554524659" sldId="558"/>
        </pc:sldMkLst>
        <pc:spChg chg="mod">
          <ac:chgData name="Phillips, Martin" userId="7f8588cb-833e-4c6d-be2a-175184cdd5d6" providerId="ADAL" clId="{426863FE-3F39-4D34-8BAE-409768F0368D}" dt="2025-09-05T03:32:06.566" v="3841" actId="255"/>
          <ac:spMkLst>
            <pc:docMk/>
            <pc:sldMk cId="1554524659" sldId="558"/>
            <ac:spMk id="2" creationId="{EB2FD01B-3645-5EDC-21E0-4AAA93C30B1D}"/>
          </ac:spMkLst>
        </pc:spChg>
        <pc:spChg chg="mod">
          <ac:chgData name="Phillips, Martin" userId="7f8588cb-833e-4c6d-be2a-175184cdd5d6" providerId="ADAL" clId="{426863FE-3F39-4D34-8BAE-409768F0368D}" dt="2025-09-02T13:06:56.190" v="3491" actId="20577"/>
          <ac:spMkLst>
            <pc:docMk/>
            <pc:sldMk cId="1554524659" sldId="558"/>
            <ac:spMk id="3" creationId="{D4EFC791-372F-2A72-256A-33A142141FD2}"/>
          </ac:spMkLst>
        </pc:spChg>
        <pc:spChg chg="mod">
          <ac:chgData name="Phillips, Martin" userId="7f8588cb-833e-4c6d-be2a-175184cdd5d6" providerId="ADAL" clId="{426863FE-3F39-4D34-8BAE-409768F0368D}" dt="2025-09-05T09:08:02.087" v="6723" actId="962"/>
          <ac:spMkLst>
            <pc:docMk/>
            <pc:sldMk cId="1554524659" sldId="558"/>
            <ac:spMk id="4" creationId="{EF26E633-7ECC-B7E4-6251-377E1465DAF6}"/>
          </ac:spMkLst>
        </pc:spChg>
        <pc:spChg chg="mod">
          <ac:chgData name="Phillips, Martin" userId="7f8588cb-833e-4c6d-be2a-175184cdd5d6" providerId="ADAL" clId="{426863FE-3F39-4D34-8BAE-409768F0368D}" dt="2025-09-05T09:08:13.164" v="6732" actId="962"/>
          <ac:spMkLst>
            <pc:docMk/>
            <pc:sldMk cId="1554524659" sldId="558"/>
            <ac:spMk id="11" creationId="{485A38A5-09D5-D411-A0A9-49F9B2C37864}"/>
          </ac:spMkLst>
        </pc:spChg>
        <pc:spChg chg="mod">
          <ac:chgData name="Phillips, Martin" userId="7f8588cb-833e-4c6d-be2a-175184cdd5d6" providerId="ADAL" clId="{426863FE-3F39-4D34-8BAE-409768F0368D}" dt="2025-09-05T09:08:08.538" v="6729" actId="962"/>
          <ac:spMkLst>
            <pc:docMk/>
            <pc:sldMk cId="1554524659" sldId="558"/>
            <ac:spMk id="12" creationId="{C8CF5FB8-9D89-E722-794C-CBC8F4F0C21B}"/>
          </ac:spMkLst>
        </pc:spChg>
        <pc:spChg chg="mod">
          <ac:chgData name="Phillips, Martin" userId="7f8588cb-833e-4c6d-be2a-175184cdd5d6" providerId="ADAL" clId="{426863FE-3F39-4D34-8BAE-409768F0368D}" dt="2025-09-05T09:08:05.258" v="6726" actId="962"/>
          <ac:spMkLst>
            <pc:docMk/>
            <pc:sldMk cId="1554524659" sldId="558"/>
            <ac:spMk id="13" creationId="{661AB969-95F3-AF25-0770-FF20FBABA5E4}"/>
          </ac:spMkLst>
        </pc:spChg>
        <pc:spChg chg="mod">
          <ac:chgData name="Phillips, Martin" userId="7f8588cb-833e-4c6d-be2a-175184cdd5d6" providerId="ADAL" clId="{426863FE-3F39-4D34-8BAE-409768F0368D}" dt="2025-09-05T09:07:58.887" v="6720" actId="962"/>
          <ac:spMkLst>
            <pc:docMk/>
            <pc:sldMk cId="1554524659" sldId="558"/>
            <ac:spMk id="14" creationId="{6FDD514E-4FE3-7B3C-9382-E7F87362A4EB}"/>
          </ac:spMkLst>
        </pc:spChg>
        <pc:spChg chg="mod">
          <ac:chgData name="Phillips, Martin" userId="7f8588cb-833e-4c6d-be2a-175184cdd5d6" providerId="ADAL" clId="{426863FE-3F39-4D34-8BAE-409768F0368D}" dt="2025-09-05T09:07:55.699" v="6717" actId="962"/>
          <ac:spMkLst>
            <pc:docMk/>
            <pc:sldMk cId="1554524659" sldId="558"/>
            <ac:spMk id="23" creationId="{08F82214-2CA9-8A81-8ED2-29D4AA3A4B88}"/>
          </ac:spMkLst>
        </pc:spChg>
        <pc:picChg chg="mod">
          <ac:chgData name="Phillips, Martin" userId="7f8588cb-833e-4c6d-be2a-175184cdd5d6" providerId="ADAL" clId="{426863FE-3F39-4D34-8BAE-409768F0368D}" dt="2025-09-05T04:20:28.699" v="4987" actId="962"/>
          <ac:picMkLst>
            <pc:docMk/>
            <pc:sldMk cId="1554524659" sldId="558"/>
            <ac:picMk id="22" creationId="{406ACDD4-831A-923F-FF42-76E4814926E0}"/>
          </ac:picMkLst>
        </pc:picChg>
      </pc:sldChg>
      <pc:sldChg chg="modSp mod modNotesTx">
        <pc:chgData name="Phillips, Martin" userId="7f8588cb-833e-4c6d-be2a-175184cdd5d6" providerId="ADAL" clId="{426863FE-3F39-4D34-8BAE-409768F0368D}" dt="2025-09-05T04:41:06.434" v="5822" actId="962"/>
        <pc:sldMkLst>
          <pc:docMk/>
          <pc:sldMk cId="1012469819" sldId="560"/>
        </pc:sldMkLst>
        <pc:spChg chg="mod">
          <ac:chgData name="Phillips, Martin" userId="7f8588cb-833e-4c6d-be2a-175184cdd5d6" providerId="ADAL" clId="{426863FE-3F39-4D34-8BAE-409768F0368D}" dt="2025-09-05T04:41:06.434" v="5822" actId="962"/>
          <ac:spMkLst>
            <pc:docMk/>
            <pc:sldMk cId="1012469819" sldId="560"/>
            <ac:spMk id="2" creationId="{63D4B837-4966-9DEB-3DBC-795343107D36}"/>
          </ac:spMkLst>
        </pc:spChg>
        <pc:spChg chg="mod">
          <ac:chgData name="Phillips, Martin" userId="7f8588cb-833e-4c6d-be2a-175184cdd5d6" providerId="ADAL" clId="{426863FE-3F39-4D34-8BAE-409768F0368D}" dt="2025-09-05T03:33:02.135" v="3851" actId="255"/>
          <ac:spMkLst>
            <pc:docMk/>
            <pc:sldMk cId="1012469819" sldId="560"/>
            <ac:spMk id="21" creationId="{BF6369E5-6141-D9EC-D965-4BE8111192F8}"/>
          </ac:spMkLst>
        </pc:spChg>
        <pc:spChg chg="mod">
          <ac:chgData name="Phillips, Martin" userId="7f8588cb-833e-4c6d-be2a-175184cdd5d6" providerId="ADAL" clId="{426863FE-3F39-4D34-8BAE-409768F0368D}" dt="2025-09-05T04:39:36.306" v="5817" actId="962"/>
          <ac:spMkLst>
            <pc:docMk/>
            <pc:sldMk cId="1012469819" sldId="560"/>
            <ac:spMk id="22" creationId="{0EDA002B-545D-2A41-4DBB-8826688E6BBC}"/>
          </ac:spMkLst>
        </pc:spChg>
        <pc:spChg chg="mod">
          <ac:chgData name="Phillips, Martin" userId="7f8588cb-833e-4c6d-be2a-175184cdd5d6" providerId="ADAL" clId="{426863FE-3F39-4D34-8BAE-409768F0368D}" dt="2025-09-05T04:38:56.804" v="5811" actId="962"/>
          <ac:spMkLst>
            <pc:docMk/>
            <pc:sldMk cId="1012469819" sldId="560"/>
            <ac:spMk id="23" creationId="{8F4C171F-C302-E57B-FA52-EE469E33CCB5}"/>
          </ac:spMkLst>
        </pc:spChg>
        <pc:spChg chg="mod">
          <ac:chgData name="Phillips, Martin" userId="7f8588cb-833e-4c6d-be2a-175184cdd5d6" providerId="ADAL" clId="{426863FE-3F39-4D34-8BAE-409768F0368D}" dt="2025-09-05T04:39:18.213" v="5813" actId="962"/>
          <ac:spMkLst>
            <pc:docMk/>
            <pc:sldMk cId="1012469819" sldId="560"/>
            <ac:spMk id="25" creationId="{09030D12-8544-0CCC-35D4-DFE1E1D0A78B}"/>
          </ac:spMkLst>
        </pc:spChg>
        <pc:spChg chg="mod">
          <ac:chgData name="Phillips, Martin" userId="7f8588cb-833e-4c6d-be2a-175184cdd5d6" providerId="ADAL" clId="{426863FE-3F39-4D34-8BAE-409768F0368D}" dt="2025-09-05T04:39:20.558" v="5814" actId="962"/>
          <ac:spMkLst>
            <pc:docMk/>
            <pc:sldMk cId="1012469819" sldId="560"/>
            <ac:spMk id="46" creationId="{BE89D13E-5C87-3819-6119-9144C97969CD}"/>
          </ac:spMkLst>
        </pc:spChg>
        <pc:spChg chg="mod">
          <ac:chgData name="Phillips, Martin" userId="7f8588cb-833e-4c6d-be2a-175184cdd5d6" providerId="ADAL" clId="{426863FE-3F39-4D34-8BAE-409768F0368D}" dt="2025-09-05T04:38:24.991" v="5808" actId="962"/>
          <ac:spMkLst>
            <pc:docMk/>
            <pc:sldMk cId="1012469819" sldId="560"/>
            <ac:spMk id="81" creationId="{2AC53EB1-C997-7D9A-2D54-6AF0D56BC901}"/>
          </ac:spMkLst>
        </pc:spChg>
        <pc:spChg chg="mod">
          <ac:chgData name="Phillips, Martin" userId="7f8588cb-833e-4c6d-be2a-175184cdd5d6" providerId="ADAL" clId="{426863FE-3F39-4D34-8BAE-409768F0368D}" dt="2025-09-05T04:38:23.999" v="5807" actId="962"/>
          <ac:spMkLst>
            <pc:docMk/>
            <pc:sldMk cId="1012469819" sldId="560"/>
            <ac:spMk id="82" creationId="{2B206F88-3C17-F8CE-CE4B-4E07743D56B7}"/>
          </ac:spMkLst>
        </pc:spChg>
        <pc:spChg chg="mod">
          <ac:chgData name="Phillips, Martin" userId="7f8588cb-833e-4c6d-be2a-175184cdd5d6" providerId="ADAL" clId="{426863FE-3F39-4D34-8BAE-409768F0368D}" dt="2025-09-05T04:38:22.877" v="5806" actId="962"/>
          <ac:spMkLst>
            <pc:docMk/>
            <pc:sldMk cId="1012469819" sldId="560"/>
            <ac:spMk id="84" creationId="{3E126CEF-3C72-2A43-5424-B27017A0092F}"/>
          </ac:spMkLst>
        </pc:spChg>
        <pc:spChg chg="mod">
          <ac:chgData name="Phillips, Martin" userId="7f8588cb-833e-4c6d-be2a-175184cdd5d6" providerId="ADAL" clId="{426863FE-3F39-4D34-8BAE-409768F0368D}" dt="2025-09-05T04:38:22.120" v="5805" actId="962"/>
          <ac:spMkLst>
            <pc:docMk/>
            <pc:sldMk cId="1012469819" sldId="560"/>
            <ac:spMk id="85" creationId="{4D6890FB-3F7B-9983-F4A7-F270F15E1D36}"/>
          </ac:spMkLst>
        </pc:spChg>
        <pc:spChg chg="mod">
          <ac:chgData name="Phillips, Martin" userId="7f8588cb-833e-4c6d-be2a-175184cdd5d6" providerId="ADAL" clId="{426863FE-3F39-4D34-8BAE-409768F0368D}" dt="2025-09-05T04:25:43.973" v="5237" actId="962"/>
          <ac:spMkLst>
            <pc:docMk/>
            <pc:sldMk cId="1012469819" sldId="560"/>
            <ac:spMk id="86" creationId="{A57F6B6D-6FDF-0098-FA34-DABE9D9C8C6F}"/>
          </ac:spMkLst>
        </pc:spChg>
        <pc:picChg chg="mod ord">
          <ac:chgData name="Phillips, Martin" userId="7f8588cb-833e-4c6d-be2a-175184cdd5d6" providerId="ADAL" clId="{426863FE-3F39-4D34-8BAE-409768F0368D}" dt="2025-09-05T04:39:02.866" v="5812" actId="13244"/>
          <ac:picMkLst>
            <pc:docMk/>
            <pc:sldMk cId="1012469819" sldId="560"/>
            <ac:picMk id="38" creationId="{EAABDE4C-C7FB-F8C4-A4E1-B4B0699F7A65}"/>
          </ac:picMkLst>
        </pc:picChg>
        <pc:picChg chg="mod ord">
          <ac:chgData name="Phillips, Martin" userId="7f8588cb-833e-4c6d-be2a-175184cdd5d6" providerId="ADAL" clId="{426863FE-3F39-4D34-8BAE-409768F0368D}" dt="2025-09-05T04:38:48.341" v="5810" actId="13244"/>
          <ac:picMkLst>
            <pc:docMk/>
            <pc:sldMk cId="1012469819" sldId="560"/>
            <ac:picMk id="56" creationId="{0E78EF82-7E52-CB39-609C-461B2FE5E4AE}"/>
          </ac:picMkLst>
        </pc:picChg>
        <pc:picChg chg="mod ord">
          <ac:chgData name="Phillips, Martin" userId="7f8588cb-833e-4c6d-be2a-175184cdd5d6" providerId="ADAL" clId="{426863FE-3F39-4D34-8BAE-409768F0368D}" dt="2025-09-05T04:40:22.705" v="5818" actId="13244"/>
          <ac:picMkLst>
            <pc:docMk/>
            <pc:sldMk cId="1012469819" sldId="560"/>
            <ac:picMk id="62" creationId="{AE315748-25AA-F968-A707-9BB7A0DE1B58}"/>
          </ac:picMkLst>
        </pc:picChg>
        <pc:picChg chg="mod ord">
          <ac:chgData name="Phillips, Martin" userId="7f8588cb-833e-4c6d-be2a-175184cdd5d6" providerId="ADAL" clId="{426863FE-3F39-4D34-8BAE-409768F0368D}" dt="2025-09-05T04:40:30.371" v="5819" actId="13244"/>
          <ac:picMkLst>
            <pc:docMk/>
            <pc:sldMk cId="1012469819" sldId="560"/>
            <ac:picMk id="70" creationId="{2A74C8F7-0B5E-9769-AFF6-96B917B82050}"/>
          </ac:picMkLst>
        </pc:picChg>
        <pc:picChg chg="mod ord">
          <ac:chgData name="Phillips, Martin" userId="7f8588cb-833e-4c6d-be2a-175184cdd5d6" providerId="ADAL" clId="{426863FE-3F39-4D34-8BAE-409768F0368D}" dt="2025-09-05T04:40:40.941" v="5820" actId="13244"/>
          <ac:picMkLst>
            <pc:docMk/>
            <pc:sldMk cId="1012469819" sldId="560"/>
            <ac:picMk id="78" creationId="{61679EA5-0C62-2356-073C-3F532F3DD1AA}"/>
          </ac:picMkLst>
        </pc:picChg>
        <pc:picChg chg="mod ord">
          <ac:chgData name="Phillips, Martin" userId="7f8588cb-833e-4c6d-be2a-175184cdd5d6" providerId="ADAL" clId="{426863FE-3F39-4D34-8BAE-409768F0368D}" dt="2025-09-05T04:40:49.199" v="5821" actId="13244"/>
          <ac:picMkLst>
            <pc:docMk/>
            <pc:sldMk cId="1012469819" sldId="560"/>
            <ac:picMk id="80" creationId="{BF67C2C5-A76C-213D-4661-6D3F6B3201E6}"/>
          </ac:picMkLst>
        </pc:picChg>
      </pc:sldChg>
      <pc:sldChg chg="modSp mod modNotesTx">
        <pc:chgData name="Phillips, Martin" userId="7f8588cb-833e-4c6d-be2a-175184cdd5d6" providerId="ADAL" clId="{426863FE-3F39-4D34-8BAE-409768F0368D}" dt="2025-09-05T07:19:07.623" v="6041" actId="20577"/>
        <pc:sldMkLst>
          <pc:docMk/>
          <pc:sldMk cId="749458706" sldId="561"/>
        </pc:sldMkLst>
        <pc:spChg chg="mod">
          <ac:chgData name="Phillips, Martin" userId="7f8588cb-833e-4c6d-be2a-175184cdd5d6" providerId="ADAL" clId="{426863FE-3F39-4D34-8BAE-409768F0368D}" dt="2025-09-05T07:19:07.623" v="6041" actId="20577"/>
          <ac:spMkLst>
            <pc:docMk/>
            <pc:sldMk cId="749458706" sldId="561"/>
            <ac:spMk id="2" creationId="{D5F06E9C-8067-E200-D9B5-CA517711A2F5}"/>
          </ac:spMkLst>
        </pc:spChg>
        <pc:spChg chg="mod">
          <ac:chgData name="Phillips, Martin" userId="7f8588cb-833e-4c6d-be2a-175184cdd5d6" providerId="ADAL" clId="{426863FE-3F39-4D34-8BAE-409768F0368D}" dt="2025-09-02T11:26:14.607" v="3182" actId="6549"/>
          <ac:spMkLst>
            <pc:docMk/>
            <pc:sldMk cId="749458706" sldId="561"/>
            <ac:spMk id="3" creationId="{B3939763-DA55-BCB7-D4DD-358E20FD04D1}"/>
          </ac:spMkLst>
        </pc:spChg>
        <pc:spChg chg="mod">
          <ac:chgData name="Phillips, Martin" userId="7f8588cb-833e-4c6d-be2a-175184cdd5d6" providerId="ADAL" clId="{426863FE-3F39-4D34-8BAE-409768F0368D}" dt="2025-09-02T08:32:34.921" v="530" actId="1076"/>
          <ac:spMkLst>
            <pc:docMk/>
            <pc:sldMk cId="749458706" sldId="561"/>
            <ac:spMk id="5" creationId="{AF1B96D2-A6C7-85EB-7611-9A7E038F8532}"/>
          </ac:spMkLst>
        </pc:spChg>
        <pc:spChg chg="mod">
          <ac:chgData name="Phillips, Martin" userId="7f8588cb-833e-4c6d-be2a-175184cdd5d6" providerId="ADAL" clId="{426863FE-3F39-4D34-8BAE-409768F0368D}" dt="2025-09-02T08:32:41.514" v="531" actId="1076"/>
          <ac:spMkLst>
            <pc:docMk/>
            <pc:sldMk cId="749458706" sldId="561"/>
            <ac:spMk id="6" creationId="{502CD0E1-91EE-67F3-5C52-1D79F01EA0DB}"/>
          </ac:spMkLst>
        </pc:spChg>
        <pc:picChg chg="mod">
          <ac:chgData name="Phillips, Martin" userId="7f8588cb-833e-4c6d-be2a-175184cdd5d6" providerId="ADAL" clId="{426863FE-3F39-4D34-8BAE-409768F0368D}" dt="2025-09-05T04:26:36.333" v="5241" actId="962"/>
          <ac:picMkLst>
            <pc:docMk/>
            <pc:sldMk cId="749458706" sldId="561"/>
            <ac:picMk id="8" creationId="{C2CB9CD2-F060-F24D-2C74-EE579CFA6CFB}"/>
          </ac:picMkLst>
        </pc:picChg>
      </pc:sldChg>
      <pc:sldChg chg="modSp mod modNotesTx">
        <pc:chgData name="Phillips, Martin" userId="7f8588cb-833e-4c6d-be2a-175184cdd5d6" providerId="ADAL" clId="{426863FE-3F39-4D34-8BAE-409768F0368D}" dt="2025-09-05T04:41:34.502" v="5827" actId="13244"/>
        <pc:sldMkLst>
          <pc:docMk/>
          <pc:sldMk cId="1191855713" sldId="562"/>
        </pc:sldMkLst>
        <pc:spChg chg="mod">
          <ac:chgData name="Phillips, Martin" userId="7f8588cb-833e-4c6d-be2a-175184cdd5d6" providerId="ADAL" clId="{426863FE-3F39-4D34-8BAE-409768F0368D}" dt="2025-09-05T04:02:32.279" v="4776" actId="20577"/>
          <ac:spMkLst>
            <pc:docMk/>
            <pc:sldMk cId="1191855713" sldId="562"/>
            <ac:spMk id="2" creationId="{B47C3FB8-992F-ADA3-CB39-09B5E8017994}"/>
          </ac:spMkLst>
        </pc:spChg>
        <pc:spChg chg="mod">
          <ac:chgData name="Phillips, Martin" userId="7f8588cb-833e-4c6d-be2a-175184cdd5d6" providerId="ADAL" clId="{426863FE-3F39-4D34-8BAE-409768F0368D}" dt="2025-09-02T08:25:50.888" v="402" actId="1076"/>
          <ac:spMkLst>
            <pc:docMk/>
            <pc:sldMk cId="1191855713" sldId="562"/>
            <ac:spMk id="6" creationId="{B1031B7A-9DE8-DD8B-EC78-57213D3A9435}"/>
          </ac:spMkLst>
        </pc:spChg>
        <pc:spChg chg="mod">
          <ac:chgData name="Phillips, Martin" userId="7f8588cb-833e-4c6d-be2a-175184cdd5d6" providerId="ADAL" clId="{426863FE-3F39-4D34-8BAE-409768F0368D}" dt="2025-09-05T04:41:21.947" v="5826" actId="962"/>
          <ac:spMkLst>
            <pc:docMk/>
            <pc:sldMk cId="1191855713" sldId="562"/>
            <ac:spMk id="31" creationId="{F031F621-90A3-2CE2-141C-CD4BA4034485}"/>
          </ac:spMkLst>
        </pc:spChg>
        <pc:spChg chg="mod">
          <ac:chgData name="Phillips, Martin" userId="7f8588cb-833e-4c6d-be2a-175184cdd5d6" providerId="ADAL" clId="{426863FE-3F39-4D34-8BAE-409768F0368D}" dt="2025-09-05T04:41:18.344" v="5823" actId="962"/>
          <ac:spMkLst>
            <pc:docMk/>
            <pc:sldMk cId="1191855713" sldId="562"/>
            <ac:spMk id="36" creationId="{C5177749-ECE2-53D8-122B-F1AEBAD8D90E}"/>
          </ac:spMkLst>
        </pc:spChg>
        <pc:spChg chg="mod">
          <ac:chgData name="Phillips, Martin" userId="7f8588cb-833e-4c6d-be2a-175184cdd5d6" providerId="ADAL" clId="{426863FE-3F39-4D34-8BAE-409768F0368D}" dt="2025-09-05T04:41:19.448" v="5824" actId="962"/>
          <ac:spMkLst>
            <pc:docMk/>
            <pc:sldMk cId="1191855713" sldId="562"/>
            <ac:spMk id="37" creationId="{4F791272-7E78-7CC9-5DA5-67F61C560216}"/>
          </ac:spMkLst>
        </pc:spChg>
        <pc:spChg chg="mod">
          <ac:chgData name="Phillips, Martin" userId="7f8588cb-833e-4c6d-be2a-175184cdd5d6" providerId="ADAL" clId="{426863FE-3F39-4D34-8BAE-409768F0368D}" dt="2025-09-05T04:41:20.711" v="5825" actId="962"/>
          <ac:spMkLst>
            <pc:docMk/>
            <pc:sldMk cId="1191855713" sldId="562"/>
            <ac:spMk id="38" creationId="{7A50711A-E9D8-4E63-FE93-B3E596FB0245}"/>
          </ac:spMkLst>
        </pc:spChg>
        <pc:picChg chg="mod">
          <ac:chgData name="Phillips, Martin" userId="7f8588cb-833e-4c6d-be2a-175184cdd5d6" providerId="ADAL" clId="{426863FE-3F39-4D34-8BAE-409768F0368D}" dt="2025-09-05T04:32:38.678" v="5704" actId="962"/>
          <ac:picMkLst>
            <pc:docMk/>
            <pc:sldMk cId="1191855713" sldId="562"/>
            <ac:picMk id="8" creationId="{C4D6920B-80BE-0862-47C7-7BC5972B41D9}"/>
          </ac:picMkLst>
        </pc:picChg>
        <pc:picChg chg="mod ord">
          <ac:chgData name="Phillips, Martin" userId="7f8588cb-833e-4c6d-be2a-175184cdd5d6" providerId="ADAL" clId="{426863FE-3F39-4D34-8BAE-409768F0368D}" dt="2025-09-05T04:41:34.502" v="5827" actId="13244"/>
          <ac:picMkLst>
            <pc:docMk/>
            <pc:sldMk cId="1191855713" sldId="562"/>
            <ac:picMk id="35" creationId="{9BFA46D0-F342-2AEE-EA17-97E5E1592F8C}"/>
          </ac:picMkLst>
        </pc:picChg>
      </pc:sldChg>
      <pc:sldChg chg="modSp del mod modNotesTx">
        <pc:chgData name="Phillips, Martin" userId="7f8588cb-833e-4c6d-be2a-175184cdd5d6" providerId="ADAL" clId="{426863FE-3F39-4D34-8BAE-409768F0368D}" dt="2025-09-05T08:01:44.950" v="6533" actId="47"/>
        <pc:sldMkLst>
          <pc:docMk/>
          <pc:sldMk cId="3341316498" sldId="563"/>
        </pc:sldMkLst>
        <pc:spChg chg="mod">
          <ac:chgData name="Phillips, Martin" userId="7f8588cb-833e-4c6d-be2a-175184cdd5d6" providerId="ADAL" clId="{426863FE-3F39-4D34-8BAE-409768F0368D}" dt="2025-09-05T03:36:07.399" v="3919" actId="20577"/>
          <ac:spMkLst>
            <pc:docMk/>
            <pc:sldMk cId="3341316498" sldId="563"/>
            <ac:spMk id="2" creationId="{C3887CCC-2B8F-F982-BC74-EC16EE01C8E1}"/>
          </ac:spMkLst>
        </pc:spChg>
        <pc:spChg chg="mod">
          <ac:chgData name="Phillips, Martin" userId="7f8588cb-833e-4c6d-be2a-175184cdd5d6" providerId="ADAL" clId="{426863FE-3F39-4D34-8BAE-409768F0368D}" dt="2025-09-05T03:35:42.830" v="3899" actId="6549"/>
          <ac:spMkLst>
            <pc:docMk/>
            <pc:sldMk cId="3341316498" sldId="563"/>
            <ac:spMk id="23" creationId="{67FE6D0F-8CF8-FD7A-413A-CF43BD49A008}"/>
          </ac:spMkLst>
        </pc:spChg>
        <pc:picChg chg="mod">
          <ac:chgData name="Phillips, Martin" userId="7f8588cb-833e-4c6d-be2a-175184cdd5d6" providerId="ADAL" clId="{426863FE-3F39-4D34-8BAE-409768F0368D}" dt="2025-09-05T04:27:57.878" v="5247" actId="962"/>
          <ac:picMkLst>
            <pc:docMk/>
            <pc:sldMk cId="3341316498" sldId="563"/>
            <ac:picMk id="20" creationId="{A0BE965D-041F-582E-9ACF-86EDCB1233DA}"/>
          </ac:picMkLst>
        </pc:picChg>
        <pc:picChg chg="mod">
          <ac:chgData name="Phillips, Martin" userId="7f8588cb-833e-4c6d-be2a-175184cdd5d6" providerId="ADAL" clId="{426863FE-3F39-4D34-8BAE-409768F0368D}" dt="2025-09-05T04:32:25.364" v="5702" actId="962"/>
          <ac:picMkLst>
            <pc:docMk/>
            <pc:sldMk cId="3341316498" sldId="563"/>
            <ac:picMk id="22" creationId="{2A87F295-16A1-838B-2264-1B91E6F32318}"/>
          </ac:picMkLst>
        </pc:picChg>
      </pc:sldChg>
      <pc:sldChg chg="addSp delSp modSp mod modNotesTx">
        <pc:chgData name="Phillips, Martin" userId="7f8588cb-833e-4c6d-be2a-175184cdd5d6" providerId="ADAL" clId="{426863FE-3F39-4D34-8BAE-409768F0368D}" dt="2025-09-05T08:02:27.703" v="6549" actId="1076"/>
        <pc:sldMkLst>
          <pc:docMk/>
          <pc:sldMk cId="1458830363" sldId="564"/>
        </pc:sldMkLst>
        <pc:spChg chg="mod">
          <ac:chgData name="Phillips, Martin" userId="7f8588cb-833e-4c6d-be2a-175184cdd5d6" providerId="ADAL" clId="{426863FE-3F39-4D34-8BAE-409768F0368D}" dt="2025-09-05T03:34:45.545" v="3889" actId="255"/>
          <ac:spMkLst>
            <pc:docMk/>
            <pc:sldMk cId="1458830363" sldId="564"/>
            <ac:spMk id="2" creationId="{DFA653FE-B970-5D3A-7883-8DEA1E2FE166}"/>
          </ac:spMkLst>
        </pc:spChg>
        <pc:spChg chg="del mod">
          <ac:chgData name="Phillips, Martin" userId="7f8588cb-833e-4c6d-be2a-175184cdd5d6" providerId="ADAL" clId="{426863FE-3F39-4D34-8BAE-409768F0368D}" dt="2025-09-05T08:01:50.866" v="6535" actId="478"/>
          <ac:spMkLst>
            <pc:docMk/>
            <pc:sldMk cId="1458830363" sldId="564"/>
            <ac:spMk id="3" creationId="{1BA150D3-6BF6-07BE-FB2C-43D19D0DFE2C}"/>
          </ac:spMkLst>
        </pc:spChg>
        <pc:spChg chg="mod">
          <ac:chgData name="Phillips, Martin" userId="7f8588cb-833e-4c6d-be2a-175184cdd5d6" providerId="ADAL" clId="{426863FE-3F39-4D34-8BAE-409768F0368D}" dt="2025-09-05T08:02:27.703" v="6549" actId="1076"/>
          <ac:spMkLst>
            <pc:docMk/>
            <pc:sldMk cId="1458830363" sldId="564"/>
            <ac:spMk id="15" creationId="{F7FDED6F-ABB9-1548-43E7-F8D36A038864}"/>
          </ac:spMkLst>
        </pc:spChg>
        <pc:picChg chg="add mod ord">
          <ac:chgData name="Phillips, Martin" userId="7f8588cb-833e-4c6d-be2a-175184cdd5d6" providerId="ADAL" clId="{426863FE-3F39-4D34-8BAE-409768F0368D}" dt="2025-09-05T08:02:22.597" v="6548" actId="14100"/>
          <ac:picMkLst>
            <pc:docMk/>
            <pc:sldMk cId="1458830363" sldId="564"/>
            <ac:picMk id="4" creationId="{E36A1E6E-0B0C-F3E5-1B8F-0AFD07352B39}"/>
          </ac:picMkLst>
        </pc:picChg>
        <pc:picChg chg="mod">
          <ac:chgData name="Phillips, Martin" userId="7f8588cb-833e-4c6d-be2a-175184cdd5d6" providerId="ADAL" clId="{426863FE-3F39-4D34-8BAE-409768F0368D}" dt="2025-09-05T04:28:06.566" v="5249" actId="962"/>
          <ac:picMkLst>
            <pc:docMk/>
            <pc:sldMk cId="1458830363" sldId="564"/>
            <ac:picMk id="8" creationId="{603E78FC-3E41-BD23-5436-FDA9AC1DE7BF}"/>
          </ac:picMkLst>
        </pc:picChg>
        <pc:picChg chg="mod">
          <ac:chgData name="Phillips, Martin" userId="7f8588cb-833e-4c6d-be2a-175184cdd5d6" providerId="ADAL" clId="{426863FE-3F39-4D34-8BAE-409768F0368D}" dt="2025-09-05T08:02:12.971" v="6545" actId="1076"/>
          <ac:picMkLst>
            <pc:docMk/>
            <pc:sldMk cId="1458830363" sldId="564"/>
            <ac:picMk id="14" creationId="{62B66AC8-3312-97D4-215A-ACEB7281C451}"/>
          </ac:picMkLst>
        </pc:picChg>
      </pc:sldChg>
      <pc:sldChg chg="addSp delSp modSp del mod modAnim modNotesTx">
        <pc:chgData name="Phillips, Martin" userId="7f8588cb-833e-4c6d-be2a-175184cdd5d6" providerId="ADAL" clId="{426863FE-3F39-4D34-8BAE-409768F0368D}" dt="2025-09-05T08:05:21.548" v="6584" actId="47"/>
        <pc:sldMkLst>
          <pc:docMk/>
          <pc:sldMk cId="272843958" sldId="565"/>
        </pc:sldMkLst>
        <pc:spChg chg="mod">
          <ac:chgData name="Phillips, Martin" userId="7f8588cb-833e-4c6d-be2a-175184cdd5d6" providerId="ADAL" clId="{426863FE-3F39-4D34-8BAE-409768F0368D}" dt="2025-09-05T03:37:40.874" v="3942" actId="20577"/>
          <ac:spMkLst>
            <pc:docMk/>
            <pc:sldMk cId="272843958" sldId="565"/>
            <ac:spMk id="2" creationId="{AC07CC1D-02A1-175C-ECFA-ACB9A2BEFDF0}"/>
          </ac:spMkLst>
        </pc:spChg>
        <pc:spChg chg="mod">
          <ac:chgData name="Phillips, Martin" userId="7f8588cb-833e-4c6d-be2a-175184cdd5d6" providerId="ADAL" clId="{426863FE-3F39-4D34-8BAE-409768F0368D}" dt="2025-09-05T03:46:17.967" v="4116" actId="208"/>
          <ac:spMkLst>
            <pc:docMk/>
            <pc:sldMk cId="272843958" sldId="565"/>
            <ac:spMk id="7" creationId="{693DA11F-BA78-31BD-3002-2CC0914E2D43}"/>
          </ac:spMkLst>
        </pc:spChg>
        <pc:spChg chg="mod">
          <ac:chgData name="Phillips, Martin" userId="7f8588cb-833e-4c6d-be2a-175184cdd5d6" providerId="ADAL" clId="{426863FE-3F39-4D34-8BAE-409768F0368D}" dt="2025-09-05T03:46:15.317" v="4115" actId="208"/>
          <ac:spMkLst>
            <pc:docMk/>
            <pc:sldMk cId="272843958" sldId="565"/>
            <ac:spMk id="9" creationId="{A2EEBCFD-B18E-8030-8C4B-AAA2A8730F45}"/>
          </ac:spMkLst>
        </pc:spChg>
        <pc:spChg chg="mod">
          <ac:chgData name="Phillips, Martin" userId="7f8588cb-833e-4c6d-be2a-175184cdd5d6" providerId="ADAL" clId="{426863FE-3F39-4D34-8BAE-409768F0368D}" dt="2025-09-05T03:46:12.994" v="4114" actId="208"/>
          <ac:spMkLst>
            <pc:docMk/>
            <pc:sldMk cId="272843958" sldId="565"/>
            <ac:spMk id="16" creationId="{37C19101-9492-0949-33D3-A0D7BE78C841}"/>
          </ac:spMkLst>
        </pc:spChg>
        <pc:spChg chg="mod">
          <ac:chgData name="Phillips, Martin" userId="7f8588cb-833e-4c6d-be2a-175184cdd5d6" providerId="ADAL" clId="{426863FE-3F39-4D34-8BAE-409768F0368D}" dt="2025-09-05T03:46:10.669" v="4113" actId="208"/>
          <ac:spMkLst>
            <pc:docMk/>
            <pc:sldMk cId="272843958" sldId="565"/>
            <ac:spMk id="17" creationId="{38F1C310-8772-5B99-31F8-01EDB5123BF3}"/>
          </ac:spMkLst>
        </pc:spChg>
        <pc:grpChg chg="add del">
          <ac:chgData name="Phillips, Martin" userId="7f8588cb-833e-4c6d-be2a-175184cdd5d6" providerId="ADAL" clId="{426863FE-3F39-4D34-8BAE-409768F0368D}" dt="2025-09-05T08:04:26.372" v="6572" actId="478"/>
          <ac:grpSpMkLst>
            <pc:docMk/>
            <pc:sldMk cId="272843958" sldId="565"/>
            <ac:grpSpMk id="11" creationId="{99C71ED6-F22C-2F3F-8673-7B887921383E}"/>
          </ac:grpSpMkLst>
        </pc:grpChg>
        <pc:picChg chg="mod">
          <ac:chgData name="Phillips, Martin" userId="7f8588cb-833e-4c6d-be2a-175184cdd5d6" providerId="ADAL" clId="{426863FE-3F39-4D34-8BAE-409768F0368D}" dt="2025-09-05T04:32:17.128" v="5700" actId="962"/>
          <ac:picMkLst>
            <pc:docMk/>
            <pc:sldMk cId="272843958" sldId="565"/>
            <ac:picMk id="6" creationId="{0CD9EF86-E58C-95A1-FB75-71CDF53C66CB}"/>
          </ac:picMkLst>
        </pc:picChg>
        <pc:picChg chg="mod">
          <ac:chgData name="Phillips, Martin" userId="7f8588cb-833e-4c6d-be2a-175184cdd5d6" providerId="ADAL" clId="{426863FE-3F39-4D34-8BAE-409768F0368D}" dt="2025-09-05T04:28:13.552" v="5251" actId="962"/>
          <ac:picMkLst>
            <pc:docMk/>
            <pc:sldMk cId="272843958" sldId="565"/>
            <ac:picMk id="8" creationId="{67BC51A5-2C38-0584-8007-64CFD45CFCE0}"/>
          </ac:picMkLst>
        </pc:picChg>
      </pc:sldChg>
      <pc:sldChg chg="addSp delSp modSp mod modAnim modNotesTx">
        <pc:chgData name="Phillips, Martin" userId="7f8588cb-833e-4c6d-be2a-175184cdd5d6" providerId="ADAL" clId="{426863FE-3F39-4D34-8BAE-409768F0368D}" dt="2025-09-05T08:03:48.046" v="6570" actId="1076"/>
        <pc:sldMkLst>
          <pc:docMk/>
          <pc:sldMk cId="341399054" sldId="566"/>
        </pc:sldMkLst>
        <pc:spChg chg="add mod">
          <ac:chgData name="Phillips, Martin" userId="7f8588cb-833e-4c6d-be2a-175184cdd5d6" providerId="ADAL" clId="{426863FE-3F39-4D34-8BAE-409768F0368D}" dt="2025-09-05T04:41:45.594" v="5828" actId="962"/>
          <ac:spMkLst>
            <pc:docMk/>
            <pc:sldMk cId="341399054" sldId="566"/>
            <ac:spMk id="3" creationId="{C1665F0C-D4E7-F266-E9EB-BB10B0E76D0F}"/>
          </ac:spMkLst>
        </pc:spChg>
        <pc:spChg chg="ord">
          <ac:chgData name="Phillips, Martin" userId="7f8588cb-833e-4c6d-be2a-175184cdd5d6" providerId="ADAL" clId="{426863FE-3F39-4D34-8BAE-409768F0368D}" dt="2025-09-05T04:42:00.430" v="5840" actId="13244"/>
          <ac:spMkLst>
            <pc:docMk/>
            <pc:sldMk cId="341399054" sldId="566"/>
            <ac:spMk id="4" creationId="{42E4F706-CFFA-4FB4-9621-8D176BFA15AE}"/>
          </ac:spMkLst>
        </pc:spChg>
        <pc:spChg chg="mod">
          <ac:chgData name="Phillips, Martin" userId="7f8588cb-833e-4c6d-be2a-175184cdd5d6" providerId="ADAL" clId="{426863FE-3F39-4D34-8BAE-409768F0368D}" dt="2025-09-05T07:13:32.123" v="5994" actId="14100"/>
          <ac:spMkLst>
            <pc:docMk/>
            <pc:sldMk cId="341399054" sldId="566"/>
            <ac:spMk id="5" creationId="{9C5AE973-4EC4-1DD2-3785-A8FE5C2A93DC}"/>
          </ac:spMkLst>
        </pc:spChg>
        <pc:spChg chg="mod">
          <ac:chgData name="Phillips, Martin" userId="7f8588cb-833e-4c6d-be2a-175184cdd5d6" providerId="ADAL" clId="{426863FE-3F39-4D34-8BAE-409768F0368D}" dt="2025-09-05T07:13:25.411" v="5992" actId="14100"/>
          <ac:spMkLst>
            <pc:docMk/>
            <pc:sldMk cId="341399054" sldId="566"/>
            <ac:spMk id="6" creationId="{F374EBDC-F855-4A7C-C7B9-3F8DE7BEA21F}"/>
          </ac:spMkLst>
        </pc:spChg>
        <pc:spChg chg="add mod">
          <ac:chgData name="Phillips, Martin" userId="7f8588cb-833e-4c6d-be2a-175184cdd5d6" providerId="ADAL" clId="{426863FE-3F39-4D34-8BAE-409768F0368D}" dt="2025-09-05T04:41:46.253" v="5829" actId="962"/>
          <ac:spMkLst>
            <pc:docMk/>
            <pc:sldMk cId="341399054" sldId="566"/>
            <ac:spMk id="7" creationId="{97C30DA7-38B3-F29F-C697-A977EE7F0FA6}"/>
          </ac:spMkLst>
        </pc:spChg>
        <pc:spChg chg="add mod">
          <ac:chgData name="Phillips, Martin" userId="7f8588cb-833e-4c6d-be2a-175184cdd5d6" providerId="ADAL" clId="{426863FE-3F39-4D34-8BAE-409768F0368D}" dt="2025-09-05T04:41:46.943" v="5830" actId="962"/>
          <ac:spMkLst>
            <pc:docMk/>
            <pc:sldMk cId="341399054" sldId="566"/>
            <ac:spMk id="9" creationId="{3BE9060A-A0C0-7B6F-A3BE-49E6B9711D15}"/>
          </ac:spMkLst>
        </pc:spChg>
        <pc:spChg chg="add mod">
          <ac:chgData name="Phillips, Martin" userId="7f8588cb-833e-4c6d-be2a-175184cdd5d6" providerId="ADAL" clId="{426863FE-3F39-4D34-8BAE-409768F0368D}" dt="2025-09-05T04:41:47.700" v="5831" actId="962"/>
          <ac:spMkLst>
            <pc:docMk/>
            <pc:sldMk cId="341399054" sldId="566"/>
            <ac:spMk id="10" creationId="{D4B5435A-3956-3D50-AB29-053846CF8287}"/>
          </ac:spMkLst>
        </pc:spChg>
        <pc:spChg chg="add mod">
          <ac:chgData name="Phillips, Martin" userId="7f8588cb-833e-4c6d-be2a-175184cdd5d6" providerId="ADAL" clId="{426863FE-3F39-4D34-8BAE-409768F0368D}" dt="2025-09-05T04:41:48.380" v="5832" actId="962"/>
          <ac:spMkLst>
            <pc:docMk/>
            <pc:sldMk cId="341399054" sldId="566"/>
            <ac:spMk id="11" creationId="{3497C96D-7A3E-9E6D-3C45-6B586B77842B}"/>
          </ac:spMkLst>
        </pc:spChg>
        <pc:spChg chg="add mod">
          <ac:chgData name="Phillips, Martin" userId="7f8588cb-833e-4c6d-be2a-175184cdd5d6" providerId="ADAL" clId="{426863FE-3F39-4D34-8BAE-409768F0368D}" dt="2025-09-05T04:41:49.282" v="5833" actId="962"/>
          <ac:spMkLst>
            <pc:docMk/>
            <pc:sldMk cId="341399054" sldId="566"/>
            <ac:spMk id="12" creationId="{A0E52BE8-D19C-172B-0122-D284D7246DA6}"/>
          </ac:spMkLst>
        </pc:spChg>
        <pc:spChg chg="add mod">
          <ac:chgData name="Phillips, Martin" userId="7f8588cb-833e-4c6d-be2a-175184cdd5d6" providerId="ADAL" clId="{426863FE-3F39-4D34-8BAE-409768F0368D}" dt="2025-09-05T04:41:49.986" v="5834" actId="962"/>
          <ac:spMkLst>
            <pc:docMk/>
            <pc:sldMk cId="341399054" sldId="566"/>
            <ac:spMk id="13" creationId="{49C44603-FF40-18B4-FC74-F23512A5AD87}"/>
          </ac:spMkLst>
        </pc:spChg>
        <pc:spChg chg="add mod">
          <ac:chgData name="Phillips, Martin" userId="7f8588cb-833e-4c6d-be2a-175184cdd5d6" providerId="ADAL" clId="{426863FE-3F39-4D34-8BAE-409768F0368D}" dt="2025-09-05T04:41:50.703" v="5835" actId="962"/>
          <ac:spMkLst>
            <pc:docMk/>
            <pc:sldMk cId="341399054" sldId="566"/>
            <ac:spMk id="14" creationId="{371799E0-409C-1C2A-B0BD-B1178F5E799F}"/>
          </ac:spMkLst>
        </pc:spChg>
        <pc:spChg chg="del">
          <ac:chgData name="Phillips, Martin" userId="7f8588cb-833e-4c6d-be2a-175184cdd5d6" providerId="ADAL" clId="{426863FE-3F39-4D34-8BAE-409768F0368D}" dt="2025-09-05T08:03:03.702" v="6552" actId="478"/>
          <ac:spMkLst>
            <pc:docMk/>
            <pc:sldMk cId="341399054" sldId="566"/>
            <ac:spMk id="15" creationId="{E659C218-5076-7888-98D5-FC26682E97EE}"/>
          </ac:spMkLst>
        </pc:spChg>
        <pc:spChg chg="del">
          <ac:chgData name="Phillips, Martin" userId="7f8588cb-833e-4c6d-be2a-175184cdd5d6" providerId="ADAL" clId="{426863FE-3F39-4D34-8BAE-409768F0368D}" dt="2025-09-05T08:03:31.666" v="6566" actId="21"/>
          <ac:spMkLst>
            <pc:docMk/>
            <pc:sldMk cId="341399054" sldId="566"/>
            <ac:spMk id="16" creationId="{99D71E6E-F9C3-373E-8199-67C42A18FAF8}"/>
          </ac:spMkLst>
        </pc:spChg>
        <pc:spChg chg="add mod">
          <ac:chgData name="Phillips, Martin" userId="7f8588cb-833e-4c6d-be2a-175184cdd5d6" providerId="ADAL" clId="{426863FE-3F39-4D34-8BAE-409768F0368D}" dt="2025-09-05T04:41:51.188" v="5836" actId="962"/>
          <ac:spMkLst>
            <pc:docMk/>
            <pc:sldMk cId="341399054" sldId="566"/>
            <ac:spMk id="17" creationId="{D9E76E3C-4638-BE53-C1E4-0E7C2B361E4F}"/>
          </ac:spMkLst>
        </pc:spChg>
        <pc:spChg chg="add mod">
          <ac:chgData name="Phillips, Martin" userId="7f8588cb-833e-4c6d-be2a-175184cdd5d6" providerId="ADAL" clId="{426863FE-3F39-4D34-8BAE-409768F0368D}" dt="2025-09-05T04:41:51.606" v="5837" actId="962"/>
          <ac:spMkLst>
            <pc:docMk/>
            <pc:sldMk cId="341399054" sldId="566"/>
            <ac:spMk id="18" creationId="{16F9FF24-23BE-FD7E-105A-FF9973589E8D}"/>
          </ac:spMkLst>
        </pc:spChg>
        <pc:spChg chg="add mod">
          <ac:chgData name="Phillips, Martin" userId="7f8588cb-833e-4c6d-be2a-175184cdd5d6" providerId="ADAL" clId="{426863FE-3F39-4D34-8BAE-409768F0368D}" dt="2025-09-05T04:41:52.268" v="5838" actId="962"/>
          <ac:spMkLst>
            <pc:docMk/>
            <pc:sldMk cId="341399054" sldId="566"/>
            <ac:spMk id="19" creationId="{748B58BC-E452-D3CD-5309-71E33E3376B9}"/>
          </ac:spMkLst>
        </pc:spChg>
        <pc:spChg chg="add mod">
          <ac:chgData name="Phillips, Martin" userId="7f8588cb-833e-4c6d-be2a-175184cdd5d6" providerId="ADAL" clId="{426863FE-3F39-4D34-8BAE-409768F0368D}" dt="2025-09-05T04:41:52.844" v="5839" actId="962"/>
          <ac:spMkLst>
            <pc:docMk/>
            <pc:sldMk cId="341399054" sldId="566"/>
            <ac:spMk id="21" creationId="{BAF5C788-56F5-6CB0-73A7-B4EFB99CDB29}"/>
          </ac:spMkLst>
        </pc:spChg>
        <pc:spChg chg="add mod">
          <ac:chgData name="Phillips, Martin" userId="7f8588cb-833e-4c6d-be2a-175184cdd5d6" providerId="ADAL" clId="{426863FE-3F39-4D34-8BAE-409768F0368D}" dt="2025-09-05T08:03:48.046" v="6570" actId="1076"/>
          <ac:spMkLst>
            <pc:docMk/>
            <pc:sldMk cId="341399054" sldId="566"/>
            <ac:spMk id="23" creationId="{99D71E6E-F9C3-373E-8199-67C42A18FAF8}"/>
          </ac:spMkLst>
        </pc:spChg>
        <pc:picChg chg="mod">
          <ac:chgData name="Phillips, Martin" userId="7f8588cb-833e-4c6d-be2a-175184cdd5d6" providerId="ADAL" clId="{426863FE-3F39-4D34-8BAE-409768F0368D}" dt="2025-09-05T07:13:10.571" v="5988" actId="1076"/>
          <ac:picMkLst>
            <pc:docMk/>
            <pc:sldMk cId="341399054" sldId="566"/>
            <ac:picMk id="8" creationId="{C690295A-616C-59AC-CBFA-04A03105E944}"/>
          </ac:picMkLst>
        </pc:picChg>
        <pc:picChg chg="mod ord">
          <ac:chgData name="Phillips, Martin" userId="7f8588cb-833e-4c6d-be2a-175184cdd5d6" providerId="ADAL" clId="{426863FE-3F39-4D34-8BAE-409768F0368D}" dt="2025-09-05T04:42:03.192" v="5841" actId="13244"/>
          <ac:picMkLst>
            <pc:docMk/>
            <pc:sldMk cId="341399054" sldId="566"/>
            <ac:picMk id="20" creationId="{55161C2B-64AB-8B5D-AA47-90FC22F361A9}"/>
          </ac:picMkLst>
        </pc:picChg>
        <pc:picChg chg="add mod ord">
          <ac:chgData name="Phillips, Martin" userId="7f8588cb-833e-4c6d-be2a-175184cdd5d6" providerId="ADAL" clId="{426863FE-3F39-4D34-8BAE-409768F0368D}" dt="2025-09-05T08:03:37.718" v="6568" actId="1076"/>
          <ac:picMkLst>
            <pc:docMk/>
            <pc:sldMk cId="341399054" sldId="566"/>
            <ac:picMk id="22" creationId="{D7F7F1FE-4FB1-46CF-14A5-50DDB5FE365B}"/>
          </ac:picMkLst>
        </pc:picChg>
      </pc:sldChg>
      <pc:sldChg chg="addSp delSp modSp del mod">
        <pc:chgData name="Phillips, Martin" userId="7f8588cb-833e-4c6d-be2a-175184cdd5d6" providerId="ADAL" clId="{426863FE-3F39-4D34-8BAE-409768F0368D}" dt="2025-09-05T08:06:09.676" v="6597" actId="47"/>
        <pc:sldMkLst>
          <pc:docMk/>
          <pc:sldMk cId="1992627858" sldId="567"/>
        </pc:sldMkLst>
        <pc:spChg chg="mod">
          <ac:chgData name="Phillips, Martin" userId="7f8588cb-833e-4c6d-be2a-175184cdd5d6" providerId="ADAL" clId="{426863FE-3F39-4D34-8BAE-409768F0368D}" dt="2025-09-05T03:38:52.969" v="3974" actId="14100"/>
          <ac:spMkLst>
            <pc:docMk/>
            <pc:sldMk cId="1992627858" sldId="567"/>
            <ac:spMk id="2" creationId="{1D6D89E8-1CC5-CBBC-9A9F-E0B0F225E6C2}"/>
          </ac:spMkLst>
        </pc:spChg>
        <pc:spChg chg="mod">
          <ac:chgData name="Phillips, Martin" userId="7f8588cb-833e-4c6d-be2a-175184cdd5d6" providerId="ADAL" clId="{426863FE-3F39-4D34-8BAE-409768F0368D}" dt="2025-09-05T04:43:01.408" v="5850" actId="962"/>
          <ac:spMkLst>
            <pc:docMk/>
            <pc:sldMk cId="1992627858" sldId="567"/>
            <ac:spMk id="4" creationId="{5B77422A-15DA-D3ED-38A6-7A108F514E60}"/>
          </ac:spMkLst>
        </pc:spChg>
        <pc:spChg chg="mod">
          <ac:chgData name="Phillips, Martin" userId="7f8588cb-833e-4c6d-be2a-175184cdd5d6" providerId="ADAL" clId="{426863FE-3F39-4D34-8BAE-409768F0368D}" dt="2025-09-05T04:43:02.569" v="5851" actId="962"/>
          <ac:spMkLst>
            <pc:docMk/>
            <pc:sldMk cId="1992627858" sldId="567"/>
            <ac:spMk id="5" creationId="{75F1A775-93B3-6F50-4946-D6B1C4CFE1E7}"/>
          </ac:spMkLst>
        </pc:spChg>
        <pc:spChg chg="add mod">
          <ac:chgData name="Phillips, Martin" userId="7f8588cb-833e-4c6d-be2a-175184cdd5d6" providerId="ADAL" clId="{426863FE-3F39-4D34-8BAE-409768F0368D}" dt="2025-09-05T04:43:08.424" v="5852" actId="962"/>
          <ac:spMkLst>
            <pc:docMk/>
            <pc:sldMk cId="1992627858" sldId="567"/>
            <ac:spMk id="6" creationId="{9923773E-B851-32B8-44D0-CACBC8EB72BE}"/>
          </ac:spMkLst>
        </pc:spChg>
        <pc:spChg chg="mod ord">
          <ac:chgData name="Phillips, Martin" userId="7f8588cb-833e-4c6d-be2a-175184cdd5d6" providerId="ADAL" clId="{426863FE-3F39-4D34-8BAE-409768F0368D}" dt="2025-09-05T07:19:27.722" v="6045" actId="171"/>
          <ac:spMkLst>
            <pc:docMk/>
            <pc:sldMk cId="1992627858" sldId="567"/>
            <ac:spMk id="11" creationId="{7059083E-F55F-B8FE-5AE3-83F0A6CB4737}"/>
          </ac:spMkLst>
        </pc:spChg>
        <pc:spChg chg="mod ord">
          <ac:chgData name="Phillips, Martin" userId="7f8588cb-833e-4c6d-be2a-175184cdd5d6" providerId="ADAL" clId="{426863FE-3F39-4D34-8BAE-409768F0368D}" dt="2025-09-05T04:44:04.933" v="5858" actId="962"/>
          <ac:spMkLst>
            <pc:docMk/>
            <pc:sldMk cId="1992627858" sldId="567"/>
            <ac:spMk id="12" creationId="{68F10F36-D938-F936-B83F-413753FB5158}"/>
          </ac:spMkLst>
        </pc:spChg>
        <pc:picChg chg="mod">
          <ac:chgData name="Phillips, Martin" userId="7f8588cb-833e-4c6d-be2a-175184cdd5d6" providerId="ADAL" clId="{426863FE-3F39-4D34-8BAE-409768F0368D}" dt="2025-09-05T04:30:52.499" v="5559" actId="962"/>
          <ac:picMkLst>
            <pc:docMk/>
            <pc:sldMk cId="1992627858" sldId="567"/>
            <ac:picMk id="8" creationId="{FA3DC3AE-77CF-0B4E-9E46-0934F6547B23}"/>
          </ac:picMkLst>
        </pc:picChg>
        <pc:picChg chg="mod ord">
          <ac:chgData name="Phillips, Martin" userId="7f8588cb-833e-4c6d-be2a-175184cdd5d6" providerId="ADAL" clId="{426863FE-3F39-4D34-8BAE-409768F0368D}" dt="2025-09-05T04:43:26.216" v="5854" actId="13244"/>
          <ac:picMkLst>
            <pc:docMk/>
            <pc:sldMk cId="1992627858" sldId="567"/>
            <ac:picMk id="10" creationId="{D3EA922F-0645-B6E5-27C4-7617510655D1}"/>
          </ac:picMkLst>
        </pc:picChg>
      </pc:sldChg>
      <pc:sldChg chg="addSp delSp modSp del mod modNotesTx">
        <pc:chgData name="Phillips, Martin" userId="7f8588cb-833e-4c6d-be2a-175184cdd5d6" providerId="ADAL" clId="{426863FE-3F39-4D34-8BAE-409768F0368D}" dt="2025-09-05T08:07:27.172" v="6614" actId="47"/>
        <pc:sldMkLst>
          <pc:docMk/>
          <pc:sldMk cId="2152342372" sldId="568"/>
        </pc:sldMkLst>
        <pc:spChg chg="mod ord">
          <ac:chgData name="Phillips, Martin" userId="7f8588cb-833e-4c6d-be2a-175184cdd5d6" providerId="ADAL" clId="{426863FE-3F39-4D34-8BAE-409768F0368D}" dt="2025-09-05T04:48:02.731" v="5888" actId="13244"/>
          <ac:spMkLst>
            <pc:docMk/>
            <pc:sldMk cId="2152342372" sldId="568"/>
            <ac:spMk id="2" creationId="{68D80B65-E9E6-BCA7-3320-09620B14B80A}"/>
          </ac:spMkLst>
        </pc:spChg>
        <pc:spChg chg="add mod ord">
          <ac:chgData name="Phillips, Martin" userId="7f8588cb-833e-4c6d-be2a-175184cdd5d6" providerId="ADAL" clId="{426863FE-3F39-4D34-8BAE-409768F0368D}" dt="2025-09-05T04:52:48.712" v="5910" actId="13244"/>
          <ac:spMkLst>
            <pc:docMk/>
            <pc:sldMk cId="2152342372" sldId="568"/>
            <ac:spMk id="3" creationId="{CCA5D22D-27A7-F6FA-E60C-278D971AA236}"/>
          </ac:spMkLst>
        </pc:spChg>
        <pc:spChg chg="mod ord">
          <ac:chgData name="Phillips, Martin" userId="7f8588cb-833e-4c6d-be2a-175184cdd5d6" providerId="ADAL" clId="{426863FE-3F39-4D34-8BAE-409768F0368D}" dt="2025-09-05T04:50:34.804" v="5904" actId="13244"/>
          <ac:spMkLst>
            <pc:docMk/>
            <pc:sldMk cId="2152342372" sldId="568"/>
            <ac:spMk id="12" creationId="{3F19FAD9-A07A-16A6-9E49-E1704B1E1988}"/>
          </ac:spMkLst>
        </pc:spChg>
        <pc:spChg chg="mod ord">
          <ac:chgData name="Phillips, Martin" userId="7f8588cb-833e-4c6d-be2a-175184cdd5d6" providerId="ADAL" clId="{426863FE-3F39-4D34-8BAE-409768F0368D}" dt="2025-09-05T04:50:48.701" v="5905" actId="13244"/>
          <ac:spMkLst>
            <pc:docMk/>
            <pc:sldMk cId="2152342372" sldId="568"/>
            <ac:spMk id="13" creationId="{F83D3CCD-DAA0-62B9-D699-C689896882DB}"/>
          </ac:spMkLst>
        </pc:spChg>
        <pc:spChg chg="mod ord">
          <ac:chgData name="Phillips, Martin" userId="7f8588cb-833e-4c6d-be2a-175184cdd5d6" providerId="ADAL" clId="{426863FE-3F39-4D34-8BAE-409768F0368D}" dt="2025-09-05T04:48:04.529" v="5889" actId="13244"/>
          <ac:spMkLst>
            <pc:docMk/>
            <pc:sldMk cId="2152342372" sldId="568"/>
            <ac:spMk id="18" creationId="{2DBE2E37-27BE-2128-98EB-2B659EDF81AA}"/>
          </ac:spMkLst>
        </pc:spChg>
        <pc:picChg chg="mod ord">
          <ac:chgData name="Phillips, Martin" userId="7f8588cb-833e-4c6d-be2a-175184cdd5d6" providerId="ADAL" clId="{426863FE-3F39-4D34-8BAE-409768F0368D}" dt="2025-09-05T04:52:51.330" v="5911" actId="13244"/>
          <ac:picMkLst>
            <pc:docMk/>
            <pc:sldMk cId="2152342372" sldId="568"/>
            <ac:picMk id="6" creationId="{2605905F-E4A9-5C69-4E5E-EB7ABAF07BFC}"/>
          </ac:picMkLst>
        </pc:picChg>
        <pc:picChg chg="mod ord">
          <ac:chgData name="Phillips, Martin" userId="7f8588cb-833e-4c6d-be2a-175184cdd5d6" providerId="ADAL" clId="{426863FE-3F39-4D34-8BAE-409768F0368D}" dt="2025-09-05T04:47:00.539" v="5878" actId="1076"/>
          <ac:picMkLst>
            <pc:docMk/>
            <pc:sldMk cId="2152342372" sldId="568"/>
            <ac:picMk id="11" creationId="{CECB5D92-F367-CBFA-9228-1CE2D1947ED0}"/>
          </ac:picMkLst>
        </pc:picChg>
      </pc:sldChg>
      <pc:sldChg chg="addSp delSp modSp del mod modNotesTx">
        <pc:chgData name="Phillips, Martin" userId="7f8588cb-833e-4c6d-be2a-175184cdd5d6" providerId="ADAL" clId="{426863FE-3F39-4D34-8BAE-409768F0368D}" dt="2025-09-02T09:22:41.066" v="1566" actId="47"/>
        <pc:sldMkLst>
          <pc:docMk/>
          <pc:sldMk cId="815733164" sldId="569"/>
        </pc:sldMkLst>
      </pc:sldChg>
      <pc:sldChg chg="addSp delSp modSp mod modAnim modNotesTx">
        <pc:chgData name="Phillips, Martin" userId="7f8588cb-833e-4c6d-be2a-175184cdd5d6" providerId="ADAL" clId="{426863FE-3F39-4D34-8BAE-409768F0368D}" dt="2025-09-05T09:10:13.489" v="6745" actId="14100"/>
        <pc:sldMkLst>
          <pc:docMk/>
          <pc:sldMk cId="3946675976" sldId="570"/>
        </pc:sldMkLst>
        <pc:spChg chg="mod ord">
          <ac:chgData name="Phillips, Martin" userId="7f8588cb-833e-4c6d-be2a-175184cdd5d6" providerId="ADAL" clId="{426863FE-3F39-4D34-8BAE-409768F0368D}" dt="2025-09-05T04:55:17.010" v="5930" actId="13244"/>
          <ac:spMkLst>
            <pc:docMk/>
            <pc:sldMk cId="3946675976" sldId="570"/>
            <ac:spMk id="2" creationId="{631EBCA2-F6F3-7139-2F32-C39DC05498DA}"/>
          </ac:spMkLst>
        </pc:spChg>
        <pc:spChg chg="add del mod">
          <ac:chgData name="Phillips, Martin" userId="7f8588cb-833e-4c6d-be2a-175184cdd5d6" providerId="ADAL" clId="{426863FE-3F39-4D34-8BAE-409768F0368D}" dt="2025-09-05T03:41:16.046" v="3980" actId="478"/>
          <ac:spMkLst>
            <pc:docMk/>
            <pc:sldMk cId="3946675976" sldId="570"/>
            <ac:spMk id="3" creationId="{19DB8FD3-F710-FDAD-E7A4-6A60D0BD8C5E}"/>
          </ac:spMkLst>
        </pc:spChg>
        <pc:spChg chg="ord">
          <ac:chgData name="Phillips, Martin" userId="7f8588cb-833e-4c6d-be2a-175184cdd5d6" providerId="ADAL" clId="{426863FE-3F39-4D34-8BAE-409768F0368D}" dt="2025-09-05T08:18:05.227" v="6698" actId="13244"/>
          <ac:spMkLst>
            <pc:docMk/>
            <pc:sldMk cId="3946675976" sldId="570"/>
            <ac:spMk id="5" creationId="{729CEEB6-C42A-C357-696E-02D719D45D0C}"/>
          </ac:spMkLst>
        </pc:spChg>
        <pc:spChg chg="ord">
          <ac:chgData name="Phillips, Martin" userId="7f8588cb-833e-4c6d-be2a-175184cdd5d6" providerId="ADAL" clId="{426863FE-3F39-4D34-8BAE-409768F0368D}" dt="2025-09-05T08:18:03.350" v="6697" actId="13244"/>
          <ac:spMkLst>
            <pc:docMk/>
            <pc:sldMk cId="3946675976" sldId="570"/>
            <ac:spMk id="6" creationId="{2D34005E-555C-2975-7251-FCFEDB96BF49}"/>
          </ac:spMkLst>
        </pc:spChg>
        <pc:spChg chg="del mod topLvl">
          <ac:chgData name="Phillips, Martin" userId="7f8588cb-833e-4c6d-be2a-175184cdd5d6" providerId="ADAL" clId="{426863FE-3F39-4D34-8BAE-409768F0368D}" dt="2025-09-05T08:12:06.340" v="6671" actId="478"/>
          <ac:spMkLst>
            <pc:docMk/>
            <pc:sldMk cId="3946675976" sldId="570"/>
            <ac:spMk id="7" creationId="{72CB008F-D7CB-2C7E-DAAF-6CA8C2A93484}"/>
          </ac:spMkLst>
        </pc:spChg>
        <pc:spChg chg="add del mod ord">
          <ac:chgData name="Phillips, Martin" userId="7f8588cb-833e-4c6d-be2a-175184cdd5d6" providerId="ADAL" clId="{426863FE-3F39-4D34-8BAE-409768F0368D}" dt="2025-09-05T08:09:10.535" v="6628" actId="478"/>
          <ac:spMkLst>
            <pc:docMk/>
            <pc:sldMk cId="3946675976" sldId="570"/>
            <ac:spMk id="11" creationId="{9749BEDC-15DF-7FF4-82D2-F029E8F37991}"/>
          </ac:spMkLst>
        </pc:spChg>
        <pc:spChg chg="del mod ord">
          <ac:chgData name="Phillips, Martin" userId="7f8588cb-833e-4c6d-be2a-175184cdd5d6" providerId="ADAL" clId="{426863FE-3F39-4D34-8BAE-409768F0368D}" dt="2025-09-05T08:10:13.635" v="6655" actId="21"/>
          <ac:spMkLst>
            <pc:docMk/>
            <pc:sldMk cId="3946675976" sldId="570"/>
            <ac:spMk id="12" creationId="{C07D5DE8-8D18-AFA5-4FA5-ED2E411A9DFF}"/>
          </ac:spMkLst>
        </pc:spChg>
        <pc:spChg chg="mod">
          <ac:chgData name="Phillips, Martin" userId="7f8588cb-833e-4c6d-be2a-175184cdd5d6" providerId="ADAL" clId="{426863FE-3F39-4D34-8BAE-409768F0368D}" dt="2025-09-05T04:55:11.494" v="5928" actId="962"/>
          <ac:spMkLst>
            <pc:docMk/>
            <pc:sldMk cId="3946675976" sldId="570"/>
            <ac:spMk id="13" creationId="{BEFE86F7-DD22-289C-438C-9E998C561EB8}"/>
          </ac:spMkLst>
        </pc:spChg>
        <pc:spChg chg="mod">
          <ac:chgData name="Phillips, Martin" userId="7f8588cb-833e-4c6d-be2a-175184cdd5d6" providerId="ADAL" clId="{426863FE-3F39-4D34-8BAE-409768F0368D}" dt="2025-09-05T04:55:12.284" v="5929" actId="962"/>
          <ac:spMkLst>
            <pc:docMk/>
            <pc:sldMk cId="3946675976" sldId="570"/>
            <ac:spMk id="14" creationId="{812A6F19-315F-1256-F565-267FD40456B2}"/>
          </ac:spMkLst>
        </pc:spChg>
        <pc:spChg chg="del mod topLvl">
          <ac:chgData name="Phillips, Martin" userId="7f8588cb-833e-4c6d-be2a-175184cdd5d6" providerId="ADAL" clId="{426863FE-3F39-4D34-8BAE-409768F0368D}" dt="2025-09-05T08:10:05.968" v="6647" actId="478"/>
          <ac:spMkLst>
            <pc:docMk/>
            <pc:sldMk cId="3946675976" sldId="570"/>
            <ac:spMk id="16" creationId="{4D96F400-C77F-3099-F14E-1A6BC1E7F717}"/>
          </ac:spMkLst>
        </pc:spChg>
        <pc:spChg chg="add mod ord">
          <ac:chgData name="Phillips, Martin" userId="7f8588cb-833e-4c6d-be2a-175184cdd5d6" providerId="ADAL" clId="{426863FE-3F39-4D34-8BAE-409768F0368D}" dt="2025-09-05T08:18:28.878" v="6699" actId="13244"/>
          <ac:spMkLst>
            <pc:docMk/>
            <pc:sldMk cId="3946675976" sldId="570"/>
            <ac:spMk id="17" creationId="{C07D5DE8-8D18-AFA5-4FA5-ED2E411A9DFF}"/>
          </ac:spMkLst>
        </pc:spChg>
        <pc:grpChg chg="add del mod">
          <ac:chgData name="Phillips, Martin" userId="7f8588cb-833e-4c6d-be2a-175184cdd5d6" providerId="ADAL" clId="{426863FE-3F39-4D34-8BAE-409768F0368D}" dt="2025-09-05T08:09:26.796" v="6639" actId="478"/>
          <ac:grpSpMkLst>
            <pc:docMk/>
            <pc:sldMk cId="3946675976" sldId="570"/>
            <ac:grpSpMk id="3" creationId="{3C627037-4D42-6E6B-C4A6-82C97DDFD243}"/>
          </ac:grpSpMkLst>
        </pc:grpChg>
        <pc:grpChg chg="add del mod">
          <ac:chgData name="Phillips, Martin" userId="7f8588cb-833e-4c6d-be2a-175184cdd5d6" providerId="ADAL" clId="{426863FE-3F39-4D34-8BAE-409768F0368D}" dt="2025-09-05T08:10:05.968" v="6647" actId="478"/>
          <ac:grpSpMkLst>
            <pc:docMk/>
            <pc:sldMk cId="3946675976" sldId="570"/>
            <ac:grpSpMk id="9" creationId="{68FF16A8-AE22-8D96-CECC-DEB4E4979D7F}"/>
          </ac:grpSpMkLst>
        </pc:grpChg>
        <pc:picChg chg="del mod ord topLvl">
          <ac:chgData name="Phillips, Martin" userId="7f8588cb-833e-4c6d-be2a-175184cdd5d6" providerId="ADAL" clId="{426863FE-3F39-4D34-8BAE-409768F0368D}" dt="2025-09-05T08:09:26.796" v="6639" actId="478"/>
          <ac:picMkLst>
            <pc:docMk/>
            <pc:sldMk cId="3946675976" sldId="570"/>
            <ac:picMk id="4" creationId="{138CD846-B300-5D65-AD7A-56B25E623C62}"/>
          </ac:picMkLst>
        </pc:picChg>
        <pc:picChg chg="mod ord">
          <ac:chgData name="Phillips, Martin" userId="7f8588cb-833e-4c6d-be2a-175184cdd5d6" providerId="ADAL" clId="{426863FE-3F39-4D34-8BAE-409768F0368D}" dt="2025-09-05T08:17:47.349" v="6695" actId="13244"/>
          <ac:picMkLst>
            <pc:docMk/>
            <pc:sldMk cId="3946675976" sldId="570"/>
            <ac:picMk id="8" creationId="{4F4A667E-8CD3-A437-054A-EA854ED818DD}"/>
          </ac:picMkLst>
        </pc:picChg>
        <pc:picChg chg="mod">
          <ac:chgData name="Phillips, Martin" userId="7f8588cb-833e-4c6d-be2a-175184cdd5d6" providerId="ADAL" clId="{426863FE-3F39-4D34-8BAE-409768F0368D}" dt="2025-09-05T04:29:28.440" v="5401" actId="962"/>
          <ac:picMkLst>
            <pc:docMk/>
            <pc:sldMk cId="3946675976" sldId="570"/>
            <ac:picMk id="10" creationId="{57E28246-8590-2503-51CB-ECCC4EBE17E6}"/>
          </ac:picMkLst>
        </pc:picChg>
        <pc:picChg chg="mod ord topLvl">
          <ac:chgData name="Phillips, Martin" userId="7f8588cb-833e-4c6d-be2a-175184cdd5d6" providerId="ADAL" clId="{426863FE-3F39-4D34-8BAE-409768F0368D}" dt="2025-09-05T09:10:13.489" v="6745" actId="14100"/>
          <ac:picMkLst>
            <pc:docMk/>
            <pc:sldMk cId="3946675976" sldId="570"/>
            <ac:picMk id="15" creationId="{316C0FDA-C1BB-8574-EE2C-BF63162AB0E6}"/>
          </ac:picMkLst>
        </pc:picChg>
      </pc:sldChg>
      <pc:sldChg chg="del">
        <pc:chgData name="Phillips, Martin" userId="7f8588cb-833e-4c6d-be2a-175184cdd5d6" providerId="ADAL" clId="{426863FE-3F39-4D34-8BAE-409768F0368D}" dt="2025-09-04T13:31:49.063" v="3615" actId="47"/>
        <pc:sldMkLst>
          <pc:docMk/>
          <pc:sldMk cId="1312322743" sldId="584"/>
        </pc:sldMkLst>
      </pc:sldChg>
      <pc:sldChg chg="modSp mod modAnim modNotesTx">
        <pc:chgData name="Phillips, Martin" userId="7f8588cb-833e-4c6d-be2a-175184cdd5d6" providerId="ADAL" clId="{426863FE-3F39-4D34-8BAE-409768F0368D}" dt="2025-09-05T07:02:46.636" v="5943" actId="20577"/>
        <pc:sldMkLst>
          <pc:docMk/>
          <pc:sldMk cId="680364889" sldId="585"/>
        </pc:sldMkLst>
        <pc:spChg chg="mod">
          <ac:chgData name="Phillips, Martin" userId="7f8588cb-833e-4c6d-be2a-175184cdd5d6" providerId="ADAL" clId="{426863FE-3F39-4D34-8BAE-409768F0368D}" dt="2025-09-05T03:31:12.511" v="3831" actId="14100"/>
          <ac:spMkLst>
            <pc:docMk/>
            <pc:sldMk cId="680364889" sldId="585"/>
            <ac:spMk id="2" creationId="{37AE2418-D384-F146-1C33-21A5BDC2B9B2}"/>
          </ac:spMkLst>
        </pc:spChg>
        <pc:spChg chg="mod">
          <ac:chgData name="Phillips, Martin" userId="7f8588cb-833e-4c6d-be2a-175184cdd5d6" providerId="ADAL" clId="{426863FE-3F39-4D34-8BAE-409768F0368D}" dt="2025-09-05T07:02:46.636" v="5943" actId="20577"/>
          <ac:spMkLst>
            <pc:docMk/>
            <pc:sldMk cId="680364889" sldId="585"/>
            <ac:spMk id="6" creationId="{C58D7FA2-052B-2BE3-89B2-7BFEE8018858}"/>
          </ac:spMkLst>
        </pc:spChg>
        <pc:picChg chg="mod">
          <ac:chgData name="Phillips, Martin" userId="7f8588cb-833e-4c6d-be2a-175184cdd5d6" providerId="ADAL" clId="{426863FE-3F39-4D34-8BAE-409768F0368D}" dt="2025-09-05T04:16:45.823" v="4970" actId="962"/>
          <ac:picMkLst>
            <pc:docMk/>
            <pc:sldMk cId="680364889" sldId="585"/>
            <ac:picMk id="5" creationId="{4E046B44-24CA-0DFB-F340-732FB281195F}"/>
          </ac:picMkLst>
        </pc:picChg>
      </pc:sldChg>
      <pc:sldChg chg="delSp modSp del mod ord modNotesTx">
        <pc:chgData name="Phillips, Martin" userId="7f8588cb-833e-4c6d-be2a-175184cdd5d6" providerId="ADAL" clId="{426863FE-3F39-4D34-8BAE-409768F0368D}" dt="2025-09-05T08:00:44.892" v="6522" actId="47"/>
        <pc:sldMkLst>
          <pc:docMk/>
          <pc:sldMk cId="1216924654" sldId="586"/>
        </pc:sldMkLst>
        <pc:spChg chg="mod">
          <ac:chgData name="Phillips, Martin" userId="7f8588cb-833e-4c6d-be2a-175184cdd5d6" providerId="ADAL" clId="{426863FE-3F39-4D34-8BAE-409768F0368D}" dt="2025-09-05T03:32:16.793" v="3842" actId="255"/>
          <ac:spMkLst>
            <pc:docMk/>
            <pc:sldMk cId="1216924654" sldId="586"/>
            <ac:spMk id="2" creationId="{00C6F5CE-0A0C-5F8D-1531-1866820EFD80}"/>
          </ac:spMkLst>
        </pc:spChg>
        <pc:spChg chg="mod">
          <ac:chgData name="Phillips, Martin" userId="7f8588cb-833e-4c6d-be2a-175184cdd5d6" providerId="ADAL" clId="{426863FE-3F39-4D34-8BAE-409768F0368D}" dt="2025-09-05T04:36:45.083" v="5790" actId="962"/>
          <ac:spMkLst>
            <pc:docMk/>
            <pc:sldMk cId="1216924654" sldId="586"/>
            <ac:spMk id="3" creationId="{282A27A5-C8CF-AF80-2CB0-F4353719A23A}"/>
          </ac:spMkLst>
        </pc:spChg>
        <pc:spChg chg="mod">
          <ac:chgData name="Phillips, Martin" userId="7f8588cb-833e-4c6d-be2a-175184cdd5d6" providerId="ADAL" clId="{426863FE-3F39-4D34-8BAE-409768F0368D}" dt="2025-09-05T04:36:45.982" v="5791" actId="962"/>
          <ac:spMkLst>
            <pc:docMk/>
            <pc:sldMk cId="1216924654" sldId="586"/>
            <ac:spMk id="4" creationId="{C2DEAE0C-169F-4EC0-08F3-B70536A74946}"/>
          </ac:spMkLst>
        </pc:spChg>
        <pc:spChg chg="del">
          <ac:chgData name="Phillips, Martin" userId="7f8588cb-833e-4c6d-be2a-175184cdd5d6" providerId="ADAL" clId="{426863FE-3F39-4D34-8BAE-409768F0368D}" dt="2025-09-05T04:21:29.483" v="4992" actId="478"/>
          <ac:spMkLst>
            <pc:docMk/>
            <pc:sldMk cId="1216924654" sldId="586"/>
            <ac:spMk id="5" creationId="{F273D4BC-BB4D-27C0-EE49-43006E773981}"/>
          </ac:spMkLst>
        </pc:spChg>
        <pc:spChg chg="mod ord">
          <ac:chgData name="Phillips, Martin" userId="7f8588cb-833e-4c6d-be2a-175184cdd5d6" providerId="ADAL" clId="{426863FE-3F39-4D34-8BAE-409768F0368D}" dt="2025-09-05T07:18:23.699" v="6009" actId="14100"/>
          <ac:spMkLst>
            <pc:docMk/>
            <pc:sldMk cId="1216924654" sldId="586"/>
            <ac:spMk id="6" creationId="{A2DE6159-7100-3051-5C03-B5BAFD33B682}"/>
          </ac:spMkLst>
        </pc:spChg>
        <pc:spChg chg="del">
          <ac:chgData name="Phillips, Martin" userId="7f8588cb-833e-4c6d-be2a-175184cdd5d6" providerId="ADAL" clId="{426863FE-3F39-4D34-8BAE-409768F0368D}" dt="2025-09-05T04:37:59.861" v="5803" actId="478"/>
          <ac:spMkLst>
            <pc:docMk/>
            <pc:sldMk cId="1216924654" sldId="586"/>
            <ac:spMk id="9" creationId="{7336722A-17D5-D4D0-A28F-28D0A82C4D75}"/>
          </ac:spMkLst>
        </pc:spChg>
        <pc:spChg chg="mod ord">
          <ac:chgData name="Phillips, Martin" userId="7f8588cb-833e-4c6d-be2a-175184cdd5d6" providerId="ADAL" clId="{426863FE-3F39-4D34-8BAE-409768F0368D}" dt="2025-09-05T04:37:52.283" v="5802" actId="13244"/>
          <ac:spMkLst>
            <pc:docMk/>
            <pc:sldMk cId="1216924654" sldId="586"/>
            <ac:spMk id="14" creationId="{BD52EB34-2FDD-ED00-3BFC-6906F519F6B0}"/>
          </ac:spMkLst>
        </pc:spChg>
        <pc:spChg chg="ord">
          <ac:chgData name="Phillips, Martin" userId="7f8588cb-833e-4c6d-be2a-175184cdd5d6" providerId="ADAL" clId="{426863FE-3F39-4D34-8BAE-409768F0368D}" dt="2025-09-05T04:38:15.913" v="5804" actId="13244"/>
          <ac:spMkLst>
            <pc:docMk/>
            <pc:sldMk cId="1216924654" sldId="586"/>
            <ac:spMk id="59" creationId="{97EE2DCF-8EAE-98C1-2368-1B5F547D8E99}"/>
          </ac:spMkLst>
        </pc:spChg>
        <pc:picChg chg="mod">
          <ac:chgData name="Phillips, Martin" userId="7f8588cb-833e-4c6d-be2a-175184cdd5d6" providerId="ADAL" clId="{426863FE-3F39-4D34-8BAE-409768F0368D}" dt="2025-09-05T04:21:20.123" v="4991" actId="962"/>
          <ac:picMkLst>
            <pc:docMk/>
            <pc:sldMk cId="1216924654" sldId="586"/>
            <ac:picMk id="8" creationId="{D868733F-36C9-B78D-726F-8F04C7800147}"/>
          </ac:picMkLst>
        </pc:picChg>
        <pc:picChg chg="mod">
          <ac:chgData name="Phillips, Martin" userId="7f8588cb-833e-4c6d-be2a-175184cdd5d6" providerId="ADAL" clId="{426863FE-3F39-4D34-8BAE-409768F0368D}" dt="2025-09-05T04:21:15.799" v="4989" actId="962"/>
          <ac:picMkLst>
            <pc:docMk/>
            <pc:sldMk cId="1216924654" sldId="586"/>
            <ac:picMk id="10" creationId="{2CBA43DE-980C-6745-25EF-D0B84A177827}"/>
          </ac:picMkLst>
        </pc:picChg>
      </pc:sldChg>
      <pc:sldChg chg="addSp delSp modSp add del mod modNotesTx">
        <pc:chgData name="Phillips, Martin" userId="7f8588cb-833e-4c6d-be2a-175184cdd5d6" providerId="ADAL" clId="{426863FE-3F39-4D34-8BAE-409768F0368D}" dt="2025-09-05T08:09:01.284" v="6625" actId="47"/>
        <pc:sldMkLst>
          <pc:docMk/>
          <pc:sldMk cId="2910438086" sldId="587"/>
        </pc:sldMkLst>
        <pc:spChg chg="mod ord">
          <ac:chgData name="Phillips, Martin" userId="7f8588cb-833e-4c6d-be2a-175184cdd5d6" providerId="ADAL" clId="{426863FE-3F39-4D34-8BAE-409768F0368D}" dt="2025-09-05T07:46:50.859" v="6310" actId="20577"/>
          <ac:spMkLst>
            <pc:docMk/>
            <pc:sldMk cId="2910438086" sldId="587"/>
            <ac:spMk id="2" creationId="{14B8F676-BB74-C997-DCF3-4B59452D91EF}"/>
          </ac:spMkLst>
        </pc:spChg>
        <pc:spChg chg="mod ord">
          <ac:chgData name="Phillips, Martin" userId="7f8588cb-833e-4c6d-be2a-175184cdd5d6" providerId="ADAL" clId="{426863FE-3F39-4D34-8BAE-409768F0368D}" dt="2025-09-05T04:53:53.057" v="5917" actId="1076"/>
          <ac:spMkLst>
            <pc:docMk/>
            <pc:sldMk cId="2910438086" sldId="587"/>
            <ac:spMk id="3" creationId="{D5C77108-BC35-3544-31E3-07004E2B5EEE}"/>
          </ac:spMkLst>
        </pc:spChg>
        <pc:spChg chg="mod">
          <ac:chgData name="Phillips, Martin" userId="7f8588cb-833e-4c6d-be2a-175184cdd5d6" providerId="ADAL" clId="{426863FE-3F39-4D34-8BAE-409768F0368D}" dt="2025-09-05T04:33:58.443" v="5746" actId="962"/>
          <ac:spMkLst>
            <pc:docMk/>
            <pc:sldMk cId="2910438086" sldId="587"/>
            <ac:spMk id="5" creationId="{D2889C81-F7F2-3E4D-3C49-C2110FE013B6}"/>
          </ac:spMkLst>
        </pc:spChg>
        <pc:spChg chg="del mod ord">
          <ac:chgData name="Phillips, Martin" userId="7f8588cb-833e-4c6d-be2a-175184cdd5d6" providerId="ADAL" clId="{426863FE-3F39-4D34-8BAE-409768F0368D}" dt="2025-09-05T04:54:11.096" v="5921" actId="478"/>
          <ac:spMkLst>
            <pc:docMk/>
            <pc:sldMk cId="2910438086" sldId="587"/>
            <ac:spMk id="7" creationId="{7FB8D38E-0D30-226A-5B3C-58D754D0C803}"/>
          </ac:spMkLst>
        </pc:spChg>
        <pc:spChg chg="mod ord">
          <ac:chgData name="Phillips, Martin" userId="7f8588cb-833e-4c6d-be2a-175184cdd5d6" providerId="ADAL" clId="{426863FE-3F39-4D34-8BAE-409768F0368D}" dt="2025-09-05T04:54:28.730" v="5923" actId="13244"/>
          <ac:spMkLst>
            <pc:docMk/>
            <pc:sldMk cId="2910438086" sldId="587"/>
            <ac:spMk id="11" creationId="{D0B7901D-D74E-C41B-1175-C1E8C46D2DFD}"/>
          </ac:spMkLst>
        </pc:spChg>
        <pc:spChg chg="mod ord">
          <ac:chgData name="Phillips, Martin" userId="7f8588cb-833e-4c6d-be2a-175184cdd5d6" providerId="ADAL" clId="{426863FE-3F39-4D34-8BAE-409768F0368D}" dt="2025-09-05T04:54:45.369" v="5926" actId="13244"/>
          <ac:spMkLst>
            <pc:docMk/>
            <pc:sldMk cId="2910438086" sldId="587"/>
            <ac:spMk id="12" creationId="{24D967E6-ACE3-CFFB-242D-C5151A581C22}"/>
          </ac:spMkLst>
        </pc:spChg>
        <pc:spChg chg="mod ord">
          <ac:chgData name="Phillips, Martin" userId="7f8588cb-833e-4c6d-be2a-175184cdd5d6" providerId="ADAL" clId="{426863FE-3F39-4D34-8BAE-409768F0368D}" dt="2025-09-05T04:54:41.187" v="5924" actId="13244"/>
          <ac:spMkLst>
            <pc:docMk/>
            <pc:sldMk cId="2910438086" sldId="587"/>
            <ac:spMk id="18" creationId="{DC8FE975-B074-0355-98B7-385F1B0DA165}"/>
          </ac:spMkLst>
        </pc:spChg>
        <pc:spChg chg="mod">
          <ac:chgData name="Phillips, Martin" userId="7f8588cb-833e-4c6d-be2a-175184cdd5d6" providerId="ADAL" clId="{426863FE-3F39-4D34-8BAE-409768F0368D}" dt="2025-09-05T04:34:01.204" v="5751" actId="962"/>
          <ac:spMkLst>
            <pc:docMk/>
            <pc:sldMk cId="2910438086" sldId="587"/>
            <ac:spMk id="22" creationId="{5FA911AD-9230-B533-25DB-2A042617631E}"/>
          </ac:spMkLst>
        </pc:spChg>
        <pc:spChg chg="mod">
          <ac:chgData name="Phillips, Martin" userId="7f8588cb-833e-4c6d-be2a-175184cdd5d6" providerId="ADAL" clId="{426863FE-3F39-4D34-8BAE-409768F0368D}" dt="2025-09-05T04:34:01.747" v="5752" actId="962"/>
          <ac:spMkLst>
            <pc:docMk/>
            <pc:sldMk cId="2910438086" sldId="587"/>
            <ac:spMk id="23" creationId="{40EB890B-6491-050B-4353-C95ACD38BF5A}"/>
          </ac:spMkLst>
        </pc:spChg>
        <pc:spChg chg="mod">
          <ac:chgData name="Phillips, Martin" userId="7f8588cb-833e-4c6d-be2a-175184cdd5d6" providerId="ADAL" clId="{426863FE-3F39-4D34-8BAE-409768F0368D}" dt="2025-09-05T04:34:06.099" v="5760" actId="962"/>
          <ac:spMkLst>
            <pc:docMk/>
            <pc:sldMk cId="2910438086" sldId="587"/>
            <ac:spMk id="37" creationId="{A7CC7EA8-9312-A1E2-A802-788E3B94B488}"/>
          </ac:spMkLst>
        </pc:spChg>
        <pc:spChg chg="mod">
          <ac:chgData name="Phillips, Martin" userId="7f8588cb-833e-4c6d-be2a-175184cdd5d6" providerId="ADAL" clId="{426863FE-3F39-4D34-8BAE-409768F0368D}" dt="2025-09-05T04:34:06.744" v="5761" actId="962"/>
          <ac:spMkLst>
            <pc:docMk/>
            <pc:sldMk cId="2910438086" sldId="587"/>
            <ac:spMk id="38" creationId="{37CCB107-DCE5-1E44-15FA-F27F1EDF7BF5}"/>
          </ac:spMkLst>
        </pc:spChg>
        <pc:spChg chg="mod">
          <ac:chgData name="Phillips, Martin" userId="7f8588cb-833e-4c6d-be2a-175184cdd5d6" providerId="ADAL" clId="{426863FE-3F39-4D34-8BAE-409768F0368D}" dt="2025-09-05T04:34:07.358" v="5762" actId="962"/>
          <ac:spMkLst>
            <pc:docMk/>
            <pc:sldMk cId="2910438086" sldId="587"/>
            <ac:spMk id="41" creationId="{15DA5BC3-DE2B-35AA-39B2-05F0F3CEC5D5}"/>
          </ac:spMkLst>
        </pc:spChg>
        <pc:spChg chg="mod">
          <ac:chgData name="Phillips, Martin" userId="7f8588cb-833e-4c6d-be2a-175184cdd5d6" providerId="ADAL" clId="{426863FE-3F39-4D34-8BAE-409768F0368D}" dt="2025-09-05T04:34:13.450" v="5772" actId="962"/>
          <ac:spMkLst>
            <pc:docMk/>
            <pc:sldMk cId="2910438086" sldId="587"/>
            <ac:spMk id="64" creationId="{0DE49938-2419-258E-FF6C-067352D54B6A}"/>
          </ac:spMkLst>
        </pc:spChg>
        <pc:spChg chg="mod">
          <ac:chgData name="Phillips, Martin" userId="7f8588cb-833e-4c6d-be2a-175184cdd5d6" providerId="ADAL" clId="{426863FE-3F39-4D34-8BAE-409768F0368D}" dt="2025-09-05T04:34:15.115" v="5775" actId="962"/>
          <ac:spMkLst>
            <pc:docMk/>
            <pc:sldMk cId="2910438086" sldId="587"/>
            <ac:spMk id="68" creationId="{C1A8BE99-1CF8-75AD-0CD9-0C2B2963E95B}"/>
          </ac:spMkLst>
        </pc:spChg>
        <pc:spChg chg="mod">
          <ac:chgData name="Phillips, Martin" userId="7f8588cb-833e-4c6d-be2a-175184cdd5d6" providerId="ADAL" clId="{426863FE-3F39-4D34-8BAE-409768F0368D}" dt="2025-09-05T04:34:15.695" v="5776" actId="962"/>
          <ac:spMkLst>
            <pc:docMk/>
            <pc:sldMk cId="2910438086" sldId="587"/>
            <ac:spMk id="71" creationId="{7E967A6C-B0F6-29A4-61CA-6D2C9557FAE0}"/>
          </ac:spMkLst>
        </pc:spChg>
        <pc:spChg chg="mod">
          <ac:chgData name="Phillips, Martin" userId="7f8588cb-833e-4c6d-be2a-175184cdd5d6" providerId="ADAL" clId="{426863FE-3F39-4D34-8BAE-409768F0368D}" dt="2025-09-05T04:34:16.243" v="5777" actId="962"/>
          <ac:spMkLst>
            <pc:docMk/>
            <pc:sldMk cId="2910438086" sldId="587"/>
            <ac:spMk id="74" creationId="{80BE504E-37F5-F7CF-B8CC-94578077C52C}"/>
          </ac:spMkLst>
        </pc:spChg>
        <pc:picChg chg="mod">
          <ac:chgData name="Phillips, Martin" userId="7f8588cb-833e-4c6d-be2a-175184cdd5d6" providerId="ADAL" clId="{426863FE-3F39-4D34-8BAE-409768F0368D}" dt="2025-09-05T04:53:56.708" v="5919" actId="1076"/>
          <ac:picMkLst>
            <pc:docMk/>
            <pc:sldMk cId="2910438086" sldId="587"/>
            <ac:picMk id="6" creationId="{147914A2-3426-D0CF-BD40-3882BFBA7312}"/>
          </ac:picMkLst>
        </pc:picChg>
        <pc:picChg chg="mod ord">
          <ac:chgData name="Phillips, Martin" userId="7f8588cb-833e-4c6d-be2a-175184cdd5d6" providerId="ADAL" clId="{426863FE-3F39-4D34-8BAE-409768F0368D}" dt="2025-09-05T04:54:59.796" v="5927" actId="13244"/>
          <ac:picMkLst>
            <pc:docMk/>
            <pc:sldMk cId="2910438086" sldId="587"/>
            <ac:picMk id="40" creationId="{20A285EA-D3A8-43D3-38FA-DD117AC03C53}"/>
          </ac:picMkLst>
        </pc:picChg>
        <pc:cxnChg chg="mod">
          <ac:chgData name="Phillips, Martin" userId="7f8588cb-833e-4c6d-be2a-175184cdd5d6" providerId="ADAL" clId="{426863FE-3F39-4D34-8BAE-409768F0368D}" dt="2025-09-05T04:33:59.035" v="5747" actId="962"/>
          <ac:cxnSpMkLst>
            <pc:docMk/>
            <pc:sldMk cId="2910438086" sldId="587"/>
            <ac:cxnSpMk id="8" creationId="{936C694D-7D13-DB55-A204-974CAAEF239C}"/>
          </ac:cxnSpMkLst>
        </pc:cxnChg>
        <pc:cxnChg chg="mod">
          <ac:chgData name="Phillips, Martin" userId="7f8588cb-833e-4c6d-be2a-175184cdd5d6" providerId="ADAL" clId="{426863FE-3F39-4D34-8BAE-409768F0368D}" dt="2025-09-05T04:33:59.556" v="5748" actId="962"/>
          <ac:cxnSpMkLst>
            <pc:docMk/>
            <pc:sldMk cId="2910438086" sldId="587"/>
            <ac:cxnSpMk id="9" creationId="{1299A17F-F734-5D98-4A60-82B5DCAD1F7F}"/>
          </ac:cxnSpMkLst>
        </pc:cxnChg>
        <pc:cxnChg chg="mod">
          <ac:chgData name="Phillips, Martin" userId="7f8588cb-833e-4c6d-be2a-175184cdd5d6" providerId="ADAL" clId="{426863FE-3F39-4D34-8BAE-409768F0368D}" dt="2025-09-05T04:34:18.037" v="5780" actId="962"/>
          <ac:cxnSpMkLst>
            <pc:docMk/>
            <pc:sldMk cId="2910438086" sldId="587"/>
            <ac:cxnSpMk id="10" creationId="{2CA0A627-5D44-CB03-01BF-86CC58468C0A}"/>
          </ac:cxnSpMkLst>
        </pc:cxnChg>
        <pc:cxnChg chg="mod">
          <ac:chgData name="Phillips, Martin" userId="7f8588cb-833e-4c6d-be2a-175184cdd5d6" providerId="ADAL" clId="{426863FE-3F39-4D34-8BAE-409768F0368D}" dt="2025-09-05T04:34:00.141" v="5749" actId="962"/>
          <ac:cxnSpMkLst>
            <pc:docMk/>
            <pc:sldMk cId="2910438086" sldId="587"/>
            <ac:cxnSpMk id="16" creationId="{BBCB985F-CEE4-91B1-04C1-95ED4D142D65}"/>
          </ac:cxnSpMkLst>
        </pc:cxnChg>
        <pc:cxnChg chg="mod">
          <ac:chgData name="Phillips, Martin" userId="7f8588cb-833e-4c6d-be2a-175184cdd5d6" providerId="ADAL" clId="{426863FE-3F39-4D34-8BAE-409768F0368D}" dt="2025-09-05T04:34:00.678" v="5750" actId="962"/>
          <ac:cxnSpMkLst>
            <pc:docMk/>
            <pc:sldMk cId="2910438086" sldId="587"/>
            <ac:cxnSpMk id="20" creationId="{1F6399F4-4FF6-B88B-D6EE-2415D9061E15}"/>
          </ac:cxnSpMkLst>
        </pc:cxnChg>
        <pc:cxnChg chg="mod">
          <ac:chgData name="Phillips, Martin" userId="7f8588cb-833e-4c6d-be2a-175184cdd5d6" providerId="ADAL" clId="{426863FE-3F39-4D34-8BAE-409768F0368D}" dt="2025-09-05T04:34:02.277" v="5753" actId="962"/>
          <ac:cxnSpMkLst>
            <pc:docMk/>
            <pc:sldMk cId="2910438086" sldId="587"/>
            <ac:cxnSpMk id="24" creationId="{066A47DD-3085-992A-B128-B6DD3C8D4EFD}"/>
          </ac:cxnSpMkLst>
        </pc:cxnChg>
        <pc:cxnChg chg="mod">
          <ac:chgData name="Phillips, Martin" userId="7f8588cb-833e-4c6d-be2a-175184cdd5d6" providerId="ADAL" clId="{426863FE-3F39-4D34-8BAE-409768F0368D}" dt="2025-09-05T04:34:02.829" v="5754" actId="962"/>
          <ac:cxnSpMkLst>
            <pc:docMk/>
            <pc:sldMk cId="2910438086" sldId="587"/>
            <ac:cxnSpMk id="26" creationId="{FA1ACF5B-BD42-75BC-4713-EC63DE4D5E3F}"/>
          </ac:cxnSpMkLst>
        </pc:cxnChg>
        <pc:cxnChg chg="mod">
          <ac:chgData name="Phillips, Martin" userId="7f8588cb-833e-4c6d-be2a-175184cdd5d6" providerId="ADAL" clId="{426863FE-3F39-4D34-8BAE-409768F0368D}" dt="2025-09-05T04:34:03.407" v="5755" actId="962"/>
          <ac:cxnSpMkLst>
            <pc:docMk/>
            <pc:sldMk cId="2910438086" sldId="587"/>
            <ac:cxnSpMk id="28" creationId="{A5D66048-BC23-F5F7-0B11-82DEC07339C9}"/>
          </ac:cxnSpMkLst>
        </pc:cxnChg>
        <pc:cxnChg chg="mod">
          <ac:chgData name="Phillips, Martin" userId="7f8588cb-833e-4c6d-be2a-175184cdd5d6" providerId="ADAL" clId="{426863FE-3F39-4D34-8BAE-409768F0368D}" dt="2025-09-05T04:34:03.902" v="5756" actId="962"/>
          <ac:cxnSpMkLst>
            <pc:docMk/>
            <pc:sldMk cId="2910438086" sldId="587"/>
            <ac:cxnSpMk id="31" creationId="{4AA59726-AF4F-3CDB-6CA7-307D1DF63CFC}"/>
          </ac:cxnSpMkLst>
        </pc:cxnChg>
        <pc:cxnChg chg="mod">
          <ac:chgData name="Phillips, Martin" userId="7f8588cb-833e-4c6d-be2a-175184cdd5d6" providerId="ADAL" clId="{426863FE-3F39-4D34-8BAE-409768F0368D}" dt="2025-09-05T04:34:04.460" v="5757" actId="962"/>
          <ac:cxnSpMkLst>
            <pc:docMk/>
            <pc:sldMk cId="2910438086" sldId="587"/>
            <ac:cxnSpMk id="32" creationId="{7702513A-4968-E917-3EC1-2BB69E81349E}"/>
          </ac:cxnSpMkLst>
        </pc:cxnChg>
        <pc:cxnChg chg="mod">
          <ac:chgData name="Phillips, Martin" userId="7f8588cb-833e-4c6d-be2a-175184cdd5d6" providerId="ADAL" clId="{426863FE-3F39-4D34-8BAE-409768F0368D}" dt="2025-09-05T04:34:04.976" v="5758" actId="962"/>
          <ac:cxnSpMkLst>
            <pc:docMk/>
            <pc:sldMk cId="2910438086" sldId="587"/>
            <ac:cxnSpMk id="35" creationId="{0C3972F7-C12F-A2F8-8E2C-FCFF856C3C04}"/>
          </ac:cxnSpMkLst>
        </pc:cxnChg>
        <pc:cxnChg chg="mod">
          <ac:chgData name="Phillips, Martin" userId="7f8588cb-833e-4c6d-be2a-175184cdd5d6" providerId="ADAL" clId="{426863FE-3F39-4D34-8BAE-409768F0368D}" dt="2025-09-05T04:34:05.570" v="5759" actId="962"/>
          <ac:cxnSpMkLst>
            <pc:docMk/>
            <pc:sldMk cId="2910438086" sldId="587"/>
            <ac:cxnSpMk id="36" creationId="{D58514CC-DECF-9559-52A3-36689858D4F1}"/>
          </ac:cxnSpMkLst>
        </pc:cxnChg>
        <pc:cxnChg chg="mod">
          <ac:chgData name="Phillips, Martin" userId="7f8588cb-833e-4c6d-be2a-175184cdd5d6" providerId="ADAL" clId="{426863FE-3F39-4D34-8BAE-409768F0368D}" dt="2025-09-05T04:34:07.948" v="5763" actId="962"/>
          <ac:cxnSpMkLst>
            <pc:docMk/>
            <pc:sldMk cId="2910438086" sldId="587"/>
            <ac:cxnSpMk id="42" creationId="{F9952DBD-97A3-DFB9-4E59-C295DF336796}"/>
          </ac:cxnSpMkLst>
        </pc:cxnChg>
        <pc:cxnChg chg="mod">
          <ac:chgData name="Phillips, Martin" userId="7f8588cb-833e-4c6d-be2a-175184cdd5d6" providerId="ADAL" clId="{426863FE-3F39-4D34-8BAE-409768F0368D}" dt="2025-09-05T04:34:08.516" v="5764" actId="962"/>
          <ac:cxnSpMkLst>
            <pc:docMk/>
            <pc:sldMk cId="2910438086" sldId="587"/>
            <ac:cxnSpMk id="45" creationId="{C4E6A046-7C0D-DB31-6D87-5BF0416E4DBA}"/>
          </ac:cxnSpMkLst>
        </pc:cxnChg>
        <pc:cxnChg chg="mod">
          <ac:chgData name="Phillips, Martin" userId="7f8588cb-833e-4c6d-be2a-175184cdd5d6" providerId="ADAL" clId="{426863FE-3F39-4D34-8BAE-409768F0368D}" dt="2025-09-05T04:34:09.491" v="5765" actId="962"/>
          <ac:cxnSpMkLst>
            <pc:docMk/>
            <pc:sldMk cId="2910438086" sldId="587"/>
            <ac:cxnSpMk id="47" creationId="{EF9CCD7C-4EE9-E81C-FAB6-C9A1EDB475CF}"/>
          </ac:cxnSpMkLst>
        </pc:cxnChg>
        <pc:cxnChg chg="mod">
          <ac:chgData name="Phillips, Martin" userId="7f8588cb-833e-4c6d-be2a-175184cdd5d6" providerId="ADAL" clId="{426863FE-3F39-4D34-8BAE-409768F0368D}" dt="2025-09-05T04:34:10.076" v="5766" actId="962"/>
          <ac:cxnSpMkLst>
            <pc:docMk/>
            <pc:sldMk cId="2910438086" sldId="587"/>
            <ac:cxnSpMk id="50" creationId="{EA62B46A-756B-E4E9-F3D1-FD7C10CC2A33}"/>
          </ac:cxnSpMkLst>
        </pc:cxnChg>
        <pc:cxnChg chg="mod">
          <ac:chgData name="Phillips, Martin" userId="7f8588cb-833e-4c6d-be2a-175184cdd5d6" providerId="ADAL" clId="{426863FE-3F39-4D34-8BAE-409768F0368D}" dt="2025-09-05T04:34:10.626" v="5767" actId="962"/>
          <ac:cxnSpMkLst>
            <pc:docMk/>
            <pc:sldMk cId="2910438086" sldId="587"/>
            <ac:cxnSpMk id="52" creationId="{4F28A7CA-CAB3-78A5-7A58-1BCF4EB9F13F}"/>
          </ac:cxnSpMkLst>
        </pc:cxnChg>
        <pc:cxnChg chg="mod">
          <ac:chgData name="Phillips, Martin" userId="7f8588cb-833e-4c6d-be2a-175184cdd5d6" providerId="ADAL" clId="{426863FE-3F39-4D34-8BAE-409768F0368D}" dt="2025-09-05T04:34:11.198" v="5768" actId="962"/>
          <ac:cxnSpMkLst>
            <pc:docMk/>
            <pc:sldMk cId="2910438086" sldId="587"/>
            <ac:cxnSpMk id="55" creationId="{07457CF4-6582-B008-225F-1EAB970EA67E}"/>
          </ac:cxnSpMkLst>
        </pc:cxnChg>
        <pc:cxnChg chg="add mod">
          <ac:chgData name="Phillips, Martin" userId="7f8588cb-833e-4c6d-be2a-175184cdd5d6" providerId="ADAL" clId="{426863FE-3F39-4D34-8BAE-409768F0368D}" dt="2025-09-05T04:34:18.835" v="5781" actId="962"/>
          <ac:cxnSpMkLst>
            <pc:docMk/>
            <pc:sldMk cId="2910438086" sldId="587"/>
            <ac:cxnSpMk id="56" creationId="{EE70C7A0-A17F-5E58-8F5D-918E72CCB6D3}"/>
          </ac:cxnSpMkLst>
        </pc:cxnChg>
        <pc:cxnChg chg="mod">
          <ac:chgData name="Phillips, Martin" userId="7f8588cb-833e-4c6d-be2a-175184cdd5d6" providerId="ADAL" clId="{426863FE-3F39-4D34-8BAE-409768F0368D}" dt="2025-09-05T04:34:11.750" v="5769" actId="962"/>
          <ac:cxnSpMkLst>
            <pc:docMk/>
            <pc:sldMk cId="2910438086" sldId="587"/>
            <ac:cxnSpMk id="57" creationId="{6706307D-7AA1-8263-BB0B-7E02A080FC5A}"/>
          </ac:cxnSpMkLst>
        </pc:cxnChg>
        <pc:cxnChg chg="mod">
          <ac:chgData name="Phillips, Martin" userId="7f8588cb-833e-4c6d-be2a-175184cdd5d6" providerId="ADAL" clId="{426863FE-3F39-4D34-8BAE-409768F0368D}" dt="2025-09-05T04:34:12.318" v="5770" actId="962"/>
          <ac:cxnSpMkLst>
            <pc:docMk/>
            <pc:sldMk cId="2910438086" sldId="587"/>
            <ac:cxnSpMk id="58" creationId="{2B8F4254-F1DD-FC4C-60B8-88282A86C2D5}"/>
          </ac:cxnSpMkLst>
        </pc:cxnChg>
        <pc:cxnChg chg="mod">
          <ac:chgData name="Phillips, Martin" userId="7f8588cb-833e-4c6d-be2a-175184cdd5d6" providerId="ADAL" clId="{426863FE-3F39-4D34-8BAE-409768F0368D}" dt="2025-09-05T04:34:12.891" v="5771" actId="962"/>
          <ac:cxnSpMkLst>
            <pc:docMk/>
            <pc:sldMk cId="2910438086" sldId="587"/>
            <ac:cxnSpMk id="61" creationId="{22CC2328-18F7-F19B-52A6-D170CCC2EE2D}"/>
          </ac:cxnSpMkLst>
        </pc:cxnChg>
        <pc:cxnChg chg="mod">
          <ac:chgData name="Phillips, Martin" userId="7f8588cb-833e-4c6d-be2a-175184cdd5d6" providerId="ADAL" clId="{426863FE-3F39-4D34-8BAE-409768F0368D}" dt="2025-09-05T04:34:14.007" v="5773" actId="962"/>
          <ac:cxnSpMkLst>
            <pc:docMk/>
            <pc:sldMk cId="2910438086" sldId="587"/>
            <ac:cxnSpMk id="66" creationId="{37564744-7347-E5B8-A5D4-8ABDD41D93BD}"/>
          </ac:cxnSpMkLst>
        </pc:cxnChg>
        <pc:cxnChg chg="mod">
          <ac:chgData name="Phillips, Martin" userId="7f8588cb-833e-4c6d-be2a-175184cdd5d6" providerId="ADAL" clId="{426863FE-3F39-4D34-8BAE-409768F0368D}" dt="2025-09-05T04:34:14.566" v="5774" actId="962"/>
          <ac:cxnSpMkLst>
            <pc:docMk/>
            <pc:sldMk cId="2910438086" sldId="587"/>
            <ac:cxnSpMk id="67" creationId="{943D48DE-7B45-6889-6F5E-D83AC4BB7D8A}"/>
          </ac:cxnSpMkLst>
        </pc:cxnChg>
        <pc:cxnChg chg="mod">
          <ac:chgData name="Phillips, Martin" userId="7f8588cb-833e-4c6d-be2a-175184cdd5d6" providerId="ADAL" clId="{426863FE-3F39-4D34-8BAE-409768F0368D}" dt="2025-09-05T04:34:16.780" v="5778" actId="962"/>
          <ac:cxnSpMkLst>
            <pc:docMk/>
            <pc:sldMk cId="2910438086" sldId="587"/>
            <ac:cxnSpMk id="75" creationId="{AE2B9CF0-3B94-11E5-AF75-2FDBACEAAD00}"/>
          </ac:cxnSpMkLst>
        </pc:cxnChg>
        <pc:cxnChg chg="mod">
          <ac:chgData name="Phillips, Martin" userId="7f8588cb-833e-4c6d-be2a-175184cdd5d6" providerId="ADAL" clId="{426863FE-3F39-4D34-8BAE-409768F0368D}" dt="2025-09-05T04:34:17.432" v="5779" actId="962"/>
          <ac:cxnSpMkLst>
            <pc:docMk/>
            <pc:sldMk cId="2910438086" sldId="587"/>
            <ac:cxnSpMk id="76" creationId="{C6678EC5-1A96-A88F-84BA-595A931BDC37}"/>
          </ac:cxnSpMkLst>
        </pc:cxnChg>
        <pc:cxnChg chg="add mod">
          <ac:chgData name="Phillips, Martin" userId="7f8588cb-833e-4c6d-be2a-175184cdd5d6" providerId="ADAL" clId="{426863FE-3F39-4D34-8BAE-409768F0368D}" dt="2025-09-05T04:34:19.632" v="5782" actId="962"/>
          <ac:cxnSpMkLst>
            <pc:docMk/>
            <pc:sldMk cId="2910438086" sldId="587"/>
            <ac:cxnSpMk id="79" creationId="{D86A9151-2040-D890-239E-F4469A89937C}"/>
          </ac:cxnSpMkLst>
        </pc:cxnChg>
      </pc:sldChg>
      <pc:sldChg chg="new del">
        <pc:chgData name="Phillips, Martin" userId="7f8588cb-833e-4c6d-be2a-175184cdd5d6" providerId="ADAL" clId="{426863FE-3F39-4D34-8BAE-409768F0368D}" dt="2025-09-02T09:22:43.280" v="1567" actId="47"/>
        <pc:sldMkLst>
          <pc:docMk/>
          <pc:sldMk cId="3235565286" sldId="588"/>
        </pc:sldMkLst>
      </pc:sldChg>
      <pc:sldChg chg="addSp delSp modSp add del mod modNotesTx">
        <pc:chgData name="Phillips, Martin" userId="7f8588cb-833e-4c6d-be2a-175184cdd5d6" providerId="ADAL" clId="{426863FE-3F39-4D34-8BAE-409768F0368D}" dt="2025-09-05T07:53:26.258" v="6360" actId="47"/>
        <pc:sldMkLst>
          <pc:docMk/>
          <pc:sldMk cId="2599437501" sldId="589"/>
        </pc:sldMkLst>
        <pc:spChg chg="mod ord">
          <ac:chgData name="Phillips, Martin" userId="7f8588cb-833e-4c6d-be2a-175184cdd5d6" providerId="ADAL" clId="{426863FE-3F39-4D34-8BAE-409768F0368D}" dt="2025-09-05T07:19:44.735" v="6046" actId="13244"/>
          <ac:spMkLst>
            <pc:docMk/>
            <pc:sldMk cId="2599437501" sldId="589"/>
            <ac:spMk id="2" creationId="{03146885-BEE5-7B1E-30A3-3C45C40B98F4}"/>
          </ac:spMkLst>
        </pc:spChg>
        <pc:spChg chg="add mod ord">
          <ac:chgData name="Phillips, Martin" userId="7f8588cb-833e-4c6d-be2a-175184cdd5d6" providerId="ADAL" clId="{426863FE-3F39-4D34-8BAE-409768F0368D}" dt="2025-09-05T07:12:28.931" v="5979" actId="1076"/>
          <ac:spMkLst>
            <pc:docMk/>
            <pc:sldMk cId="2599437501" sldId="589"/>
            <ac:spMk id="3" creationId="{2A863320-90B7-6804-230A-64978B46A9F5}"/>
          </ac:spMkLst>
        </pc:spChg>
        <pc:spChg chg="mod">
          <ac:chgData name="Phillips, Martin" userId="7f8588cb-833e-4c6d-be2a-175184cdd5d6" providerId="ADAL" clId="{426863FE-3F39-4D34-8BAE-409768F0368D}" dt="2025-09-05T04:33:37.169" v="5709" actId="962"/>
          <ac:spMkLst>
            <pc:docMk/>
            <pc:sldMk cId="2599437501" sldId="589"/>
            <ac:spMk id="5" creationId="{EC241CC4-427F-A5DA-A7EB-B4F9273F8734}"/>
          </ac:spMkLst>
        </pc:spChg>
        <pc:spChg chg="add mod">
          <ac:chgData name="Phillips, Martin" userId="7f8588cb-833e-4c6d-be2a-175184cdd5d6" providerId="ADAL" clId="{426863FE-3F39-4D34-8BAE-409768F0368D}" dt="2025-09-05T07:12:33.129" v="5980" actId="1076"/>
          <ac:spMkLst>
            <pc:docMk/>
            <pc:sldMk cId="2599437501" sldId="589"/>
            <ac:spMk id="11" creationId="{4DE5027B-641A-7DFE-90C2-6E7A70141C01}"/>
          </ac:spMkLst>
        </pc:spChg>
        <pc:spChg chg="del mod ord">
          <ac:chgData name="Phillips, Martin" userId="7f8588cb-833e-4c6d-be2a-175184cdd5d6" providerId="ADAL" clId="{426863FE-3F39-4D34-8BAE-409768F0368D}" dt="2025-09-05T07:21:57.610" v="6059" actId="478"/>
          <ac:spMkLst>
            <pc:docMk/>
            <pc:sldMk cId="2599437501" sldId="589"/>
            <ac:spMk id="12" creationId="{1D1BBB05-20CD-CEA6-9A2D-4047DEFCF365}"/>
          </ac:spMkLst>
        </pc:spChg>
        <pc:spChg chg="del mod ord">
          <ac:chgData name="Phillips, Martin" userId="7f8588cb-833e-4c6d-be2a-175184cdd5d6" providerId="ADAL" clId="{426863FE-3F39-4D34-8BAE-409768F0368D}" dt="2025-09-05T07:22:14.612" v="6065" actId="478"/>
          <ac:spMkLst>
            <pc:docMk/>
            <pc:sldMk cId="2599437501" sldId="589"/>
            <ac:spMk id="18" creationId="{AAE92681-0DB8-D5FF-1E2F-C13C9188FB12}"/>
          </ac:spMkLst>
        </pc:spChg>
        <pc:spChg chg="mod">
          <ac:chgData name="Phillips, Martin" userId="7f8588cb-833e-4c6d-be2a-175184cdd5d6" providerId="ADAL" clId="{426863FE-3F39-4D34-8BAE-409768F0368D}" dt="2025-09-05T04:33:40.724" v="5714" actId="962"/>
          <ac:spMkLst>
            <pc:docMk/>
            <pc:sldMk cId="2599437501" sldId="589"/>
            <ac:spMk id="22" creationId="{C3EB1FCB-4AE9-CA93-69AA-BBEB7D4C2C70}"/>
          </ac:spMkLst>
        </pc:spChg>
        <pc:spChg chg="mod">
          <ac:chgData name="Phillips, Martin" userId="7f8588cb-833e-4c6d-be2a-175184cdd5d6" providerId="ADAL" clId="{426863FE-3F39-4D34-8BAE-409768F0368D}" dt="2025-09-05T04:33:41.387" v="5715" actId="962"/>
          <ac:spMkLst>
            <pc:docMk/>
            <pc:sldMk cId="2599437501" sldId="589"/>
            <ac:spMk id="23" creationId="{CB67C18D-0573-DC03-C614-B1672169CEFF}"/>
          </ac:spMkLst>
        </pc:spChg>
        <pc:spChg chg="mod">
          <ac:chgData name="Phillips, Martin" userId="7f8588cb-833e-4c6d-be2a-175184cdd5d6" providerId="ADAL" clId="{426863FE-3F39-4D34-8BAE-409768F0368D}" dt="2025-09-05T07:23:23.533" v="6097" actId="1076"/>
          <ac:spMkLst>
            <pc:docMk/>
            <pc:sldMk cId="2599437501" sldId="589"/>
            <ac:spMk id="27" creationId="{F5E57EEB-2A1E-FD6E-DB83-6F3CA2272E6C}"/>
          </ac:spMkLst>
        </pc:spChg>
        <pc:spChg chg="add del mod">
          <ac:chgData name="Phillips, Martin" userId="7f8588cb-833e-4c6d-be2a-175184cdd5d6" providerId="ADAL" clId="{426863FE-3F39-4D34-8BAE-409768F0368D}" dt="2025-09-05T07:27:49.782" v="6143" actId="478"/>
          <ac:spMkLst>
            <pc:docMk/>
            <pc:sldMk cId="2599437501" sldId="589"/>
            <ac:spMk id="30" creationId="{21C6E26E-06CE-7914-FE93-2C7A74D7A2AB}"/>
          </ac:spMkLst>
        </pc:spChg>
        <pc:spChg chg="mod">
          <ac:chgData name="Phillips, Martin" userId="7f8588cb-833e-4c6d-be2a-175184cdd5d6" providerId="ADAL" clId="{426863FE-3F39-4D34-8BAE-409768F0368D}" dt="2025-09-05T04:33:46.342" v="5725" actId="962"/>
          <ac:spMkLst>
            <pc:docMk/>
            <pc:sldMk cId="2599437501" sldId="589"/>
            <ac:spMk id="37" creationId="{74A8B0D0-C07A-AA7B-1039-3C22CD562470}"/>
          </ac:spMkLst>
        </pc:spChg>
        <pc:spChg chg="mod">
          <ac:chgData name="Phillips, Martin" userId="7f8588cb-833e-4c6d-be2a-175184cdd5d6" providerId="ADAL" clId="{426863FE-3F39-4D34-8BAE-409768F0368D}" dt="2025-09-05T04:33:46.859" v="5726" actId="962"/>
          <ac:spMkLst>
            <pc:docMk/>
            <pc:sldMk cId="2599437501" sldId="589"/>
            <ac:spMk id="38" creationId="{D7AA9013-83D3-59DE-F4E1-A04CF7A4DC10}"/>
          </ac:spMkLst>
        </pc:spChg>
        <pc:spChg chg="mod">
          <ac:chgData name="Phillips, Martin" userId="7f8588cb-833e-4c6d-be2a-175184cdd5d6" providerId="ADAL" clId="{426863FE-3F39-4D34-8BAE-409768F0368D}" dt="2025-09-05T07:29:34.163" v="6250" actId="6549"/>
          <ac:spMkLst>
            <pc:docMk/>
            <pc:sldMk cId="2599437501" sldId="589"/>
            <ac:spMk id="39" creationId="{3FB78829-600F-221A-8782-EC1EFEB4874F}"/>
          </ac:spMkLst>
        </pc:spChg>
        <pc:spChg chg="mod">
          <ac:chgData name="Phillips, Martin" userId="7f8588cb-833e-4c6d-be2a-175184cdd5d6" providerId="ADAL" clId="{426863FE-3F39-4D34-8BAE-409768F0368D}" dt="2025-09-05T04:33:47.914" v="5727" actId="962"/>
          <ac:spMkLst>
            <pc:docMk/>
            <pc:sldMk cId="2599437501" sldId="589"/>
            <ac:spMk id="41" creationId="{8A2D4923-4456-F0BB-7D4A-9775BAB40487}"/>
          </ac:spMkLst>
        </pc:spChg>
        <pc:spChg chg="mod">
          <ac:chgData name="Phillips, Martin" userId="7f8588cb-833e-4c6d-be2a-175184cdd5d6" providerId="ADAL" clId="{426863FE-3F39-4D34-8BAE-409768F0368D}" dt="2025-09-05T04:33:53.365" v="5737" actId="962"/>
          <ac:spMkLst>
            <pc:docMk/>
            <pc:sldMk cId="2599437501" sldId="589"/>
            <ac:spMk id="64" creationId="{FDA78C73-576D-5053-681C-292EBAA7481A}"/>
          </ac:spMkLst>
        </pc:spChg>
        <pc:spChg chg="mod">
          <ac:chgData name="Phillips, Martin" userId="7f8588cb-833e-4c6d-be2a-175184cdd5d6" providerId="ADAL" clId="{426863FE-3F39-4D34-8BAE-409768F0368D}" dt="2025-09-05T04:33:54.941" v="5740" actId="962"/>
          <ac:spMkLst>
            <pc:docMk/>
            <pc:sldMk cId="2599437501" sldId="589"/>
            <ac:spMk id="68" creationId="{0D205DBE-7C55-C39C-862A-AFCE7CD8C449}"/>
          </ac:spMkLst>
        </pc:spChg>
        <pc:spChg chg="mod">
          <ac:chgData name="Phillips, Martin" userId="7f8588cb-833e-4c6d-be2a-175184cdd5d6" providerId="ADAL" clId="{426863FE-3F39-4D34-8BAE-409768F0368D}" dt="2025-09-05T04:33:55.491" v="5741" actId="962"/>
          <ac:spMkLst>
            <pc:docMk/>
            <pc:sldMk cId="2599437501" sldId="589"/>
            <ac:spMk id="71" creationId="{5E75EDFC-4AFB-3E0D-68D5-2C8A681B772D}"/>
          </ac:spMkLst>
        </pc:spChg>
        <pc:spChg chg="mod">
          <ac:chgData name="Phillips, Martin" userId="7f8588cb-833e-4c6d-be2a-175184cdd5d6" providerId="ADAL" clId="{426863FE-3F39-4D34-8BAE-409768F0368D}" dt="2025-09-05T04:33:55.989" v="5742" actId="962"/>
          <ac:spMkLst>
            <pc:docMk/>
            <pc:sldMk cId="2599437501" sldId="589"/>
            <ac:spMk id="74" creationId="{CF137AD3-92C0-0312-E3AC-3A4A8234D200}"/>
          </ac:spMkLst>
        </pc:spChg>
        <pc:grpChg chg="add del mod">
          <ac:chgData name="Phillips, Martin" userId="7f8588cb-833e-4c6d-be2a-175184cdd5d6" providerId="ADAL" clId="{426863FE-3F39-4D34-8BAE-409768F0368D}" dt="2025-09-05T07:23:25.164" v="6098" actId="478"/>
          <ac:grpSpMkLst>
            <pc:docMk/>
            <pc:sldMk cId="2599437501" sldId="589"/>
            <ac:grpSpMk id="21" creationId="{0786F754-F73B-92B6-0883-7C3E07601B34}"/>
          </ac:grpSpMkLst>
        </pc:grpChg>
        <pc:grpChg chg="add mod">
          <ac:chgData name="Phillips, Martin" userId="7f8588cb-833e-4c6d-be2a-175184cdd5d6" providerId="ADAL" clId="{426863FE-3F39-4D34-8BAE-409768F0368D}" dt="2025-09-05T07:30:03.307" v="6253" actId="1076"/>
          <ac:grpSpMkLst>
            <pc:docMk/>
            <pc:sldMk cId="2599437501" sldId="589"/>
            <ac:grpSpMk id="33" creationId="{69AAFF14-A3E4-0863-E220-39154ECB5233}"/>
          </ac:grpSpMkLst>
        </pc:grpChg>
        <pc:picChg chg="mod">
          <ac:chgData name="Phillips, Martin" userId="7f8588cb-833e-4c6d-be2a-175184cdd5d6" providerId="ADAL" clId="{426863FE-3F39-4D34-8BAE-409768F0368D}" dt="2025-09-05T04:29:15.618" v="5397" actId="962"/>
          <ac:picMkLst>
            <pc:docMk/>
            <pc:sldMk cId="2599437501" sldId="589"/>
            <ac:picMk id="6" creationId="{0230A22D-55E9-BF0E-DA87-A104C5E53B48}"/>
          </ac:picMkLst>
        </pc:picChg>
        <pc:picChg chg="mod">
          <ac:chgData name="Phillips, Martin" userId="7f8588cb-833e-4c6d-be2a-175184cdd5d6" providerId="ADAL" clId="{426863FE-3F39-4D34-8BAE-409768F0368D}" dt="2025-09-05T07:23:10.068" v="6094" actId="1076"/>
          <ac:picMkLst>
            <pc:docMk/>
            <pc:sldMk cId="2599437501" sldId="589"/>
            <ac:picMk id="25" creationId="{5DE854E7-4685-5ABC-6A72-D5E1730C8271}"/>
          </ac:picMkLst>
        </pc:picChg>
        <pc:picChg chg="mod">
          <ac:chgData name="Phillips, Martin" userId="7f8588cb-833e-4c6d-be2a-175184cdd5d6" providerId="ADAL" clId="{426863FE-3F39-4D34-8BAE-409768F0368D}" dt="2025-09-05T07:29:49.279" v="6251" actId="1076"/>
          <ac:picMkLst>
            <pc:docMk/>
            <pc:sldMk cId="2599437501" sldId="589"/>
            <ac:picMk id="34" creationId="{15F632F0-E896-D35F-5835-529037441038}"/>
          </ac:picMkLst>
        </pc:picChg>
        <pc:picChg chg="mod ord">
          <ac:chgData name="Phillips, Martin" userId="7f8588cb-833e-4c6d-be2a-175184cdd5d6" providerId="ADAL" clId="{426863FE-3F39-4D34-8BAE-409768F0368D}" dt="2025-09-05T07:20:12.764" v="6053" actId="962"/>
          <ac:picMkLst>
            <pc:docMk/>
            <pc:sldMk cId="2599437501" sldId="589"/>
            <ac:picMk id="40" creationId="{8B8A7094-A44A-2908-102B-D612515429AD}"/>
          </ac:picMkLst>
        </pc:picChg>
        <pc:cxnChg chg="add mod">
          <ac:chgData name="Phillips, Martin" userId="7f8588cb-833e-4c6d-be2a-175184cdd5d6" providerId="ADAL" clId="{426863FE-3F39-4D34-8BAE-409768F0368D}" dt="2025-09-05T07:08:57.172" v="5972" actId="14100"/>
          <ac:cxnSpMkLst>
            <pc:docMk/>
            <pc:sldMk cId="2599437501" sldId="589"/>
            <ac:cxnSpMk id="4" creationId="{AEEE8716-578C-1A70-870A-59770B8CC8F2}"/>
          </ac:cxnSpMkLst>
        </pc:cxnChg>
        <pc:cxnChg chg="mod">
          <ac:chgData name="Phillips, Martin" userId="7f8588cb-833e-4c6d-be2a-175184cdd5d6" providerId="ADAL" clId="{426863FE-3F39-4D34-8BAE-409768F0368D}" dt="2025-09-05T04:33:38.244" v="5710" actId="962"/>
          <ac:cxnSpMkLst>
            <pc:docMk/>
            <pc:sldMk cId="2599437501" sldId="589"/>
            <ac:cxnSpMk id="8" creationId="{BB141FD6-A01F-2B49-481A-F1393A383DDC}"/>
          </ac:cxnSpMkLst>
        </pc:cxnChg>
        <pc:cxnChg chg="mod">
          <ac:chgData name="Phillips, Martin" userId="7f8588cb-833e-4c6d-be2a-175184cdd5d6" providerId="ADAL" clId="{426863FE-3F39-4D34-8BAE-409768F0368D}" dt="2025-09-05T04:33:38.826" v="5711" actId="962"/>
          <ac:cxnSpMkLst>
            <pc:docMk/>
            <pc:sldMk cId="2599437501" sldId="589"/>
            <ac:cxnSpMk id="9" creationId="{608D91E0-EBD7-59AF-F27A-8EE3210AEF7A}"/>
          </ac:cxnSpMkLst>
        </pc:cxnChg>
        <pc:cxnChg chg="mod">
          <ac:chgData name="Phillips, Martin" userId="7f8588cb-833e-4c6d-be2a-175184cdd5d6" providerId="ADAL" clId="{426863FE-3F39-4D34-8BAE-409768F0368D}" dt="2025-09-05T04:33:57.759" v="5745" actId="962"/>
          <ac:cxnSpMkLst>
            <pc:docMk/>
            <pc:sldMk cId="2599437501" sldId="589"/>
            <ac:cxnSpMk id="10" creationId="{79B4DD74-052D-5A86-4695-DF5C59B25241}"/>
          </ac:cxnSpMkLst>
        </pc:cxnChg>
        <pc:cxnChg chg="mod">
          <ac:chgData name="Phillips, Martin" userId="7f8588cb-833e-4c6d-be2a-175184cdd5d6" providerId="ADAL" clId="{426863FE-3F39-4D34-8BAE-409768F0368D}" dt="2025-09-05T04:33:39.414" v="5712" actId="962"/>
          <ac:cxnSpMkLst>
            <pc:docMk/>
            <pc:sldMk cId="2599437501" sldId="589"/>
            <ac:cxnSpMk id="16" creationId="{345AEFE8-A9B7-D4F9-BFA0-61BCB3638DBF}"/>
          </ac:cxnSpMkLst>
        </pc:cxnChg>
        <pc:cxnChg chg="add mod">
          <ac:chgData name="Phillips, Martin" userId="7f8588cb-833e-4c6d-be2a-175184cdd5d6" providerId="ADAL" clId="{426863FE-3F39-4D34-8BAE-409768F0368D}" dt="2025-09-05T07:09:15.386" v="5976" actId="1076"/>
          <ac:cxnSpMkLst>
            <pc:docMk/>
            <pc:sldMk cId="2599437501" sldId="589"/>
            <ac:cxnSpMk id="17" creationId="{577E1181-23A8-75BE-00C9-1C01C108601E}"/>
          </ac:cxnSpMkLst>
        </pc:cxnChg>
        <pc:cxnChg chg="mod">
          <ac:chgData name="Phillips, Martin" userId="7f8588cb-833e-4c6d-be2a-175184cdd5d6" providerId="ADAL" clId="{426863FE-3F39-4D34-8BAE-409768F0368D}" dt="2025-09-05T04:33:39.991" v="5713" actId="962"/>
          <ac:cxnSpMkLst>
            <pc:docMk/>
            <pc:sldMk cId="2599437501" sldId="589"/>
            <ac:cxnSpMk id="20" creationId="{43F63A62-3908-912D-B24C-634E7F996A40}"/>
          </ac:cxnSpMkLst>
        </pc:cxnChg>
        <pc:cxnChg chg="mod">
          <ac:chgData name="Phillips, Martin" userId="7f8588cb-833e-4c6d-be2a-175184cdd5d6" providerId="ADAL" clId="{426863FE-3F39-4D34-8BAE-409768F0368D}" dt="2025-09-05T04:33:41.936" v="5716" actId="962"/>
          <ac:cxnSpMkLst>
            <pc:docMk/>
            <pc:sldMk cId="2599437501" sldId="589"/>
            <ac:cxnSpMk id="24" creationId="{D16846CF-FB1C-DE1C-8658-51F96A38A1F5}"/>
          </ac:cxnSpMkLst>
        </pc:cxnChg>
        <pc:cxnChg chg="mod">
          <ac:chgData name="Phillips, Martin" userId="7f8588cb-833e-4c6d-be2a-175184cdd5d6" providerId="ADAL" clId="{426863FE-3F39-4D34-8BAE-409768F0368D}" dt="2025-09-05T04:33:42.493" v="5717" actId="962"/>
          <ac:cxnSpMkLst>
            <pc:docMk/>
            <pc:sldMk cId="2599437501" sldId="589"/>
            <ac:cxnSpMk id="26" creationId="{B98D50A4-7AD1-6DE9-A941-2ECA58A92141}"/>
          </ac:cxnSpMkLst>
        </pc:cxnChg>
        <pc:cxnChg chg="mod">
          <ac:chgData name="Phillips, Martin" userId="7f8588cb-833e-4c6d-be2a-175184cdd5d6" providerId="ADAL" clId="{426863FE-3F39-4D34-8BAE-409768F0368D}" dt="2025-09-05T04:33:43.012" v="5718" actId="962"/>
          <ac:cxnSpMkLst>
            <pc:docMk/>
            <pc:sldMk cId="2599437501" sldId="589"/>
            <ac:cxnSpMk id="28" creationId="{C1AC2CE0-B04A-1122-A9D9-85A0B1F67B96}"/>
          </ac:cxnSpMkLst>
        </pc:cxnChg>
        <pc:cxnChg chg="mod">
          <ac:chgData name="Phillips, Martin" userId="7f8588cb-833e-4c6d-be2a-175184cdd5d6" providerId="ADAL" clId="{426863FE-3F39-4D34-8BAE-409768F0368D}" dt="2025-09-05T04:33:43.683" v="5719" actId="962"/>
          <ac:cxnSpMkLst>
            <pc:docMk/>
            <pc:sldMk cId="2599437501" sldId="589"/>
            <ac:cxnSpMk id="31" creationId="{0A527506-6ACE-A237-DA8B-ED29738B1DDB}"/>
          </ac:cxnSpMkLst>
        </pc:cxnChg>
        <pc:cxnChg chg="mod">
          <ac:chgData name="Phillips, Martin" userId="7f8588cb-833e-4c6d-be2a-175184cdd5d6" providerId="ADAL" clId="{426863FE-3F39-4D34-8BAE-409768F0368D}" dt="2025-09-05T04:33:44.221" v="5720" actId="962"/>
          <ac:cxnSpMkLst>
            <pc:docMk/>
            <pc:sldMk cId="2599437501" sldId="589"/>
            <ac:cxnSpMk id="32" creationId="{F4692A45-78B4-5727-BE5D-03A2B98FC821}"/>
          </ac:cxnSpMkLst>
        </pc:cxnChg>
        <pc:cxnChg chg="mod">
          <ac:chgData name="Phillips, Martin" userId="7f8588cb-833e-4c6d-be2a-175184cdd5d6" providerId="ADAL" clId="{426863FE-3F39-4D34-8BAE-409768F0368D}" dt="2025-09-05T04:33:44.976" v="5723" actId="962"/>
          <ac:cxnSpMkLst>
            <pc:docMk/>
            <pc:sldMk cId="2599437501" sldId="589"/>
            <ac:cxnSpMk id="35" creationId="{CE1D1BB9-2A55-C35B-887F-66FAB10C1042}"/>
          </ac:cxnSpMkLst>
        </pc:cxnChg>
        <pc:cxnChg chg="mod">
          <ac:chgData name="Phillips, Martin" userId="7f8588cb-833e-4c6d-be2a-175184cdd5d6" providerId="ADAL" clId="{426863FE-3F39-4D34-8BAE-409768F0368D}" dt="2025-09-05T04:33:45.877" v="5724" actId="962"/>
          <ac:cxnSpMkLst>
            <pc:docMk/>
            <pc:sldMk cId="2599437501" sldId="589"/>
            <ac:cxnSpMk id="36" creationId="{406BFFA2-4081-DC6D-13F8-C1D2BA6E15A3}"/>
          </ac:cxnSpMkLst>
        </pc:cxnChg>
        <pc:cxnChg chg="mod">
          <ac:chgData name="Phillips, Martin" userId="7f8588cb-833e-4c6d-be2a-175184cdd5d6" providerId="ADAL" clId="{426863FE-3F39-4D34-8BAE-409768F0368D}" dt="2025-09-05T04:33:48.396" v="5728" actId="962"/>
          <ac:cxnSpMkLst>
            <pc:docMk/>
            <pc:sldMk cId="2599437501" sldId="589"/>
            <ac:cxnSpMk id="42" creationId="{497EA476-2041-80C4-FAEA-7BFBB3C48D47}"/>
          </ac:cxnSpMkLst>
        </pc:cxnChg>
        <pc:cxnChg chg="mod">
          <ac:chgData name="Phillips, Martin" userId="7f8588cb-833e-4c6d-be2a-175184cdd5d6" providerId="ADAL" clId="{426863FE-3F39-4D34-8BAE-409768F0368D}" dt="2025-09-05T04:33:48.910" v="5729" actId="962"/>
          <ac:cxnSpMkLst>
            <pc:docMk/>
            <pc:sldMk cId="2599437501" sldId="589"/>
            <ac:cxnSpMk id="45" creationId="{A16C8C46-BDBE-D560-4D52-A9858E95E3E3}"/>
          </ac:cxnSpMkLst>
        </pc:cxnChg>
        <pc:cxnChg chg="mod">
          <ac:chgData name="Phillips, Martin" userId="7f8588cb-833e-4c6d-be2a-175184cdd5d6" providerId="ADAL" clId="{426863FE-3F39-4D34-8BAE-409768F0368D}" dt="2025-09-05T04:33:49.427" v="5730" actId="962"/>
          <ac:cxnSpMkLst>
            <pc:docMk/>
            <pc:sldMk cId="2599437501" sldId="589"/>
            <ac:cxnSpMk id="47" creationId="{449A43D5-EA07-4C72-D78E-D4620391A46F}"/>
          </ac:cxnSpMkLst>
        </pc:cxnChg>
        <pc:cxnChg chg="mod">
          <ac:chgData name="Phillips, Martin" userId="7f8588cb-833e-4c6d-be2a-175184cdd5d6" providerId="ADAL" clId="{426863FE-3F39-4D34-8BAE-409768F0368D}" dt="2025-09-05T04:33:50.141" v="5731" actId="962"/>
          <ac:cxnSpMkLst>
            <pc:docMk/>
            <pc:sldMk cId="2599437501" sldId="589"/>
            <ac:cxnSpMk id="50" creationId="{4DAC1542-4A06-4088-74BB-729EE4AEDB63}"/>
          </ac:cxnSpMkLst>
        </pc:cxnChg>
        <pc:cxnChg chg="mod">
          <ac:chgData name="Phillips, Martin" userId="7f8588cb-833e-4c6d-be2a-175184cdd5d6" providerId="ADAL" clId="{426863FE-3F39-4D34-8BAE-409768F0368D}" dt="2025-09-05T04:33:50.701" v="5732" actId="962"/>
          <ac:cxnSpMkLst>
            <pc:docMk/>
            <pc:sldMk cId="2599437501" sldId="589"/>
            <ac:cxnSpMk id="52" creationId="{376FD7DF-263E-2462-4F61-32D1570B9C40}"/>
          </ac:cxnSpMkLst>
        </pc:cxnChg>
        <pc:cxnChg chg="mod">
          <ac:chgData name="Phillips, Martin" userId="7f8588cb-833e-4c6d-be2a-175184cdd5d6" providerId="ADAL" clId="{426863FE-3F39-4D34-8BAE-409768F0368D}" dt="2025-09-05T04:33:51.197" v="5733" actId="962"/>
          <ac:cxnSpMkLst>
            <pc:docMk/>
            <pc:sldMk cId="2599437501" sldId="589"/>
            <ac:cxnSpMk id="55" creationId="{F6F306F4-3A35-9677-7810-937EF4442C04}"/>
          </ac:cxnSpMkLst>
        </pc:cxnChg>
        <pc:cxnChg chg="mod">
          <ac:chgData name="Phillips, Martin" userId="7f8588cb-833e-4c6d-be2a-175184cdd5d6" providerId="ADAL" clId="{426863FE-3F39-4D34-8BAE-409768F0368D}" dt="2025-09-05T04:33:51.750" v="5734" actId="962"/>
          <ac:cxnSpMkLst>
            <pc:docMk/>
            <pc:sldMk cId="2599437501" sldId="589"/>
            <ac:cxnSpMk id="57" creationId="{55516A0F-E899-6E12-3917-A08946F9F25E}"/>
          </ac:cxnSpMkLst>
        </pc:cxnChg>
        <pc:cxnChg chg="mod">
          <ac:chgData name="Phillips, Martin" userId="7f8588cb-833e-4c6d-be2a-175184cdd5d6" providerId="ADAL" clId="{426863FE-3F39-4D34-8BAE-409768F0368D}" dt="2025-09-05T04:33:52.279" v="5735" actId="962"/>
          <ac:cxnSpMkLst>
            <pc:docMk/>
            <pc:sldMk cId="2599437501" sldId="589"/>
            <ac:cxnSpMk id="58" creationId="{9BE58E46-91E8-00CF-4C11-909DB5482088}"/>
          </ac:cxnSpMkLst>
        </pc:cxnChg>
        <pc:cxnChg chg="mod">
          <ac:chgData name="Phillips, Martin" userId="7f8588cb-833e-4c6d-be2a-175184cdd5d6" providerId="ADAL" clId="{426863FE-3F39-4D34-8BAE-409768F0368D}" dt="2025-09-05T04:33:52.756" v="5736" actId="962"/>
          <ac:cxnSpMkLst>
            <pc:docMk/>
            <pc:sldMk cId="2599437501" sldId="589"/>
            <ac:cxnSpMk id="61" creationId="{732F473D-D52F-0D84-0812-6B8E8CA84071}"/>
          </ac:cxnSpMkLst>
        </pc:cxnChg>
        <pc:cxnChg chg="mod">
          <ac:chgData name="Phillips, Martin" userId="7f8588cb-833e-4c6d-be2a-175184cdd5d6" providerId="ADAL" clId="{426863FE-3F39-4D34-8BAE-409768F0368D}" dt="2025-09-05T04:33:53.888" v="5738" actId="962"/>
          <ac:cxnSpMkLst>
            <pc:docMk/>
            <pc:sldMk cId="2599437501" sldId="589"/>
            <ac:cxnSpMk id="66" creationId="{D9696A1F-20A8-2DF4-6AB9-0645F2FE5A8A}"/>
          </ac:cxnSpMkLst>
        </pc:cxnChg>
        <pc:cxnChg chg="mod">
          <ac:chgData name="Phillips, Martin" userId="7f8588cb-833e-4c6d-be2a-175184cdd5d6" providerId="ADAL" clId="{426863FE-3F39-4D34-8BAE-409768F0368D}" dt="2025-09-05T04:33:54.414" v="5739" actId="962"/>
          <ac:cxnSpMkLst>
            <pc:docMk/>
            <pc:sldMk cId="2599437501" sldId="589"/>
            <ac:cxnSpMk id="67" creationId="{55AE953B-1176-97B6-1B5C-F33ECC6824FE}"/>
          </ac:cxnSpMkLst>
        </pc:cxnChg>
        <pc:cxnChg chg="mod">
          <ac:chgData name="Phillips, Martin" userId="7f8588cb-833e-4c6d-be2a-175184cdd5d6" providerId="ADAL" clId="{426863FE-3F39-4D34-8BAE-409768F0368D}" dt="2025-09-05T04:33:56.569" v="5743" actId="962"/>
          <ac:cxnSpMkLst>
            <pc:docMk/>
            <pc:sldMk cId="2599437501" sldId="589"/>
            <ac:cxnSpMk id="75" creationId="{5AC402CB-8AB1-5B95-93B7-DED8896BA3F3}"/>
          </ac:cxnSpMkLst>
        </pc:cxnChg>
        <pc:cxnChg chg="mod">
          <ac:chgData name="Phillips, Martin" userId="7f8588cb-833e-4c6d-be2a-175184cdd5d6" providerId="ADAL" clId="{426863FE-3F39-4D34-8BAE-409768F0368D}" dt="2025-09-05T04:33:57.139" v="5744" actId="962"/>
          <ac:cxnSpMkLst>
            <pc:docMk/>
            <pc:sldMk cId="2599437501" sldId="589"/>
            <ac:cxnSpMk id="76" creationId="{6A94031A-7965-4C10-DBF5-18E00F73D4D2}"/>
          </ac:cxnSpMkLst>
        </pc:cxnChg>
      </pc:sldChg>
      <pc:sldChg chg="addSp delSp modSp add del mod">
        <pc:chgData name="Phillips, Martin" userId="7f8588cb-833e-4c6d-be2a-175184cdd5d6" providerId="ADAL" clId="{426863FE-3F39-4D34-8BAE-409768F0368D}" dt="2025-09-05T08:08:08.959" v="6615" actId="47"/>
        <pc:sldMkLst>
          <pc:docMk/>
          <pc:sldMk cId="1501452818" sldId="590"/>
        </pc:sldMkLst>
        <pc:spChg chg="mod">
          <ac:chgData name="Phillips, Martin" userId="7f8588cb-833e-4c6d-be2a-175184cdd5d6" providerId="ADAL" clId="{426863FE-3F39-4D34-8BAE-409768F0368D}" dt="2025-09-05T07:46:34.975" v="6304" actId="6549"/>
          <ac:spMkLst>
            <pc:docMk/>
            <pc:sldMk cId="1501452818" sldId="590"/>
            <ac:spMk id="2" creationId="{D61D387C-8964-C962-D33F-2FF93397D940}"/>
          </ac:spMkLst>
        </pc:spChg>
        <pc:spChg chg="mod topLvl">
          <ac:chgData name="Phillips, Martin" userId="7f8588cb-833e-4c6d-be2a-175184cdd5d6" providerId="ADAL" clId="{426863FE-3F39-4D34-8BAE-409768F0368D}" dt="2025-09-05T07:35:01.321" v="6302" actId="21"/>
          <ac:spMkLst>
            <pc:docMk/>
            <pc:sldMk cId="1501452818" sldId="590"/>
            <ac:spMk id="13" creationId="{73676482-5F61-69A6-3538-A28B881F791A}"/>
          </ac:spMkLst>
        </pc:spChg>
        <pc:spChg chg="add del mod topLvl">
          <ac:chgData name="Phillips, Martin" userId="7f8588cb-833e-4c6d-be2a-175184cdd5d6" providerId="ADAL" clId="{426863FE-3F39-4D34-8BAE-409768F0368D}" dt="2025-09-05T07:35:04.045" v="6303" actId="1076"/>
          <ac:spMkLst>
            <pc:docMk/>
            <pc:sldMk cId="1501452818" sldId="590"/>
            <ac:spMk id="14" creationId="{0D5CBB2B-7F1A-66F1-AA5E-44BB488CA770}"/>
          </ac:spMkLst>
        </pc:spChg>
        <pc:spChg chg="mod">
          <ac:chgData name="Phillips, Martin" userId="7f8588cb-833e-4c6d-be2a-175184cdd5d6" providerId="ADAL" clId="{426863FE-3F39-4D34-8BAE-409768F0368D}" dt="2025-09-05T07:33:11.038" v="6280" actId="21"/>
          <ac:spMkLst>
            <pc:docMk/>
            <pc:sldMk cId="1501452818" sldId="590"/>
            <ac:spMk id="39" creationId="{3280A1FA-A605-0060-B059-16F7E83ADD1E}"/>
          </ac:spMkLst>
        </pc:spChg>
        <pc:grpChg chg="add del mod">
          <ac:chgData name="Phillips, Martin" userId="7f8588cb-833e-4c6d-be2a-175184cdd5d6" providerId="ADAL" clId="{426863FE-3F39-4D34-8BAE-409768F0368D}" dt="2025-09-05T07:35:01.321" v="6302" actId="21"/>
          <ac:grpSpMkLst>
            <pc:docMk/>
            <pc:sldMk cId="1501452818" sldId="590"/>
            <ac:grpSpMk id="12" creationId="{D7A2E26F-12D8-93E0-59BE-3FE9C68BA7D1}"/>
          </ac:grpSpMkLst>
        </pc:grpChg>
        <pc:grpChg chg="del mod">
          <ac:chgData name="Phillips, Martin" userId="7f8588cb-833e-4c6d-be2a-175184cdd5d6" providerId="ADAL" clId="{426863FE-3F39-4D34-8BAE-409768F0368D}" dt="2025-09-05T07:34:12.676" v="6297" actId="478"/>
          <ac:grpSpMkLst>
            <pc:docMk/>
            <pc:sldMk cId="1501452818" sldId="590"/>
            <ac:grpSpMk id="33" creationId="{954389B5-6F41-D8E1-45E5-33CA407921A5}"/>
          </ac:grpSpMkLst>
        </pc:grpChg>
      </pc:sldChg>
      <pc:sldChg chg="addSp delSp modSp add mod">
        <pc:chgData name="Phillips, Martin" userId="7f8588cb-833e-4c6d-be2a-175184cdd5d6" providerId="ADAL" clId="{426863FE-3F39-4D34-8BAE-409768F0368D}" dt="2025-09-05T08:16:49.938" v="6688" actId="13244"/>
        <pc:sldMkLst>
          <pc:docMk/>
          <pc:sldMk cId="3211388691" sldId="591"/>
        </pc:sldMkLst>
        <pc:spChg chg="mod ord">
          <ac:chgData name="Phillips, Martin" userId="7f8588cb-833e-4c6d-be2a-175184cdd5d6" providerId="ADAL" clId="{426863FE-3F39-4D34-8BAE-409768F0368D}" dt="2025-09-05T08:16:10.827" v="6682" actId="14100"/>
          <ac:spMkLst>
            <pc:docMk/>
            <pc:sldMk cId="3211388691" sldId="591"/>
            <ac:spMk id="3" creationId="{290B3A68-03AA-C277-6067-C59C125DD65F}"/>
          </ac:spMkLst>
        </pc:spChg>
        <pc:spChg chg="del">
          <ac:chgData name="Phillips, Martin" userId="7f8588cb-833e-4c6d-be2a-175184cdd5d6" providerId="ADAL" clId="{426863FE-3F39-4D34-8BAE-409768F0368D}" dt="2025-09-05T08:13:46.701" v="6672" actId="478"/>
          <ac:spMkLst>
            <pc:docMk/>
            <pc:sldMk cId="3211388691" sldId="591"/>
            <ac:spMk id="7" creationId="{C629C368-C98D-BABB-A717-24B8ADEB8E58}"/>
          </ac:spMkLst>
        </pc:spChg>
        <pc:spChg chg="ord">
          <ac:chgData name="Phillips, Martin" userId="7f8588cb-833e-4c6d-be2a-175184cdd5d6" providerId="ADAL" clId="{426863FE-3F39-4D34-8BAE-409768F0368D}" dt="2025-09-05T08:16:05.476" v="6681" actId="13244"/>
          <ac:spMkLst>
            <pc:docMk/>
            <pc:sldMk cId="3211388691" sldId="591"/>
            <ac:spMk id="11" creationId="{10750656-A0DA-10CA-6B8A-5FDF644F79B6}"/>
          </ac:spMkLst>
        </pc:spChg>
        <pc:spChg chg="del mod topLvl">
          <ac:chgData name="Phillips, Martin" userId="7f8588cb-833e-4c6d-be2a-175184cdd5d6" providerId="ADAL" clId="{426863FE-3F39-4D34-8BAE-409768F0368D}" dt="2025-09-05T07:47:34.557" v="6317" actId="478"/>
          <ac:spMkLst>
            <pc:docMk/>
            <pc:sldMk cId="3211388691" sldId="591"/>
            <ac:spMk id="13" creationId="{F28656E5-2369-83F8-2C42-1B1EED92C6FB}"/>
          </ac:spMkLst>
        </pc:spChg>
        <pc:spChg chg="del mod topLvl">
          <ac:chgData name="Phillips, Martin" userId="7f8588cb-833e-4c6d-be2a-175184cdd5d6" providerId="ADAL" clId="{426863FE-3F39-4D34-8BAE-409768F0368D}" dt="2025-09-05T07:47:38.001" v="6319" actId="478"/>
          <ac:spMkLst>
            <pc:docMk/>
            <pc:sldMk cId="3211388691" sldId="591"/>
            <ac:spMk id="14" creationId="{1DEDA472-397F-06EC-01AB-0258081DB8BF}"/>
          </ac:spMkLst>
        </pc:spChg>
        <pc:spChg chg="del mod">
          <ac:chgData name="Phillips, Martin" userId="7f8588cb-833e-4c6d-be2a-175184cdd5d6" providerId="ADAL" clId="{426863FE-3F39-4D34-8BAE-409768F0368D}" dt="2025-09-05T07:47:56.628" v="6321" actId="478"/>
          <ac:spMkLst>
            <pc:docMk/>
            <pc:sldMk cId="3211388691" sldId="591"/>
            <ac:spMk id="18" creationId="{A068F774-696D-DEC8-9E22-C9BF97994A42}"/>
          </ac:spMkLst>
        </pc:spChg>
        <pc:spChg chg="mod">
          <ac:chgData name="Phillips, Martin" userId="7f8588cb-833e-4c6d-be2a-175184cdd5d6" providerId="ADAL" clId="{426863FE-3F39-4D34-8BAE-409768F0368D}" dt="2025-09-05T07:47:52.193" v="6320"/>
          <ac:spMkLst>
            <pc:docMk/>
            <pc:sldMk cId="3211388691" sldId="591"/>
            <ac:spMk id="19" creationId="{05DF06A7-2962-EEAF-7E70-165871F76EB4}"/>
          </ac:spMkLst>
        </pc:spChg>
        <pc:spChg chg="mod">
          <ac:chgData name="Phillips, Martin" userId="7f8588cb-833e-4c6d-be2a-175184cdd5d6" providerId="ADAL" clId="{426863FE-3F39-4D34-8BAE-409768F0368D}" dt="2025-09-05T07:48:40.727" v="6330" actId="6549"/>
          <ac:spMkLst>
            <pc:docMk/>
            <pc:sldMk cId="3211388691" sldId="591"/>
            <ac:spMk id="29" creationId="{72FDFB52-3920-068C-3C5B-285D9929A2C9}"/>
          </ac:spMkLst>
        </pc:spChg>
        <pc:spChg chg="del mod topLvl">
          <ac:chgData name="Phillips, Martin" userId="7f8588cb-833e-4c6d-be2a-175184cdd5d6" providerId="ADAL" clId="{426863FE-3F39-4D34-8BAE-409768F0368D}" dt="2025-09-05T07:48:49.045" v="6332" actId="478"/>
          <ac:spMkLst>
            <pc:docMk/>
            <pc:sldMk cId="3211388691" sldId="591"/>
            <ac:spMk id="39" creationId="{0F257DEA-D555-6808-EC98-64DA2CF0B03E}"/>
          </ac:spMkLst>
        </pc:spChg>
        <pc:spChg chg="add mod ord">
          <ac:chgData name="Phillips, Martin" userId="7f8588cb-833e-4c6d-be2a-175184cdd5d6" providerId="ADAL" clId="{426863FE-3F39-4D34-8BAE-409768F0368D}" dt="2025-09-05T08:16:44.715" v="6687" actId="13244"/>
          <ac:spMkLst>
            <pc:docMk/>
            <pc:sldMk cId="3211388691" sldId="591"/>
            <ac:spMk id="43" creationId="{8F886310-3725-D65B-F93C-9A64C527F8CD}"/>
          </ac:spMkLst>
        </pc:spChg>
        <pc:grpChg chg="add del mod">
          <ac:chgData name="Phillips, Martin" userId="7f8588cb-833e-4c6d-be2a-175184cdd5d6" providerId="ADAL" clId="{426863FE-3F39-4D34-8BAE-409768F0368D}" dt="2025-09-05T07:47:34.557" v="6317" actId="478"/>
          <ac:grpSpMkLst>
            <pc:docMk/>
            <pc:sldMk cId="3211388691" sldId="591"/>
            <ac:grpSpMk id="12" creationId="{A0C87C5B-551B-662D-C20C-85C2813D7225}"/>
          </ac:grpSpMkLst>
        </pc:grpChg>
        <pc:grpChg chg="add del mod">
          <ac:chgData name="Phillips, Martin" userId="7f8588cb-833e-4c6d-be2a-175184cdd5d6" providerId="ADAL" clId="{426863FE-3F39-4D34-8BAE-409768F0368D}" dt="2025-09-05T07:47:59.087" v="6322" actId="478"/>
          <ac:grpSpMkLst>
            <pc:docMk/>
            <pc:sldMk cId="3211388691" sldId="591"/>
            <ac:grpSpMk id="15" creationId="{CBD0B2AD-5020-52A8-BE72-832F603F3334}"/>
          </ac:grpSpMkLst>
        </pc:grpChg>
        <pc:grpChg chg="add mod ord">
          <ac:chgData name="Phillips, Martin" userId="7f8588cb-833e-4c6d-be2a-175184cdd5d6" providerId="ADAL" clId="{426863FE-3F39-4D34-8BAE-409768F0368D}" dt="2025-09-05T08:16:49.938" v="6688" actId="13244"/>
          <ac:grpSpMkLst>
            <pc:docMk/>
            <pc:sldMk cId="3211388691" sldId="591"/>
            <ac:grpSpMk id="25" creationId="{938E20D2-DAE9-AFE9-749D-BDD2B7109A2D}"/>
          </ac:grpSpMkLst>
        </pc:grpChg>
        <pc:grpChg chg="del">
          <ac:chgData name="Phillips, Martin" userId="7f8588cb-833e-4c6d-be2a-175184cdd5d6" providerId="ADAL" clId="{426863FE-3F39-4D34-8BAE-409768F0368D}" dt="2025-09-05T07:47:13.138" v="6313" actId="478"/>
          <ac:grpSpMkLst>
            <pc:docMk/>
            <pc:sldMk cId="3211388691" sldId="591"/>
            <ac:grpSpMk id="33" creationId="{D8C8CDF7-2835-21A3-342A-1803C5214690}"/>
          </ac:grpSpMkLst>
        </pc:grpChg>
        <pc:picChg chg="mod">
          <ac:chgData name="Phillips, Martin" userId="7f8588cb-833e-4c6d-be2a-175184cdd5d6" providerId="ADAL" clId="{426863FE-3F39-4D34-8BAE-409768F0368D}" dt="2025-09-05T07:47:52.193" v="6320"/>
          <ac:picMkLst>
            <pc:docMk/>
            <pc:sldMk cId="3211388691" sldId="591"/>
            <ac:picMk id="21" creationId="{69CDAD33-80E5-BED1-D13C-8D9832724806}"/>
          </ac:picMkLst>
        </pc:picChg>
        <pc:picChg chg="mod">
          <ac:chgData name="Phillips, Martin" userId="7f8588cb-833e-4c6d-be2a-175184cdd5d6" providerId="ADAL" clId="{426863FE-3F39-4D34-8BAE-409768F0368D}" dt="2025-09-05T07:48:19.529" v="6323"/>
          <ac:picMkLst>
            <pc:docMk/>
            <pc:sldMk cId="3211388691" sldId="591"/>
            <ac:picMk id="27" creationId="{1BBAAA63-B8CB-BD83-BBB6-03913126816A}"/>
          </ac:picMkLst>
        </pc:picChg>
        <pc:picChg chg="del topLvl">
          <ac:chgData name="Phillips, Martin" userId="7f8588cb-833e-4c6d-be2a-175184cdd5d6" providerId="ADAL" clId="{426863FE-3F39-4D34-8BAE-409768F0368D}" dt="2025-09-05T07:47:13.138" v="6313" actId="478"/>
          <ac:picMkLst>
            <pc:docMk/>
            <pc:sldMk cId="3211388691" sldId="591"/>
            <ac:picMk id="34" creationId="{AB5A1C84-EE60-0A2F-B9F7-306A941719EC}"/>
          </ac:picMkLst>
        </pc:picChg>
        <pc:picChg chg="ord">
          <ac:chgData name="Phillips, Martin" userId="7f8588cb-833e-4c6d-be2a-175184cdd5d6" providerId="ADAL" clId="{426863FE-3F39-4D34-8BAE-409768F0368D}" dt="2025-09-05T08:16:43.263" v="6686" actId="13244"/>
          <ac:picMkLst>
            <pc:docMk/>
            <pc:sldMk cId="3211388691" sldId="591"/>
            <ac:picMk id="40" creationId="{05A6CDE2-1914-3BD9-A0DD-6D8D186B6A85}"/>
          </ac:picMkLst>
        </pc:picChg>
      </pc:sldChg>
      <pc:sldChg chg="addSp delSp modSp add mod modNotesTx">
        <pc:chgData name="Phillips, Martin" userId="7f8588cb-833e-4c6d-be2a-175184cdd5d6" providerId="ADAL" clId="{426863FE-3F39-4D34-8BAE-409768F0368D}" dt="2025-09-05T07:59:19.270" v="6497" actId="6549"/>
        <pc:sldMkLst>
          <pc:docMk/>
          <pc:sldMk cId="1286948263" sldId="592"/>
        </pc:sldMkLst>
        <pc:spChg chg="add del">
          <ac:chgData name="Phillips, Martin" userId="7f8588cb-833e-4c6d-be2a-175184cdd5d6" providerId="ADAL" clId="{426863FE-3F39-4D34-8BAE-409768F0368D}" dt="2025-09-05T07:54:20.224" v="6371" actId="22"/>
          <ac:spMkLst>
            <pc:docMk/>
            <pc:sldMk cId="1286948263" sldId="592"/>
            <ac:spMk id="7" creationId="{DD016047-6CC3-6F39-2249-3665CA84E27A}"/>
          </ac:spMkLst>
        </pc:spChg>
        <pc:spChg chg="add del">
          <ac:chgData name="Phillips, Martin" userId="7f8588cb-833e-4c6d-be2a-175184cdd5d6" providerId="ADAL" clId="{426863FE-3F39-4D34-8BAE-409768F0368D}" dt="2025-09-05T07:54:26.095" v="6373" actId="22"/>
          <ac:spMkLst>
            <pc:docMk/>
            <pc:sldMk cId="1286948263" sldId="592"/>
            <ac:spMk id="14" creationId="{BDBBC1A6-2191-03FE-6C17-98A48BBD131D}"/>
          </ac:spMkLst>
        </pc:spChg>
        <pc:spChg chg="add mod">
          <ac:chgData name="Phillips, Martin" userId="7f8588cb-833e-4c6d-be2a-175184cdd5d6" providerId="ADAL" clId="{426863FE-3F39-4D34-8BAE-409768F0368D}" dt="2025-09-05T07:58:52.949" v="6495" actId="1076"/>
          <ac:spMkLst>
            <pc:docMk/>
            <pc:sldMk cId="1286948263" sldId="592"/>
            <ac:spMk id="16" creationId="{81357175-6CF9-FDE2-F476-090F7144E7BB}"/>
          </ac:spMkLst>
        </pc:spChg>
        <pc:grpChg chg="del">
          <ac:chgData name="Phillips, Martin" userId="7f8588cb-833e-4c6d-be2a-175184cdd5d6" providerId="ADAL" clId="{426863FE-3F39-4D34-8BAE-409768F0368D}" dt="2025-09-05T07:53:55.216" v="6364" actId="478"/>
          <ac:grpSpMkLst>
            <pc:docMk/>
            <pc:sldMk cId="1286948263" sldId="592"/>
            <ac:grpSpMk id="11" creationId="{F3363D96-0534-94F6-C785-C60C7CAA27DB}"/>
          </ac:grpSpMkLst>
        </pc:grpChg>
        <pc:picChg chg="add mod">
          <ac:chgData name="Phillips, Martin" userId="7f8588cb-833e-4c6d-be2a-175184cdd5d6" providerId="ADAL" clId="{426863FE-3F39-4D34-8BAE-409768F0368D}" dt="2025-09-05T07:57:20.300" v="6402" actId="14100"/>
          <ac:picMkLst>
            <pc:docMk/>
            <pc:sldMk cId="1286948263" sldId="592"/>
            <ac:picMk id="5" creationId="{A6A4AF7F-DADF-43D1-348A-8AD2435E0435}"/>
          </ac:picMkLst>
        </pc:picChg>
        <pc:picChg chg="mod">
          <ac:chgData name="Phillips, Martin" userId="7f8588cb-833e-4c6d-be2a-175184cdd5d6" providerId="ADAL" clId="{426863FE-3F39-4D34-8BAE-409768F0368D}" dt="2025-09-05T07:56:20.758" v="6392" actId="14100"/>
          <ac:picMkLst>
            <pc:docMk/>
            <pc:sldMk cId="1286948263" sldId="592"/>
            <ac:picMk id="10" creationId="{DA6C7EFC-AF64-1F83-2C0D-18304AE5AEBC}"/>
          </ac:picMkLst>
        </pc:picChg>
      </pc:sldChg>
      <pc:sldChg chg="addSp delSp modSp add mod">
        <pc:chgData name="Phillips, Martin" userId="7f8588cb-833e-4c6d-be2a-175184cdd5d6" providerId="ADAL" clId="{426863FE-3F39-4D34-8BAE-409768F0368D}" dt="2025-09-05T08:00:40.747" v="6521" actId="1076"/>
        <pc:sldMkLst>
          <pc:docMk/>
          <pc:sldMk cId="1665418350" sldId="593"/>
        </pc:sldMkLst>
        <pc:spChg chg="add del mod">
          <ac:chgData name="Phillips, Martin" userId="7f8588cb-833e-4c6d-be2a-175184cdd5d6" providerId="ADAL" clId="{426863FE-3F39-4D34-8BAE-409768F0368D}" dt="2025-09-05T08:00:09.891" v="6513" actId="21"/>
          <ac:spMkLst>
            <pc:docMk/>
            <pc:sldMk cId="1665418350" sldId="593"/>
            <ac:spMk id="6" creationId="{73355373-2149-AF00-D5BF-345EE8692077}"/>
          </ac:spMkLst>
        </pc:spChg>
        <pc:spChg chg="add del">
          <ac:chgData name="Phillips, Martin" userId="7f8588cb-833e-4c6d-be2a-175184cdd5d6" providerId="ADAL" clId="{426863FE-3F39-4D34-8BAE-409768F0368D}" dt="2025-09-05T07:59:42.519" v="6504" actId="22"/>
          <ac:spMkLst>
            <pc:docMk/>
            <pc:sldMk cId="1665418350" sldId="593"/>
            <ac:spMk id="7" creationId="{7B6A3D39-A017-B3F9-0FC0-8C35FFFDC398}"/>
          </ac:spMkLst>
        </pc:spChg>
        <pc:spChg chg="add mod">
          <ac:chgData name="Phillips, Martin" userId="7f8588cb-833e-4c6d-be2a-175184cdd5d6" providerId="ADAL" clId="{426863FE-3F39-4D34-8BAE-409768F0368D}" dt="2025-09-05T08:00:40.747" v="6521" actId="1076"/>
          <ac:spMkLst>
            <pc:docMk/>
            <pc:sldMk cId="1665418350" sldId="593"/>
            <ac:spMk id="11" creationId="{73355373-2149-AF00-D5BF-345EE8692077}"/>
          </ac:spMkLst>
        </pc:spChg>
        <pc:spChg chg="del">
          <ac:chgData name="Phillips, Martin" userId="7f8588cb-833e-4c6d-be2a-175184cdd5d6" providerId="ADAL" clId="{426863FE-3F39-4D34-8BAE-409768F0368D}" dt="2025-09-05T07:59:39.456" v="6502" actId="478"/>
          <ac:spMkLst>
            <pc:docMk/>
            <pc:sldMk cId="1665418350" sldId="593"/>
            <ac:spMk id="14" creationId="{3FA33F74-E2DD-831F-DFEE-5A307E12F7AB}"/>
          </ac:spMkLst>
        </pc:spChg>
        <pc:picChg chg="add mod">
          <ac:chgData name="Phillips, Martin" userId="7f8588cb-833e-4c6d-be2a-175184cdd5d6" providerId="ADAL" clId="{426863FE-3F39-4D34-8BAE-409768F0368D}" dt="2025-09-05T08:00:25.924" v="6519" actId="14100"/>
          <ac:picMkLst>
            <pc:docMk/>
            <pc:sldMk cId="1665418350" sldId="593"/>
            <ac:picMk id="9" creationId="{39F40AD3-A8A0-0E50-3DCE-AE9101E9FE97}"/>
          </ac:picMkLst>
        </pc:picChg>
      </pc:sldChg>
      <pc:sldChg chg="addSp delSp modSp add mod">
        <pc:chgData name="Phillips, Martin" userId="7f8588cb-833e-4c6d-be2a-175184cdd5d6" providerId="ADAL" clId="{426863FE-3F39-4D34-8BAE-409768F0368D}" dt="2025-09-05T08:01:37.631" v="6532" actId="1076"/>
        <pc:sldMkLst>
          <pc:docMk/>
          <pc:sldMk cId="2240391474" sldId="594"/>
        </pc:sldMkLst>
        <pc:spChg chg="del mod">
          <ac:chgData name="Phillips, Martin" userId="7f8588cb-833e-4c6d-be2a-175184cdd5d6" providerId="ADAL" clId="{426863FE-3F39-4D34-8BAE-409768F0368D}" dt="2025-09-05T08:01:07.135" v="6525" actId="478"/>
          <ac:spMkLst>
            <pc:docMk/>
            <pc:sldMk cId="2240391474" sldId="594"/>
            <ac:spMk id="3" creationId="{10A5F386-5DB3-753E-7969-754BFC16158B}"/>
          </ac:spMkLst>
        </pc:spChg>
        <pc:spChg chg="mod">
          <ac:chgData name="Phillips, Martin" userId="7f8588cb-833e-4c6d-be2a-175184cdd5d6" providerId="ADAL" clId="{426863FE-3F39-4D34-8BAE-409768F0368D}" dt="2025-09-05T08:01:37.631" v="6532" actId="1076"/>
          <ac:spMkLst>
            <pc:docMk/>
            <pc:sldMk cId="2240391474" sldId="594"/>
            <ac:spMk id="23" creationId="{163167DE-0A3F-F5C4-3500-F3C0FD6BEFD9}"/>
          </ac:spMkLst>
        </pc:spChg>
        <pc:picChg chg="add mod ord">
          <ac:chgData name="Phillips, Martin" userId="7f8588cb-833e-4c6d-be2a-175184cdd5d6" providerId="ADAL" clId="{426863FE-3F39-4D34-8BAE-409768F0368D}" dt="2025-09-05T08:01:25.976" v="6531" actId="171"/>
          <ac:picMkLst>
            <pc:docMk/>
            <pc:sldMk cId="2240391474" sldId="594"/>
            <ac:picMk id="4" creationId="{3AE09341-F3C6-D8E4-EA23-8370F47D586E}"/>
          </ac:picMkLst>
        </pc:picChg>
      </pc:sldChg>
      <pc:sldChg chg="addSp delSp modSp add mod">
        <pc:chgData name="Phillips, Martin" userId="7f8588cb-833e-4c6d-be2a-175184cdd5d6" providerId="ADAL" clId="{426863FE-3F39-4D34-8BAE-409768F0368D}" dt="2025-09-05T09:09:18.568" v="6744" actId="962"/>
        <pc:sldMkLst>
          <pc:docMk/>
          <pc:sldMk cId="407977361" sldId="595"/>
        </pc:sldMkLst>
        <pc:spChg chg="add mod">
          <ac:chgData name="Phillips, Martin" userId="7f8588cb-833e-4c6d-be2a-175184cdd5d6" providerId="ADAL" clId="{426863FE-3F39-4D34-8BAE-409768F0368D}" dt="2025-09-05T08:04:41.333" v="6576"/>
          <ac:spMkLst>
            <pc:docMk/>
            <pc:sldMk cId="407977361" sldId="595"/>
            <ac:spMk id="3" creationId="{8FBD23B4-73CB-BB92-FB39-AF7BC964041C}"/>
          </ac:spMkLst>
        </pc:spChg>
        <pc:spChg chg="mod">
          <ac:chgData name="Phillips, Martin" userId="7f8588cb-833e-4c6d-be2a-175184cdd5d6" providerId="ADAL" clId="{426863FE-3F39-4D34-8BAE-409768F0368D}" dt="2025-09-05T09:09:18.568" v="6744" actId="962"/>
          <ac:spMkLst>
            <pc:docMk/>
            <pc:sldMk cId="407977361" sldId="595"/>
            <ac:spMk id="7" creationId="{E401F66F-AF36-2F08-439E-82990B632CC1}"/>
          </ac:spMkLst>
        </pc:spChg>
        <pc:spChg chg="mod">
          <ac:chgData name="Phillips, Martin" userId="7f8588cb-833e-4c6d-be2a-175184cdd5d6" providerId="ADAL" clId="{426863FE-3F39-4D34-8BAE-409768F0368D}" dt="2025-09-05T09:09:15.377" v="6741" actId="962"/>
          <ac:spMkLst>
            <pc:docMk/>
            <pc:sldMk cId="407977361" sldId="595"/>
            <ac:spMk id="9" creationId="{5AB2929A-E343-40E4-7838-C4A671CCCFE9}"/>
          </ac:spMkLst>
        </pc:spChg>
        <pc:spChg chg="del mod topLvl">
          <ac:chgData name="Phillips, Martin" userId="7f8588cb-833e-4c6d-be2a-175184cdd5d6" providerId="ADAL" clId="{426863FE-3F39-4D34-8BAE-409768F0368D}" dt="2025-09-05T08:04:39.636" v="6575" actId="478"/>
          <ac:spMkLst>
            <pc:docMk/>
            <pc:sldMk cId="407977361" sldId="595"/>
            <ac:spMk id="12" creationId="{1A50B90D-2530-AE36-A008-68A8BA5AE726}"/>
          </ac:spMkLst>
        </pc:spChg>
        <pc:spChg chg="mod topLvl">
          <ac:chgData name="Phillips, Martin" userId="7f8588cb-833e-4c6d-be2a-175184cdd5d6" providerId="ADAL" clId="{426863FE-3F39-4D34-8BAE-409768F0368D}" dt="2025-09-05T08:05:16.254" v="6583" actId="1076"/>
          <ac:spMkLst>
            <pc:docMk/>
            <pc:sldMk cId="407977361" sldId="595"/>
            <ac:spMk id="13" creationId="{29729876-8988-D31E-4856-17648467301E}"/>
          </ac:spMkLst>
        </pc:spChg>
        <pc:spChg chg="mod">
          <ac:chgData name="Phillips, Martin" userId="7f8588cb-833e-4c6d-be2a-175184cdd5d6" providerId="ADAL" clId="{426863FE-3F39-4D34-8BAE-409768F0368D}" dt="2025-09-05T09:09:12.263" v="6738" actId="962"/>
          <ac:spMkLst>
            <pc:docMk/>
            <pc:sldMk cId="407977361" sldId="595"/>
            <ac:spMk id="16" creationId="{24565377-9F51-528E-D1F5-6AA91A50268E}"/>
          </ac:spMkLst>
        </pc:spChg>
        <pc:spChg chg="mod">
          <ac:chgData name="Phillips, Martin" userId="7f8588cb-833e-4c6d-be2a-175184cdd5d6" providerId="ADAL" clId="{426863FE-3F39-4D34-8BAE-409768F0368D}" dt="2025-09-05T09:09:09.161" v="6735" actId="962"/>
          <ac:spMkLst>
            <pc:docMk/>
            <pc:sldMk cId="407977361" sldId="595"/>
            <ac:spMk id="17" creationId="{ABE0EED4-4A96-CE7D-E6B4-169A3C4C3EFA}"/>
          </ac:spMkLst>
        </pc:spChg>
        <pc:grpChg chg="del">
          <ac:chgData name="Phillips, Martin" userId="7f8588cb-833e-4c6d-be2a-175184cdd5d6" providerId="ADAL" clId="{426863FE-3F39-4D34-8BAE-409768F0368D}" dt="2025-09-05T08:04:39.636" v="6575" actId="478"/>
          <ac:grpSpMkLst>
            <pc:docMk/>
            <pc:sldMk cId="407977361" sldId="595"/>
            <ac:grpSpMk id="11" creationId="{B40C682E-88F4-0463-3CD0-1514770EA44B}"/>
          </ac:grpSpMkLst>
        </pc:grpChg>
        <pc:picChg chg="add mod ord">
          <ac:chgData name="Phillips, Martin" userId="7f8588cb-833e-4c6d-be2a-175184cdd5d6" providerId="ADAL" clId="{426863FE-3F39-4D34-8BAE-409768F0368D}" dt="2025-09-05T08:05:08.596" v="6582" actId="167"/>
          <ac:picMkLst>
            <pc:docMk/>
            <pc:sldMk cId="407977361" sldId="595"/>
            <ac:picMk id="4" creationId="{1A81AFDC-3919-277B-2FA7-890DBEF0C867}"/>
          </ac:picMkLst>
        </pc:picChg>
      </pc:sldChg>
      <pc:sldChg chg="add del">
        <pc:chgData name="Phillips, Martin" userId="7f8588cb-833e-4c6d-be2a-175184cdd5d6" providerId="ADAL" clId="{426863FE-3F39-4D34-8BAE-409768F0368D}" dt="2025-09-05T08:02:58.154" v="6551" actId="47"/>
        <pc:sldMkLst>
          <pc:docMk/>
          <pc:sldMk cId="1854006795" sldId="595"/>
        </pc:sldMkLst>
      </pc:sldChg>
      <pc:sldChg chg="addSp delSp modSp add mod">
        <pc:chgData name="Phillips, Martin" userId="7f8588cb-833e-4c6d-be2a-175184cdd5d6" providerId="ADAL" clId="{426863FE-3F39-4D34-8BAE-409768F0368D}" dt="2025-09-05T08:06:07.701" v="6596" actId="1076"/>
        <pc:sldMkLst>
          <pc:docMk/>
          <pc:sldMk cId="2066563622" sldId="596"/>
        </pc:sldMkLst>
        <pc:spChg chg="del mod">
          <ac:chgData name="Phillips, Martin" userId="7f8588cb-833e-4c6d-be2a-175184cdd5d6" providerId="ADAL" clId="{426863FE-3F39-4D34-8BAE-409768F0368D}" dt="2025-09-05T08:05:32.493" v="6587" actId="478"/>
          <ac:spMkLst>
            <pc:docMk/>
            <pc:sldMk cId="2066563622" sldId="596"/>
            <ac:spMk id="11" creationId="{58D179E4-7F0F-1ABA-D2AC-31A9A997D44E}"/>
          </ac:spMkLst>
        </pc:spChg>
        <pc:spChg chg="mod">
          <ac:chgData name="Phillips, Martin" userId="7f8588cb-833e-4c6d-be2a-175184cdd5d6" providerId="ADAL" clId="{426863FE-3F39-4D34-8BAE-409768F0368D}" dt="2025-09-05T08:06:07.701" v="6596" actId="1076"/>
          <ac:spMkLst>
            <pc:docMk/>
            <pc:sldMk cId="2066563622" sldId="596"/>
            <ac:spMk id="12" creationId="{DDAEA983-749B-A226-F2C5-059DC052F4BD}"/>
          </ac:spMkLst>
        </pc:spChg>
        <pc:picChg chg="add mod ord">
          <ac:chgData name="Phillips, Martin" userId="7f8588cb-833e-4c6d-be2a-175184cdd5d6" providerId="ADAL" clId="{426863FE-3F39-4D34-8BAE-409768F0368D}" dt="2025-09-05T08:06:02.146" v="6595" actId="167"/>
          <ac:picMkLst>
            <pc:docMk/>
            <pc:sldMk cId="2066563622" sldId="596"/>
            <ac:picMk id="3" creationId="{4E4CC201-3B7C-43FC-9530-8204F92440A5}"/>
          </ac:picMkLst>
        </pc:picChg>
      </pc:sldChg>
      <pc:sldChg chg="addSp delSp modSp add mod">
        <pc:chgData name="Phillips, Martin" userId="7f8588cb-833e-4c6d-be2a-175184cdd5d6" providerId="ADAL" clId="{426863FE-3F39-4D34-8BAE-409768F0368D}" dt="2025-09-05T08:07:23.664" v="6613" actId="1076"/>
        <pc:sldMkLst>
          <pc:docMk/>
          <pc:sldMk cId="1251124583" sldId="597"/>
        </pc:sldMkLst>
        <pc:spChg chg="del mod">
          <ac:chgData name="Phillips, Martin" userId="7f8588cb-833e-4c6d-be2a-175184cdd5d6" providerId="ADAL" clId="{426863FE-3F39-4D34-8BAE-409768F0368D}" dt="2025-09-05T08:06:22.571" v="6600" actId="478"/>
          <ac:spMkLst>
            <pc:docMk/>
            <pc:sldMk cId="1251124583" sldId="597"/>
            <ac:spMk id="12" creationId="{74ADCFA7-6B81-90DC-3ED7-C813A5BB07B7}"/>
          </ac:spMkLst>
        </pc:spChg>
        <pc:spChg chg="mod">
          <ac:chgData name="Phillips, Martin" userId="7f8588cb-833e-4c6d-be2a-175184cdd5d6" providerId="ADAL" clId="{426863FE-3F39-4D34-8BAE-409768F0368D}" dt="2025-09-05T08:07:23.664" v="6613" actId="1076"/>
          <ac:spMkLst>
            <pc:docMk/>
            <pc:sldMk cId="1251124583" sldId="597"/>
            <ac:spMk id="18" creationId="{82DB7E2B-7250-B980-8CC3-72F0A0EE80DA}"/>
          </ac:spMkLst>
        </pc:spChg>
        <pc:picChg chg="add mod ord">
          <ac:chgData name="Phillips, Martin" userId="7f8588cb-833e-4c6d-be2a-175184cdd5d6" providerId="ADAL" clId="{426863FE-3F39-4D34-8BAE-409768F0368D}" dt="2025-09-05T08:07:17.015" v="6612" actId="688"/>
          <ac:picMkLst>
            <pc:docMk/>
            <pc:sldMk cId="1251124583" sldId="597"/>
            <ac:picMk id="4" creationId="{6D3D2A76-1E68-CA85-5766-460E859F8714}"/>
          </ac:picMkLst>
        </pc:picChg>
      </pc:sldChg>
      <pc:sldChg chg="addSp delSp modSp add mod">
        <pc:chgData name="Phillips, Martin" userId="7f8588cb-833e-4c6d-be2a-175184cdd5d6" providerId="ADAL" clId="{426863FE-3F39-4D34-8BAE-409768F0368D}" dt="2025-09-05T08:08:49.489" v="6624" actId="1076"/>
        <pc:sldMkLst>
          <pc:docMk/>
          <pc:sldMk cId="2930937302" sldId="598"/>
        </pc:sldMkLst>
        <pc:spChg chg="del mod">
          <ac:chgData name="Phillips, Martin" userId="7f8588cb-833e-4c6d-be2a-175184cdd5d6" providerId="ADAL" clId="{426863FE-3F39-4D34-8BAE-409768F0368D}" dt="2025-09-05T08:08:27.179" v="6619" actId="478"/>
          <ac:spMkLst>
            <pc:docMk/>
            <pc:sldMk cId="2930937302" sldId="598"/>
            <ac:spMk id="12" creationId="{9051619C-D13E-4F10-4E16-E8F0A9E9F31A}"/>
          </ac:spMkLst>
        </pc:spChg>
        <pc:spChg chg="mod">
          <ac:chgData name="Phillips, Martin" userId="7f8588cb-833e-4c6d-be2a-175184cdd5d6" providerId="ADAL" clId="{426863FE-3F39-4D34-8BAE-409768F0368D}" dt="2025-09-05T08:08:28.566" v="6620"/>
          <ac:spMkLst>
            <pc:docMk/>
            <pc:sldMk cId="2930937302" sldId="598"/>
            <ac:spMk id="13" creationId="{33F0B558-7CEA-9B06-DD23-B323A9599AC9}"/>
          </ac:spMkLst>
        </pc:spChg>
        <pc:spChg chg="mod">
          <ac:chgData name="Phillips, Martin" userId="7f8588cb-833e-4c6d-be2a-175184cdd5d6" providerId="ADAL" clId="{426863FE-3F39-4D34-8BAE-409768F0368D}" dt="2025-09-05T08:08:49.489" v="6624" actId="1076"/>
          <ac:spMkLst>
            <pc:docMk/>
            <pc:sldMk cId="2930937302" sldId="598"/>
            <ac:spMk id="18" creationId="{9CA780F8-20A0-5B09-F0BF-5EC71543F36B}"/>
          </ac:spMkLst>
        </pc:spChg>
        <pc:grpChg chg="add mod ord">
          <ac:chgData name="Phillips, Martin" userId="7f8588cb-833e-4c6d-be2a-175184cdd5d6" providerId="ADAL" clId="{426863FE-3F39-4D34-8BAE-409768F0368D}" dt="2025-09-05T08:08:42.876" v="6623" actId="14100"/>
          <ac:grpSpMkLst>
            <pc:docMk/>
            <pc:sldMk cId="2930937302" sldId="598"/>
            <ac:grpSpMk id="4" creationId="{08A0B973-C61A-7275-78B1-BB80C00952AF}"/>
          </ac:grpSpMkLst>
        </pc:grpChg>
        <pc:picChg chg="mod ord">
          <ac:chgData name="Phillips, Martin" userId="7f8588cb-833e-4c6d-be2a-175184cdd5d6" providerId="ADAL" clId="{426863FE-3F39-4D34-8BAE-409768F0368D}" dt="2025-09-05T08:08:32.288" v="6621" actId="167"/>
          <ac:picMkLst>
            <pc:docMk/>
            <pc:sldMk cId="2930937302" sldId="598"/>
            <ac:picMk id="7" creationId="{F9742F6B-3F74-B94D-0171-C1BB0F7FC992}"/>
          </ac:picMkLst>
        </pc:picChg>
      </pc:sldChg>
      <pc:sldChg chg="add del ord">
        <pc:chgData name="Phillips, Martin" userId="7f8588cb-833e-4c6d-be2a-175184cdd5d6" providerId="ADAL" clId="{426863FE-3F39-4D34-8BAE-409768F0368D}" dt="2025-09-05T08:11:44.034" v="6670" actId="47"/>
        <pc:sldMkLst>
          <pc:docMk/>
          <pc:sldMk cId="1917758095" sldId="599"/>
        </pc:sldMkLst>
      </pc:sldChg>
      <pc:sldMasterChg chg="delSldLayout">
        <pc:chgData name="Phillips, Martin" userId="7f8588cb-833e-4c6d-be2a-175184cdd5d6" providerId="ADAL" clId="{426863FE-3F39-4D34-8BAE-409768F0368D}" dt="2025-09-04T13:31:47.957" v="3614" actId="47"/>
        <pc:sldMasterMkLst>
          <pc:docMk/>
          <pc:sldMasterMk cId="2215143578" sldId="2147483648"/>
        </pc:sldMasterMkLst>
        <pc:sldLayoutChg chg="del">
          <pc:chgData name="Phillips, Martin" userId="7f8588cb-833e-4c6d-be2a-175184cdd5d6" providerId="ADAL" clId="{426863FE-3F39-4D34-8BAE-409768F0368D}" dt="2025-09-04T13:31:47.957" v="3614" actId="47"/>
          <pc:sldLayoutMkLst>
            <pc:docMk/>
            <pc:sldMasterMk cId="2215143578" sldId="2147483648"/>
            <pc:sldLayoutMk cId="142922005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9/5/2025</a:t>
            </a:fld>
            <a:endParaRPr lang="en-US" dirty="0"/>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dirty="0"/>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dirty="0"/>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©EPW054092 Middlesbrough Town Hall 1932 © Historic England Archive </a:t>
            </a:r>
          </a:p>
          <a:p>
            <a:endParaRPr lang="en-GB" dirty="0"/>
          </a:p>
          <a:p>
            <a:r>
              <a:rPr lang="en-GB" dirty="0"/>
              <a:t>Orientate photos when using Aerial Photo Explorer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0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Cropped sections of screenshot of Google maps satellite view of Central Middlesbrough and selected screen icons</a:t>
            </a:r>
          </a:p>
          <a:p>
            <a:endParaRPr lang="en-GB" dirty="0"/>
          </a:p>
          <a:p>
            <a:r>
              <a:rPr lang="en-GB" dirty="0"/>
              <a:t>First, click on the ‘Layers’ box on the bottom left corner of the map.</a:t>
            </a:r>
          </a:p>
          <a:p>
            <a:r>
              <a:rPr lang="en-GB" dirty="0"/>
              <a:t>Then, from the options, click on ‘More’</a:t>
            </a:r>
          </a:p>
          <a:p>
            <a:r>
              <a:rPr lang="en-GB" dirty="0"/>
              <a:t>Then select ‘Globe View’.</a:t>
            </a:r>
          </a:p>
          <a:p>
            <a:r>
              <a:rPr lang="en-GB" dirty="0"/>
              <a:t>Then check the ‘3D’ icon appears on the bottom right-hand side of the screen (click on ‘2D’ and it should become ‘3D’).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dirty="0"/>
          </a:p>
        </p:txBody>
      </p:sp>
    </p:spTree>
    <p:extLst>
      <p:ext uri="{BB962C8B-B14F-4D97-AF65-F5344CB8AC3E}">
        <p14:creationId xmlns:p14="http://schemas.microsoft.com/office/powerpoint/2010/main" val="4129198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Google satellite view of Central Middlesbrough; </a:t>
            </a:r>
          </a:p>
          <a:p>
            <a:endParaRPr lang="en-GB" dirty="0"/>
          </a:p>
          <a:p>
            <a:r>
              <a:rPr lang="en-GB" dirty="0"/>
              <a:t>Now use your keyboard and mouse: Ctrl &amp; left-click</a:t>
            </a:r>
          </a:p>
          <a:p>
            <a:r>
              <a:rPr lang="en-GB" dirty="0"/>
              <a:t>Hold one finger on the Ctrl button and then slowly drag the cursor using the mouse, whilst holding the left-click button. </a:t>
            </a:r>
          </a:p>
          <a:p>
            <a:r>
              <a:rPr lang="en-GB" dirty="0"/>
              <a:t>If you do not have a mouse device, use the  mousepad. Use one finger to press Ctrl, whilst pressing the left side of the mousepad. Move your finger, whilst maintaining contact with the mousepad, to rotate the 3D image. </a:t>
            </a:r>
          </a:p>
          <a:p>
            <a:r>
              <a:rPr lang="en-GB" dirty="0"/>
              <a:t>You will see that you can turn the map around and tilt it.  Once you turn the map around, try to achieve, as close as possible, the same angle as the 1932 photo. </a:t>
            </a:r>
          </a:p>
          <a:p>
            <a:r>
              <a:rPr lang="en-GB" dirty="0"/>
              <a:t>If you simply want to shift the map sidewards, take you finger off the Ctrl and left-click buttons.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dirty="0"/>
          </a:p>
        </p:txBody>
      </p:sp>
    </p:spTree>
    <p:extLst>
      <p:ext uri="{BB962C8B-B14F-4D97-AF65-F5344CB8AC3E}">
        <p14:creationId xmlns:p14="http://schemas.microsoft.com/office/powerpoint/2010/main" val="72740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(r) Section of photo of Middlesbrough Town Hall, July 1932 EPW038954  © Historic England Archive; (l) Screenshot of Google satellite view of Central Middlesbrough</a:t>
            </a:r>
          </a:p>
          <a:p>
            <a:endParaRPr lang="en-GB" dirty="0"/>
          </a:p>
          <a:p>
            <a:r>
              <a:rPr lang="en-GB" dirty="0"/>
              <a:t>We now have our modern image (right) at a very similar angle to the 1932 photo.</a:t>
            </a:r>
          </a:p>
          <a:p>
            <a:r>
              <a:rPr lang="en-GB" dirty="0"/>
              <a:t>Now we have orientated the photo, we can quicky identify markers and individual buildings.  </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dirty="0"/>
          </a:p>
        </p:txBody>
      </p:sp>
    </p:spTree>
    <p:extLst>
      <p:ext uri="{BB962C8B-B14F-4D97-AF65-F5344CB8AC3E}">
        <p14:creationId xmlns:p14="http://schemas.microsoft.com/office/powerpoint/2010/main" val="106407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264D7-DC4D-FE22-CF7D-0E283F307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75868-8938-7DD7-8D8D-9FD66DBE7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C82B5-770B-C490-13B2-DA5309766482}"/>
              </a:ext>
            </a:extLst>
          </p:cNvPr>
          <p:cNvSpPr>
            <a:spLocks noGrp="1"/>
          </p:cNvSpPr>
          <p:nvPr>
            <p:ph type="body" idx="1"/>
          </p:nvPr>
        </p:nvSpPr>
        <p:spPr/>
        <p:txBody>
          <a:bodyPr/>
          <a:lstStyle/>
          <a:p>
            <a:r>
              <a:rPr lang="en-GB" dirty="0"/>
              <a:t>Images: (r) Section of photo of Middlesbrough Town Hall, July EPW038954  © Historic England Archive; (l) Screenshot of Google satellite view of Central Middlesbrough</a:t>
            </a:r>
          </a:p>
          <a:p>
            <a:endParaRPr lang="en-GB" dirty="0"/>
          </a:p>
          <a:p>
            <a:r>
              <a:rPr lang="en-GB" dirty="0"/>
              <a:t>We can start looking at change and continuity around the Town Hall. </a:t>
            </a:r>
          </a:p>
          <a:p>
            <a:r>
              <a:rPr lang="en-GB" dirty="0"/>
              <a:t>Some individual buildings are still very similar to how they were in 1932, such as the Town Hall and Empire Theatre. The Hugh Bell School is no longer there – the site is now the Teesside Magistrate’s Courts. The Cleveland Centre, on the right of the Google image, has replaced several streets. </a:t>
            </a:r>
          </a:p>
          <a:p>
            <a:endParaRPr lang="en-GB" dirty="0"/>
          </a:p>
          <a:p>
            <a:endParaRPr lang="en-GB" dirty="0"/>
          </a:p>
        </p:txBody>
      </p:sp>
      <p:sp>
        <p:nvSpPr>
          <p:cNvPr id="4" name="Slide Number Placeholder 3">
            <a:extLst>
              <a:ext uri="{FF2B5EF4-FFF2-40B4-BE49-F238E27FC236}">
                <a16:creationId xmlns:a16="http://schemas.microsoft.com/office/drawing/2014/main" id="{FB8010C7-2513-F3CF-87B8-0054658F22BE}"/>
              </a:ext>
            </a:extLst>
          </p:cNvPr>
          <p:cNvSpPr>
            <a:spLocks noGrp="1"/>
          </p:cNvSpPr>
          <p:nvPr>
            <p:ph type="sldNum" sz="quarter" idx="5"/>
          </p:nvPr>
        </p:nvSpPr>
        <p:spPr/>
        <p:txBody>
          <a:bodyPr/>
          <a:lstStyle/>
          <a:p>
            <a:fld id="{1AFFFB68-4C17-3C4E-8F1F-E2E74032E6C9}" type="slidenum">
              <a:rPr lang="en-US" smtClean="0"/>
              <a:t>13</a:t>
            </a:fld>
            <a:endParaRPr lang="en-US" dirty="0"/>
          </a:p>
        </p:txBody>
      </p:sp>
    </p:spTree>
    <p:extLst>
      <p:ext uri="{BB962C8B-B14F-4D97-AF65-F5344CB8AC3E}">
        <p14:creationId xmlns:p14="http://schemas.microsoft.com/office/powerpoint/2010/main" val="24319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(r) Section of photo of Middlesbrough Town Hall, July EPW038954  © Historic England Archive; (l) Screenshot of Google satellite view of Central Middlesbrough</a:t>
            </a:r>
          </a:p>
          <a:p>
            <a:endParaRPr lang="en-GB" dirty="0"/>
          </a:p>
          <a:p>
            <a:r>
              <a:rPr lang="en-GB" dirty="0"/>
              <a:t>We can quickly identify other examples of change and continuity, using these photos, including the impact of Teesside University on the re-shaping of Middlesbrough Town Centre. From this point we can cross-reference with the map to identify and locate other examples.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dirty="0"/>
          </a:p>
        </p:txBody>
      </p:sp>
    </p:spTree>
    <p:extLst>
      <p:ext uri="{BB962C8B-B14F-4D97-AF65-F5344CB8AC3E}">
        <p14:creationId xmlns:p14="http://schemas.microsoft.com/office/powerpoint/2010/main" val="2410890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8C37-14CD-6AAE-94D1-A0C2C076A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5A3D9-FFCA-580D-DBC4-4AD0D0FB0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B190F-D0AF-A1A2-E350-5FD37FA4DE78}"/>
              </a:ext>
            </a:extLst>
          </p:cNvPr>
          <p:cNvSpPr>
            <a:spLocks noGrp="1"/>
          </p:cNvSpPr>
          <p:nvPr>
            <p:ph type="body" idx="1"/>
          </p:nvPr>
        </p:nvSpPr>
        <p:spPr/>
        <p:txBody>
          <a:bodyPr/>
          <a:lstStyle/>
          <a:p>
            <a:r>
              <a:rPr lang="en-GB" dirty="0"/>
              <a:t>Images: (r) Screenshot of Google satellite view of Central Middlesbrough; (l) Section of photo of Middlesbrough Town Hall, July EPW038954  © Historic England Archive</a:t>
            </a:r>
          </a:p>
          <a:p>
            <a:r>
              <a:rPr lang="en-GB" dirty="0"/>
              <a:t>If we look at a wider view, we can identify similar street patterns. These help us to identify areas that have changed significantly and those that have stayed largely the same.</a:t>
            </a:r>
          </a:p>
          <a:p>
            <a:endParaRPr lang="en-GB" dirty="0"/>
          </a:p>
        </p:txBody>
      </p:sp>
      <p:sp>
        <p:nvSpPr>
          <p:cNvPr id="4" name="Slide Number Placeholder 3">
            <a:extLst>
              <a:ext uri="{FF2B5EF4-FFF2-40B4-BE49-F238E27FC236}">
                <a16:creationId xmlns:a16="http://schemas.microsoft.com/office/drawing/2014/main" id="{3011A371-04DB-1C20-0768-D439F99FAB39}"/>
              </a:ext>
            </a:extLst>
          </p:cNvPr>
          <p:cNvSpPr>
            <a:spLocks noGrp="1"/>
          </p:cNvSpPr>
          <p:nvPr>
            <p:ph type="sldNum" sz="quarter" idx="5"/>
          </p:nvPr>
        </p:nvSpPr>
        <p:spPr/>
        <p:txBody>
          <a:bodyPr/>
          <a:lstStyle/>
          <a:p>
            <a:fld id="{1AFFFB68-4C17-3C4E-8F1F-E2E74032E6C9}" type="slidenum">
              <a:rPr lang="en-US" smtClean="0"/>
              <a:t>15</a:t>
            </a:fld>
            <a:endParaRPr lang="en-US" dirty="0"/>
          </a:p>
        </p:txBody>
      </p:sp>
    </p:spTree>
    <p:extLst>
      <p:ext uri="{BB962C8B-B14F-4D97-AF65-F5344CB8AC3E}">
        <p14:creationId xmlns:p14="http://schemas.microsoft.com/office/powerpoint/2010/main" val="2506039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(l) Screenshot of 3D Google satellite map of Fenton; (r) Fenton July 1937 ©EPW054092 Historic England Archive </a:t>
            </a:r>
          </a:p>
          <a:p>
            <a:endParaRPr lang="en-GB" dirty="0"/>
          </a:p>
          <a:p>
            <a:r>
              <a:rPr lang="en-GB" dirty="0"/>
              <a:t>We can arrange other oblique photos in a similar way to help us look at change and continuity. </a:t>
            </a:r>
          </a:p>
          <a:p>
            <a:r>
              <a:rPr lang="en-GB" dirty="0"/>
              <a:t>In this example of Fenton, with the 1937 oblique photo on the right, we can identify street patterns and key buildings, such as the Town Hall, Cinema, Library, War Memorial. </a:t>
            </a:r>
          </a:p>
          <a:p>
            <a:r>
              <a:rPr lang="en-GB" dirty="0"/>
              <a:t>We can also see some significant changes such as the pot banks no longer being extant and the land that was Glebe Colliery is now an industrial estate and Glebedale Park.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dirty="0"/>
          </a:p>
        </p:txBody>
      </p:sp>
    </p:spTree>
    <p:extLst>
      <p:ext uri="{BB962C8B-B14F-4D97-AF65-F5344CB8AC3E}">
        <p14:creationId xmlns:p14="http://schemas.microsoft.com/office/powerpoint/2010/main" val="389710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FDB08-A264-8518-B4F7-BA20A09AA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ADA93-802A-8076-040C-A1BA1F672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83183-414D-8A39-C107-9A1411102807}"/>
              </a:ext>
            </a:extLst>
          </p:cNvPr>
          <p:cNvSpPr>
            <a:spLocks noGrp="1"/>
          </p:cNvSpPr>
          <p:nvPr>
            <p:ph type="body" idx="1"/>
          </p:nvPr>
        </p:nvSpPr>
        <p:spPr/>
        <p:txBody>
          <a:bodyPr/>
          <a:lstStyle/>
          <a:p>
            <a:r>
              <a:rPr lang="en-GB" dirty="0"/>
              <a:t>Images: (l) Screenshot of 3D Google street view of corner of Fountain St &amp; City Rd, Fenton; (r) combined photo of zoomed in satellite view of corner of Fountain St &amp; City Rd, Fenton and equivalent detail from photo of Fenton July 1937 ©EPW054092 Historic England Archive </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38667BA-5354-A74E-9BF2-5239701F8287}"/>
              </a:ext>
            </a:extLst>
          </p:cNvPr>
          <p:cNvSpPr>
            <a:spLocks noGrp="1"/>
          </p:cNvSpPr>
          <p:nvPr>
            <p:ph type="sldNum" sz="quarter" idx="5"/>
          </p:nvPr>
        </p:nvSpPr>
        <p:spPr/>
        <p:txBody>
          <a:bodyPr/>
          <a:lstStyle/>
          <a:p>
            <a:fld id="{1AFFFB68-4C17-3C4E-8F1F-E2E74032E6C9}" type="slidenum">
              <a:rPr lang="en-US" smtClean="0"/>
              <a:t>17</a:t>
            </a:fld>
            <a:endParaRPr lang="en-US" dirty="0"/>
          </a:p>
        </p:txBody>
      </p:sp>
    </p:spTree>
    <p:extLst>
      <p:ext uri="{BB962C8B-B14F-4D97-AF65-F5344CB8AC3E}">
        <p14:creationId xmlns:p14="http://schemas.microsoft.com/office/powerpoint/2010/main" val="718728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5807D-5A97-29D9-0B46-C3CF64481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77437-70AC-B109-76FA-A657DECB8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78C59-07DA-DCD2-E70D-CD5152C3AF9B}"/>
              </a:ext>
            </a:extLst>
          </p:cNvPr>
          <p:cNvSpPr>
            <a:spLocks noGrp="1"/>
          </p:cNvSpPr>
          <p:nvPr>
            <p:ph type="body" idx="1"/>
          </p:nvPr>
        </p:nvSpPr>
        <p:spPr/>
        <p:txBody>
          <a:bodyPr/>
          <a:lstStyle/>
          <a:p>
            <a:r>
              <a:rPr lang="en-GB" dirty="0"/>
              <a:t>Images: (l) Screenshot of thumbnail photo from Historic England’s Aerial Photo Explorer; (r) Fenton, 11th August 1935  RAF/106G/UK/646 © Historic England </a:t>
            </a:r>
          </a:p>
          <a:p>
            <a:endParaRPr lang="en-GB" dirty="0"/>
          </a:p>
          <a:p>
            <a:r>
              <a:rPr lang="en-GB" dirty="0"/>
              <a:t>Sometimes, we can spot that the vertical photo on Aerial Photo Explorer might not be orientate correctly with the map. We cannot rotate the photos on Aerial Photo Explorer but we can do so with Google Maps. </a:t>
            </a:r>
          </a:p>
          <a:p>
            <a:r>
              <a:rPr lang="en-GB" dirty="0"/>
              <a:t>We can use a similar approach with the verticals, as we have with the obliques, to help us to orientate the photo.</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822AA2EC-B3B8-735B-B476-BF0346BE7D8B}"/>
              </a:ext>
            </a:extLst>
          </p:cNvPr>
          <p:cNvSpPr>
            <a:spLocks noGrp="1"/>
          </p:cNvSpPr>
          <p:nvPr>
            <p:ph type="sldNum" sz="quarter" idx="5"/>
          </p:nvPr>
        </p:nvSpPr>
        <p:spPr/>
        <p:txBody>
          <a:bodyPr/>
          <a:lstStyle/>
          <a:p>
            <a:fld id="{1AFFFB68-4C17-3C4E-8F1F-E2E74032E6C9}" type="slidenum">
              <a:rPr lang="en-US" smtClean="0"/>
              <a:t>18</a:t>
            </a:fld>
            <a:endParaRPr lang="en-US" dirty="0"/>
          </a:p>
        </p:txBody>
      </p:sp>
    </p:spTree>
    <p:extLst>
      <p:ext uri="{BB962C8B-B14F-4D97-AF65-F5344CB8AC3E}">
        <p14:creationId xmlns:p14="http://schemas.microsoft.com/office/powerpoint/2010/main" val="1972453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4872-644C-7447-B7EF-9C496A4E8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29EE0-8FF8-333D-A921-FE5547176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A2466-BC93-ABD8-CECD-04D3D2C66F44}"/>
              </a:ext>
            </a:extLst>
          </p:cNvPr>
          <p:cNvSpPr>
            <a:spLocks noGrp="1"/>
          </p:cNvSpPr>
          <p:nvPr>
            <p:ph type="body" idx="1"/>
          </p:nvPr>
        </p:nvSpPr>
        <p:spPr/>
        <p:txBody>
          <a:bodyPr/>
          <a:lstStyle/>
          <a:p>
            <a:r>
              <a:rPr lang="en-GB" dirty="0"/>
              <a:t>Images: (l) screenshot of Google satellite view of Fenton, Stoke-on-Trent; (r) Fenton, 11th August 1945  RAF/106G/UK/646 © Historic England Archive</a:t>
            </a:r>
          </a:p>
          <a:p>
            <a:r>
              <a:rPr lang="en-GB" dirty="0"/>
              <a:t>The map and photo show the same area but the map needs to be rotated. Identifying distinctive shapes helps us. We use the same approach as with the oblique photos in slides 5, 6 and 11 but we do not need to use 3D for verticals. Using 2D, we can rotate the Google map but, this time, we do not need to tilt it.</a:t>
            </a:r>
          </a:p>
          <a:p>
            <a:endParaRPr lang="en-GB" dirty="0"/>
          </a:p>
        </p:txBody>
      </p:sp>
      <p:sp>
        <p:nvSpPr>
          <p:cNvPr id="4" name="Slide Number Placeholder 3">
            <a:extLst>
              <a:ext uri="{FF2B5EF4-FFF2-40B4-BE49-F238E27FC236}">
                <a16:creationId xmlns:a16="http://schemas.microsoft.com/office/drawing/2014/main" id="{57960CBD-7170-1529-3DF2-E3A1F6D8E8D6}"/>
              </a:ext>
            </a:extLst>
          </p:cNvPr>
          <p:cNvSpPr>
            <a:spLocks noGrp="1"/>
          </p:cNvSpPr>
          <p:nvPr>
            <p:ph type="sldNum" sz="quarter" idx="5"/>
          </p:nvPr>
        </p:nvSpPr>
        <p:spPr/>
        <p:txBody>
          <a:bodyPr/>
          <a:lstStyle/>
          <a:p>
            <a:fld id="{1AFFFB68-4C17-3C4E-8F1F-E2E74032E6C9}" type="slidenum">
              <a:rPr lang="en-US" smtClean="0"/>
              <a:t>19</a:t>
            </a:fld>
            <a:endParaRPr lang="en-US" dirty="0"/>
          </a:p>
        </p:txBody>
      </p:sp>
    </p:spTree>
    <p:extLst>
      <p:ext uri="{BB962C8B-B14F-4D97-AF65-F5344CB8AC3E}">
        <p14:creationId xmlns:p14="http://schemas.microsoft.com/office/powerpoint/2010/main" val="360066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0A67-EDB0-BDCA-5B20-2E908AA92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4299-9BEC-E6AA-B82A-351C95461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7D1BA-06C6-0750-A486-AAEC6D363F86}"/>
              </a:ext>
            </a:extLst>
          </p:cNvPr>
          <p:cNvSpPr>
            <a:spLocks noGrp="1"/>
          </p:cNvSpPr>
          <p:nvPr>
            <p:ph type="body" idx="1"/>
          </p:nvPr>
        </p:nvSpPr>
        <p:spPr/>
        <p:txBody>
          <a:bodyPr/>
          <a:lstStyle/>
          <a:p>
            <a:r>
              <a:rPr lang="en-GB" dirty="0"/>
              <a:t>Image: Fenton July 1937 ©EPW054092 Historic England Archive </a:t>
            </a:r>
          </a:p>
          <a:p>
            <a:endParaRPr lang="en-GB" dirty="0"/>
          </a:p>
          <a:p>
            <a:r>
              <a:rPr lang="en-GB" dirty="0"/>
              <a:t>This guide will:</a:t>
            </a:r>
          </a:p>
          <a:p>
            <a:r>
              <a:rPr lang="en-GB" dirty="0"/>
              <a:t>Help you to understand how to orientate the photos on Aerial Photo Explorer by using Google maps</a:t>
            </a:r>
          </a:p>
          <a:p>
            <a:r>
              <a:rPr lang="en-GB" dirty="0"/>
              <a:t>Demonstrate that, by orientating photos correctly, you can identify individual buildings and look at change and continuity, in a particular area, more confidently </a:t>
            </a:r>
          </a:p>
          <a:p>
            <a:r>
              <a:rPr lang="en-GB" dirty="0"/>
              <a:t>As this guide presumes some confidence with using Aerial Photo Explorer, it may help if you study the guides in the How to Use Aerial Photo Explorer series, before working through this guide. You may also find it useful to view our film ‘Using Aerial Photographs’.</a:t>
            </a:r>
          </a:p>
          <a:p>
            <a:endParaRPr lang="en-GB" dirty="0"/>
          </a:p>
        </p:txBody>
      </p:sp>
      <p:sp>
        <p:nvSpPr>
          <p:cNvPr id="4" name="Slide Number Placeholder 3">
            <a:extLst>
              <a:ext uri="{FF2B5EF4-FFF2-40B4-BE49-F238E27FC236}">
                <a16:creationId xmlns:a16="http://schemas.microsoft.com/office/drawing/2014/main" id="{17708FCD-894F-615F-E4F8-0A820B2C91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597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83E95-2BE4-C03D-5040-A323D0325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5F2-682F-14B6-CA9D-934F5BA07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DDBF1-F056-4188-A2E6-7D4ABF1C7FC1}"/>
              </a:ext>
            </a:extLst>
          </p:cNvPr>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Images: (l) screenshot of Google satellite view of Fenton, Stoke-on-Trent; (r) Fenton, 11th August 1935 RAF/106G/UK/646 © Historic England Archive</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Using a modern image of Fenton, we can use some of the shapes on the 1945 map to help us orientate the Google map. In this case we need to rotate it 90⁰ anti-clockwise. In this example Fenton Park and distinctive street patterns - in this case some triangles, angles and clusters of small parallel streets - give us helpful marker shapes.</a:t>
            </a:r>
            <a:endParaRPr lang="en-US" sz="1200" b="0" i="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7F8C6C43-079F-2FF1-42FB-0C6A73A544AA}"/>
              </a:ext>
            </a:extLst>
          </p:cNvPr>
          <p:cNvSpPr>
            <a:spLocks noGrp="1"/>
          </p:cNvSpPr>
          <p:nvPr>
            <p:ph type="sldNum" sz="quarter" idx="5"/>
          </p:nvPr>
        </p:nvSpPr>
        <p:spPr/>
        <p:txBody>
          <a:bodyPr/>
          <a:lstStyle/>
          <a:p>
            <a:fld id="{1AFFFB68-4C17-3C4E-8F1F-E2E74032E6C9}" type="slidenum">
              <a:rPr lang="en-US" smtClean="0"/>
              <a:t>20</a:t>
            </a:fld>
            <a:endParaRPr lang="en-US" dirty="0"/>
          </a:p>
        </p:txBody>
      </p:sp>
    </p:spTree>
    <p:extLst>
      <p:ext uri="{BB962C8B-B14F-4D97-AF65-F5344CB8AC3E}">
        <p14:creationId xmlns:p14="http://schemas.microsoft.com/office/powerpoint/2010/main" val="1537668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(l) screenshot of Google satellite view of Fenton, Stoke-on-Trent; (r) Fenton, 11th August 1935  RAF/106G/UK/646 © Historic England Archive</a:t>
            </a:r>
          </a:p>
          <a:p>
            <a:endParaRPr lang="en-GB" dirty="0"/>
          </a:p>
          <a:p>
            <a:r>
              <a:rPr lang="en-GB" dirty="0"/>
              <a:t>Now that you have aligned the map with the photo, and can identify specific details, you can used the photos to look at change and continuity in a particular area. </a:t>
            </a:r>
          </a:p>
          <a:p>
            <a:endParaRPr lang="en-GB" dirty="0"/>
          </a:p>
          <a:p>
            <a:r>
              <a:rPr lang="en-GB" dirty="0"/>
              <a:t>To look more at how to explore change and continuity, see ‘How to Use Aerial Photo Explorer to study how a site changes over time’ and you can watch our film Using Aerial Photographs</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dirty="0"/>
          </a:p>
        </p:txBody>
      </p:sp>
    </p:spTree>
    <p:extLst>
      <p:ext uri="{BB962C8B-B14F-4D97-AF65-F5344CB8AC3E}">
        <p14:creationId xmlns:p14="http://schemas.microsoft.com/office/powerpoint/2010/main" val="202281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C634-FD1E-5940-F062-697943023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025AE-F677-F7ED-8328-E9CAEF5BC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30FB0-2A61-D5C0-ECC0-F4064D5E20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Image: Screenshot from Historic England’s Aerial Photo Explorer webpage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In your browser, search for his URL address.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You will see the main Historic England website banner. Scroll down to find the search map.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r>
              <a:rPr lang="en-GB" dirty="0"/>
              <a:t>In this particular guide, it is assumed you already know how to search for - and find - a photo of your location. </a:t>
            </a:r>
          </a:p>
          <a:p>
            <a:r>
              <a:rPr lang="en-GB" dirty="0"/>
              <a:t>If not, we suggest using the other How to use Aerial Photo Explorer guides. </a:t>
            </a:r>
          </a:p>
        </p:txBody>
      </p:sp>
      <p:sp>
        <p:nvSpPr>
          <p:cNvPr id="4" name="Slide Number Placeholder 3">
            <a:extLst>
              <a:ext uri="{FF2B5EF4-FFF2-40B4-BE49-F238E27FC236}">
                <a16:creationId xmlns:a16="http://schemas.microsoft.com/office/drawing/2014/main" id="{5211B6BD-B796-BF2A-521F-7FB9705CB6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33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rPr>
              <a:t>Image: Middlesbrough Town Hall, July EPW038954  © Historic England Archive</a:t>
            </a:r>
          </a:p>
          <a:p>
            <a:endParaRPr lang="en-GB" dirty="0"/>
          </a:p>
          <a:p>
            <a:r>
              <a:rPr lang="en-GB" dirty="0"/>
              <a:t>It is important to be able to orientate aerial photos.</a:t>
            </a:r>
          </a:p>
          <a:p>
            <a:r>
              <a:rPr lang="en-GB" dirty="0"/>
              <a:t>Sometimes, it can be difficult to orientate photos on Aerial Photo Explorer, especially if they are oblique, or verticals that are not taken from an angle that conveniently aligns exactly with a map of the same area. </a:t>
            </a:r>
          </a:p>
          <a:p>
            <a:r>
              <a:rPr lang="en-GB" dirty="0"/>
              <a:t>If we can orientate the photos correctly, we can identify specific buildings and details more confidently and make more observations about change and continuity. </a:t>
            </a:r>
          </a:p>
          <a:p>
            <a:r>
              <a:rPr lang="en-GB" dirty="0"/>
              <a:t>Using maps helps us to do this. </a:t>
            </a:r>
          </a:p>
          <a:p>
            <a:r>
              <a:rPr lang="en-GB" dirty="0"/>
              <a:t>We shall use this photo of Middlesbrough Town Hall, 1932, as an example. </a:t>
            </a:r>
          </a:p>
          <a:p>
            <a:r>
              <a:rPr lang="en-GB" dirty="0"/>
              <a:t>To help us, we will also open a second tab to view a Google map of the same area.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dirty="0"/>
          </a:p>
        </p:txBody>
      </p:sp>
    </p:spTree>
    <p:extLst>
      <p:ext uri="{BB962C8B-B14F-4D97-AF65-F5344CB8AC3E}">
        <p14:creationId xmlns:p14="http://schemas.microsoft.com/office/powerpoint/2010/main" val="1880526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(l) screenshot of Google browser home page; (r) screenshot of maps search bar and satellite map view of Middlesbrough </a:t>
            </a:r>
          </a:p>
          <a:p>
            <a:endParaRPr lang="en-GB" dirty="0"/>
          </a:p>
          <a:p>
            <a:r>
              <a:rPr lang="en-GB" dirty="0"/>
              <a:t>How to open a Google map. </a:t>
            </a:r>
          </a:p>
          <a:p>
            <a:r>
              <a:rPr lang="en-GB" dirty="0"/>
              <a:t>First, On your Google browser click on the 9-dot square icon in the top right of your screen.</a:t>
            </a:r>
          </a:p>
          <a:p>
            <a:r>
              <a:rPr lang="en-GB" dirty="0"/>
              <a:t>Then click the Maps icon to open the maps app.</a:t>
            </a:r>
          </a:p>
          <a:p>
            <a:r>
              <a:rPr lang="en-GB" dirty="0"/>
              <a:t>Then, in the top-left corner search for your place – in this example Middlesbrough.</a:t>
            </a:r>
          </a:p>
          <a:p>
            <a:r>
              <a:rPr lang="en-GB" dirty="0"/>
              <a:t>A large satellite view of Middlesbrough will appear.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dirty="0"/>
          </a:p>
        </p:txBody>
      </p:sp>
    </p:spTree>
    <p:extLst>
      <p:ext uri="{BB962C8B-B14F-4D97-AF65-F5344CB8AC3E}">
        <p14:creationId xmlns:p14="http://schemas.microsoft.com/office/powerpoint/2010/main" val="362593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Google map of Central Middlesbrough</a:t>
            </a:r>
          </a:p>
          <a:p>
            <a:endParaRPr lang="en-GB" dirty="0"/>
          </a:p>
          <a:p>
            <a:r>
              <a:rPr lang="en-GB" dirty="0"/>
              <a:t>Once you have the map of your general area, zoom in to the particular area you want to be looking at, to help orientate and interpret the photo. </a:t>
            </a:r>
          </a:p>
          <a:p>
            <a:r>
              <a:rPr lang="en-GB" dirty="0"/>
              <a:t>Zoom in, using the left-hand button on your mouse or the + and - icons in the bottom right of the screen. </a:t>
            </a:r>
          </a:p>
          <a:p>
            <a:r>
              <a:rPr lang="en-GB" dirty="0"/>
              <a:t>In this example we want the area including, and around, Middlesbrough Town Hall.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dirty="0"/>
          </a:p>
        </p:txBody>
      </p:sp>
    </p:spTree>
    <p:extLst>
      <p:ext uri="{BB962C8B-B14F-4D97-AF65-F5344CB8AC3E}">
        <p14:creationId xmlns:p14="http://schemas.microsoft.com/office/powerpoint/2010/main" val="102564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2610-FAC2-3E27-4C13-EBB3AC839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138B6-CF5B-D117-9BE2-2DA8863E9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B7957-2F9F-E973-B1CB-C40424FF6EAB}"/>
              </a:ext>
            </a:extLst>
          </p:cNvPr>
          <p:cNvSpPr>
            <a:spLocks noGrp="1"/>
          </p:cNvSpPr>
          <p:nvPr>
            <p:ph type="body" idx="1"/>
          </p:nvPr>
        </p:nvSpPr>
        <p:spPr/>
        <p:txBody>
          <a:bodyPr/>
          <a:lstStyle/>
          <a:p>
            <a:r>
              <a:rPr lang="en-GB" dirty="0"/>
              <a:t>Images: (l) Screenshot of Google satellite view of Central Middlesbrough; (r) screenshot of a section of Middlesbrough Town Hall, July EPW038954  © Historic England Archive</a:t>
            </a:r>
          </a:p>
          <a:p>
            <a:endParaRPr lang="en-GB" dirty="0"/>
          </a:p>
          <a:p>
            <a:r>
              <a:rPr lang="en-GB" dirty="0"/>
              <a:t>Now you have the map of the same area in the photo, compare the two images, looking for similarities and markers.</a:t>
            </a:r>
          </a:p>
          <a:p>
            <a:r>
              <a:rPr lang="en-GB" dirty="0"/>
              <a:t>The images look similar, with grid-like streets. Now we want to identify where specific buildings are.</a:t>
            </a:r>
          </a:p>
          <a:p>
            <a:r>
              <a:rPr lang="en-GB" dirty="0"/>
              <a:t>Focus first on the layout of the streets and buildings around Middlesbrough Town Hall. </a:t>
            </a:r>
          </a:p>
          <a:p>
            <a:endParaRPr lang="en-GB" dirty="0"/>
          </a:p>
        </p:txBody>
      </p:sp>
      <p:sp>
        <p:nvSpPr>
          <p:cNvPr id="4" name="Slide Number Placeholder 3">
            <a:extLst>
              <a:ext uri="{FF2B5EF4-FFF2-40B4-BE49-F238E27FC236}">
                <a16:creationId xmlns:a16="http://schemas.microsoft.com/office/drawing/2014/main" id="{427B4FB7-C77F-1274-173D-1D1A4D7373EB}"/>
              </a:ext>
            </a:extLst>
          </p:cNvPr>
          <p:cNvSpPr>
            <a:spLocks noGrp="1"/>
          </p:cNvSpPr>
          <p:nvPr>
            <p:ph type="sldNum" sz="quarter" idx="5"/>
          </p:nvPr>
        </p:nvSpPr>
        <p:spPr/>
        <p:txBody>
          <a:bodyPr/>
          <a:lstStyle/>
          <a:p>
            <a:fld id="{1AFFFB68-4C17-3C4E-8F1F-E2E74032E6C9}" type="slidenum">
              <a:rPr lang="en-US" smtClean="0"/>
              <a:t>7</a:t>
            </a:fld>
            <a:endParaRPr lang="en-US" dirty="0"/>
          </a:p>
        </p:txBody>
      </p:sp>
    </p:spTree>
    <p:extLst>
      <p:ext uri="{BB962C8B-B14F-4D97-AF65-F5344CB8AC3E}">
        <p14:creationId xmlns:p14="http://schemas.microsoft.com/office/powerpoint/2010/main" val="117390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Section of photo of Middlesbrough Town Hall, July 1932 EPW038954  © Historic England Archive</a:t>
            </a:r>
          </a:p>
          <a:p>
            <a:r>
              <a:rPr lang="en-GB" dirty="0"/>
              <a:t>We can also identify individual buildings starting with:</a:t>
            </a:r>
          </a:p>
          <a:p>
            <a:r>
              <a:rPr lang="en-GB" dirty="0"/>
              <a:t>the Town Hall itself and others nearby, including:</a:t>
            </a:r>
          </a:p>
          <a:p>
            <a:r>
              <a:rPr lang="en-GB" dirty="0"/>
              <a:t> The Empire Theatre, Victoria Square, the Hugh Bell School, with Constantine Technical school building (the more modern-looking white building just behind) and High School a little further back.    </a:t>
            </a:r>
          </a:p>
          <a:p>
            <a:r>
              <a:rPr lang="en-GB" dirty="0"/>
              <a:t>We can see if we can find any of these on the Google map or satellite view.</a:t>
            </a:r>
          </a:p>
          <a:p>
            <a:r>
              <a:rPr lang="en-GB" dirty="0"/>
              <a:t>At the moment, our Google map is a flat 2D image. We want to compare it to a 3D oblique image from 1932. </a:t>
            </a:r>
          </a:p>
          <a:p>
            <a:r>
              <a:rPr lang="en-GB" dirty="0"/>
              <a:t>So we need to return to our Google tab and create a 3D Google map.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dirty="0"/>
          </a:p>
        </p:txBody>
      </p:sp>
    </p:spTree>
    <p:extLst>
      <p:ext uri="{BB962C8B-B14F-4D97-AF65-F5344CB8AC3E}">
        <p14:creationId xmlns:p14="http://schemas.microsoft.com/office/powerpoint/2010/main" val="321777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8A56E-FC76-8CD5-F063-23F6CEED5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84539-38F4-7E99-C7DD-BBD9C8D11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434EE-14AD-8D36-689D-813302C71E79}"/>
              </a:ext>
            </a:extLst>
          </p:cNvPr>
          <p:cNvSpPr>
            <a:spLocks noGrp="1"/>
          </p:cNvSpPr>
          <p:nvPr>
            <p:ph type="body" idx="1"/>
          </p:nvPr>
        </p:nvSpPr>
        <p:spPr/>
        <p:txBody>
          <a:bodyPr/>
          <a:lstStyle/>
          <a:p>
            <a:r>
              <a:rPr lang="en-GB" dirty="0"/>
              <a:t>Images: (l) Screenshot of Google satellite view of Central Middlesbrough; (r) screenshot of a section of Middlesbrough Town Hall, July EPW038954  © Historic England Archive</a:t>
            </a:r>
          </a:p>
          <a:p>
            <a:endParaRPr lang="en-GB" dirty="0"/>
          </a:p>
          <a:p>
            <a:r>
              <a:rPr lang="en-GB" dirty="0"/>
              <a:t>Although we can see the similarities of the two images, it is clear that the two views are not both from the same direction. </a:t>
            </a:r>
          </a:p>
          <a:p>
            <a:r>
              <a:rPr lang="en-GB" dirty="0"/>
              <a:t>We want the images to be the same orientation so that we can compare them properly. </a:t>
            </a:r>
          </a:p>
          <a:p>
            <a:r>
              <a:rPr lang="en-GB" dirty="0"/>
              <a:t> As we cannot turn the aerial photo, we want to rotate the Google satellite view in a 3D view. </a:t>
            </a:r>
          </a:p>
        </p:txBody>
      </p:sp>
      <p:sp>
        <p:nvSpPr>
          <p:cNvPr id="4" name="Slide Number Placeholder 3">
            <a:extLst>
              <a:ext uri="{FF2B5EF4-FFF2-40B4-BE49-F238E27FC236}">
                <a16:creationId xmlns:a16="http://schemas.microsoft.com/office/drawing/2014/main" id="{1F8424F0-D251-1EF9-5C88-5E3EC961BF48}"/>
              </a:ext>
            </a:extLst>
          </p:cNvPr>
          <p:cNvSpPr>
            <a:spLocks noGrp="1"/>
          </p:cNvSpPr>
          <p:nvPr>
            <p:ph type="sldNum" sz="quarter" idx="5"/>
          </p:nvPr>
        </p:nvSpPr>
        <p:spPr/>
        <p:txBody>
          <a:bodyPr/>
          <a:lstStyle/>
          <a:p>
            <a:fld id="{1AFFFB68-4C17-3C4E-8F1F-E2E74032E6C9}" type="slidenum">
              <a:rPr lang="en-US" smtClean="0"/>
              <a:t>9</a:t>
            </a:fld>
            <a:endParaRPr lang="en-US" dirty="0"/>
          </a:p>
        </p:txBody>
      </p:sp>
    </p:spTree>
    <p:extLst>
      <p:ext uri="{BB962C8B-B14F-4D97-AF65-F5344CB8AC3E}">
        <p14:creationId xmlns:p14="http://schemas.microsoft.com/office/powerpoint/2010/main" val="3347136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dirty="0"/>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dirty="0"/>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dirty="0"/>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dirty="0"/>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884EE"/>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dirty="0"/>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dirty="0"/>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6" y="1948857"/>
            <a:ext cx="3775513" cy="4085161"/>
          </a:xfrm>
          <a:prstGeom prst="rect">
            <a:avLst/>
          </a:prstGeom>
          <a:ln w="50800" cap="sq">
            <a:solidFill>
              <a:srgbClr val="4884EE"/>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3" y="1988200"/>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9" y="4250787"/>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7" y="1927194"/>
            <a:ext cx="3775513" cy="4085161"/>
          </a:xfrm>
          <a:prstGeom prst="rect">
            <a:avLst/>
          </a:prstGeom>
          <a:ln w="50800" cap="sq">
            <a:solidFill>
              <a:srgbClr val="4884EE"/>
            </a:solidFill>
          </a:ln>
        </p:spPr>
        <p:txBody>
          <a:bodyPr/>
          <a:lstStyle/>
          <a:p>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0944719" flipH="1">
            <a:off x="3378132" y="1010633"/>
            <a:ext cx="1892300" cy="1168400"/>
          </a:xfrm>
          <a:prstGeom prst="rect">
            <a:avLst/>
          </a:prstGeom>
        </p:spPr>
      </p:pic>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9819114" flipH="1">
            <a:off x="6155650" y="590867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dirty="0"/>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dirty="0"/>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dirty="0"/>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dirty="0"/>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dirty="0"/>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dirty="0"/>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dirty="0"/>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dirty="0"/>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artoon 'Look' character.">
            <a:extLst>
              <a:ext uri="{FF2B5EF4-FFF2-40B4-BE49-F238E27FC236}">
                <a16:creationId xmlns:a16="http://schemas.microsoft.com/office/drawing/2014/main" id="{BD440D16-17C5-6CFE-CE15-9ED28336C965}"/>
              </a:ext>
            </a:extLst>
          </p:cNvPr>
          <p:cNvPicPr>
            <a:picLocks noChangeAspect="1"/>
          </p:cNvPicPr>
          <p:nvPr userDrawn="1"/>
        </p:nvPicPr>
        <p:blipFill>
          <a:blip r:embed="rId2"/>
          <a:stretch>
            <a:fillRect/>
          </a:stretch>
        </p:blipFill>
        <p:spPr>
          <a:xfrm>
            <a:off x="8622296" y="2263304"/>
            <a:ext cx="1045414" cy="674112"/>
          </a:xfrm>
          <a:prstGeom prst="rect">
            <a:avLst/>
          </a:prstGeom>
        </p:spPr>
      </p:pic>
      <p:pic>
        <p:nvPicPr>
          <p:cNvPr id="8" name="Picture 7" descr="A cartoon of a blue 'Infer' character">
            <a:extLst>
              <a:ext uri="{FF2B5EF4-FFF2-40B4-BE49-F238E27FC236}">
                <a16:creationId xmlns:a16="http://schemas.microsoft.com/office/drawing/2014/main" id="{4A949431-6DE4-E612-5C9E-85078F8E087D}"/>
              </a:ext>
            </a:extLst>
          </p:cNvPr>
          <p:cNvPicPr>
            <a:picLocks noChangeAspect="1"/>
          </p:cNvPicPr>
          <p:nvPr userDrawn="1"/>
        </p:nvPicPr>
        <p:blipFill>
          <a:blip r:embed="rId3"/>
          <a:stretch>
            <a:fillRect/>
          </a:stretch>
        </p:blipFill>
        <p:spPr>
          <a:xfrm>
            <a:off x="9340911" y="1266868"/>
            <a:ext cx="1211216" cy="745276"/>
          </a:xfrm>
          <a:prstGeom prst="rect">
            <a:avLst/>
          </a:prstGeom>
        </p:spPr>
      </p:pic>
      <p:pic>
        <p:nvPicPr>
          <p:cNvPr id="13" name="Picture 12" descr="A cartoon of a green 'Ask' character">
            <a:extLst>
              <a:ext uri="{FF2B5EF4-FFF2-40B4-BE49-F238E27FC236}">
                <a16:creationId xmlns:a16="http://schemas.microsoft.com/office/drawing/2014/main" id="{F88DF0E4-0E2F-A929-578E-B40CC2CDA8B9}"/>
              </a:ext>
            </a:extLst>
          </p:cNvPr>
          <p:cNvPicPr>
            <a:picLocks noChangeAspect="1"/>
          </p:cNvPicPr>
          <p:nvPr userDrawn="1"/>
        </p:nvPicPr>
        <p:blipFill>
          <a:blip r:embed="rId4"/>
          <a:stretch>
            <a:fillRect/>
          </a:stretch>
        </p:blipFill>
        <p:spPr>
          <a:xfrm>
            <a:off x="10633753" y="318346"/>
            <a:ext cx="936735" cy="1091558"/>
          </a:xfrm>
          <a:prstGeom prst="rect">
            <a:avLst/>
          </a:prstGeom>
        </p:spPr>
      </p:pic>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pic>
        <p:nvPicPr>
          <p:cNvPr id="5" name="Picture 4" descr="A cartoon 'Look' character.">
            <a:extLst>
              <a:ext uri="{FF2B5EF4-FFF2-40B4-BE49-F238E27FC236}">
                <a16:creationId xmlns:a16="http://schemas.microsoft.com/office/drawing/2014/main" id="{34643CF8-E249-0DE6-718D-76D0C3D7A7A8}"/>
              </a:ext>
            </a:extLst>
          </p:cNvPr>
          <p:cNvPicPr>
            <a:picLocks noChangeAspect="1"/>
          </p:cNvPicPr>
          <p:nvPr userDrawn="1"/>
        </p:nvPicPr>
        <p:blipFill>
          <a:blip r:embed="rId2">
            <a:grayscl/>
          </a:blip>
          <a:stretch>
            <a:fillRect/>
          </a:stretch>
        </p:blipFill>
        <p:spPr>
          <a:xfrm>
            <a:off x="8416474" y="2192344"/>
            <a:ext cx="1045414" cy="674112"/>
          </a:xfrm>
          <a:prstGeom prst="rect">
            <a:avLst/>
          </a:prstGeom>
        </p:spPr>
      </p:pic>
      <p:pic>
        <p:nvPicPr>
          <p:cNvPr id="9" name="Picture 8" descr="A cartoon of a blue 'Infer' character">
            <a:extLst>
              <a:ext uri="{FF2B5EF4-FFF2-40B4-BE49-F238E27FC236}">
                <a16:creationId xmlns:a16="http://schemas.microsoft.com/office/drawing/2014/main" id="{1CB3F8C3-402A-1E1B-53BB-7ED84FBB1AF4}"/>
              </a:ext>
            </a:extLst>
          </p:cNvPr>
          <p:cNvPicPr>
            <a:picLocks noChangeAspect="1"/>
          </p:cNvPicPr>
          <p:nvPr userDrawn="1"/>
        </p:nvPicPr>
        <p:blipFill>
          <a:blip r:embed="rId3">
            <a:grayscl/>
          </a:blip>
          <a:stretch>
            <a:fillRect/>
          </a:stretch>
        </p:blipFill>
        <p:spPr>
          <a:xfrm>
            <a:off x="9135089" y="1195908"/>
            <a:ext cx="1211216" cy="745276"/>
          </a:xfrm>
          <a:prstGeom prst="rect">
            <a:avLst/>
          </a:prstGeom>
        </p:spPr>
      </p:pic>
      <p:pic>
        <p:nvPicPr>
          <p:cNvPr id="13" name="Picture 12" descr="A cartoon of a green 'Ask' character">
            <a:extLst>
              <a:ext uri="{FF2B5EF4-FFF2-40B4-BE49-F238E27FC236}">
                <a16:creationId xmlns:a16="http://schemas.microsoft.com/office/drawing/2014/main" id="{5CBC12F1-F6EF-A00F-85C4-2F0DC5F05D72}"/>
              </a:ext>
            </a:extLst>
          </p:cNvPr>
          <p:cNvPicPr>
            <a:picLocks noChangeAspect="1"/>
          </p:cNvPicPr>
          <p:nvPr userDrawn="1"/>
        </p:nvPicPr>
        <p:blipFill>
          <a:blip r:embed="rId4">
            <a:grayscl/>
          </a:blip>
          <a:stretch>
            <a:fillRect/>
          </a:stretch>
        </p:blipFill>
        <p:spPr>
          <a:xfrm>
            <a:off x="10427931" y="247386"/>
            <a:ext cx="936735" cy="1091558"/>
          </a:xfrm>
          <a:prstGeom prst="rect">
            <a:avLst/>
          </a:prstGeom>
        </p:spPr>
      </p:pic>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dirty="0"/>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884EE"/>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dirty="0"/>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dirty="0"/>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jp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4.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2.jpg"/><Relationship Id="rId5" Type="http://schemas.openxmlformats.org/officeDocument/2006/relationships/hyperlink" Target="https://vimeo.com/127534905" TargetMode="External"/><Relationship Id="rId4" Type="http://schemas.openxmlformats.org/officeDocument/2006/relationships/hyperlink" Target="https://historicengland.org.uk/images-books/archive/collections/aerial-photo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historicengland.org.uk/images-books/archive/collections/aerial-photo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4E22-44CF-27D8-6418-644FAE80FB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2D291A-AA57-0A86-0A10-E214B474D9B0}"/>
              </a:ext>
            </a:extLst>
          </p:cNvPr>
          <p:cNvSpPr>
            <a:spLocks noGrp="1"/>
          </p:cNvSpPr>
          <p:nvPr>
            <p:ph type="title"/>
          </p:nvPr>
        </p:nvSpPr>
        <p:spPr/>
        <p:txBody>
          <a:bodyPr/>
          <a:lstStyle/>
          <a:p>
            <a:r>
              <a:rPr lang="en-GB" dirty="0">
                <a:solidFill>
                  <a:schemeClr val="bg1"/>
                </a:solidFill>
              </a:rPr>
              <a:t>How to orientate photos when using Aerial Photo Explorer</a:t>
            </a:r>
          </a:p>
        </p:txBody>
      </p:sp>
      <p:sp>
        <p:nvSpPr>
          <p:cNvPr id="4" name="Subtitle 2">
            <a:extLst>
              <a:ext uri="{FF2B5EF4-FFF2-40B4-BE49-F238E27FC236}">
                <a16:creationId xmlns:a16="http://schemas.microsoft.com/office/drawing/2014/main" id="{EA89086C-E59A-CAEF-533F-E6305DF718AB}"/>
              </a:ext>
            </a:extLst>
          </p:cNvPr>
          <p:cNvSpPr>
            <a:spLocks noGrp="1"/>
          </p:cNvSpPr>
          <p:nvPr>
            <p:ph type="subTitle" idx="1"/>
          </p:nvPr>
        </p:nvSpPr>
        <p:spPr>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kern="1200" baseline="0">
                <a:solidFill>
                  <a:srgbClr val="000000"/>
                </a:solidFill>
                <a:latin typeface="Arial" panose="020B0604020202020204"/>
              </a:defRPr>
            </a:lvl1pPr>
            <a:lvl2pPr marL="457200" indent="0" algn="ctr" defTabSz="914400" rtl="0" eaLnBrk="1" latinLnBrk="0" hangingPunct="1">
              <a:lnSpc>
                <a:spcPct val="100000"/>
              </a:lnSpc>
              <a:spcBef>
                <a:spcPts val="500"/>
              </a:spcBef>
              <a:buFontTx/>
              <a:buNone/>
              <a:defRPr sz="2000" kern="1200">
                <a:solidFill>
                  <a:srgbClr val="000000"/>
                </a:solidFill>
                <a:latin typeface="Arial" panose="020B0604020202020204"/>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rgbClr val="000000"/>
                </a:solidFill>
                <a:latin typeface="Arial" panose="020B0604020202020204"/>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9pPr>
          </a:lstStyle>
          <a:p>
            <a:r>
              <a:rPr lang="en-GB" dirty="0">
                <a:solidFill>
                  <a:schemeClr val="bg1"/>
                </a:solidFill>
              </a:rPr>
              <a:t>How to…..</a:t>
            </a:r>
          </a:p>
          <a:p>
            <a:endParaRPr lang="en-GB" dirty="0">
              <a:solidFill>
                <a:schemeClr val="bg1"/>
              </a:solidFill>
            </a:endParaRPr>
          </a:p>
          <a:p>
            <a:r>
              <a:rPr lang="en-GB" dirty="0">
                <a:solidFill>
                  <a:schemeClr val="bg1"/>
                </a:solidFill>
              </a:rPr>
              <a:t>Orientate photos when using Aerial Photo Explorer</a:t>
            </a:r>
          </a:p>
        </p:txBody>
      </p:sp>
      <p:pic>
        <p:nvPicPr>
          <p:cNvPr id="11" name="Picture Placeholder 10" descr="A black and white oblique aerial view of a town.">
            <a:extLst>
              <a:ext uri="{FF2B5EF4-FFF2-40B4-BE49-F238E27FC236}">
                <a16:creationId xmlns:a16="http://schemas.microsoft.com/office/drawing/2014/main" id="{B84B341B-1AA1-50FD-EDAE-B70A0F5964D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602" r="4602"/>
          <a:stretch>
            <a:fillRect/>
          </a:stretch>
        </p:blipFill>
        <p:spPr/>
      </p:pic>
    </p:spTree>
    <p:extLst>
      <p:ext uri="{BB962C8B-B14F-4D97-AF65-F5344CB8AC3E}">
        <p14:creationId xmlns:p14="http://schemas.microsoft.com/office/powerpoint/2010/main" val="32350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F6369E5-6141-D9EC-D965-4BE8111192F8}"/>
              </a:ext>
            </a:extLst>
          </p:cNvPr>
          <p:cNvSpPr>
            <a:spLocks noGrp="1"/>
          </p:cNvSpPr>
          <p:nvPr>
            <p:ph type="title"/>
          </p:nvPr>
        </p:nvSpPr>
        <p:spPr/>
        <p:txBody>
          <a:bodyPr>
            <a:noAutofit/>
          </a:bodyPr>
          <a:lstStyle/>
          <a:p>
            <a:r>
              <a:rPr kumimoji="0" lang="en-GB" sz="3000"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How to create a 3D (oblique) image view in our Google map </a:t>
            </a:r>
            <a:endParaRPr lang="en-GB" sz="3000" dirty="0"/>
          </a:p>
        </p:txBody>
      </p:sp>
      <p:sp>
        <p:nvSpPr>
          <p:cNvPr id="23" name="Picture Placeholder 22">
            <a:extLst>
              <a:ext uri="{FF2B5EF4-FFF2-40B4-BE49-F238E27FC236}">
                <a16:creationId xmlns:a16="http://schemas.microsoft.com/office/drawing/2014/main" id="{8F4C171F-C302-E57B-FA52-EE469E33CCB5}"/>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GB" dirty="0"/>
          </a:p>
        </p:txBody>
      </p:sp>
      <p:pic>
        <p:nvPicPr>
          <p:cNvPr id="38" name="Picture Placeholder 37" descr="A screenshot of the layers section on Google satellite map view.">
            <a:extLst>
              <a:ext uri="{FF2B5EF4-FFF2-40B4-BE49-F238E27FC236}">
                <a16:creationId xmlns:a16="http://schemas.microsoft.com/office/drawing/2014/main" id="{EAABDE4C-C7FB-F8C4-A4E1-B4B0699F7A6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897" r="-5897"/>
          <a:stretch>
            <a:fillRect/>
          </a:stretch>
        </p:blipFill>
        <p:spPr/>
      </p:pic>
      <p:pic>
        <p:nvPicPr>
          <p:cNvPr id="56" name="Picture Placeholder 55" descr="A screenshot of icons in a gallery of layer options on Google maps.">
            <a:extLst>
              <a:ext uri="{FF2B5EF4-FFF2-40B4-BE49-F238E27FC236}">
                <a16:creationId xmlns:a16="http://schemas.microsoft.com/office/drawing/2014/main" id="{0E78EF82-7E52-CB39-609C-461B2FE5E4AE}"/>
              </a:ext>
            </a:extLst>
          </p:cNvPr>
          <p:cNvPicPr>
            <a:picLocks noGrp="1" noChangeAspect="1"/>
          </p:cNvPicPr>
          <p:nvPr>
            <p:ph type="pic" sz="quarter" idx="22"/>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2443" b="2443"/>
          <a:stretch>
            <a:fillRect/>
          </a:stretch>
        </p:blipFill>
        <p:spPr>
          <a:xfrm>
            <a:off x="965507" y="3720978"/>
            <a:ext cx="2328862" cy="681038"/>
          </a:xfrm>
        </p:spPr>
      </p:pic>
      <p:sp>
        <p:nvSpPr>
          <p:cNvPr id="22" name="Text Placeholder 21">
            <a:extLst>
              <a:ext uri="{FF2B5EF4-FFF2-40B4-BE49-F238E27FC236}">
                <a16:creationId xmlns:a16="http://schemas.microsoft.com/office/drawing/2014/main" id="{0EDA002B-545D-2A41-4DBB-8826688E6BBC}"/>
              </a:ext>
              <a:ext uri="{C183D7F6-B498-43B3-948B-1728B52AA6E4}">
                <adec:decorative xmlns:adec="http://schemas.microsoft.com/office/drawing/2017/decorative" val="0"/>
              </a:ext>
            </a:extLst>
          </p:cNvPr>
          <p:cNvSpPr>
            <a:spLocks noGrp="1"/>
          </p:cNvSpPr>
          <p:nvPr>
            <p:ph type="body" sz="half" idx="2"/>
          </p:nvPr>
        </p:nvSpPr>
        <p:spPr>
          <a:xfrm>
            <a:off x="554870" y="4542450"/>
            <a:ext cx="3361147" cy="2129954"/>
          </a:xfrm>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First, click on the ‘</a:t>
            </a:r>
            <a:r>
              <a:rPr kumimoji="0" lang="en-GB" sz="2000" b="0" i="1" u="none" strike="noStrike" kern="1200" cap="none" spc="0" normalizeH="0" baseline="0" noProof="0" dirty="0">
                <a:ln>
                  <a:noFill/>
                </a:ln>
                <a:solidFill>
                  <a:srgbClr val="000000"/>
                </a:solidFill>
                <a:effectLst/>
                <a:uLnTx/>
                <a:uFillTx/>
                <a:latin typeface="Arial" panose="020B0604020202020204"/>
                <a:ea typeface="+mn-ea"/>
                <a:cs typeface="+mn-cs"/>
              </a:rPr>
              <a:t>Layers</a:t>
            </a: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box on the bottom left corner of the map.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Then, from the options, click on ‘</a:t>
            </a:r>
            <a:r>
              <a:rPr kumimoji="0" lang="en-GB" sz="2000" b="0" i="1" u="none" strike="noStrike" kern="1200" cap="none" spc="0" normalizeH="0" baseline="0" noProof="0" dirty="0">
                <a:ln>
                  <a:noFill/>
                </a:ln>
                <a:solidFill>
                  <a:srgbClr val="000000"/>
                </a:solidFill>
                <a:effectLst/>
                <a:uLnTx/>
                <a:uFillTx/>
                <a:latin typeface="Arial" panose="020B0604020202020204"/>
                <a:ea typeface="+mn-ea"/>
                <a:cs typeface="+mn-cs"/>
              </a:rPr>
              <a:t>More</a:t>
            </a: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dirty="0"/>
          </a:p>
        </p:txBody>
      </p:sp>
      <p:sp>
        <p:nvSpPr>
          <p:cNvPr id="25" name="Picture Placeholder 24">
            <a:extLst>
              <a:ext uri="{FF2B5EF4-FFF2-40B4-BE49-F238E27FC236}">
                <a16:creationId xmlns:a16="http://schemas.microsoft.com/office/drawing/2014/main" id="{09030D12-8544-0CCC-35D4-DFE1E1D0A78B}"/>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dirty="0"/>
          </a:p>
        </p:txBody>
      </p:sp>
      <p:pic>
        <p:nvPicPr>
          <p:cNvPr id="62" name="Picture Placeholder 61" descr="A screenshot of icons in a gallery of layer options on Google maps with a section of map.">
            <a:extLst>
              <a:ext uri="{FF2B5EF4-FFF2-40B4-BE49-F238E27FC236}">
                <a16:creationId xmlns:a16="http://schemas.microsoft.com/office/drawing/2014/main" id="{AE315748-25AA-F968-A707-9BB7A0DE1B58}"/>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24523" b="-24523"/>
          <a:stretch>
            <a:fillRect/>
          </a:stretch>
        </p:blipFill>
        <p:spPr>
          <a:xfrm>
            <a:off x="4455096" y="1458113"/>
            <a:ext cx="2860157" cy="2252620"/>
          </a:xfrm>
        </p:spPr>
      </p:pic>
      <p:pic>
        <p:nvPicPr>
          <p:cNvPr id="70" name="Picture Placeholder 69" descr="An icon from a gallery in Google maps.">
            <a:extLst>
              <a:ext uri="{FF2B5EF4-FFF2-40B4-BE49-F238E27FC236}">
                <a16:creationId xmlns:a16="http://schemas.microsoft.com/office/drawing/2014/main" id="{2A74C8F7-0B5E-9769-AFF6-96B917B82050}"/>
              </a:ext>
            </a:extLst>
          </p:cNvPr>
          <p:cNvPicPr>
            <a:picLocks noGrp="1" noChangeAspect="1"/>
          </p:cNvPicPr>
          <p:nvPr>
            <p:ph type="pic" sz="quarter" idx="24"/>
          </p:nvPr>
        </p:nvPicPr>
        <p:blipFill rotWithShape="1">
          <a:blip r:embed="rId7">
            <a:extLst>
              <a:ext uri="{28A0092B-C50C-407E-A947-70E740481C1C}">
                <a14:useLocalDpi xmlns:a14="http://schemas.microsoft.com/office/drawing/2010/main" val="0"/>
              </a:ext>
            </a:extLst>
          </a:blip>
          <a:srcRect l="-105149" r="-105149"/>
          <a:stretch>
            <a:fillRect/>
          </a:stretch>
        </p:blipFill>
        <p:spPr>
          <a:xfrm>
            <a:off x="4316302" y="3581242"/>
            <a:ext cx="2951075" cy="862994"/>
          </a:xfrm>
        </p:spPr>
      </p:pic>
      <p:sp>
        <p:nvSpPr>
          <p:cNvPr id="29" name="Text Placeholder 28">
            <a:extLst>
              <a:ext uri="{FF2B5EF4-FFF2-40B4-BE49-F238E27FC236}">
                <a16:creationId xmlns:a16="http://schemas.microsoft.com/office/drawing/2014/main" id="{FAB49421-BBE9-1D35-C86A-1E236B0D643E}"/>
              </a:ext>
            </a:extLst>
          </p:cNvPr>
          <p:cNvSpPr>
            <a:spLocks noGrp="1"/>
          </p:cNvSpPr>
          <p:nvPr>
            <p:ph type="body" sz="half" idx="17"/>
          </p:nvPr>
        </p:nvSpPr>
        <p:spPr>
          <a:xfrm>
            <a:off x="4255428" y="4486455"/>
            <a:ext cx="3259495" cy="1639224"/>
          </a:xfrm>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srgbClr val="000000"/>
                </a:solidFill>
                <a:effectLst/>
                <a:uLnTx/>
                <a:uFillTx/>
                <a:latin typeface="Arial" panose="020B0604020202020204"/>
                <a:ea typeface="+mn-ea"/>
                <a:cs typeface="+mn-cs"/>
              </a:rPr>
              <a:t>Then select ‘Globe View’.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6" name="Picture Placeholder 45">
            <a:extLst>
              <a:ext uri="{FF2B5EF4-FFF2-40B4-BE49-F238E27FC236}">
                <a16:creationId xmlns:a16="http://schemas.microsoft.com/office/drawing/2014/main" id="{BE89D13E-5C87-3819-6119-9144C97969CD}"/>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GB" dirty="0"/>
          </a:p>
        </p:txBody>
      </p:sp>
      <p:pic>
        <p:nvPicPr>
          <p:cNvPr id="78" name="Picture Placeholder 77" descr="A screenshot compass and 3D option icons on Google Maps.&#10;">
            <a:extLst>
              <a:ext uri="{FF2B5EF4-FFF2-40B4-BE49-F238E27FC236}">
                <a16:creationId xmlns:a16="http://schemas.microsoft.com/office/drawing/2014/main" id="{61679EA5-0C62-2356-073C-3F532F3DD1AA}"/>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99826" r="-99826"/>
          <a:stretch>
            <a:fillRect/>
          </a:stretch>
        </p:blipFill>
        <p:spPr/>
      </p:pic>
      <p:pic>
        <p:nvPicPr>
          <p:cNvPr id="80" name="Picture Placeholder 79" descr="A screenshot of 3D option icon on Google Maps.">
            <a:extLst>
              <a:ext uri="{FF2B5EF4-FFF2-40B4-BE49-F238E27FC236}">
                <a16:creationId xmlns:a16="http://schemas.microsoft.com/office/drawing/2014/main" id="{BF67C2C5-A76C-213D-4661-6D3F6B3201E6}"/>
              </a:ext>
            </a:extLst>
          </p:cNvPr>
          <p:cNvPicPr>
            <a:picLocks noGrp="1" noChangeAspect="1"/>
          </p:cNvPicPr>
          <p:nvPr>
            <p:ph type="pic" sz="quarter" idx="26"/>
          </p:nvPr>
        </p:nvPicPr>
        <p:blipFill rotWithShape="1">
          <a:blip r:embed="rId8">
            <a:extLst>
              <a:ext uri="{28A0092B-C50C-407E-A947-70E740481C1C}">
                <a14:useLocalDpi xmlns:a14="http://schemas.microsoft.com/office/drawing/2010/main" val="0"/>
              </a:ext>
            </a:extLst>
          </a:blip>
          <a:srcRect l="2199" t="30296" r="-2199" b="57312"/>
          <a:stretch>
            <a:fillRect/>
          </a:stretch>
        </p:blipFill>
        <p:spPr>
          <a:xfrm>
            <a:off x="8869828" y="3795856"/>
            <a:ext cx="1878366" cy="549298"/>
          </a:xfrm>
        </p:spPr>
      </p:pic>
      <p:sp>
        <p:nvSpPr>
          <p:cNvPr id="30" name="Text Placeholder 29">
            <a:extLst>
              <a:ext uri="{FF2B5EF4-FFF2-40B4-BE49-F238E27FC236}">
                <a16:creationId xmlns:a16="http://schemas.microsoft.com/office/drawing/2014/main" id="{814FBB11-324F-7E23-E116-B6B47FE776E8}"/>
              </a:ext>
            </a:extLst>
          </p:cNvPr>
          <p:cNvSpPr>
            <a:spLocks noGrp="1"/>
          </p:cNvSpPr>
          <p:nvPr>
            <p:ph type="body" sz="half" idx="18"/>
          </p:nvPr>
        </p:nvSpPr>
        <p:spPr>
          <a:xfrm>
            <a:off x="7963896" y="4549702"/>
            <a:ext cx="3259494" cy="2026228"/>
          </a:xfrm>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srgbClr val="000000"/>
                </a:solidFill>
                <a:effectLst/>
                <a:uLnTx/>
                <a:uFillTx/>
                <a:latin typeface="Arial" panose="020B0604020202020204"/>
                <a:ea typeface="+mn-ea"/>
                <a:cs typeface="+mn-cs"/>
              </a:rPr>
              <a:t>Then check the ‘3D’ icon appears on the bottom right-hand side of the screen (click on ‘2D’ and it should become ‘3D’). </a:t>
            </a:r>
          </a:p>
          <a:p>
            <a:endParaRPr lang="en-GB" dirty="0"/>
          </a:p>
        </p:txBody>
      </p:sp>
      <p:sp>
        <p:nvSpPr>
          <p:cNvPr id="81" name="Oval 80">
            <a:extLst>
              <a:ext uri="{FF2B5EF4-FFF2-40B4-BE49-F238E27FC236}">
                <a16:creationId xmlns:a16="http://schemas.microsoft.com/office/drawing/2014/main" id="{2AC53EB1-C997-7D9A-2D54-6AF0D56BC901}"/>
              </a:ext>
              <a:ext uri="{C183D7F6-B498-43B3-948B-1728B52AA6E4}">
                <adec:decorative xmlns:adec="http://schemas.microsoft.com/office/drawing/2017/decorative" val="1"/>
              </a:ext>
            </a:extLst>
          </p:cNvPr>
          <p:cNvSpPr/>
          <p:nvPr/>
        </p:nvSpPr>
        <p:spPr>
          <a:xfrm>
            <a:off x="554869" y="2824681"/>
            <a:ext cx="1383803" cy="92491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2" name="Oval 81">
            <a:extLst>
              <a:ext uri="{FF2B5EF4-FFF2-40B4-BE49-F238E27FC236}">
                <a16:creationId xmlns:a16="http://schemas.microsoft.com/office/drawing/2014/main" id="{2B206F88-3C17-F8CE-CE4B-4E07743D56B7}"/>
              </a:ext>
              <a:ext uri="{C183D7F6-B498-43B3-948B-1728B52AA6E4}">
                <adec:decorative xmlns:adec="http://schemas.microsoft.com/office/drawing/2017/decorative" val="1"/>
              </a:ext>
            </a:extLst>
          </p:cNvPr>
          <p:cNvSpPr/>
          <p:nvPr/>
        </p:nvSpPr>
        <p:spPr>
          <a:xfrm>
            <a:off x="2567958" y="3622787"/>
            <a:ext cx="1025846" cy="82144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4" name="Oval 83">
            <a:extLst>
              <a:ext uri="{FF2B5EF4-FFF2-40B4-BE49-F238E27FC236}">
                <a16:creationId xmlns:a16="http://schemas.microsoft.com/office/drawing/2014/main" id="{3E126CEF-3C72-2A43-5424-B27017A0092F}"/>
              </a:ext>
              <a:ext uri="{C183D7F6-B498-43B3-948B-1728B52AA6E4}">
                <adec:decorative xmlns:adec="http://schemas.microsoft.com/office/drawing/2017/decorative" val="1"/>
              </a:ext>
            </a:extLst>
          </p:cNvPr>
          <p:cNvSpPr/>
          <p:nvPr/>
        </p:nvSpPr>
        <p:spPr>
          <a:xfrm>
            <a:off x="4255426" y="2675354"/>
            <a:ext cx="1025846" cy="82144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4D6890FB-3F7B-9983-F4A7-F270F15E1D36}"/>
              </a:ext>
              <a:ext uri="{C183D7F6-B498-43B3-948B-1728B52AA6E4}">
                <adec:decorative xmlns:adec="http://schemas.microsoft.com/office/drawing/2017/decorative" val="1"/>
              </a:ext>
            </a:extLst>
          </p:cNvPr>
          <p:cNvSpPr/>
          <p:nvPr/>
        </p:nvSpPr>
        <p:spPr>
          <a:xfrm>
            <a:off x="5196255" y="3539023"/>
            <a:ext cx="1201842" cy="101068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A57F6B6D-6FDF-0098-FA34-DABE9D9C8C6F}"/>
              </a:ext>
              <a:ext uri="{C183D7F6-B498-43B3-948B-1728B52AA6E4}">
                <adec:decorative xmlns:adec="http://schemas.microsoft.com/office/drawing/2017/decorative" val="1"/>
              </a:ext>
            </a:extLst>
          </p:cNvPr>
          <p:cNvSpPr/>
          <p:nvPr/>
        </p:nvSpPr>
        <p:spPr>
          <a:xfrm>
            <a:off x="9252041" y="1959485"/>
            <a:ext cx="1025846" cy="82144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63D4B837-4966-9DEB-3DBC-795343107D36}"/>
              </a:ext>
              <a:ext uri="{C183D7F6-B498-43B3-948B-1728B52AA6E4}">
                <adec:decorative xmlns:adec="http://schemas.microsoft.com/office/drawing/2017/decorative" val="1"/>
              </a:ext>
            </a:extLst>
          </p:cNvPr>
          <p:cNvSpPr/>
          <p:nvPr/>
        </p:nvSpPr>
        <p:spPr>
          <a:xfrm>
            <a:off x="9612417" y="3666342"/>
            <a:ext cx="1025846" cy="82144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4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500" fill="hold"/>
                                        <p:tgtEl>
                                          <p:spTgt spid="85"/>
                                        </p:tgtEl>
                                        <p:attrNameLst>
                                          <p:attrName>ppt_x</p:attrName>
                                        </p:attrNameLst>
                                      </p:cBhvr>
                                      <p:tavLst>
                                        <p:tav tm="0">
                                          <p:val>
                                            <p:strVal val="#ppt_x"/>
                                          </p:val>
                                        </p:tav>
                                        <p:tav tm="100000">
                                          <p:val>
                                            <p:strVal val="#ppt_x"/>
                                          </p:val>
                                        </p:tav>
                                      </p:tavLst>
                                    </p:anim>
                                    <p:anim calcmode="lin" valueType="num">
                                      <p:cBhvr additive="base">
                                        <p:cTn id="2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anim calcmode="lin" valueType="num">
                                      <p:cBhvr additive="base">
                                        <p:cTn id="31" dur="500" fill="hold"/>
                                        <p:tgtEl>
                                          <p:spTgt spid="86"/>
                                        </p:tgtEl>
                                        <p:attrNameLst>
                                          <p:attrName>ppt_x</p:attrName>
                                        </p:attrNameLst>
                                      </p:cBhvr>
                                      <p:tavLst>
                                        <p:tav tm="0">
                                          <p:val>
                                            <p:strVal val="#ppt_x"/>
                                          </p:val>
                                        </p:tav>
                                        <p:tav tm="100000">
                                          <p:val>
                                            <p:strVal val="#ppt_x"/>
                                          </p:val>
                                        </p:tav>
                                      </p:tavLst>
                                    </p:anim>
                                    <p:anim calcmode="lin" valueType="num">
                                      <p:cBhvr additive="base">
                                        <p:cTn id="32"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4" grpId="0" animBg="1"/>
      <p:bldP spid="85" grpId="0" animBg="1"/>
      <p:bldP spid="8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6E9C-8067-E200-D9B5-CA517711A2F5}"/>
              </a:ext>
            </a:extLst>
          </p:cNvPr>
          <p:cNvSpPr>
            <a:spLocks noGrp="1"/>
          </p:cNvSpPr>
          <p:nvPr>
            <p:ph type="title"/>
          </p:nvPr>
        </p:nvSpPr>
        <p:spPr>
          <a:xfrm>
            <a:off x="129209" y="365126"/>
            <a:ext cx="6096000" cy="710288"/>
          </a:xfrm>
        </p:spPr>
        <p:txBody>
          <a:bodyPr>
            <a:noAutofit/>
          </a:bodyPr>
          <a:lstStyle/>
          <a:p>
            <a:r>
              <a:rPr kumimoji="0" lang="en-GB" sz="2900"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How to create a 3D a Google map view by tilting and turning </a:t>
            </a:r>
            <a:endParaRPr lang="en-GB" sz="2900" dirty="0"/>
          </a:p>
        </p:txBody>
      </p:sp>
      <p:sp>
        <p:nvSpPr>
          <p:cNvPr id="3" name="Content Placeholder 2">
            <a:extLst>
              <a:ext uri="{FF2B5EF4-FFF2-40B4-BE49-F238E27FC236}">
                <a16:creationId xmlns:a16="http://schemas.microsoft.com/office/drawing/2014/main" id="{B3939763-DA55-BCB7-D4DD-358E20FD04D1}"/>
              </a:ext>
            </a:extLst>
          </p:cNvPr>
          <p:cNvSpPr>
            <a:spLocks noGrp="1"/>
          </p:cNvSpPr>
          <p:nvPr>
            <p:ph idx="1"/>
          </p:nvPr>
        </p:nvSpPr>
        <p:spPr>
          <a:xfrm>
            <a:off x="129209" y="1172818"/>
            <a:ext cx="5883965" cy="5497996"/>
          </a:xfrm>
        </p:spPr>
        <p:txBody>
          <a:bodyPr/>
          <a:lstStyle/>
          <a:p>
            <a:r>
              <a:rPr lang="en-GB" sz="2000" dirty="0"/>
              <a:t>Now use your keyboard and mouse: </a:t>
            </a:r>
            <a:r>
              <a:rPr lang="en-GB" sz="2000" b="1" dirty="0"/>
              <a:t>Ctrl &amp; left-click</a:t>
            </a:r>
          </a:p>
          <a:p>
            <a:r>
              <a:rPr lang="en-GB" sz="2000" dirty="0"/>
              <a:t>Hold one finger on the Ctrl button and then slowly drag the cursor using the mouse, whilst holding the left-click button. </a:t>
            </a:r>
          </a:p>
          <a:p>
            <a:r>
              <a:rPr lang="en-GB" sz="2000" dirty="0"/>
              <a:t>If you do not have a mouse device, use the  mousepad. Use one finger to press Ctrl, whilst pressing the left side of the mousepad. Move your finger, whilst maintaining contact with the mousepad, to rotate the 3D image. </a:t>
            </a:r>
          </a:p>
          <a:p>
            <a:r>
              <a:rPr lang="en-GB" sz="2000" dirty="0"/>
              <a:t>You will see that you can turn the map around and tilt it.  Once you turn the map around, try to achieve, as close as possible, the same angle as the 1932 photo. </a:t>
            </a:r>
          </a:p>
          <a:p>
            <a:r>
              <a:rPr lang="en-GB" sz="2000" dirty="0"/>
              <a:t>If you simply want to shift the map sidewards, take you finger off the Ctrl and left-click buttons. </a:t>
            </a:r>
          </a:p>
        </p:txBody>
      </p:sp>
      <p:pic>
        <p:nvPicPr>
          <p:cNvPr id="8" name="Picture Placeholder 7" descr="A screenshot of a satellite view of a town on Google Maps.">
            <a:extLst>
              <a:ext uri="{FF2B5EF4-FFF2-40B4-BE49-F238E27FC236}">
                <a16:creationId xmlns:a16="http://schemas.microsoft.com/office/drawing/2014/main" id="{C2CB9CD2-F060-F24D-2C74-EE579CFA6CF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6420" b="-26420"/>
          <a:stretch>
            <a:fillRect/>
          </a:stretch>
        </p:blipFill>
        <p:spPr>
          <a:xfrm>
            <a:off x="6096000" y="0"/>
            <a:ext cx="6096000" cy="6858000"/>
          </a:xfrm>
        </p:spPr>
      </p:pic>
      <p:sp>
        <p:nvSpPr>
          <p:cNvPr id="5" name="Picture Placeholder 4">
            <a:extLst>
              <a:ext uri="{FF2B5EF4-FFF2-40B4-BE49-F238E27FC236}">
                <a16:creationId xmlns:a16="http://schemas.microsoft.com/office/drawing/2014/main" id="{AF1B96D2-A6C7-85EB-7611-9A7E038F8532}"/>
              </a:ext>
            </a:extLst>
          </p:cNvPr>
          <p:cNvSpPr>
            <a:spLocks noGrp="1"/>
          </p:cNvSpPr>
          <p:nvPr>
            <p:ph type="pic" sz="quarter" idx="24"/>
          </p:nvPr>
        </p:nvSpPr>
        <p:spPr>
          <a:xfrm>
            <a:off x="7603434" y="6091377"/>
            <a:ext cx="3836504" cy="579437"/>
          </a:xfrm>
        </p:spPr>
        <p:txBody>
          <a:bodyPr/>
          <a:lstStyle/>
          <a:p>
            <a:endParaRPr lang="en-GB" dirty="0"/>
          </a:p>
        </p:txBody>
      </p:sp>
      <p:sp>
        <p:nvSpPr>
          <p:cNvPr id="6" name="Text Placeholder 5">
            <a:extLst>
              <a:ext uri="{FF2B5EF4-FFF2-40B4-BE49-F238E27FC236}">
                <a16:creationId xmlns:a16="http://schemas.microsoft.com/office/drawing/2014/main" id="{502CD0E1-91EE-67F3-5C52-1D79F01EA0DB}"/>
              </a:ext>
            </a:extLst>
          </p:cNvPr>
          <p:cNvSpPr>
            <a:spLocks noGrp="1"/>
          </p:cNvSpPr>
          <p:nvPr>
            <p:ph type="body" sz="quarter" idx="23"/>
          </p:nvPr>
        </p:nvSpPr>
        <p:spPr>
          <a:xfrm>
            <a:off x="8001001" y="6142900"/>
            <a:ext cx="3263484" cy="414338"/>
          </a:xfrm>
        </p:spPr>
        <p:txBody>
          <a:bodyPr/>
          <a:lstStyle/>
          <a:p>
            <a:r>
              <a:rPr lang="en-GB" b="0" dirty="0"/>
              <a:t>Satellite view of Central Middlesbrough</a:t>
            </a:r>
          </a:p>
        </p:txBody>
      </p:sp>
    </p:spTree>
    <p:extLst>
      <p:ext uri="{BB962C8B-B14F-4D97-AF65-F5344CB8AC3E}">
        <p14:creationId xmlns:p14="http://schemas.microsoft.com/office/powerpoint/2010/main" val="74945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3FB8-992F-ADA3-CB39-09B5E8017994}"/>
              </a:ext>
            </a:extLst>
          </p:cNvPr>
          <p:cNvSpPr>
            <a:spLocks noGrp="1"/>
          </p:cNvSpPr>
          <p:nvPr>
            <p:ph type="title"/>
          </p:nvPr>
        </p:nvSpPr>
        <p:spPr/>
        <p:txBody>
          <a:bodyPr>
            <a:noAutofit/>
          </a:bodyPr>
          <a:lstStyle/>
          <a:p>
            <a:r>
              <a:rPr lang="en-GB" dirty="0"/>
              <a:t>Identifying markers on aligned map and photo</a:t>
            </a:r>
          </a:p>
        </p:txBody>
      </p:sp>
      <p:pic>
        <p:nvPicPr>
          <p:cNvPr id="35" name="Content Placeholder 34" descr="A section of a black and white aerial photo of a town. ">
            <a:extLst>
              <a:ext uri="{FF2B5EF4-FFF2-40B4-BE49-F238E27FC236}">
                <a16:creationId xmlns:a16="http://schemas.microsoft.com/office/drawing/2014/main" id="{9BFA46D0-F342-2AEE-EA17-97E5E1592F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644" y="1411288"/>
            <a:ext cx="5012363" cy="4981575"/>
          </a:xfrm>
        </p:spPr>
      </p:pic>
      <p:pic>
        <p:nvPicPr>
          <p:cNvPr id="8" name="Picture Placeholder 7" descr="A screenshot of a Google Maps satellite aerial view of a town.">
            <a:extLst>
              <a:ext uri="{FF2B5EF4-FFF2-40B4-BE49-F238E27FC236}">
                <a16:creationId xmlns:a16="http://schemas.microsoft.com/office/drawing/2014/main" id="{C4D6920B-80BE-0862-47C7-7BC5972B41D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41557" b="-41557"/>
          <a:stretch>
            <a:fillRect/>
          </a:stretch>
        </p:blipFill>
        <p:spPr>
          <a:xfrm>
            <a:off x="6093823" y="365126"/>
            <a:ext cx="6096000" cy="6858000"/>
          </a:xfrm>
        </p:spPr>
      </p:pic>
      <p:sp>
        <p:nvSpPr>
          <p:cNvPr id="5" name="Picture Placeholder 4">
            <a:extLst>
              <a:ext uri="{FF2B5EF4-FFF2-40B4-BE49-F238E27FC236}">
                <a16:creationId xmlns:a16="http://schemas.microsoft.com/office/drawing/2014/main" id="{4875538B-E7C1-95C4-F467-20B102C95CA3}"/>
              </a:ext>
            </a:extLst>
          </p:cNvPr>
          <p:cNvSpPr>
            <a:spLocks noGrp="1"/>
          </p:cNvSpPr>
          <p:nvPr>
            <p:ph type="pic" sz="quarter" idx="24"/>
          </p:nvPr>
        </p:nvSpPr>
        <p:spPr/>
        <p:txBody>
          <a:bodyPr/>
          <a:lstStyle/>
          <a:p>
            <a:endParaRPr lang="en-GB" dirty="0"/>
          </a:p>
        </p:txBody>
      </p:sp>
      <p:sp>
        <p:nvSpPr>
          <p:cNvPr id="6" name="Text Placeholder 5">
            <a:extLst>
              <a:ext uri="{FF2B5EF4-FFF2-40B4-BE49-F238E27FC236}">
                <a16:creationId xmlns:a16="http://schemas.microsoft.com/office/drawing/2014/main" id="{B1031B7A-9DE8-DD8B-EC78-57213D3A9435}"/>
              </a:ext>
            </a:extLst>
          </p:cNvPr>
          <p:cNvSpPr>
            <a:spLocks noGrp="1"/>
          </p:cNvSpPr>
          <p:nvPr>
            <p:ph type="body" sz="quarter" idx="23"/>
          </p:nvPr>
        </p:nvSpPr>
        <p:spPr>
          <a:xfrm>
            <a:off x="7377084" y="6023038"/>
            <a:ext cx="3529478" cy="414338"/>
          </a:xfrm>
        </p:spPr>
        <p:txBody>
          <a:bodyPr/>
          <a:lstStyle/>
          <a:p>
            <a:r>
              <a:rPr lang="en-GB" dirty="0"/>
              <a:t>Middlesbrough Town Hall, July 1932 </a:t>
            </a:r>
          </a:p>
        </p:txBody>
      </p:sp>
      <p:sp>
        <p:nvSpPr>
          <p:cNvPr id="31" name="Oval 30">
            <a:extLst>
              <a:ext uri="{FF2B5EF4-FFF2-40B4-BE49-F238E27FC236}">
                <a16:creationId xmlns:a16="http://schemas.microsoft.com/office/drawing/2014/main" id="{F031F621-90A3-2CE2-141C-CD4BA4034485}"/>
              </a:ext>
              <a:ext uri="{C183D7F6-B498-43B3-948B-1728B52AA6E4}">
                <adec:decorative xmlns:adec="http://schemas.microsoft.com/office/drawing/2017/decorative" val="1"/>
              </a:ext>
            </a:extLst>
          </p:cNvPr>
          <p:cNvSpPr/>
          <p:nvPr/>
        </p:nvSpPr>
        <p:spPr>
          <a:xfrm rot="2531118">
            <a:off x="7646561" y="3232139"/>
            <a:ext cx="4339991" cy="112021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C5177749-ECE2-53D8-122B-F1AEBAD8D90E}"/>
              </a:ext>
              <a:ext uri="{C183D7F6-B498-43B3-948B-1728B52AA6E4}">
                <adec:decorative xmlns:adec="http://schemas.microsoft.com/office/drawing/2017/decorative" val="1"/>
              </a:ext>
            </a:extLst>
          </p:cNvPr>
          <p:cNvSpPr/>
          <p:nvPr/>
        </p:nvSpPr>
        <p:spPr>
          <a:xfrm rot="2817151">
            <a:off x="134545" y="2800147"/>
            <a:ext cx="6044916" cy="237688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4F791272-7E78-7CC9-5DA5-67F61C560216}"/>
              </a:ext>
              <a:ext uri="{C183D7F6-B498-43B3-948B-1728B52AA6E4}">
                <adec:decorative xmlns:adec="http://schemas.microsoft.com/office/drawing/2017/decorative" val="1"/>
              </a:ext>
            </a:extLst>
          </p:cNvPr>
          <p:cNvSpPr/>
          <p:nvPr/>
        </p:nvSpPr>
        <p:spPr>
          <a:xfrm rot="5400000">
            <a:off x="2206362" y="5264796"/>
            <a:ext cx="1271172" cy="138042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7A50711A-E9D8-4E63-FE93-B3E596FB0245}"/>
              </a:ext>
              <a:ext uri="{C183D7F6-B498-43B3-948B-1728B52AA6E4}">
                <adec:decorative xmlns:adec="http://schemas.microsoft.com/office/drawing/2017/decorative" val="1"/>
              </a:ext>
            </a:extLst>
          </p:cNvPr>
          <p:cNvSpPr/>
          <p:nvPr/>
        </p:nvSpPr>
        <p:spPr>
          <a:xfrm rot="5400000">
            <a:off x="9569499" y="4605313"/>
            <a:ext cx="965831" cy="109838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185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876A-8687-1D77-B9DA-091FE754F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72AD6-9E0A-BE17-DD92-FD6C904BA1E4}"/>
              </a:ext>
            </a:extLst>
          </p:cNvPr>
          <p:cNvSpPr>
            <a:spLocks noGrp="1"/>
          </p:cNvSpPr>
          <p:nvPr>
            <p:ph type="title"/>
          </p:nvPr>
        </p:nvSpPr>
        <p:spPr/>
        <p:txBody>
          <a:bodyPr>
            <a:noAutofit/>
          </a:bodyPr>
          <a:lstStyle/>
          <a:p>
            <a:r>
              <a:rPr kumimoji="0" lang="en-GB"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Change &amp; Continuity around the Town Hall</a:t>
            </a:r>
            <a:endParaRPr lang="en-GB" dirty="0"/>
          </a:p>
        </p:txBody>
      </p:sp>
      <p:pic>
        <p:nvPicPr>
          <p:cNvPr id="20" name="Content Placeholder 19" descr="A section of a black and white aerial photo of a town. ">
            <a:extLst>
              <a:ext uri="{FF2B5EF4-FFF2-40B4-BE49-F238E27FC236}">
                <a16:creationId xmlns:a16="http://schemas.microsoft.com/office/drawing/2014/main" id="{5587B12C-61B5-8995-F66B-9369D5FE92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7" y="1372496"/>
            <a:ext cx="5324475" cy="4113007"/>
          </a:xfrm>
        </p:spPr>
      </p:pic>
      <p:pic>
        <p:nvPicPr>
          <p:cNvPr id="4" name="Washi">
            <a:extLst>
              <a:ext uri="{FF2B5EF4-FFF2-40B4-BE49-F238E27FC236}">
                <a16:creationId xmlns:a16="http://schemas.microsoft.com/office/drawing/2014/main" id="{3AE09341-F3C6-D8E4-EA23-8370F47D586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1267" y="5571009"/>
            <a:ext cx="12063605" cy="1200494"/>
          </a:xfrm>
          <a:prstGeom prst="rect">
            <a:avLst/>
          </a:prstGeom>
        </p:spPr>
      </p:pic>
      <p:pic>
        <p:nvPicPr>
          <p:cNvPr id="22" name="Picture Placeholder 21" descr="A screenshot of a Google Maps satellite aerial view of a town.">
            <a:extLst>
              <a:ext uri="{FF2B5EF4-FFF2-40B4-BE49-F238E27FC236}">
                <a16:creationId xmlns:a16="http://schemas.microsoft.com/office/drawing/2014/main" id="{AF25D38C-A2A8-5AB5-85F9-4BDAAC9905A0}"/>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34414" b="-34414"/>
          <a:stretch>
            <a:fillRect/>
          </a:stretch>
        </p:blipFill>
        <p:spPr/>
      </p:pic>
      <p:sp>
        <p:nvSpPr>
          <p:cNvPr id="23" name="TextBox 22">
            <a:extLst>
              <a:ext uri="{FF2B5EF4-FFF2-40B4-BE49-F238E27FC236}">
                <a16:creationId xmlns:a16="http://schemas.microsoft.com/office/drawing/2014/main" id="{163167DE-0A3F-F5C4-3500-F3C0FD6BEFD9}"/>
              </a:ext>
            </a:extLst>
          </p:cNvPr>
          <p:cNvSpPr txBox="1"/>
          <p:nvPr/>
        </p:nvSpPr>
        <p:spPr>
          <a:xfrm>
            <a:off x="480754" y="5630760"/>
            <a:ext cx="11807686" cy="1015663"/>
          </a:xfrm>
          <a:prstGeom prst="rect">
            <a:avLst/>
          </a:prstGeom>
          <a:noFill/>
        </p:spPr>
        <p:txBody>
          <a:bodyPr wrap="square" rtlCol="0">
            <a:spAutoFit/>
          </a:bodyPr>
          <a:lstStyle/>
          <a:p>
            <a:r>
              <a:rPr lang="en-GB" sz="2000" dirty="0"/>
              <a:t>Some individual buildings are still very similar to how they were in 1932, such as the Town Hall and Empire Theatre. The Hugh Bell School is no longer there – the site is now the Teesside Magistrate’s Courts. The Cleveland Centre, on the right of the Google image, has replaced several streets. </a:t>
            </a:r>
          </a:p>
        </p:txBody>
      </p:sp>
    </p:spTree>
    <p:extLst>
      <p:ext uri="{BB962C8B-B14F-4D97-AF65-F5344CB8AC3E}">
        <p14:creationId xmlns:p14="http://schemas.microsoft.com/office/powerpoint/2010/main" val="2240391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53FE-B970-5D3A-7883-8DEA1E2FE166}"/>
              </a:ext>
            </a:extLst>
          </p:cNvPr>
          <p:cNvSpPr>
            <a:spLocks noGrp="1"/>
          </p:cNvSpPr>
          <p:nvPr>
            <p:ph type="title"/>
          </p:nvPr>
        </p:nvSpPr>
        <p:spPr/>
        <p:txBody>
          <a:bodyPr>
            <a:noAutofit/>
          </a:bodyPr>
          <a:lstStyle/>
          <a:p>
            <a:r>
              <a:rPr lang="en-GB" dirty="0"/>
              <a:t>Change &amp; Continuity in Central Middlesbrough</a:t>
            </a:r>
          </a:p>
        </p:txBody>
      </p:sp>
      <p:pic>
        <p:nvPicPr>
          <p:cNvPr id="4" name="Washi">
            <a:extLst>
              <a:ext uri="{FF2B5EF4-FFF2-40B4-BE49-F238E27FC236}">
                <a16:creationId xmlns:a16="http://schemas.microsoft.com/office/drawing/2014/main" id="{E36A1E6E-0B0C-F3E5-1B8F-0AFD07352B3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48281" y="5528860"/>
            <a:ext cx="11948984" cy="1230285"/>
          </a:xfrm>
          <a:prstGeom prst="rect">
            <a:avLst/>
          </a:prstGeom>
        </p:spPr>
      </p:pic>
      <p:sp>
        <p:nvSpPr>
          <p:cNvPr id="15" name="TextBox 14">
            <a:extLst>
              <a:ext uri="{FF2B5EF4-FFF2-40B4-BE49-F238E27FC236}">
                <a16:creationId xmlns:a16="http://schemas.microsoft.com/office/drawing/2014/main" id="{F7FDED6F-ABB9-1548-43E7-F8D36A038864}"/>
              </a:ext>
            </a:extLst>
          </p:cNvPr>
          <p:cNvSpPr txBox="1"/>
          <p:nvPr/>
        </p:nvSpPr>
        <p:spPr>
          <a:xfrm>
            <a:off x="568396" y="5588611"/>
            <a:ext cx="11503693" cy="1015663"/>
          </a:xfrm>
          <a:prstGeom prst="rect">
            <a:avLst/>
          </a:prstGeom>
          <a:noFill/>
        </p:spPr>
        <p:txBody>
          <a:bodyPr wrap="square" rtlCol="0">
            <a:spAutoFit/>
          </a:bodyPr>
          <a:lstStyle/>
          <a:p>
            <a:r>
              <a:rPr lang="en-GB" sz="2000" dirty="0"/>
              <a:t>We can quickly identify other examples of change and continuity, using these photos, including the impact of Teesside University on the re-shaping of Middlesbrough Town Centre. From this point we can cross-reference with the map to identify and locate other examples. </a:t>
            </a:r>
          </a:p>
        </p:txBody>
      </p:sp>
      <p:pic>
        <p:nvPicPr>
          <p:cNvPr id="8" name="Content Placeholder 7" descr="A section of a black and white aerial photo of a town. ">
            <a:extLst>
              <a:ext uri="{FF2B5EF4-FFF2-40B4-BE49-F238E27FC236}">
                <a16:creationId xmlns:a16="http://schemas.microsoft.com/office/drawing/2014/main" id="{603E78FC-3E41-BD23-5436-FDA9AC1DE7B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9646" y="1989575"/>
            <a:ext cx="5545336" cy="3424126"/>
          </a:xfrm>
        </p:spPr>
      </p:pic>
      <p:pic>
        <p:nvPicPr>
          <p:cNvPr id="14" name="Picture Placeholder 13" descr="A screenshot of a Google Maps satellite aerial view of a town.">
            <a:extLst>
              <a:ext uri="{FF2B5EF4-FFF2-40B4-BE49-F238E27FC236}">
                <a16:creationId xmlns:a16="http://schemas.microsoft.com/office/drawing/2014/main" id="{62B66AC8-3312-97D4-215A-ACEB7281C451}"/>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33935" b="-33935"/>
          <a:stretch>
            <a:fillRect/>
          </a:stretch>
        </p:blipFill>
        <p:spPr/>
      </p:pic>
    </p:spTree>
    <p:extLst>
      <p:ext uri="{BB962C8B-B14F-4D97-AF65-F5344CB8AC3E}">
        <p14:creationId xmlns:p14="http://schemas.microsoft.com/office/powerpoint/2010/main" val="145883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BF763-1655-8E4E-6D41-04DFAA71F0E9}"/>
            </a:ext>
          </a:extLst>
        </p:cNvPr>
        <p:cNvGrpSpPr/>
        <p:nvPr/>
      </p:nvGrpSpPr>
      <p:grpSpPr>
        <a:xfrm>
          <a:off x="0" y="0"/>
          <a:ext cx="0" cy="0"/>
          <a:chOff x="0" y="0"/>
          <a:chExt cx="0" cy="0"/>
        </a:xfrm>
      </p:grpSpPr>
      <p:pic>
        <p:nvPicPr>
          <p:cNvPr id="4" name="Washi">
            <a:extLst>
              <a:ext uri="{FF2B5EF4-FFF2-40B4-BE49-F238E27FC236}">
                <a16:creationId xmlns:a16="http://schemas.microsoft.com/office/drawing/2014/main" id="{1A81AFDC-3919-277B-2FA7-890DBEF0C86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22001" y="5797901"/>
            <a:ext cx="11885916" cy="930836"/>
          </a:xfrm>
          <a:prstGeom prst="rect">
            <a:avLst/>
          </a:prstGeom>
        </p:spPr>
      </p:pic>
      <p:sp>
        <p:nvSpPr>
          <p:cNvPr id="2" name="Title 1">
            <a:extLst>
              <a:ext uri="{FF2B5EF4-FFF2-40B4-BE49-F238E27FC236}">
                <a16:creationId xmlns:a16="http://schemas.microsoft.com/office/drawing/2014/main" id="{4699F4E2-08CB-B5A3-0AD1-82A5C909E794}"/>
              </a:ext>
            </a:extLst>
          </p:cNvPr>
          <p:cNvSpPr>
            <a:spLocks noGrp="1"/>
          </p:cNvSpPr>
          <p:nvPr>
            <p:ph type="title"/>
          </p:nvPr>
        </p:nvSpPr>
        <p:spPr/>
        <p:txBody>
          <a:bodyPr>
            <a:noAutofit/>
          </a:bodyPr>
          <a:lstStyle/>
          <a:p>
            <a:r>
              <a:rPr lang="en-GB" dirty="0"/>
              <a:t>Change and continuity: seeing the bigger picture</a:t>
            </a:r>
          </a:p>
        </p:txBody>
      </p:sp>
      <p:pic>
        <p:nvPicPr>
          <p:cNvPr id="8" name="Picture Placeholder 7" descr="A section of a black and white aerial photo of a town. ">
            <a:extLst>
              <a:ext uri="{FF2B5EF4-FFF2-40B4-BE49-F238E27FC236}">
                <a16:creationId xmlns:a16="http://schemas.microsoft.com/office/drawing/2014/main" id="{DAA8D62F-3F73-1850-C0FE-AD27BAA7DA8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894" b="-22894"/>
          <a:stretch>
            <a:fillRect/>
          </a:stretch>
        </p:blipFill>
        <p:spPr/>
      </p:pic>
      <p:sp>
        <p:nvSpPr>
          <p:cNvPr id="13" name="Text Placeholder">
            <a:extLst>
              <a:ext uri="{FF2B5EF4-FFF2-40B4-BE49-F238E27FC236}">
                <a16:creationId xmlns:a16="http://schemas.microsoft.com/office/drawing/2014/main" id="{29729876-8988-D31E-4856-17648467301E}"/>
              </a:ext>
            </a:extLst>
          </p:cNvPr>
          <p:cNvSpPr txBox="1">
            <a:spLocks/>
          </p:cNvSpPr>
          <p:nvPr/>
        </p:nvSpPr>
        <p:spPr>
          <a:xfrm>
            <a:off x="503503" y="5860362"/>
            <a:ext cx="11466496" cy="80591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If we look at a wider view, we can identify similar street patterns. These help us to identify areas that have changed significantly and those that have stayed largely the same.</a:t>
            </a:r>
          </a:p>
        </p:txBody>
      </p:sp>
      <p:pic>
        <p:nvPicPr>
          <p:cNvPr id="6" name="Content Placeholder 5" descr="A screenshot of a Google Maps satellite aerial view of a town.">
            <a:extLst>
              <a:ext uri="{FF2B5EF4-FFF2-40B4-BE49-F238E27FC236}">
                <a16:creationId xmlns:a16="http://schemas.microsoft.com/office/drawing/2014/main" id="{183515E9-700C-B214-7615-F1BFA1F7443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2588" y="2307814"/>
            <a:ext cx="5324475" cy="3188523"/>
          </a:xfrm>
        </p:spPr>
      </p:pic>
      <p:sp>
        <p:nvSpPr>
          <p:cNvPr id="7" name="Oval 6">
            <a:extLst>
              <a:ext uri="{FF2B5EF4-FFF2-40B4-BE49-F238E27FC236}">
                <a16:creationId xmlns:a16="http://schemas.microsoft.com/office/drawing/2014/main" id="{E401F66F-AF36-2F08-439E-82990B632CC1}"/>
              </a:ext>
              <a:ext uri="{C183D7F6-B498-43B3-948B-1728B52AA6E4}">
                <adec:decorative xmlns:adec="http://schemas.microsoft.com/office/drawing/2017/decorative" val="1"/>
              </a:ext>
            </a:extLst>
          </p:cNvPr>
          <p:cNvSpPr/>
          <p:nvPr/>
        </p:nvSpPr>
        <p:spPr>
          <a:xfrm rot="5400000">
            <a:off x="9586830" y="527083"/>
            <a:ext cx="1608638" cy="297600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5AB2929A-E343-40E4-7838-C4A671CCCFE9}"/>
              </a:ext>
              <a:ext uri="{C183D7F6-B498-43B3-948B-1728B52AA6E4}">
                <adec:decorative xmlns:adec="http://schemas.microsoft.com/office/drawing/2017/decorative" val="1"/>
              </a:ext>
            </a:extLst>
          </p:cNvPr>
          <p:cNvSpPr/>
          <p:nvPr/>
        </p:nvSpPr>
        <p:spPr>
          <a:xfrm rot="227313">
            <a:off x="5877506" y="1560828"/>
            <a:ext cx="1784851" cy="149396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24565377-9F51-528E-D1F5-6AA91A50268E}"/>
              </a:ext>
              <a:ext uri="{C183D7F6-B498-43B3-948B-1728B52AA6E4}">
                <adec:decorative xmlns:adec="http://schemas.microsoft.com/office/drawing/2017/decorative" val="1"/>
              </a:ext>
            </a:extLst>
          </p:cNvPr>
          <p:cNvSpPr/>
          <p:nvPr/>
        </p:nvSpPr>
        <p:spPr>
          <a:xfrm rot="5400000">
            <a:off x="3836028" y="1687911"/>
            <a:ext cx="1477419" cy="272687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ABE0EED4-4A96-CE7D-E6B4-169A3C4C3EFA}"/>
              </a:ext>
              <a:ext uri="{C183D7F6-B498-43B3-948B-1728B52AA6E4}">
                <adec:decorative xmlns:adec="http://schemas.microsoft.com/office/drawing/2017/decorative" val="1"/>
              </a:ext>
            </a:extLst>
          </p:cNvPr>
          <p:cNvSpPr/>
          <p:nvPr/>
        </p:nvSpPr>
        <p:spPr>
          <a:xfrm rot="227313">
            <a:off x="360255" y="2588626"/>
            <a:ext cx="1784851" cy="149396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97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539B-E3F1-EAA6-1144-616DF61398CC}"/>
              </a:ext>
            </a:extLst>
          </p:cNvPr>
          <p:cNvSpPr>
            <a:spLocks noGrp="1"/>
          </p:cNvSpPr>
          <p:nvPr>
            <p:ph type="title"/>
          </p:nvPr>
        </p:nvSpPr>
        <p:spPr/>
        <p:txBody>
          <a:bodyPr/>
          <a:lstStyle/>
          <a:p>
            <a:r>
              <a:rPr lang="en-GB" dirty="0"/>
              <a:t>Fenton Modern and 1937</a:t>
            </a:r>
          </a:p>
        </p:txBody>
      </p:sp>
      <p:sp>
        <p:nvSpPr>
          <p:cNvPr id="4" name="TextBox 3">
            <a:extLst>
              <a:ext uri="{FF2B5EF4-FFF2-40B4-BE49-F238E27FC236}">
                <a16:creationId xmlns:a16="http://schemas.microsoft.com/office/drawing/2014/main" id="{42E4F706-CFFA-4FB4-9621-8D176BFA15AE}"/>
              </a:ext>
            </a:extLst>
          </p:cNvPr>
          <p:cNvSpPr txBox="1"/>
          <p:nvPr/>
        </p:nvSpPr>
        <p:spPr>
          <a:xfrm>
            <a:off x="357186" y="944563"/>
            <a:ext cx="5628541" cy="1323439"/>
          </a:xfrm>
          <a:prstGeom prst="rect">
            <a:avLst/>
          </a:prstGeom>
          <a:noFill/>
        </p:spPr>
        <p:txBody>
          <a:bodyPr wrap="square">
            <a:spAutoFit/>
          </a:bodyPr>
          <a:lstStyle/>
          <a:p>
            <a:r>
              <a:rPr lang="en-GB" sz="2000" dirty="0"/>
              <a:t>In this example of Fenton, with the 1937 oblique photo on the right, we can identify street patterns and key buildings, such as the Town Hall, Cinema, Library, War Memorial. </a:t>
            </a:r>
          </a:p>
        </p:txBody>
      </p:sp>
      <p:pic>
        <p:nvPicPr>
          <p:cNvPr id="20" name="Content Placeholder 19" descr="A screenshot of a Google Maps satellite aerial view of a town.">
            <a:extLst>
              <a:ext uri="{FF2B5EF4-FFF2-40B4-BE49-F238E27FC236}">
                <a16:creationId xmlns:a16="http://schemas.microsoft.com/office/drawing/2014/main" id="{55161C2B-64AB-8B5D-AA47-90FC22F361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705" y="2322278"/>
            <a:ext cx="5592022" cy="3357273"/>
          </a:xfrm>
        </p:spPr>
      </p:pic>
      <p:pic>
        <p:nvPicPr>
          <p:cNvPr id="8" name="Picture Placeholder 7" descr="A black and white aerial photo of a town">
            <a:extLst>
              <a:ext uri="{FF2B5EF4-FFF2-40B4-BE49-F238E27FC236}">
                <a16:creationId xmlns:a16="http://schemas.microsoft.com/office/drawing/2014/main" id="{C690295A-616C-59AC-CBFA-04A03105E94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0874" b="-20874"/>
          <a:stretch>
            <a:fillRect/>
          </a:stretch>
        </p:blipFill>
        <p:spPr/>
      </p:pic>
      <p:sp>
        <p:nvSpPr>
          <p:cNvPr id="5" name="Picture Placeholder 4">
            <a:extLst>
              <a:ext uri="{FF2B5EF4-FFF2-40B4-BE49-F238E27FC236}">
                <a16:creationId xmlns:a16="http://schemas.microsoft.com/office/drawing/2014/main" id="{9C5AE973-4EC4-1DD2-3785-A8FE5C2A93DC}"/>
              </a:ext>
            </a:extLst>
          </p:cNvPr>
          <p:cNvSpPr>
            <a:spLocks noGrp="1"/>
          </p:cNvSpPr>
          <p:nvPr>
            <p:ph type="pic" sz="quarter" idx="24"/>
          </p:nvPr>
        </p:nvSpPr>
        <p:spPr>
          <a:xfrm>
            <a:off x="8397766" y="5283837"/>
            <a:ext cx="2012353" cy="407054"/>
          </a:xfrm>
        </p:spPr>
        <p:txBody>
          <a:bodyPr/>
          <a:lstStyle/>
          <a:p>
            <a:endParaRPr lang="en-GB" dirty="0"/>
          </a:p>
        </p:txBody>
      </p:sp>
      <p:sp>
        <p:nvSpPr>
          <p:cNvPr id="6" name="Text Placeholder 5">
            <a:extLst>
              <a:ext uri="{FF2B5EF4-FFF2-40B4-BE49-F238E27FC236}">
                <a16:creationId xmlns:a16="http://schemas.microsoft.com/office/drawing/2014/main" id="{F374EBDC-F855-4A7C-C7B9-3F8DE7BEA21F}"/>
              </a:ext>
            </a:extLst>
          </p:cNvPr>
          <p:cNvSpPr>
            <a:spLocks noGrp="1"/>
          </p:cNvSpPr>
          <p:nvPr>
            <p:ph type="body" sz="quarter" idx="23"/>
          </p:nvPr>
        </p:nvSpPr>
        <p:spPr>
          <a:xfrm>
            <a:off x="8271641" y="5302568"/>
            <a:ext cx="2444984" cy="376983"/>
          </a:xfrm>
        </p:spPr>
        <p:txBody>
          <a:bodyPr/>
          <a:lstStyle/>
          <a:p>
            <a:r>
              <a:rPr lang="en-GB" dirty="0"/>
              <a:t>Fenton July 1937</a:t>
            </a:r>
          </a:p>
        </p:txBody>
      </p:sp>
      <p:sp>
        <p:nvSpPr>
          <p:cNvPr id="3" name="Oval 2">
            <a:extLst>
              <a:ext uri="{FF2B5EF4-FFF2-40B4-BE49-F238E27FC236}">
                <a16:creationId xmlns:a16="http://schemas.microsoft.com/office/drawing/2014/main" id="{C1665F0C-D4E7-F266-E9EB-BB10B0E76D0F}"/>
              </a:ext>
              <a:ext uri="{C183D7F6-B498-43B3-948B-1728B52AA6E4}">
                <adec:decorative xmlns:adec="http://schemas.microsoft.com/office/drawing/2017/decorative" val="1"/>
              </a:ext>
            </a:extLst>
          </p:cNvPr>
          <p:cNvSpPr/>
          <p:nvPr/>
        </p:nvSpPr>
        <p:spPr>
          <a:xfrm rot="21389584">
            <a:off x="6847896" y="995960"/>
            <a:ext cx="2810329" cy="108009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97C30DA7-38B3-F29F-C697-A977EE7F0FA6}"/>
              </a:ext>
              <a:ext uri="{C183D7F6-B498-43B3-948B-1728B52AA6E4}">
                <adec:decorative xmlns:adec="http://schemas.microsoft.com/office/drawing/2017/decorative" val="1"/>
              </a:ext>
            </a:extLst>
          </p:cNvPr>
          <p:cNvSpPr/>
          <p:nvPr/>
        </p:nvSpPr>
        <p:spPr>
          <a:xfrm rot="21389584">
            <a:off x="1528185" y="2395198"/>
            <a:ext cx="2781955" cy="84586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3BE9060A-A0C0-7B6F-A3BE-49E6B9711D15}"/>
              </a:ext>
              <a:ext uri="{C183D7F6-B498-43B3-948B-1728B52AA6E4}">
                <adec:decorative xmlns:adec="http://schemas.microsoft.com/office/drawing/2017/decorative" val="1"/>
              </a:ext>
            </a:extLst>
          </p:cNvPr>
          <p:cNvSpPr/>
          <p:nvPr/>
        </p:nvSpPr>
        <p:spPr>
          <a:xfrm rot="21389584">
            <a:off x="9142101" y="1930288"/>
            <a:ext cx="1039966" cy="97891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D4B5435A-3956-3D50-AB29-053846CF8287}"/>
              </a:ext>
              <a:ext uri="{C183D7F6-B498-43B3-948B-1728B52AA6E4}">
                <adec:decorative xmlns:adec="http://schemas.microsoft.com/office/drawing/2017/decorative" val="1"/>
              </a:ext>
            </a:extLst>
          </p:cNvPr>
          <p:cNvSpPr/>
          <p:nvPr/>
        </p:nvSpPr>
        <p:spPr>
          <a:xfrm rot="21389584">
            <a:off x="7111923" y="3754726"/>
            <a:ext cx="1031405" cy="60180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3497C96D-7A3E-9E6D-3C45-6B586B77842B}"/>
              </a:ext>
              <a:ext uri="{C183D7F6-B498-43B3-948B-1728B52AA6E4}">
                <adec:decorative xmlns:adec="http://schemas.microsoft.com/office/drawing/2017/decorative" val="1"/>
              </a:ext>
            </a:extLst>
          </p:cNvPr>
          <p:cNvSpPr/>
          <p:nvPr/>
        </p:nvSpPr>
        <p:spPr>
          <a:xfrm rot="21389584">
            <a:off x="884545" y="4477483"/>
            <a:ext cx="1031405" cy="60180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pic>
        <p:nvPicPr>
          <p:cNvPr id="22" name="Washi">
            <a:extLst>
              <a:ext uri="{FF2B5EF4-FFF2-40B4-BE49-F238E27FC236}">
                <a16:creationId xmlns:a16="http://schemas.microsoft.com/office/drawing/2014/main" id="{D7F7F1FE-4FB1-46CF-14A5-50DDB5FE365B}"/>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52482" y="5915061"/>
            <a:ext cx="11891959" cy="906512"/>
          </a:xfrm>
          <a:prstGeom prst="rect">
            <a:avLst/>
          </a:prstGeom>
        </p:spPr>
      </p:pic>
      <p:sp>
        <p:nvSpPr>
          <p:cNvPr id="12" name="Oval 11">
            <a:extLst>
              <a:ext uri="{FF2B5EF4-FFF2-40B4-BE49-F238E27FC236}">
                <a16:creationId xmlns:a16="http://schemas.microsoft.com/office/drawing/2014/main" id="{A0E52BE8-D19C-172B-0122-D284D7246DA6}"/>
              </a:ext>
              <a:ext uri="{C183D7F6-B498-43B3-948B-1728B52AA6E4}">
                <adec:decorative xmlns:adec="http://schemas.microsoft.com/office/drawing/2017/decorative" val="1"/>
              </a:ext>
            </a:extLst>
          </p:cNvPr>
          <p:cNvSpPr/>
          <p:nvPr/>
        </p:nvSpPr>
        <p:spPr>
          <a:xfrm rot="21389584">
            <a:off x="8091301" y="2234483"/>
            <a:ext cx="1031405" cy="47587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49C44603-FF40-18B4-FC74-F23512A5AD87}"/>
              </a:ext>
              <a:ext uri="{C183D7F6-B498-43B3-948B-1728B52AA6E4}">
                <adec:decorative xmlns:adec="http://schemas.microsoft.com/office/drawing/2017/decorative" val="1"/>
              </a:ext>
            </a:extLst>
          </p:cNvPr>
          <p:cNvSpPr/>
          <p:nvPr/>
        </p:nvSpPr>
        <p:spPr>
          <a:xfrm rot="21389584">
            <a:off x="2948127" y="3234285"/>
            <a:ext cx="1039966" cy="97891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371799E0-409C-1C2A-B0BD-B1178F5E799F}"/>
              </a:ext>
              <a:ext uri="{C183D7F6-B498-43B3-948B-1728B52AA6E4}">
                <adec:decorative xmlns:adec="http://schemas.microsoft.com/office/drawing/2017/decorative" val="1"/>
              </a:ext>
            </a:extLst>
          </p:cNvPr>
          <p:cNvSpPr/>
          <p:nvPr/>
        </p:nvSpPr>
        <p:spPr>
          <a:xfrm rot="21389584">
            <a:off x="1950830" y="3253141"/>
            <a:ext cx="1031405" cy="60180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D9E76E3C-4638-BE53-C1E4-0E7C2B361E4F}"/>
              </a:ext>
              <a:ext uri="{C183D7F6-B498-43B3-948B-1728B52AA6E4}">
                <adec:decorative xmlns:adec="http://schemas.microsoft.com/office/drawing/2017/decorative" val="1"/>
              </a:ext>
            </a:extLst>
          </p:cNvPr>
          <p:cNvSpPr/>
          <p:nvPr/>
        </p:nvSpPr>
        <p:spPr>
          <a:xfrm rot="21389584">
            <a:off x="4761820" y="4886645"/>
            <a:ext cx="1206995" cy="74494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16F9FF24-23BE-FD7E-105A-FF9973589E8D}"/>
              </a:ext>
              <a:ext uri="{C183D7F6-B498-43B3-948B-1728B52AA6E4}">
                <adec:decorative xmlns:adec="http://schemas.microsoft.com/office/drawing/2017/decorative" val="1"/>
              </a:ext>
            </a:extLst>
          </p:cNvPr>
          <p:cNvSpPr/>
          <p:nvPr/>
        </p:nvSpPr>
        <p:spPr>
          <a:xfrm rot="21389584">
            <a:off x="10807961" y="3994148"/>
            <a:ext cx="1291308" cy="89145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748B58BC-E452-D3CD-5309-71E33E3376B9}"/>
              </a:ext>
              <a:ext uri="{C183D7F6-B498-43B3-948B-1728B52AA6E4}">
                <adec:decorative xmlns:adec="http://schemas.microsoft.com/office/drawing/2017/decorative" val="1"/>
              </a:ext>
            </a:extLst>
          </p:cNvPr>
          <p:cNvSpPr/>
          <p:nvPr/>
        </p:nvSpPr>
        <p:spPr>
          <a:xfrm rot="1329887">
            <a:off x="7953073" y="2848156"/>
            <a:ext cx="1488758" cy="646294"/>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BAF5C788-56F5-6CB0-73A7-B4EFB99CDB29}"/>
              </a:ext>
              <a:ext uri="{C183D7F6-B498-43B3-948B-1728B52AA6E4}">
                <adec:decorative xmlns:adec="http://schemas.microsoft.com/office/drawing/2017/decorative" val="1"/>
              </a:ext>
            </a:extLst>
          </p:cNvPr>
          <p:cNvSpPr/>
          <p:nvPr/>
        </p:nvSpPr>
        <p:spPr>
          <a:xfrm rot="1329887">
            <a:off x="1791967" y="3792675"/>
            <a:ext cx="1488758" cy="646294"/>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23" name="Text Placeholder">
            <a:extLst>
              <a:ext uri="{FF2B5EF4-FFF2-40B4-BE49-F238E27FC236}">
                <a16:creationId xmlns:a16="http://schemas.microsoft.com/office/drawing/2014/main" id="{99D71E6E-F9C3-373E-8199-67C42A18FAF8}"/>
              </a:ext>
            </a:extLst>
          </p:cNvPr>
          <p:cNvSpPr txBox="1">
            <a:spLocks/>
          </p:cNvSpPr>
          <p:nvPr/>
        </p:nvSpPr>
        <p:spPr>
          <a:xfrm>
            <a:off x="393705" y="5919950"/>
            <a:ext cx="11991974" cy="80591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We can also see some significant changes such as the pot banks no longer being extant and the land that was Glebe Colliery is now an industrial estate and Glebedale Park. </a:t>
            </a:r>
          </a:p>
        </p:txBody>
      </p:sp>
    </p:spTree>
    <p:extLst>
      <p:ext uri="{BB962C8B-B14F-4D97-AF65-F5344CB8AC3E}">
        <p14:creationId xmlns:p14="http://schemas.microsoft.com/office/powerpoint/2010/main" val="3413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4" grpId="0" animBg="1"/>
      <p:bldP spid="17" grpId="0" animBg="1"/>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4929-98D2-63B8-5CD0-01A3853081C7}"/>
            </a:ext>
          </a:extLst>
        </p:cNvPr>
        <p:cNvGrpSpPr/>
        <p:nvPr/>
      </p:nvGrpSpPr>
      <p:grpSpPr>
        <a:xfrm>
          <a:off x="0" y="0"/>
          <a:ext cx="0" cy="0"/>
          <a:chOff x="0" y="0"/>
          <a:chExt cx="0" cy="0"/>
        </a:xfrm>
      </p:grpSpPr>
      <p:pic>
        <p:nvPicPr>
          <p:cNvPr id="3" name="Washi">
            <a:extLst>
              <a:ext uri="{FF2B5EF4-FFF2-40B4-BE49-F238E27FC236}">
                <a16:creationId xmlns:a16="http://schemas.microsoft.com/office/drawing/2014/main" id="{4E4CC201-3B7C-43FC-9530-8204F92440A5}"/>
              </a:ext>
              <a:ext uri="{C183D7F6-B498-43B3-948B-1728B52AA6E4}">
                <adec:decorative xmlns:adec="http://schemas.microsoft.com/office/drawing/2017/decorative" val="1"/>
              </a:ext>
            </a:extLst>
          </p:cNvPr>
          <p:cNvPicPr>
            <a:picLocks noChangeAspect="1"/>
          </p:cNvPicPr>
          <p:nvPr/>
        </p:nvPicPr>
        <p:blipFill>
          <a:blip r:embed="rId3"/>
          <a:srcRect/>
          <a:stretch/>
        </p:blipFill>
        <p:spPr>
          <a:xfrm rot="21440440">
            <a:off x="53197" y="1207583"/>
            <a:ext cx="5888068" cy="2618253"/>
          </a:xfrm>
          <a:prstGeom prst="rect">
            <a:avLst/>
          </a:prstGeom>
        </p:spPr>
      </p:pic>
      <p:sp>
        <p:nvSpPr>
          <p:cNvPr id="2" name="Title 1">
            <a:extLst>
              <a:ext uri="{FF2B5EF4-FFF2-40B4-BE49-F238E27FC236}">
                <a16:creationId xmlns:a16="http://schemas.microsoft.com/office/drawing/2014/main" id="{2551B68A-6E18-179C-EAC5-D9524276F1CC}"/>
              </a:ext>
            </a:extLst>
          </p:cNvPr>
          <p:cNvSpPr>
            <a:spLocks noGrp="1"/>
          </p:cNvSpPr>
          <p:nvPr>
            <p:ph type="title"/>
          </p:nvPr>
        </p:nvSpPr>
        <p:spPr>
          <a:xfrm>
            <a:off x="89453" y="365126"/>
            <a:ext cx="5848639" cy="710288"/>
          </a:xfrm>
        </p:spPr>
        <p:txBody>
          <a:bodyPr>
            <a:noAutofit/>
          </a:bodyPr>
          <a:lstStyle/>
          <a:p>
            <a:r>
              <a:rPr lang="en-GB" dirty="0"/>
              <a:t>Focusing on details in photos and Google street view</a:t>
            </a:r>
          </a:p>
        </p:txBody>
      </p:sp>
      <p:sp>
        <p:nvSpPr>
          <p:cNvPr id="12" name="Text Placeholder">
            <a:extLst>
              <a:ext uri="{FF2B5EF4-FFF2-40B4-BE49-F238E27FC236}">
                <a16:creationId xmlns:a16="http://schemas.microsoft.com/office/drawing/2014/main" id="{DDAEA983-749B-A226-F2C5-059DC052F4BD}"/>
              </a:ext>
              <a:ext uri="{C183D7F6-B498-43B3-948B-1728B52AA6E4}">
                <adec:decorative xmlns:adec="http://schemas.microsoft.com/office/drawing/2017/decorative" val="0"/>
              </a:ext>
            </a:extLst>
          </p:cNvPr>
          <p:cNvSpPr txBox="1">
            <a:spLocks/>
          </p:cNvSpPr>
          <p:nvPr/>
        </p:nvSpPr>
        <p:spPr>
          <a:xfrm>
            <a:off x="339326" y="1300766"/>
            <a:ext cx="5659509" cy="227103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We can get clues and leads from the photos, which we can follow up using Google maps and then other websites. In this Fenton example, we can zoom in and identify AJ Philpott’s shop in 1937, by the sign on the wall. A family-run hardware store, it is still going strong in 2025 and part of the area’s heritage.</a:t>
            </a:r>
          </a:p>
        </p:txBody>
      </p:sp>
      <p:pic>
        <p:nvPicPr>
          <p:cNvPr id="10" name="Content Placeholder 9" descr="A screenshot of a shop building on Google Street View.">
            <a:extLst>
              <a:ext uri="{FF2B5EF4-FFF2-40B4-BE49-F238E27FC236}">
                <a16:creationId xmlns:a16="http://schemas.microsoft.com/office/drawing/2014/main" id="{E45330C7-B5FC-CF37-8E21-49B0009C71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3617" y="3925437"/>
            <a:ext cx="5324475" cy="2754356"/>
          </a:xfrm>
        </p:spPr>
      </p:pic>
      <p:pic>
        <p:nvPicPr>
          <p:cNvPr id="8" name="Picture Placeholder 7" descr="A screenshot of a Google Maps satellite aerial view of a town.">
            <a:extLst>
              <a:ext uri="{FF2B5EF4-FFF2-40B4-BE49-F238E27FC236}">
                <a16:creationId xmlns:a16="http://schemas.microsoft.com/office/drawing/2014/main" id="{98325A84-4C28-1F21-B6A3-D11CC5042CC0}"/>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4334" b="-4334"/>
          <a:stretch>
            <a:fillRect/>
          </a:stretch>
        </p:blipFill>
        <p:spPr>
          <a:ln>
            <a:solidFill>
              <a:srgbClr val="4884EE"/>
            </a:solidFill>
          </a:ln>
        </p:spPr>
      </p:pic>
      <p:sp>
        <p:nvSpPr>
          <p:cNvPr id="4" name="Oval 3">
            <a:extLst>
              <a:ext uri="{FF2B5EF4-FFF2-40B4-BE49-F238E27FC236}">
                <a16:creationId xmlns:a16="http://schemas.microsoft.com/office/drawing/2014/main" id="{3B4668CC-D603-AE9A-EFC0-9580DDB2158A}"/>
              </a:ext>
              <a:ext uri="{C183D7F6-B498-43B3-948B-1728B52AA6E4}">
                <adec:decorative xmlns:adec="http://schemas.microsoft.com/office/drawing/2017/decorative" val="1"/>
              </a:ext>
            </a:extLst>
          </p:cNvPr>
          <p:cNvSpPr/>
          <p:nvPr/>
        </p:nvSpPr>
        <p:spPr>
          <a:xfrm rot="21389584">
            <a:off x="7638370" y="988511"/>
            <a:ext cx="1493317" cy="175989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827AE247-5EBE-8288-A950-1CD9CB046672}"/>
              </a:ext>
              <a:ext uri="{C183D7F6-B498-43B3-948B-1728B52AA6E4}">
                <adec:decorative xmlns:adec="http://schemas.microsoft.com/office/drawing/2017/decorative" val="1"/>
              </a:ext>
            </a:extLst>
          </p:cNvPr>
          <p:cNvSpPr/>
          <p:nvPr/>
        </p:nvSpPr>
        <p:spPr>
          <a:xfrm rot="5053594">
            <a:off x="7071951" y="4246973"/>
            <a:ext cx="1915503" cy="162357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6" name="Picture Placeholder 4">
            <a:extLst>
              <a:ext uri="{FF2B5EF4-FFF2-40B4-BE49-F238E27FC236}">
                <a16:creationId xmlns:a16="http://schemas.microsoft.com/office/drawing/2014/main" id="{BD04EB83-B3BD-7FFF-62AD-D77238B0AF08}"/>
              </a:ext>
            </a:extLst>
          </p:cNvPr>
          <p:cNvSpPr>
            <a:spLocks noGrp="1"/>
          </p:cNvSpPr>
          <p:nvPr>
            <p:ph type="pic" sz="quarter" idx="24"/>
          </p:nvPr>
        </p:nvSpPr>
        <p:spPr>
          <a:xfrm>
            <a:off x="7665426" y="6418142"/>
            <a:ext cx="3643313" cy="346266"/>
          </a:xfrm>
        </p:spPr>
        <p:txBody>
          <a:bodyPr/>
          <a:lstStyle/>
          <a:p>
            <a:endParaRPr lang="en-GB" dirty="0"/>
          </a:p>
        </p:txBody>
      </p:sp>
      <p:sp>
        <p:nvSpPr>
          <p:cNvPr id="7" name="Text Placeholder 5">
            <a:extLst>
              <a:ext uri="{FF2B5EF4-FFF2-40B4-BE49-F238E27FC236}">
                <a16:creationId xmlns:a16="http://schemas.microsoft.com/office/drawing/2014/main" id="{E620A08A-EAA2-BE3D-B3EA-4BF1BE37931C}"/>
              </a:ext>
            </a:extLst>
          </p:cNvPr>
          <p:cNvSpPr txBox="1">
            <a:spLocks/>
          </p:cNvSpPr>
          <p:nvPr/>
        </p:nvSpPr>
        <p:spPr>
          <a:xfrm>
            <a:off x="7810243" y="6418142"/>
            <a:ext cx="3353677" cy="34626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solidFill>
                  <a:schemeClr val="bg1"/>
                </a:solidFill>
                <a:latin typeface="Arial" panose="020B0604020202020204"/>
              </a:rPr>
              <a:t>Fenton, July 1937 © Historic England </a:t>
            </a:r>
          </a:p>
        </p:txBody>
      </p:sp>
    </p:spTree>
    <p:extLst>
      <p:ext uri="{BB962C8B-B14F-4D97-AF65-F5344CB8AC3E}">
        <p14:creationId xmlns:p14="http://schemas.microsoft.com/office/powerpoint/2010/main" val="20665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A39B-AA41-F2EA-06CC-BDF7EEED73F1}"/>
            </a:ext>
          </a:extLst>
        </p:cNvPr>
        <p:cNvGrpSpPr/>
        <p:nvPr/>
      </p:nvGrpSpPr>
      <p:grpSpPr>
        <a:xfrm>
          <a:off x="0" y="0"/>
          <a:ext cx="0" cy="0"/>
          <a:chOff x="0" y="0"/>
          <a:chExt cx="0" cy="0"/>
        </a:xfrm>
      </p:grpSpPr>
      <p:pic>
        <p:nvPicPr>
          <p:cNvPr id="4" name="Washi">
            <a:extLst>
              <a:ext uri="{FF2B5EF4-FFF2-40B4-BE49-F238E27FC236}">
                <a16:creationId xmlns:a16="http://schemas.microsoft.com/office/drawing/2014/main" id="{6D3D2A76-1E68-CA85-5766-460E859F8714}"/>
              </a:ext>
              <a:ext uri="{C183D7F6-B498-43B3-948B-1728B52AA6E4}">
                <adec:decorative xmlns:adec="http://schemas.microsoft.com/office/drawing/2017/decorative" val="1"/>
              </a:ext>
            </a:extLst>
          </p:cNvPr>
          <p:cNvPicPr>
            <a:picLocks noChangeAspect="1"/>
          </p:cNvPicPr>
          <p:nvPr/>
        </p:nvPicPr>
        <p:blipFill>
          <a:blip r:embed="rId3"/>
          <a:srcRect/>
          <a:stretch/>
        </p:blipFill>
        <p:spPr>
          <a:xfrm rot="21442426">
            <a:off x="90083" y="1199215"/>
            <a:ext cx="6270959" cy="1905136"/>
          </a:xfrm>
          <a:prstGeom prst="rect">
            <a:avLst/>
          </a:prstGeom>
        </p:spPr>
      </p:pic>
      <p:sp>
        <p:nvSpPr>
          <p:cNvPr id="2" name="Title 1">
            <a:extLst>
              <a:ext uri="{FF2B5EF4-FFF2-40B4-BE49-F238E27FC236}">
                <a16:creationId xmlns:a16="http://schemas.microsoft.com/office/drawing/2014/main" id="{D437FED0-7B27-8DFA-CDD2-7F3D00C1A527}"/>
              </a:ext>
            </a:extLst>
          </p:cNvPr>
          <p:cNvSpPr>
            <a:spLocks noGrp="1"/>
          </p:cNvSpPr>
          <p:nvPr>
            <p:ph type="title"/>
          </p:nvPr>
        </p:nvSpPr>
        <p:spPr/>
        <p:txBody>
          <a:bodyPr>
            <a:noAutofit/>
          </a:bodyPr>
          <a:lstStyle/>
          <a:p>
            <a:r>
              <a:rPr lang="en-GB" dirty="0"/>
              <a:t>How to orientate vertical photos using Google Maps </a:t>
            </a:r>
          </a:p>
        </p:txBody>
      </p:sp>
      <p:sp>
        <p:nvSpPr>
          <p:cNvPr id="18" name="TextBox 17">
            <a:extLst>
              <a:ext uri="{FF2B5EF4-FFF2-40B4-BE49-F238E27FC236}">
                <a16:creationId xmlns:a16="http://schemas.microsoft.com/office/drawing/2014/main" id="{82DB7E2B-7250-B980-8CC3-72F0A0EE80DA}"/>
              </a:ext>
            </a:extLst>
          </p:cNvPr>
          <p:cNvSpPr txBox="1"/>
          <p:nvPr/>
        </p:nvSpPr>
        <p:spPr>
          <a:xfrm>
            <a:off x="219029" y="1297978"/>
            <a:ext cx="6182367" cy="1631216"/>
          </a:xfrm>
          <a:prstGeom prst="rect">
            <a:avLst/>
          </a:prstGeom>
          <a:noFill/>
        </p:spPr>
        <p:txBody>
          <a:bodyPr wrap="square">
            <a:spAutoFit/>
          </a:bodyPr>
          <a:lstStyle/>
          <a:p>
            <a:r>
              <a:rPr lang="en-GB" sz="2000" dirty="0"/>
              <a:t>Sometimes, the vertical photo on Aerial Photo Explorer might not orientate correctly with the map. We </a:t>
            </a:r>
            <a:r>
              <a:rPr lang="en-GB" sz="2000" b="1" dirty="0"/>
              <a:t>cannot rotate the photos </a:t>
            </a:r>
            <a:r>
              <a:rPr lang="en-GB" sz="2000" dirty="0"/>
              <a:t>but we </a:t>
            </a:r>
            <a:r>
              <a:rPr lang="en-GB" sz="2000" b="1" i="1" dirty="0"/>
              <a:t>can</a:t>
            </a:r>
            <a:r>
              <a:rPr lang="en-GB" sz="2000" dirty="0"/>
              <a:t> rotate </a:t>
            </a:r>
            <a:r>
              <a:rPr lang="en-GB" sz="2000" b="1" dirty="0"/>
              <a:t>Google Maps</a:t>
            </a:r>
            <a:r>
              <a:rPr lang="en-GB" sz="2000" dirty="0"/>
              <a:t>. Using a similar approach as we have with the obliques, we can orientate the vertical photo</a:t>
            </a:r>
            <a:r>
              <a:rPr lang="en-GB" dirty="0"/>
              <a:t>.</a:t>
            </a:r>
          </a:p>
        </p:txBody>
      </p:sp>
      <p:pic>
        <p:nvPicPr>
          <p:cNvPr id="11" name="Content Placeholder 10" descr="A screenshot map and thumbnail image of an aerial photo.">
            <a:extLst>
              <a:ext uri="{FF2B5EF4-FFF2-40B4-BE49-F238E27FC236}">
                <a16:creationId xmlns:a16="http://schemas.microsoft.com/office/drawing/2014/main" id="{AD8D897D-AFB4-44AD-7C5A-89320FFE1E7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8972" y="3151759"/>
            <a:ext cx="3746500" cy="2977737"/>
          </a:xfrm>
        </p:spPr>
      </p:pic>
      <p:sp>
        <p:nvSpPr>
          <p:cNvPr id="3" name="Picture Placeholder 4">
            <a:extLst>
              <a:ext uri="{FF2B5EF4-FFF2-40B4-BE49-F238E27FC236}">
                <a16:creationId xmlns:a16="http://schemas.microsoft.com/office/drawing/2014/main" id="{A40155CD-61E2-D2E2-BEBB-19E67A436704}"/>
              </a:ext>
              <a:ext uri="{C183D7F6-B498-43B3-948B-1728B52AA6E4}">
                <adec:decorative xmlns:adec="http://schemas.microsoft.com/office/drawing/2017/decorative" val="0"/>
              </a:ext>
            </a:extLst>
          </p:cNvPr>
          <p:cNvSpPr>
            <a:spLocks noGrp="1"/>
          </p:cNvSpPr>
          <p:nvPr>
            <p:ph type="pic" sz="quarter" idx="24"/>
          </p:nvPr>
        </p:nvSpPr>
        <p:spPr>
          <a:xfrm>
            <a:off x="1056751" y="6181919"/>
            <a:ext cx="3643313" cy="579437"/>
          </a:xfrm>
        </p:spPr>
        <p:txBody>
          <a:bodyPr/>
          <a:lstStyle/>
          <a:p>
            <a:endParaRPr lang="en-GB" dirty="0"/>
          </a:p>
        </p:txBody>
      </p:sp>
      <p:sp>
        <p:nvSpPr>
          <p:cNvPr id="13" name="Text Placeholder 5">
            <a:extLst>
              <a:ext uri="{FF2B5EF4-FFF2-40B4-BE49-F238E27FC236}">
                <a16:creationId xmlns:a16="http://schemas.microsoft.com/office/drawing/2014/main" id="{80302CB5-0F1B-33EA-829B-5248BF29F628}"/>
              </a:ext>
              <a:ext uri="{C183D7F6-B498-43B3-948B-1728B52AA6E4}">
                <adec:decorative xmlns:adec="http://schemas.microsoft.com/office/drawing/2017/decorative" val="0"/>
              </a:ext>
            </a:extLst>
          </p:cNvPr>
          <p:cNvSpPr>
            <a:spLocks noGrp="1"/>
          </p:cNvSpPr>
          <p:nvPr>
            <p:ph type="body" sz="quarter" idx="23"/>
          </p:nvPr>
        </p:nvSpPr>
        <p:spPr>
          <a:xfrm>
            <a:off x="650774" y="6234343"/>
            <a:ext cx="4455268" cy="474590"/>
          </a:xfrm>
        </p:spPr>
        <p:txBody>
          <a:bodyPr/>
          <a:lstStyle/>
          <a:p>
            <a:pPr>
              <a:spcBef>
                <a:spcPts val="0"/>
              </a:spcBef>
            </a:pPr>
            <a:r>
              <a:rPr lang="en-GB" dirty="0"/>
              <a:t>Fenton, 11</a:t>
            </a:r>
            <a:r>
              <a:rPr lang="en-GB" baseline="30000" dirty="0"/>
              <a:t>th</a:t>
            </a:r>
            <a:r>
              <a:rPr lang="en-GB" dirty="0"/>
              <a:t> August 1935</a:t>
            </a:r>
          </a:p>
        </p:txBody>
      </p:sp>
      <p:pic>
        <p:nvPicPr>
          <p:cNvPr id="6" name="Picture Placeholder 5" descr="A black and white vertical aerial photo of a town.">
            <a:extLst>
              <a:ext uri="{FF2B5EF4-FFF2-40B4-BE49-F238E27FC236}">
                <a16:creationId xmlns:a16="http://schemas.microsoft.com/office/drawing/2014/main" id="{87F61B9F-C2B6-1095-B6E3-E39C5B1A12CB}"/>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6910" r="-6910"/>
          <a:stretch>
            <a:fillRect/>
          </a:stretch>
        </p:blipFill>
        <p:spPr/>
      </p:pic>
    </p:spTree>
    <p:extLst>
      <p:ext uri="{BB962C8B-B14F-4D97-AF65-F5344CB8AC3E}">
        <p14:creationId xmlns:p14="http://schemas.microsoft.com/office/powerpoint/2010/main" val="125112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2EC4C-2B83-CADF-DD53-B7AEC72F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E8B2E-ECD8-3C33-64AF-F6F21CA363A7}"/>
              </a:ext>
            </a:extLst>
          </p:cNvPr>
          <p:cNvSpPr>
            <a:spLocks noGrp="1"/>
          </p:cNvSpPr>
          <p:nvPr>
            <p:ph type="title"/>
          </p:nvPr>
        </p:nvSpPr>
        <p:spPr>
          <a:xfrm>
            <a:off x="357187" y="365126"/>
            <a:ext cx="5963076" cy="710288"/>
          </a:xfrm>
        </p:spPr>
        <p:txBody>
          <a:bodyPr>
            <a:normAutofit fontScale="90000"/>
          </a:bodyPr>
          <a:lstStyle/>
          <a:p>
            <a:r>
              <a:rPr kumimoji="0" lang="en-GB" sz="3200"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Orientating the Google satellite view in 2D to align with the photo</a:t>
            </a:r>
            <a:endParaRPr lang="en-GB" dirty="0"/>
          </a:p>
        </p:txBody>
      </p:sp>
      <p:grpSp>
        <p:nvGrpSpPr>
          <p:cNvPr id="25" name="Washi" descr="Washi tape">
            <a:extLst>
              <a:ext uri="{FF2B5EF4-FFF2-40B4-BE49-F238E27FC236}">
                <a16:creationId xmlns:a16="http://schemas.microsoft.com/office/drawing/2014/main" id="{025C754C-1DF7-3AD0-FBEE-4D769F09971D}"/>
              </a:ext>
            </a:extLst>
          </p:cNvPr>
          <p:cNvGrpSpPr/>
          <p:nvPr/>
        </p:nvGrpSpPr>
        <p:grpSpPr>
          <a:xfrm rot="21446835">
            <a:off x="25876" y="1114476"/>
            <a:ext cx="6489755" cy="2108918"/>
            <a:chOff x="6548482" y="2381252"/>
            <a:chExt cx="4407135" cy="1116736"/>
          </a:xfrm>
        </p:grpSpPr>
        <p:pic>
          <p:nvPicPr>
            <p:cNvPr id="27" name="Washi">
              <a:extLst>
                <a:ext uri="{FF2B5EF4-FFF2-40B4-BE49-F238E27FC236}">
                  <a16:creationId xmlns:a16="http://schemas.microsoft.com/office/drawing/2014/main" id="{BAEE368C-A3EA-7F6D-F63A-76D96E575AD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48482" y="2381252"/>
              <a:ext cx="4352736" cy="1116736"/>
            </a:xfrm>
            <a:prstGeom prst="rect">
              <a:avLst/>
            </a:prstGeom>
          </p:spPr>
        </p:pic>
        <p:sp>
          <p:nvSpPr>
            <p:cNvPr id="29" name="Text Placeholder">
              <a:extLst>
                <a:ext uri="{FF2B5EF4-FFF2-40B4-BE49-F238E27FC236}">
                  <a16:creationId xmlns:a16="http://schemas.microsoft.com/office/drawing/2014/main" id="{1C39DB03-28D4-02C3-5725-A48597FABB1A}"/>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highlight>
                  <a:srgbClr val="FFFF00"/>
                </a:highlight>
              </a:endParaRPr>
            </a:p>
          </p:txBody>
        </p:sp>
      </p:grpSp>
      <p:sp>
        <p:nvSpPr>
          <p:cNvPr id="43" name="TextBox 42">
            <a:extLst>
              <a:ext uri="{FF2B5EF4-FFF2-40B4-BE49-F238E27FC236}">
                <a16:creationId xmlns:a16="http://schemas.microsoft.com/office/drawing/2014/main" id="{9B2ECC65-4C64-001E-1B1C-5A9E4079BE34}"/>
              </a:ext>
            </a:extLst>
          </p:cNvPr>
          <p:cNvSpPr txBox="1"/>
          <p:nvPr/>
        </p:nvSpPr>
        <p:spPr>
          <a:xfrm>
            <a:off x="239795" y="1204643"/>
            <a:ext cx="6340784" cy="1938992"/>
          </a:xfrm>
          <a:prstGeom prst="rect">
            <a:avLst/>
          </a:prstGeom>
          <a:noFill/>
        </p:spPr>
        <p:txBody>
          <a:bodyPr wrap="square">
            <a:spAutoFit/>
          </a:bodyPr>
          <a:lstStyle/>
          <a:p>
            <a:r>
              <a:rPr lang="en-GB" sz="2000" dirty="0"/>
              <a:t>The map and photo show the same area but they do not align. The map needs to be rotated. Identifying distinctive shapes helps us. We use the same approach as with oblique photos in slides 5, 6 and 11 but do not need to use 3D for verticals. Using 2D, we can rotate the Google map but do not need to tilt it.</a:t>
            </a:r>
          </a:p>
        </p:txBody>
      </p:sp>
      <p:pic>
        <p:nvPicPr>
          <p:cNvPr id="40" name="Content Placeholder 39" descr="A screenshot of a Google Maps satellite aerial view of a town.">
            <a:extLst>
              <a:ext uri="{FF2B5EF4-FFF2-40B4-BE49-F238E27FC236}">
                <a16:creationId xmlns:a16="http://schemas.microsoft.com/office/drawing/2014/main" id="{1E1EAF65-06F7-7E5B-46E4-460ED59D9DD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7372" y="3214688"/>
            <a:ext cx="3714906" cy="3178175"/>
          </a:xfrm>
        </p:spPr>
      </p:pic>
      <p:pic>
        <p:nvPicPr>
          <p:cNvPr id="6" name="Picture Placeholder 5" descr="A black and white vertical aerial photo of a town. ">
            <a:extLst>
              <a:ext uri="{FF2B5EF4-FFF2-40B4-BE49-F238E27FC236}">
                <a16:creationId xmlns:a16="http://schemas.microsoft.com/office/drawing/2014/main" id="{68BC38E6-E2FD-3A10-BA88-207FEF96B790}"/>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6910" r="-6910" b="1685"/>
          <a:stretch>
            <a:fillRect/>
          </a:stretch>
        </p:blipFill>
        <p:spPr>
          <a:xfrm>
            <a:off x="6110306" y="-1"/>
            <a:ext cx="6096000" cy="6858001"/>
          </a:xfrm>
        </p:spPr>
      </p:pic>
      <p:sp>
        <p:nvSpPr>
          <p:cNvPr id="3" name="Picture Placeholder 4">
            <a:extLst>
              <a:ext uri="{FF2B5EF4-FFF2-40B4-BE49-F238E27FC236}">
                <a16:creationId xmlns:a16="http://schemas.microsoft.com/office/drawing/2014/main" id="{6BB32032-8477-36FB-AE4F-46CAE5FB6BC5}"/>
              </a:ext>
            </a:extLst>
          </p:cNvPr>
          <p:cNvSpPr>
            <a:spLocks noGrp="1"/>
          </p:cNvSpPr>
          <p:nvPr>
            <p:ph type="pic" sz="quarter" idx="24"/>
          </p:nvPr>
        </p:nvSpPr>
        <p:spPr>
          <a:xfrm>
            <a:off x="7694392" y="6321974"/>
            <a:ext cx="3338730" cy="335939"/>
          </a:xfrm>
        </p:spPr>
        <p:txBody>
          <a:bodyPr/>
          <a:lstStyle/>
          <a:p>
            <a:endParaRPr lang="en-GB" dirty="0"/>
          </a:p>
        </p:txBody>
      </p:sp>
      <p:sp>
        <p:nvSpPr>
          <p:cNvPr id="11" name="Text Placeholder 5">
            <a:extLst>
              <a:ext uri="{FF2B5EF4-FFF2-40B4-BE49-F238E27FC236}">
                <a16:creationId xmlns:a16="http://schemas.microsoft.com/office/drawing/2014/main" id="{6C5C6D62-4FD5-3396-0ECB-5579E86568E1}"/>
              </a:ext>
            </a:extLst>
          </p:cNvPr>
          <p:cNvSpPr>
            <a:spLocks noGrp="1"/>
          </p:cNvSpPr>
          <p:nvPr>
            <p:ph type="body" sz="quarter" idx="23"/>
          </p:nvPr>
        </p:nvSpPr>
        <p:spPr>
          <a:xfrm>
            <a:off x="7730925" y="6388630"/>
            <a:ext cx="3162859" cy="269283"/>
          </a:xfrm>
        </p:spPr>
        <p:txBody>
          <a:bodyPr/>
          <a:lstStyle/>
          <a:p>
            <a:pPr>
              <a:spcBef>
                <a:spcPts val="0"/>
              </a:spcBef>
            </a:pPr>
            <a:r>
              <a:rPr lang="en-GB" dirty="0"/>
              <a:t>Fenton, 11</a:t>
            </a:r>
            <a:r>
              <a:rPr lang="en-GB" baseline="30000" dirty="0"/>
              <a:t>th</a:t>
            </a:r>
            <a:r>
              <a:rPr lang="en-GB" dirty="0"/>
              <a:t> August 1945</a:t>
            </a:r>
          </a:p>
        </p:txBody>
      </p:sp>
      <p:sp>
        <p:nvSpPr>
          <p:cNvPr id="13" name="Freeform: Shape 12">
            <a:extLst>
              <a:ext uri="{FF2B5EF4-FFF2-40B4-BE49-F238E27FC236}">
                <a16:creationId xmlns:a16="http://schemas.microsoft.com/office/drawing/2014/main" id="{497FBBE9-42BA-D3B8-0A5A-CEF97A7F9630}"/>
              </a:ext>
              <a:ext uri="{C183D7F6-B498-43B3-948B-1728B52AA6E4}">
                <adec:decorative xmlns:adec="http://schemas.microsoft.com/office/drawing/2017/decorative" val="1"/>
              </a:ext>
            </a:extLst>
          </p:cNvPr>
          <p:cNvSpPr/>
          <p:nvPr/>
        </p:nvSpPr>
        <p:spPr>
          <a:xfrm>
            <a:off x="6548846" y="670560"/>
            <a:ext cx="975360" cy="775063"/>
          </a:xfrm>
          <a:custGeom>
            <a:avLst/>
            <a:gdLst>
              <a:gd name="connsiteX0" fmla="*/ 844731 w 975360"/>
              <a:gd name="connsiteY0" fmla="*/ 261257 h 775063"/>
              <a:gd name="connsiteX1" fmla="*/ 0 w 975360"/>
              <a:gd name="connsiteY1" fmla="*/ 0 h 775063"/>
              <a:gd name="connsiteX2" fmla="*/ 0 w 975360"/>
              <a:gd name="connsiteY2" fmla="*/ 696686 h 775063"/>
              <a:gd name="connsiteX3" fmla="*/ 740228 w 975360"/>
              <a:gd name="connsiteY3" fmla="*/ 627017 h 775063"/>
              <a:gd name="connsiteX4" fmla="*/ 975360 w 975360"/>
              <a:gd name="connsiteY4" fmla="*/ 775063 h 775063"/>
              <a:gd name="connsiteX5" fmla="*/ 844731 w 975360"/>
              <a:gd name="connsiteY5" fmla="*/ 261257 h 7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 h="775063">
                <a:moveTo>
                  <a:pt x="844731" y="261257"/>
                </a:moveTo>
                <a:lnTo>
                  <a:pt x="0" y="0"/>
                </a:lnTo>
                <a:lnTo>
                  <a:pt x="0" y="696686"/>
                </a:lnTo>
                <a:lnTo>
                  <a:pt x="740228" y="627017"/>
                </a:lnTo>
                <a:lnTo>
                  <a:pt x="975360" y="775063"/>
                </a:lnTo>
                <a:lnTo>
                  <a:pt x="844731" y="261257"/>
                </a:lnTo>
                <a:close/>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27AEF129-B095-33B0-3898-6048237A98E6}"/>
              </a:ext>
              <a:ext uri="{C183D7F6-B498-43B3-948B-1728B52AA6E4}">
                <adec:decorative xmlns:adec="http://schemas.microsoft.com/office/drawing/2017/decorative" val="1"/>
              </a:ext>
            </a:extLst>
          </p:cNvPr>
          <p:cNvSpPr/>
          <p:nvPr/>
        </p:nvSpPr>
        <p:spPr>
          <a:xfrm rot="5400000">
            <a:off x="3841179" y="3455130"/>
            <a:ext cx="792942" cy="630106"/>
          </a:xfrm>
          <a:custGeom>
            <a:avLst/>
            <a:gdLst>
              <a:gd name="connsiteX0" fmla="*/ 844731 w 975360"/>
              <a:gd name="connsiteY0" fmla="*/ 261257 h 775063"/>
              <a:gd name="connsiteX1" fmla="*/ 0 w 975360"/>
              <a:gd name="connsiteY1" fmla="*/ 0 h 775063"/>
              <a:gd name="connsiteX2" fmla="*/ 0 w 975360"/>
              <a:gd name="connsiteY2" fmla="*/ 696686 h 775063"/>
              <a:gd name="connsiteX3" fmla="*/ 740228 w 975360"/>
              <a:gd name="connsiteY3" fmla="*/ 627017 h 775063"/>
              <a:gd name="connsiteX4" fmla="*/ 975360 w 975360"/>
              <a:gd name="connsiteY4" fmla="*/ 775063 h 775063"/>
              <a:gd name="connsiteX5" fmla="*/ 844731 w 975360"/>
              <a:gd name="connsiteY5" fmla="*/ 261257 h 7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 h="775063">
                <a:moveTo>
                  <a:pt x="844731" y="261257"/>
                </a:moveTo>
                <a:lnTo>
                  <a:pt x="0" y="0"/>
                </a:lnTo>
                <a:lnTo>
                  <a:pt x="0" y="696686"/>
                </a:lnTo>
                <a:lnTo>
                  <a:pt x="740228" y="627017"/>
                </a:lnTo>
                <a:lnTo>
                  <a:pt x="975360" y="775063"/>
                </a:lnTo>
                <a:lnTo>
                  <a:pt x="844731" y="261257"/>
                </a:lnTo>
                <a:close/>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5A285FED-402D-FEB5-9460-A0F24A1D1E36}"/>
              </a:ext>
              <a:ext uri="{C183D7F6-B498-43B3-948B-1728B52AA6E4}">
                <adec:decorative xmlns:adec="http://schemas.microsoft.com/office/drawing/2017/decorative" val="1"/>
              </a:ext>
            </a:extLst>
          </p:cNvPr>
          <p:cNvSpPr/>
          <p:nvPr/>
        </p:nvSpPr>
        <p:spPr>
          <a:xfrm>
            <a:off x="8804366" y="2987040"/>
            <a:ext cx="531223" cy="600891"/>
          </a:xfrm>
          <a:custGeom>
            <a:avLst/>
            <a:gdLst>
              <a:gd name="connsiteX0" fmla="*/ 435428 w 531223"/>
              <a:gd name="connsiteY0" fmla="*/ 8709 h 600891"/>
              <a:gd name="connsiteX1" fmla="*/ 365760 w 531223"/>
              <a:gd name="connsiteY1" fmla="*/ 0 h 600891"/>
              <a:gd name="connsiteX2" fmla="*/ 365760 w 531223"/>
              <a:gd name="connsiteY2" fmla="*/ 60960 h 600891"/>
              <a:gd name="connsiteX3" fmla="*/ 226423 w 531223"/>
              <a:gd name="connsiteY3" fmla="*/ 182880 h 600891"/>
              <a:gd name="connsiteX4" fmla="*/ 113211 w 531223"/>
              <a:gd name="connsiteY4" fmla="*/ 322217 h 600891"/>
              <a:gd name="connsiteX5" fmla="*/ 60960 w 531223"/>
              <a:gd name="connsiteY5" fmla="*/ 418011 h 600891"/>
              <a:gd name="connsiteX6" fmla="*/ 0 w 531223"/>
              <a:gd name="connsiteY6" fmla="*/ 531223 h 600891"/>
              <a:gd name="connsiteX7" fmla="*/ 148045 w 531223"/>
              <a:gd name="connsiteY7" fmla="*/ 600891 h 600891"/>
              <a:gd name="connsiteX8" fmla="*/ 243840 w 531223"/>
              <a:gd name="connsiteY8" fmla="*/ 496389 h 600891"/>
              <a:gd name="connsiteX9" fmla="*/ 269965 w 531223"/>
              <a:gd name="connsiteY9" fmla="*/ 418011 h 600891"/>
              <a:gd name="connsiteX10" fmla="*/ 322217 w 531223"/>
              <a:gd name="connsiteY10" fmla="*/ 322217 h 600891"/>
              <a:gd name="connsiteX11" fmla="*/ 435428 w 531223"/>
              <a:gd name="connsiteY11" fmla="*/ 191589 h 600891"/>
              <a:gd name="connsiteX12" fmla="*/ 531223 w 531223"/>
              <a:gd name="connsiteY12" fmla="*/ 87086 h 600891"/>
              <a:gd name="connsiteX13" fmla="*/ 435428 w 531223"/>
              <a:gd name="connsiteY13"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223" h="600891">
                <a:moveTo>
                  <a:pt x="435428" y="8709"/>
                </a:moveTo>
                <a:lnTo>
                  <a:pt x="365760" y="0"/>
                </a:lnTo>
                <a:lnTo>
                  <a:pt x="365760" y="60960"/>
                </a:lnTo>
                <a:lnTo>
                  <a:pt x="226423" y="182880"/>
                </a:lnTo>
                <a:lnTo>
                  <a:pt x="113211" y="322217"/>
                </a:lnTo>
                <a:lnTo>
                  <a:pt x="60960" y="418011"/>
                </a:lnTo>
                <a:lnTo>
                  <a:pt x="0" y="531223"/>
                </a:lnTo>
                <a:lnTo>
                  <a:pt x="148045" y="600891"/>
                </a:lnTo>
                <a:lnTo>
                  <a:pt x="243840" y="496389"/>
                </a:lnTo>
                <a:lnTo>
                  <a:pt x="269965" y="418011"/>
                </a:lnTo>
                <a:lnTo>
                  <a:pt x="322217" y="322217"/>
                </a:lnTo>
                <a:lnTo>
                  <a:pt x="435428" y="191589"/>
                </a:lnTo>
                <a:lnTo>
                  <a:pt x="531223" y="87086"/>
                </a:lnTo>
                <a:lnTo>
                  <a:pt x="435428" y="8709"/>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213868DD-AFBD-8E53-5ADC-16A546631C8A}"/>
              </a:ext>
              <a:ext uri="{C183D7F6-B498-43B3-948B-1728B52AA6E4}">
                <adec:decorative xmlns:adec="http://schemas.microsoft.com/office/drawing/2017/decorative" val="1"/>
              </a:ext>
            </a:extLst>
          </p:cNvPr>
          <p:cNvSpPr/>
          <p:nvPr/>
        </p:nvSpPr>
        <p:spPr>
          <a:xfrm rot="5098554">
            <a:off x="2371996" y="5215569"/>
            <a:ext cx="393276" cy="444853"/>
          </a:xfrm>
          <a:custGeom>
            <a:avLst/>
            <a:gdLst>
              <a:gd name="connsiteX0" fmla="*/ 435428 w 531223"/>
              <a:gd name="connsiteY0" fmla="*/ 8709 h 600891"/>
              <a:gd name="connsiteX1" fmla="*/ 365760 w 531223"/>
              <a:gd name="connsiteY1" fmla="*/ 0 h 600891"/>
              <a:gd name="connsiteX2" fmla="*/ 365760 w 531223"/>
              <a:gd name="connsiteY2" fmla="*/ 60960 h 600891"/>
              <a:gd name="connsiteX3" fmla="*/ 226423 w 531223"/>
              <a:gd name="connsiteY3" fmla="*/ 182880 h 600891"/>
              <a:gd name="connsiteX4" fmla="*/ 113211 w 531223"/>
              <a:gd name="connsiteY4" fmla="*/ 322217 h 600891"/>
              <a:gd name="connsiteX5" fmla="*/ 60960 w 531223"/>
              <a:gd name="connsiteY5" fmla="*/ 418011 h 600891"/>
              <a:gd name="connsiteX6" fmla="*/ 0 w 531223"/>
              <a:gd name="connsiteY6" fmla="*/ 531223 h 600891"/>
              <a:gd name="connsiteX7" fmla="*/ 148045 w 531223"/>
              <a:gd name="connsiteY7" fmla="*/ 600891 h 600891"/>
              <a:gd name="connsiteX8" fmla="*/ 243840 w 531223"/>
              <a:gd name="connsiteY8" fmla="*/ 496389 h 600891"/>
              <a:gd name="connsiteX9" fmla="*/ 269965 w 531223"/>
              <a:gd name="connsiteY9" fmla="*/ 418011 h 600891"/>
              <a:gd name="connsiteX10" fmla="*/ 322217 w 531223"/>
              <a:gd name="connsiteY10" fmla="*/ 322217 h 600891"/>
              <a:gd name="connsiteX11" fmla="*/ 435428 w 531223"/>
              <a:gd name="connsiteY11" fmla="*/ 191589 h 600891"/>
              <a:gd name="connsiteX12" fmla="*/ 531223 w 531223"/>
              <a:gd name="connsiteY12" fmla="*/ 87086 h 600891"/>
              <a:gd name="connsiteX13" fmla="*/ 435428 w 531223"/>
              <a:gd name="connsiteY13"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223" h="600891">
                <a:moveTo>
                  <a:pt x="435428" y="8709"/>
                </a:moveTo>
                <a:lnTo>
                  <a:pt x="365760" y="0"/>
                </a:lnTo>
                <a:lnTo>
                  <a:pt x="365760" y="60960"/>
                </a:lnTo>
                <a:lnTo>
                  <a:pt x="226423" y="182880"/>
                </a:lnTo>
                <a:lnTo>
                  <a:pt x="113211" y="322217"/>
                </a:lnTo>
                <a:lnTo>
                  <a:pt x="60960" y="418011"/>
                </a:lnTo>
                <a:lnTo>
                  <a:pt x="0" y="531223"/>
                </a:lnTo>
                <a:lnTo>
                  <a:pt x="148045" y="600891"/>
                </a:lnTo>
                <a:lnTo>
                  <a:pt x="243840" y="496389"/>
                </a:lnTo>
                <a:lnTo>
                  <a:pt x="269965" y="418011"/>
                </a:lnTo>
                <a:lnTo>
                  <a:pt x="322217" y="322217"/>
                </a:lnTo>
                <a:lnTo>
                  <a:pt x="435428" y="191589"/>
                </a:lnTo>
                <a:lnTo>
                  <a:pt x="531223" y="87086"/>
                </a:lnTo>
                <a:lnTo>
                  <a:pt x="435428" y="8709"/>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B492B52A-9A3D-9B54-9390-64B1C5AEDE8E}"/>
              </a:ext>
              <a:ext uri="{C183D7F6-B498-43B3-948B-1728B52AA6E4}">
                <adec:decorative xmlns:adec="http://schemas.microsoft.com/office/drawing/2017/decorative" val="1"/>
              </a:ext>
            </a:extLst>
          </p:cNvPr>
          <p:cNvSpPr/>
          <p:nvPr/>
        </p:nvSpPr>
        <p:spPr>
          <a:xfrm>
            <a:off x="6505303" y="1915886"/>
            <a:ext cx="1367246" cy="731520"/>
          </a:xfrm>
          <a:custGeom>
            <a:avLst/>
            <a:gdLst>
              <a:gd name="connsiteX0" fmla="*/ 0 w 1367246"/>
              <a:gd name="connsiteY0" fmla="*/ 400594 h 731520"/>
              <a:gd name="connsiteX1" fmla="*/ 1367246 w 1367246"/>
              <a:gd name="connsiteY1" fmla="*/ 0 h 731520"/>
              <a:gd name="connsiteX2" fmla="*/ 844731 w 1367246"/>
              <a:gd name="connsiteY2" fmla="*/ 731520 h 731520"/>
              <a:gd name="connsiteX3" fmla="*/ 121920 w 1367246"/>
              <a:gd name="connsiteY3" fmla="*/ 548640 h 731520"/>
              <a:gd name="connsiteX4" fmla="*/ 0 w 1367246"/>
              <a:gd name="connsiteY4" fmla="*/ 400594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246" h="731520">
                <a:moveTo>
                  <a:pt x="0" y="400594"/>
                </a:moveTo>
                <a:lnTo>
                  <a:pt x="1367246" y="0"/>
                </a:lnTo>
                <a:lnTo>
                  <a:pt x="844731" y="731520"/>
                </a:lnTo>
                <a:lnTo>
                  <a:pt x="121920" y="548640"/>
                </a:lnTo>
                <a:lnTo>
                  <a:pt x="0" y="400594"/>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F70AD1CD-4757-EF5F-D694-9DB8CF119821}"/>
              </a:ext>
              <a:ext uri="{C183D7F6-B498-43B3-948B-1728B52AA6E4}">
                <adec:decorative xmlns:adec="http://schemas.microsoft.com/office/drawing/2017/decorative" val="1"/>
              </a:ext>
            </a:extLst>
          </p:cNvPr>
          <p:cNvSpPr/>
          <p:nvPr/>
        </p:nvSpPr>
        <p:spPr>
          <a:xfrm rot="5152138">
            <a:off x="2869357" y="3741842"/>
            <a:ext cx="876470" cy="468940"/>
          </a:xfrm>
          <a:custGeom>
            <a:avLst/>
            <a:gdLst>
              <a:gd name="connsiteX0" fmla="*/ 0 w 1367246"/>
              <a:gd name="connsiteY0" fmla="*/ 400594 h 731520"/>
              <a:gd name="connsiteX1" fmla="*/ 1367246 w 1367246"/>
              <a:gd name="connsiteY1" fmla="*/ 0 h 731520"/>
              <a:gd name="connsiteX2" fmla="*/ 844731 w 1367246"/>
              <a:gd name="connsiteY2" fmla="*/ 731520 h 731520"/>
              <a:gd name="connsiteX3" fmla="*/ 121920 w 1367246"/>
              <a:gd name="connsiteY3" fmla="*/ 548640 h 731520"/>
              <a:gd name="connsiteX4" fmla="*/ 0 w 1367246"/>
              <a:gd name="connsiteY4" fmla="*/ 400594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246" h="731520">
                <a:moveTo>
                  <a:pt x="0" y="400594"/>
                </a:moveTo>
                <a:lnTo>
                  <a:pt x="1367246" y="0"/>
                </a:lnTo>
                <a:lnTo>
                  <a:pt x="844731" y="731520"/>
                </a:lnTo>
                <a:lnTo>
                  <a:pt x="121920" y="548640"/>
                </a:lnTo>
                <a:lnTo>
                  <a:pt x="0" y="400594"/>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9C38F524-7A8B-EA0C-C515-E7D5CAABA45D}"/>
              </a:ext>
              <a:ext uri="{C183D7F6-B498-43B3-948B-1728B52AA6E4}">
                <adec:decorative xmlns:adec="http://schemas.microsoft.com/office/drawing/2017/decorative" val="1"/>
              </a:ext>
            </a:extLst>
          </p:cNvPr>
          <p:cNvSpPr/>
          <p:nvPr/>
        </p:nvSpPr>
        <p:spPr>
          <a:xfrm>
            <a:off x="7088777" y="844731"/>
            <a:ext cx="1680754" cy="3971109"/>
          </a:xfrm>
          <a:custGeom>
            <a:avLst/>
            <a:gdLst>
              <a:gd name="connsiteX0" fmla="*/ 0 w 1680754"/>
              <a:gd name="connsiteY0" fmla="*/ 3971109 h 3971109"/>
              <a:gd name="connsiteX1" fmla="*/ 304800 w 1680754"/>
              <a:gd name="connsiteY1" fmla="*/ 3309258 h 3971109"/>
              <a:gd name="connsiteX2" fmla="*/ 487680 w 1680754"/>
              <a:gd name="connsiteY2" fmla="*/ 2856412 h 3971109"/>
              <a:gd name="connsiteX3" fmla="*/ 714103 w 1680754"/>
              <a:gd name="connsiteY3" fmla="*/ 2473235 h 3971109"/>
              <a:gd name="connsiteX4" fmla="*/ 879566 w 1680754"/>
              <a:gd name="connsiteY4" fmla="*/ 2029098 h 3971109"/>
              <a:gd name="connsiteX5" fmla="*/ 1018903 w 1680754"/>
              <a:gd name="connsiteY5" fmla="*/ 1524000 h 3971109"/>
              <a:gd name="connsiteX6" fmla="*/ 1079863 w 1680754"/>
              <a:gd name="connsiteY6" fmla="*/ 1314995 h 3971109"/>
              <a:gd name="connsiteX7" fmla="*/ 1219200 w 1680754"/>
              <a:gd name="connsiteY7" fmla="*/ 1018903 h 3971109"/>
              <a:gd name="connsiteX8" fmla="*/ 1262743 w 1680754"/>
              <a:gd name="connsiteY8" fmla="*/ 862149 h 3971109"/>
              <a:gd name="connsiteX9" fmla="*/ 1419497 w 1680754"/>
              <a:gd name="connsiteY9" fmla="*/ 548640 h 3971109"/>
              <a:gd name="connsiteX10" fmla="*/ 1541417 w 1680754"/>
              <a:gd name="connsiteY10" fmla="*/ 383178 h 3971109"/>
              <a:gd name="connsiteX11" fmla="*/ 1628503 w 1680754"/>
              <a:gd name="connsiteY11" fmla="*/ 226423 h 3971109"/>
              <a:gd name="connsiteX12" fmla="*/ 1680754 w 1680754"/>
              <a:gd name="connsiteY12" fmla="*/ 0 h 397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754" h="3971109">
                <a:moveTo>
                  <a:pt x="0" y="3971109"/>
                </a:moveTo>
                <a:lnTo>
                  <a:pt x="304800" y="3309258"/>
                </a:lnTo>
                <a:lnTo>
                  <a:pt x="487680" y="2856412"/>
                </a:lnTo>
                <a:lnTo>
                  <a:pt x="714103" y="2473235"/>
                </a:lnTo>
                <a:lnTo>
                  <a:pt x="879566" y="2029098"/>
                </a:lnTo>
                <a:lnTo>
                  <a:pt x="1018903" y="1524000"/>
                </a:lnTo>
                <a:lnTo>
                  <a:pt x="1079863" y="1314995"/>
                </a:lnTo>
                <a:lnTo>
                  <a:pt x="1219200" y="1018903"/>
                </a:lnTo>
                <a:lnTo>
                  <a:pt x="1262743" y="862149"/>
                </a:lnTo>
                <a:lnTo>
                  <a:pt x="1419497" y="548640"/>
                </a:lnTo>
                <a:lnTo>
                  <a:pt x="1541417" y="383178"/>
                </a:lnTo>
                <a:lnTo>
                  <a:pt x="1628503" y="226423"/>
                </a:lnTo>
                <a:lnTo>
                  <a:pt x="1680754"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2541A47C-DDCB-C009-8156-B6FEF5DAB383}"/>
              </a:ext>
              <a:ext uri="{C183D7F6-B498-43B3-948B-1728B52AA6E4}">
                <adec:decorative xmlns:adec="http://schemas.microsoft.com/office/drawing/2017/decorative" val="1"/>
              </a:ext>
            </a:extLst>
          </p:cNvPr>
          <p:cNvSpPr/>
          <p:nvPr/>
        </p:nvSpPr>
        <p:spPr>
          <a:xfrm rot="5131527">
            <a:off x="2324500" y="3114173"/>
            <a:ext cx="1227306" cy="2899750"/>
          </a:xfrm>
          <a:custGeom>
            <a:avLst/>
            <a:gdLst>
              <a:gd name="connsiteX0" fmla="*/ 0 w 1680754"/>
              <a:gd name="connsiteY0" fmla="*/ 3971109 h 3971109"/>
              <a:gd name="connsiteX1" fmla="*/ 304800 w 1680754"/>
              <a:gd name="connsiteY1" fmla="*/ 3309258 h 3971109"/>
              <a:gd name="connsiteX2" fmla="*/ 487680 w 1680754"/>
              <a:gd name="connsiteY2" fmla="*/ 2856412 h 3971109"/>
              <a:gd name="connsiteX3" fmla="*/ 714103 w 1680754"/>
              <a:gd name="connsiteY3" fmla="*/ 2473235 h 3971109"/>
              <a:gd name="connsiteX4" fmla="*/ 879566 w 1680754"/>
              <a:gd name="connsiteY4" fmla="*/ 2029098 h 3971109"/>
              <a:gd name="connsiteX5" fmla="*/ 1018903 w 1680754"/>
              <a:gd name="connsiteY5" fmla="*/ 1524000 h 3971109"/>
              <a:gd name="connsiteX6" fmla="*/ 1079863 w 1680754"/>
              <a:gd name="connsiteY6" fmla="*/ 1314995 h 3971109"/>
              <a:gd name="connsiteX7" fmla="*/ 1219200 w 1680754"/>
              <a:gd name="connsiteY7" fmla="*/ 1018903 h 3971109"/>
              <a:gd name="connsiteX8" fmla="*/ 1262743 w 1680754"/>
              <a:gd name="connsiteY8" fmla="*/ 862149 h 3971109"/>
              <a:gd name="connsiteX9" fmla="*/ 1419497 w 1680754"/>
              <a:gd name="connsiteY9" fmla="*/ 548640 h 3971109"/>
              <a:gd name="connsiteX10" fmla="*/ 1541417 w 1680754"/>
              <a:gd name="connsiteY10" fmla="*/ 383178 h 3971109"/>
              <a:gd name="connsiteX11" fmla="*/ 1628503 w 1680754"/>
              <a:gd name="connsiteY11" fmla="*/ 226423 h 3971109"/>
              <a:gd name="connsiteX12" fmla="*/ 1680754 w 1680754"/>
              <a:gd name="connsiteY12" fmla="*/ 0 h 397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754" h="3971109">
                <a:moveTo>
                  <a:pt x="0" y="3971109"/>
                </a:moveTo>
                <a:lnTo>
                  <a:pt x="304800" y="3309258"/>
                </a:lnTo>
                <a:lnTo>
                  <a:pt x="487680" y="2856412"/>
                </a:lnTo>
                <a:lnTo>
                  <a:pt x="714103" y="2473235"/>
                </a:lnTo>
                <a:lnTo>
                  <a:pt x="879566" y="2029098"/>
                </a:lnTo>
                <a:lnTo>
                  <a:pt x="1018903" y="1524000"/>
                </a:lnTo>
                <a:lnTo>
                  <a:pt x="1079863" y="1314995"/>
                </a:lnTo>
                <a:lnTo>
                  <a:pt x="1219200" y="1018903"/>
                </a:lnTo>
                <a:lnTo>
                  <a:pt x="1262743" y="862149"/>
                </a:lnTo>
                <a:lnTo>
                  <a:pt x="1419497" y="548640"/>
                </a:lnTo>
                <a:lnTo>
                  <a:pt x="1541417" y="383178"/>
                </a:lnTo>
                <a:lnTo>
                  <a:pt x="1628503" y="226423"/>
                </a:lnTo>
                <a:lnTo>
                  <a:pt x="1680754"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0424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46AC-EDFC-87EF-544B-8D838DCA7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E2418-D384-F146-1C33-21A5BDC2B9B2}"/>
              </a:ext>
            </a:extLst>
          </p:cNvPr>
          <p:cNvSpPr>
            <a:spLocks noGrp="1"/>
          </p:cNvSpPr>
          <p:nvPr>
            <p:ph type="title"/>
          </p:nvPr>
        </p:nvSpPr>
        <p:spPr>
          <a:xfrm>
            <a:off x="115615" y="365126"/>
            <a:ext cx="5901432" cy="1046162"/>
          </a:xfrm>
        </p:spPr>
        <p:txBody>
          <a:bodyPr>
            <a:noAutofit/>
          </a:bodyPr>
          <a:lstStyle/>
          <a:p>
            <a:r>
              <a:rPr lang="en-GB" dirty="0"/>
              <a:t>How to o</a:t>
            </a:r>
            <a:r>
              <a:rPr kumimoji="0" lang="en-GB"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rientate photos when  using Aerial Photo Explorer</a:t>
            </a:r>
          </a:p>
        </p:txBody>
      </p:sp>
      <p:sp>
        <p:nvSpPr>
          <p:cNvPr id="6" name="Content Placeholder 2">
            <a:extLst>
              <a:ext uri="{FF2B5EF4-FFF2-40B4-BE49-F238E27FC236}">
                <a16:creationId xmlns:a16="http://schemas.microsoft.com/office/drawing/2014/main" id="{C58D7FA2-052B-2BE3-89B2-7BFEE8018858}"/>
              </a:ext>
            </a:extLst>
          </p:cNvPr>
          <p:cNvSpPr>
            <a:spLocks noGrp="1"/>
          </p:cNvSpPr>
          <p:nvPr>
            <p:ph idx="1"/>
          </p:nvPr>
        </p:nvSpPr>
        <p:spPr>
          <a:xfrm>
            <a:off x="191079" y="1550242"/>
            <a:ext cx="5825967" cy="5125091"/>
          </a:xfrm>
        </p:spPr>
        <p:txBody>
          <a:bodyPr/>
          <a:lstStyle/>
          <a:p>
            <a:pPr>
              <a:spcBef>
                <a:spcPts val="600"/>
              </a:spcBef>
            </a:pPr>
            <a:r>
              <a:rPr lang="en-GB" sz="2400" dirty="0"/>
              <a:t>This guide will:</a:t>
            </a:r>
          </a:p>
          <a:p>
            <a:pPr marL="457200" indent="-457200">
              <a:spcBef>
                <a:spcPts val="600"/>
              </a:spcBef>
              <a:buFont typeface="Arial" panose="020B0604020202020204" pitchFamily="34" charset="0"/>
              <a:buChar char="•"/>
            </a:pPr>
            <a:r>
              <a:rPr lang="en-GB" sz="2400" dirty="0"/>
              <a:t>Help you to understand how to orientate the photos on Aerial Photo Explorer by using Google maps</a:t>
            </a:r>
          </a:p>
          <a:p>
            <a:pPr marL="457200" indent="-457200">
              <a:spcBef>
                <a:spcPts val="600"/>
              </a:spcBef>
              <a:buFont typeface="Arial" panose="020B0604020202020204" pitchFamily="34" charset="0"/>
              <a:buChar char="•"/>
            </a:pPr>
            <a:r>
              <a:rPr lang="en-GB" sz="2400" dirty="0"/>
              <a:t>Demonstrate that, by orientating photos correctly, you can identify individual buildings and look at change and continuity, in a particular area, more confidently </a:t>
            </a:r>
          </a:p>
          <a:p>
            <a:pPr marL="342900" lvl="0" indent="-342900">
              <a:lnSpc>
                <a:spcPct val="115000"/>
              </a:lnSpc>
              <a:spcBef>
                <a:spcPts val="1200"/>
              </a:spcBef>
              <a:spcAft>
                <a:spcPts val="1000"/>
              </a:spcAft>
              <a:buFont typeface="Symbol" panose="05050102010706020507" pitchFamily="18" charset="2"/>
              <a:buChar char=""/>
            </a:pPr>
            <a:r>
              <a:rPr lang="en-GB" sz="2000" dirty="0">
                <a:solidFill>
                  <a:srgbClr val="000000"/>
                </a:solidFill>
              </a:rPr>
              <a:t>It may help if you study the other guides in the series  </a:t>
            </a:r>
            <a:r>
              <a:rPr lang="en-GB" sz="2000" u="sng" dirty="0">
                <a:hlinkClick r:id="rId4"/>
              </a:rPr>
              <a:t>Aerial Photo Explorer</a:t>
            </a:r>
            <a:r>
              <a:rPr lang="en-GB" sz="2000" u="sng" dirty="0"/>
              <a:t> </a:t>
            </a:r>
            <a:r>
              <a:rPr lang="en-GB" sz="2000" dirty="0"/>
              <a:t> b</a:t>
            </a:r>
            <a:r>
              <a:rPr lang="en-GB" sz="2000" dirty="0">
                <a:solidFill>
                  <a:srgbClr val="000000"/>
                </a:solidFill>
              </a:rPr>
              <a:t>efore you work through this guide and you may also like to watch  </a:t>
            </a:r>
            <a:r>
              <a:rPr lang="en-GB" sz="2000" u="sng" dirty="0">
                <a:hlinkClick r:id="rId5"/>
              </a:rPr>
              <a:t>Using Aerial Photographs</a:t>
            </a:r>
            <a:endParaRPr lang="en-GB" sz="2000" dirty="0">
              <a:solidFill>
                <a:srgbClr val="000000"/>
              </a:solidFill>
            </a:endParaRPr>
          </a:p>
        </p:txBody>
      </p:sp>
      <p:pic>
        <p:nvPicPr>
          <p:cNvPr id="5" name="Picture Placeholder 4" descr="A black and white oblique aerial view of a town.">
            <a:extLst>
              <a:ext uri="{FF2B5EF4-FFF2-40B4-BE49-F238E27FC236}">
                <a16:creationId xmlns:a16="http://schemas.microsoft.com/office/drawing/2014/main" id="{4E046B44-24CA-0DFB-F340-732FB281195F}"/>
              </a:ext>
            </a:extLst>
          </p:cNvPr>
          <p:cNvPicPr>
            <a:picLocks noGrp="1" noChangeAspect="1"/>
          </p:cNvPicPr>
          <p:nvPr>
            <p:ph type="pic" sz="quarter" idx="10"/>
          </p:nvPr>
        </p:nvPicPr>
        <p:blipFill>
          <a:blip r:embed="rId6"/>
          <a:stretch/>
        </p:blipFill>
        <p:spPr>
          <a:xfrm>
            <a:off x="6295675" y="1411288"/>
            <a:ext cx="5892715" cy="4549176"/>
          </a:xfrm>
        </p:spPr>
      </p:pic>
      <p:sp>
        <p:nvSpPr>
          <p:cNvPr id="8" name="Text Placeholder 5">
            <a:extLst>
              <a:ext uri="{FF2B5EF4-FFF2-40B4-BE49-F238E27FC236}">
                <a16:creationId xmlns:a16="http://schemas.microsoft.com/office/drawing/2014/main" id="{57F3E168-7DC5-F831-2E4D-5B11D6F7165A}"/>
              </a:ext>
            </a:extLst>
          </p:cNvPr>
          <p:cNvSpPr>
            <a:spLocks noGrp="1"/>
          </p:cNvSpPr>
          <p:nvPr>
            <p:ph type="body" sz="quarter" idx="23"/>
          </p:nvPr>
        </p:nvSpPr>
        <p:spPr>
          <a:xfrm>
            <a:off x="8048296" y="6314277"/>
            <a:ext cx="2830459" cy="414338"/>
          </a:xfrm>
        </p:spPr>
        <p:txBody>
          <a:bodyPr/>
          <a:lstStyle/>
          <a:p>
            <a:r>
              <a:rPr lang="en-GB" sz="1200" b="0" dirty="0"/>
              <a:t>Fenton, July 1937 © Historic England </a:t>
            </a:r>
          </a:p>
        </p:txBody>
      </p:sp>
      <p:sp>
        <p:nvSpPr>
          <p:cNvPr id="4" name="TextBox 3">
            <a:extLst>
              <a:ext uri="{FF2B5EF4-FFF2-40B4-BE49-F238E27FC236}">
                <a16:creationId xmlns:a16="http://schemas.microsoft.com/office/drawing/2014/main" id="{EA03F5A9-4E04-43D4-3B18-8A00D21DD406}"/>
              </a:ext>
            </a:extLst>
          </p:cNvPr>
          <p:cNvSpPr txBox="1"/>
          <p:nvPr/>
        </p:nvSpPr>
        <p:spPr>
          <a:xfrm>
            <a:off x="8659929" y="6374306"/>
            <a:ext cx="2218826" cy="307777"/>
          </a:xfrm>
          <a:prstGeom prst="rect">
            <a:avLst/>
          </a:prstGeom>
          <a:noFill/>
        </p:spPr>
        <p:txBody>
          <a:bodyPr wrap="square" rtlCol="0">
            <a:spAutoFit/>
          </a:bodyPr>
          <a:lstStyle/>
          <a:p>
            <a:r>
              <a:rPr lang="en-GB" sz="1400" b="1" dirty="0">
                <a:solidFill>
                  <a:schemeClr val="bg1"/>
                </a:solidFill>
              </a:rPr>
              <a:t>Fenton July 1937</a:t>
            </a:r>
          </a:p>
        </p:txBody>
      </p:sp>
      <p:sp>
        <p:nvSpPr>
          <p:cNvPr id="7" name="Picture Placeholder 4">
            <a:extLst>
              <a:ext uri="{FF2B5EF4-FFF2-40B4-BE49-F238E27FC236}">
                <a16:creationId xmlns:a16="http://schemas.microsoft.com/office/drawing/2014/main" id="{BA0EB947-28A9-E893-C82E-8AA9468D23BE}"/>
              </a:ext>
            </a:extLst>
          </p:cNvPr>
          <p:cNvSpPr>
            <a:spLocks noGrp="1"/>
          </p:cNvSpPr>
          <p:nvPr>
            <p:ph type="pic" sz="quarter" idx="24"/>
          </p:nvPr>
        </p:nvSpPr>
        <p:spPr>
          <a:xfrm>
            <a:off x="7713524" y="6292503"/>
            <a:ext cx="3165231" cy="457885"/>
          </a:xfrm>
        </p:spPr>
        <p:txBody>
          <a:bodyPr/>
          <a:lstStyle/>
          <a:p>
            <a:endParaRPr lang="en-GB" dirty="0"/>
          </a:p>
        </p:txBody>
      </p:sp>
      <p:sp>
        <p:nvSpPr>
          <p:cNvPr id="10" name="TextBox 9">
            <a:extLst>
              <a:ext uri="{FF2B5EF4-FFF2-40B4-BE49-F238E27FC236}">
                <a16:creationId xmlns:a16="http://schemas.microsoft.com/office/drawing/2014/main" id="{6422D9BB-4D69-A9B8-FF03-DE8E6C549D66}"/>
              </a:ext>
            </a:extLst>
          </p:cNvPr>
          <p:cNvSpPr txBox="1"/>
          <p:nvPr/>
        </p:nvSpPr>
        <p:spPr>
          <a:xfrm>
            <a:off x="8550598" y="6367556"/>
            <a:ext cx="2218826" cy="307777"/>
          </a:xfrm>
          <a:prstGeom prst="rect">
            <a:avLst/>
          </a:prstGeom>
          <a:noFill/>
        </p:spPr>
        <p:txBody>
          <a:bodyPr wrap="square" rtlCol="0">
            <a:spAutoFit/>
          </a:bodyPr>
          <a:lstStyle/>
          <a:p>
            <a:r>
              <a:rPr lang="en-GB" sz="1400" b="1" dirty="0">
                <a:solidFill>
                  <a:schemeClr val="bg1"/>
                </a:solidFill>
              </a:rPr>
              <a:t>Fenton July 1937</a:t>
            </a:r>
          </a:p>
        </p:txBody>
      </p:sp>
    </p:spTree>
    <p:custDataLst>
      <p:tags r:id="rId1"/>
    </p:custDataLst>
    <p:extLst>
      <p:ext uri="{BB962C8B-B14F-4D97-AF65-F5344CB8AC3E}">
        <p14:creationId xmlns:p14="http://schemas.microsoft.com/office/powerpoint/2010/main" val="6803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4A81-277A-B44C-D0B4-AE4DA2777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5C67D-258D-9425-CEE3-ED3BE1FF71EC}"/>
              </a:ext>
            </a:extLst>
          </p:cNvPr>
          <p:cNvSpPr>
            <a:spLocks noGrp="1"/>
          </p:cNvSpPr>
          <p:nvPr>
            <p:ph type="title"/>
          </p:nvPr>
        </p:nvSpPr>
        <p:spPr>
          <a:xfrm>
            <a:off x="357187" y="365126"/>
            <a:ext cx="5963076" cy="710288"/>
          </a:xfrm>
        </p:spPr>
        <p:txBody>
          <a:bodyPr>
            <a:noAutofit/>
          </a:bodyPr>
          <a:lstStyle/>
          <a:p>
            <a:r>
              <a:rPr kumimoji="0" lang="en-GB"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Using shapes to orientate and rotate maps in 2D</a:t>
            </a:r>
            <a:endParaRPr lang="en-GB" dirty="0"/>
          </a:p>
        </p:txBody>
      </p:sp>
      <p:grpSp>
        <p:nvGrpSpPr>
          <p:cNvPr id="4" name="Washi" descr="Washi tape">
            <a:extLst>
              <a:ext uri="{FF2B5EF4-FFF2-40B4-BE49-F238E27FC236}">
                <a16:creationId xmlns:a16="http://schemas.microsoft.com/office/drawing/2014/main" id="{612B3A54-BA8B-A6B7-F733-185F6DD2E65C}"/>
              </a:ext>
            </a:extLst>
          </p:cNvPr>
          <p:cNvGrpSpPr/>
          <p:nvPr/>
        </p:nvGrpSpPr>
        <p:grpSpPr>
          <a:xfrm rot="21446835">
            <a:off x="18930" y="1116283"/>
            <a:ext cx="6415582" cy="1795339"/>
            <a:chOff x="6548482" y="2381252"/>
            <a:chExt cx="4407135" cy="1116736"/>
          </a:xfrm>
        </p:grpSpPr>
        <p:pic>
          <p:nvPicPr>
            <p:cNvPr id="5" name="Washi">
              <a:extLst>
                <a:ext uri="{FF2B5EF4-FFF2-40B4-BE49-F238E27FC236}">
                  <a16:creationId xmlns:a16="http://schemas.microsoft.com/office/drawing/2014/main" id="{BB6A5F54-692C-90F7-EADF-1DCA4054914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48482" y="2381252"/>
              <a:ext cx="4352736" cy="1116736"/>
            </a:xfrm>
            <a:prstGeom prst="rect">
              <a:avLst/>
            </a:prstGeom>
          </p:spPr>
        </p:pic>
        <p:sp>
          <p:nvSpPr>
            <p:cNvPr id="7" name="Text Placeholder">
              <a:extLst>
                <a:ext uri="{FF2B5EF4-FFF2-40B4-BE49-F238E27FC236}">
                  <a16:creationId xmlns:a16="http://schemas.microsoft.com/office/drawing/2014/main" id="{2BD9ADF9-1AAD-4EC7-23B4-E5F0D1749B4D}"/>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highlight>
                  <a:srgbClr val="FFFF00"/>
                </a:highlight>
              </a:endParaRPr>
            </a:p>
          </p:txBody>
        </p:sp>
      </p:grpSp>
      <p:sp>
        <p:nvSpPr>
          <p:cNvPr id="8" name="TextBox 7">
            <a:extLst>
              <a:ext uri="{FF2B5EF4-FFF2-40B4-BE49-F238E27FC236}">
                <a16:creationId xmlns:a16="http://schemas.microsoft.com/office/drawing/2014/main" id="{14E67ECB-3D01-8238-37E8-1F2467BBD093}"/>
              </a:ext>
            </a:extLst>
          </p:cNvPr>
          <p:cNvSpPr txBox="1"/>
          <p:nvPr/>
        </p:nvSpPr>
        <p:spPr>
          <a:xfrm>
            <a:off x="231741" y="1221789"/>
            <a:ext cx="6203617" cy="1631216"/>
          </a:xfrm>
          <a:prstGeom prst="rect">
            <a:avLst/>
          </a:prstGeom>
          <a:noFill/>
        </p:spPr>
        <p:txBody>
          <a:bodyPr wrap="square">
            <a:spAutoFit/>
          </a:bodyPr>
          <a:lstStyle/>
          <a:p>
            <a:r>
              <a:rPr lang="en-GB" sz="2000" dirty="0"/>
              <a:t>The distinctive </a:t>
            </a:r>
            <a:r>
              <a:rPr lang="en-GB" sz="2000" b="1" dirty="0"/>
              <a:t>shapes</a:t>
            </a:r>
            <a:r>
              <a:rPr lang="en-GB" sz="2000" dirty="0"/>
              <a:t> on the 1945 photo help us to orientate the </a:t>
            </a:r>
            <a:r>
              <a:rPr lang="en-GB" sz="2000" b="1" dirty="0"/>
              <a:t>Google map</a:t>
            </a:r>
            <a:r>
              <a:rPr lang="en-GB" sz="2000" dirty="0"/>
              <a:t>. In this example, Fenton Park and the street patterns, such as triangles, provide helpful markers. In this case we need to </a:t>
            </a:r>
            <a:r>
              <a:rPr lang="en-GB" sz="2000" b="1" dirty="0"/>
              <a:t>rotate the map 90⁰ anti-clockwise. </a:t>
            </a:r>
          </a:p>
        </p:txBody>
      </p:sp>
      <p:pic>
        <p:nvPicPr>
          <p:cNvPr id="40" name="Content Placeholder 39" descr="A screenshot of a Google Maps satellite aerial view of a town.">
            <a:extLst>
              <a:ext uri="{FF2B5EF4-FFF2-40B4-BE49-F238E27FC236}">
                <a16:creationId xmlns:a16="http://schemas.microsoft.com/office/drawing/2014/main" id="{B3F6FBFD-EE11-6469-AED1-5EB1D96962E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6200000">
            <a:off x="1261105" y="3213034"/>
            <a:ext cx="3714906" cy="3178175"/>
          </a:xfrm>
        </p:spPr>
      </p:pic>
      <p:pic>
        <p:nvPicPr>
          <p:cNvPr id="6" name="Picture Placeholder 5" descr="A black and white vertical aerial photo of a town. ">
            <a:extLst>
              <a:ext uri="{FF2B5EF4-FFF2-40B4-BE49-F238E27FC236}">
                <a16:creationId xmlns:a16="http://schemas.microsoft.com/office/drawing/2014/main" id="{9283CD3D-3847-F902-1A95-F2A12ED84B83}"/>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6910" r="-6910" b="1685"/>
          <a:stretch>
            <a:fillRect/>
          </a:stretch>
        </p:blipFill>
        <p:spPr>
          <a:xfrm>
            <a:off x="6110306" y="-1"/>
            <a:ext cx="6096000" cy="6858001"/>
          </a:xfrm>
        </p:spPr>
      </p:pic>
      <p:sp>
        <p:nvSpPr>
          <p:cNvPr id="3" name="Picture Placeholder 4">
            <a:extLst>
              <a:ext uri="{FF2B5EF4-FFF2-40B4-BE49-F238E27FC236}">
                <a16:creationId xmlns:a16="http://schemas.microsoft.com/office/drawing/2014/main" id="{516B4D2A-4507-B17D-8392-39E94B18C4A6}"/>
              </a:ext>
            </a:extLst>
          </p:cNvPr>
          <p:cNvSpPr>
            <a:spLocks noGrp="1"/>
          </p:cNvSpPr>
          <p:nvPr>
            <p:ph type="pic" sz="quarter" idx="24"/>
          </p:nvPr>
        </p:nvSpPr>
        <p:spPr>
          <a:xfrm>
            <a:off x="7694392" y="6321974"/>
            <a:ext cx="3338730" cy="335939"/>
          </a:xfrm>
        </p:spPr>
        <p:txBody>
          <a:bodyPr/>
          <a:lstStyle/>
          <a:p>
            <a:endParaRPr lang="en-GB" dirty="0"/>
          </a:p>
        </p:txBody>
      </p:sp>
      <p:sp>
        <p:nvSpPr>
          <p:cNvPr id="11" name="Text Placeholder 5">
            <a:extLst>
              <a:ext uri="{FF2B5EF4-FFF2-40B4-BE49-F238E27FC236}">
                <a16:creationId xmlns:a16="http://schemas.microsoft.com/office/drawing/2014/main" id="{5FD0600A-F5B5-FD64-1C0E-572C6482A1E0}"/>
              </a:ext>
            </a:extLst>
          </p:cNvPr>
          <p:cNvSpPr>
            <a:spLocks noGrp="1"/>
          </p:cNvSpPr>
          <p:nvPr>
            <p:ph type="body" sz="quarter" idx="23"/>
          </p:nvPr>
        </p:nvSpPr>
        <p:spPr>
          <a:xfrm>
            <a:off x="7730925" y="6388630"/>
            <a:ext cx="3162859" cy="269283"/>
          </a:xfrm>
        </p:spPr>
        <p:txBody>
          <a:bodyPr/>
          <a:lstStyle/>
          <a:p>
            <a:pPr>
              <a:spcBef>
                <a:spcPts val="0"/>
              </a:spcBef>
            </a:pPr>
            <a:r>
              <a:rPr lang="en-GB" dirty="0"/>
              <a:t>Fenton, 11</a:t>
            </a:r>
            <a:r>
              <a:rPr lang="en-GB" baseline="30000" dirty="0"/>
              <a:t>th</a:t>
            </a:r>
            <a:r>
              <a:rPr lang="en-GB" dirty="0"/>
              <a:t> August 1945</a:t>
            </a:r>
          </a:p>
        </p:txBody>
      </p:sp>
      <p:sp>
        <p:nvSpPr>
          <p:cNvPr id="13" name="Freeform: Shape 12">
            <a:extLst>
              <a:ext uri="{FF2B5EF4-FFF2-40B4-BE49-F238E27FC236}">
                <a16:creationId xmlns:a16="http://schemas.microsoft.com/office/drawing/2014/main" id="{19AA63C5-3B79-4040-8016-82A3563A9080}"/>
              </a:ext>
              <a:ext uri="{C183D7F6-B498-43B3-948B-1728B52AA6E4}">
                <adec:decorative xmlns:adec="http://schemas.microsoft.com/office/drawing/2017/decorative" val="1"/>
              </a:ext>
            </a:extLst>
          </p:cNvPr>
          <p:cNvSpPr/>
          <p:nvPr/>
        </p:nvSpPr>
        <p:spPr>
          <a:xfrm>
            <a:off x="6548846" y="670560"/>
            <a:ext cx="975360" cy="775063"/>
          </a:xfrm>
          <a:custGeom>
            <a:avLst/>
            <a:gdLst>
              <a:gd name="connsiteX0" fmla="*/ 844731 w 975360"/>
              <a:gd name="connsiteY0" fmla="*/ 261257 h 775063"/>
              <a:gd name="connsiteX1" fmla="*/ 0 w 975360"/>
              <a:gd name="connsiteY1" fmla="*/ 0 h 775063"/>
              <a:gd name="connsiteX2" fmla="*/ 0 w 975360"/>
              <a:gd name="connsiteY2" fmla="*/ 696686 h 775063"/>
              <a:gd name="connsiteX3" fmla="*/ 740228 w 975360"/>
              <a:gd name="connsiteY3" fmla="*/ 627017 h 775063"/>
              <a:gd name="connsiteX4" fmla="*/ 975360 w 975360"/>
              <a:gd name="connsiteY4" fmla="*/ 775063 h 775063"/>
              <a:gd name="connsiteX5" fmla="*/ 844731 w 975360"/>
              <a:gd name="connsiteY5" fmla="*/ 261257 h 7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 h="775063">
                <a:moveTo>
                  <a:pt x="844731" y="261257"/>
                </a:moveTo>
                <a:lnTo>
                  <a:pt x="0" y="0"/>
                </a:lnTo>
                <a:lnTo>
                  <a:pt x="0" y="696686"/>
                </a:lnTo>
                <a:lnTo>
                  <a:pt x="740228" y="627017"/>
                </a:lnTo>
                <a:lnTo>
                  <a:pt x="975360" y="775063"/>
                </a:lnTo>
                <a:lnTo>
                  <a:pt x="844731" y="261257"/>
                </a:lnTo>
                <a:close/>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64D46631-40CD-48D4-3F6E-51C87B81AFDE}"/>
              </a:ext>
              <a:ext uri="{C183D7F6-B498-43B3-948B-1728B52AA6E4}">
                <adec:decorative xmlns:adec="http://schemas.microsoft.com/office/drawing/2017/decorative" val="1"/>
              </a:ext>
            </a:extLst>
          </p:cNvPr>
          <p:cNvSpPr/>
          <p:nvPr/>
        </p:nvSpPr>
        <p:spPr>
          <a:xfrm>
            <a:off x="1658533" y="3280647"/>
            <a:ext cx="792942" cy="630106"/>
          </a:xfrm>
          <a:custGeom>
            <a:avLst/>
            <a:gdLst>
              <a:gd name="connsiteX0" fmla="*/ 844731 w 975360"/>
              <a:gd name="connsiteY0" fmla="*/ 261257 h 775063"/>
              <a:gd name="connsiteX1" fmla="*/ 0 w 975360"/>
              <a:gd name="connsiteY1" fmla="*/ 0 h 775063"/>
              <a:gd name="connsiteX2" fmla="*/ 0 w 975360"/>
              <a:gd name="connsiteY2" fmla="*/ 696686 h 775063"/>
              <a:gd name="connsiteX3" fmla="*/ 740228 w 975360"/>
              <a:gd name="connsiteY3" fmla="*/ 627017 h 775063"/>
              <a:gd name="connsiteX4" fmla="*/ 975360 w 975360"/>
              <a:gd name="connsiteY4" fmla="*/ 775063 h 775063"/>
              <a:gd name="connsiteX5" fmla="*/ 844731 w 975360"/>
              <a:gd name="connsiteY5" fmla="*/ 261257 h 7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 h="775063">
                <a:moveTo>
                  <a:pt x="844731" y="261257"/>
                </a:moveTo>
                <a:lnTo>
                  <a:pt x="0" y="0"/>
                </a:lnTo>
                <a:lnTo>
                  <a:pt x="0" y="696686"/>
                </a:lnTo>
                <a:lnTo>
                  <a:pt x="740228" y="627017"/>
                </a:lnTo>
                <a:lnTo>
                  <a:pt x="975360" y="775063"/>
                </a:lnTo>
                <a:lnTo>
                  <a:pt x="844731" y="261257"/>
                </a:lnTo>
                <a:close/>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40C5F3CF-33B4-44BA-0215-08EB209DC7D1}"/>
              </a:ext>
              <a:ext uri="{C183D7F6-B498-43B3-948B-1728B52AA6E4}">
                <adec:decorative xmlns:adec="http://schemas.microsoft.com/office/drawing/2017/decorative" val="1"/>
              </a:ext>
            </a:extLst>
          </p:cNvPr>
          <p:cNvSpPr/>
          <p:nvPr/>
        </p:nvSpPr>
        <p:spPr>
          <a:xfrm>
            <a:off x="8804366" y="2987040"/>
            <a:ext cx="531223" cy="600891"/>
          </a:xfrm>
          <a:custGeom>
            <a:avLst/>
            <a:gdLst>
              <a:gd name="connsiteX0" fmla="*/ 435428 w 531223"/>
              <a:gd name="connsiteY0" fmla="*/ 8709 h 600891"/>
              <a:gd name="connsiteX1" fmla="*/ 365760 w 531223"/>
              <a:gd name="connsiteY1" fmla="*/ 0 h 600891"/>
              <a:gd name="connsiteX2" fmla="*/ 365760 w 531223"/>
              <a:gd name="connsiteY2" fmla="*/ 60960 h 600891"/>
              <a:gd name="connsiteX3" fmla="*/ 226423 w 531223"/>
              <a:gd name="connsiteY3" fmla="*/ 182880 h 600891"/>
              <a:gd name="connsiteX4" fmla="*/ 113211 w 531223"/>
              <a:gd name="connsiteY4" fmla="*/ 322217 h 600891"/>
              <a:gd name="connsiteX5" fmla="*/ 60960 w 531223"/>
              <a:gd name="connsiteY5" fmla="*/ 418011 h 600891"/>
              <a:gd name="connsiteX6" fmla="*/ 0 w 531223"/>
              <a:gd name="connsiteY6" fmla="*/ 531223 h 600891"/>
              <a:gd name="connsiteX7" fmla="*/ 148045 w 531223"/>
              <a:gd name="connsiteY7" fmla="*/ 600891 h 600891"/>
              <a:gd name="connsiteX8" fmla="*/ 243840 w 531223"/>
              <a:gd name="connsiteY8" fmla="*/ 496389 h 600891"/>
              <a:gd name="connsiteX9" fmla="*/ 269965 w 531223"/>
              <a:gd name="connsiteY9" fmla="*/ 418011 h 600891"/>
              <a:gd name="connsiteX10" fmla="*/ 322217 w 531223"/>
              <a:gd name="connsiteY10" fmla="*/ 322217 h 600891"/>
              <a:gd name="connsiteX11" fmla="*/ 435428 w 531223"/>
              <a:gd name="connsiteY11" fmla="*/ 191589 h 600891"/>
              <a:gd name="connsiteX12" fmla="*/ 531223 w 531223"/>
              <a:gd name="connsiteY12" fmla="*/ 87086 h 600891"/>
              <a:gd name="connsiteX13" fmla="*/ 435428 w 531223"/>
              <a:gd name="connsiteY13"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223" h="600891">
                <a:moveTo>
                  <a:pt x="435428" y="8709"/>
                </a:moveTo>
                <a:lnTo>
                  <a:pt x="365760" y="0"/>
                </a:lnTo>
                <a:lnTo>
                  <a:pt x="365760" y="60960"/>
                </a:lnTo>
                <a:lnTo>
                  <a:pt x="226423" y="182880"/>
                </a:lnTo>
                <a:lnTo>
                  <a:pt x="113211" y="322217"/>
                </a:lnTo>
                <a:lnTo>
                  <a:pt x="60960" y="418011"/>
                </a:lnTo>
                <a:lnTo>
                  <a:pt x="0" y="531223"/>
                </a:lnTo>
                <a:lnTo>
                  <a:pt x="148045" y="600891"/>
                </a:lnTo>
                <a:lnTo>
                  <a:pt x="243840" y="496389"/>
                </a:lnTo>
                <a:lnTo>
                  <a:pt x="269965" y="418011"/>
                </a:lnTo>
                <a:lnTo>
                  <a:pt x="322217" y="322217"/>
                </a:lnTo>
                <a:lnTo>
                  <a:pt x="435428" y="191589"/>
                </a:lnTo>
                <a:lnTo>
                  <a:pt x="531223" y="87086"/>
                </a:lnTo>
                <a:lnTo>
                  <a:pt x="435428" y="8709"/>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0A36FE6C-35A8-4F4A-E068-EDCF92F11CB5}"/>
              </a:ext>
              <a:ext uri="{C183D7F6-B498-43B3-948B-1728B52AA6E4}">
                <adec:decorative xmlns:adec="http://schemas.microsoft.com/office/drawing/2017/decorative" val="1"/>
              </a:ext>
            </a:extLst>
          </p:cNvPr>
          <p:cNvSpPr/>
          <p:nvPr/>
        </p:nvSpPr>
        <p:spPr>
          <a:xfrm rot="21298554">
            <a:off x="3598285" y="4998907"/>
            <a:ext cx="393276" cy="444853"/>
          </a:xfrm>
          <a:custGeom>
            <a:avLst/>
            <a:gdLst>
              <a:gd name="connsiteX0" fmla="*/ 435428 w 531223"/>
              <a:gd name="connsiteY0" fmla="*/ 8709 h 600891"/>
              <a:gd name="connsiteX1" fmla="*/ 365760 w 531223"/>
              <a:gd name="connsiteY1" fmla="*/ 0 h 600891"/>
              <a:gd name="connsiteX2" fmla="*/ 365760 w 531223"/>
              <a:gd name="connsiteY2" fmla="*/ 60960 h 600891"/>
              <a:gd name="connsiteX3" fmla="*/ 226423 w 531223"/>
              <a:gd name="connsiteY3" fmla="*/ 182880 h 600891"/>
              <a:gd name="connsiteX4" fmla="*/ 113211 w 531223"/>
              <a:gd name="connsiteY4" fmla="*/ 322217 h 600891"/>
              <a:gd name="connsiteX5" fmla="*/ 60960 w 531223"/>
              <a:gd name="connsiteY5" fmla="*/ 418011 h 600891"/>
              <a:gd name="connsiteX6" fmla="*/ 0 w 531223"/>
              <a:gd name="connsiteY6" fmla="*/ 531223 h 600891"/>
              <a:gd name="connsiteX7" fmla="*/ 148045 w 531223"/>
              <a:gd name="connsiteY7" fmla="*/ 600891 h 600891"/>
              <a:gd name="connsiteX8" fmla="*/ 243840 w 531223"/>
              <a:gd name="connsiteY8" fmla="*/ 496389 h 600891"/>
              <a:gd name="connsiteX9" fmla="*/ 269965 w 531223"/>
              <a:gd name="connsiteY9" fmla="*/ 418011 h 600891"/>
              <a:gd name="connsiteX10" fmla="*/ 322217 w 531223"/>
              <a:gd name="connsiteY10" fmla="*/ 322217 h 600891"/>
              <a:gd name="connsiteX11" fmla="*/ 435428 w 531223"/>
              <a:gd name="connsiteY11" fmla="*/ 191589 h 600891"/>
              <a:gd name="connsiteX12" fmla="*/ 531223 w 531223"/>
              <a:gd name="connsiteY12" fmla="*/ 87086 h 600891"/>
              <a:gd name="connsiteX13" fmla="*/ 435428 w 531223"/>
              <a:gd name="connsiteY13"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223" h="600891">
                <a:moveTo>
                  <a:pt x="435428" y="8709"/>
                </a:moveTo>
                <a:lnTo>
                  <a:pt x="365760" y="0"/>
                </a:lnTo>
                <a:lnTo>
                  <a:pt x="365760" y="60960"/>
                </a:lnTo>
                <a:lnTo>
                  <a:pt x="226423" y="182880"/>
                </a:lnTo>
                <a:lnTo>
                  <a:pt x="113211" y="322217"/>
                </a:lnTo>
                <a:lnTo>
                  <a:pt x="60960" y="418011"/>
                </a:lnTo>
                <a:lnTo>
                  <a:pt x="0" y="531223"/>
                </a:lnTo>
                <a:lnTo>
                  <a:pt x="148045" y="600891"/>
                </a:lnTo>
                <a:lnTo>
                  <a:pt x="243840" y="496389"/>
                </a:lnTo>
                <a:lnTo>
                  <a:pt x="269965" y="418011"/>
                </a:lnTo>
                <a:lnTo>
                  <a:pt x="322217" y="322217"/>
                </a:lnTo>
                <a:lnTo>
                  <a:pt x="435428" y="191589"/>
                </a:lnTo>
                <a:lnTo>
                  <a:pt x="531223" y="87086"/>
                </a:lnTo>
                <a:lnTo>
                  <a:pt x="435428" y="8709"/>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0531CBAB-8287-FD50-EAA3-A71BD90A5163}"/>
              </a:ext>
              <a:ext uri="{C183D7F6-B498-43B3-948B-1728B52AA6E4}">
                <adec:decorative xmlns:adec="http://schemas.microsoft.com/office/drawing/2017/decorative" val="1"/>
              </a:ext>
            </a:extLst>
          </p:cNvPr>
          <p:cNvSpPr/>
          <p:nvPr/>
        </p:nvSpPr>
        <p:spPr>
          <a:xfrm>
            <a:off x="6505303" y="1915886"/>
            <a:ext cx="1367246" cy="731520"/>
          </a:xfrm>
          <a:custGeom>
            <a:avLst/>
            <a:gdLst>
              <a:gd name="connsiteX0" fmla="*/ 0 w 1367246"/>
              <a:gd name="connsiteY0" fmla="*/ 400594 h 731520"/>
              <a:gd name="connsiteX1" fmla="*/ 1367246 w 1367246"/>
              <a:gd name="connsiteY1" fmla="*/ 0 h 731520"/>
              <a:gd name="connsiteX2" fmla="*/ 844731 w 1367246"/>
              <a:gd name="connsiteY2" fmla="*/ 731520 h 731520"/>
              <a:gd name="connsiteX3" fmla="*/ 121920 w 1367246"/>
              <a:gd name="connsiteY3" fmla="*/ 548640 h 731520"/>
              <a:gd name="connsiteX4" fmla="*/ 0 w 1367246"/>
              <a:gd name="connsiteY4" fmla="*/ 400594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246" h="731520">
                <a:moveTo>
                  <a:pt x="0" y="400594"/>
                </a:moveTo>
                <a:lnTo>
                  <a:pt x="1367246" y="0"/>
                </a:lnTo>
                <a:lnTo>
                  <a:pt x="844731" y="731520"/>
                </a:lnTo>
                <a:lnTo>
                  <a:pt x="121920" y="548640"/>
                </a:lnTo>
                <a:lnTo>
                  <a:pt x="0" y="400594"/>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29863F90-B78E-D74A-816F-5EB03FAF72A0}"/>
              </a:ext>
              <a:ext uri="{C183D7F6-B498-43B3-948B-1728B52AA6E4}">
                <adec:decorative xmlns:adec="http://schemas.microsoft.com/office/drawing/2017/decorative" val="1"/>
              </a:ext>
            </a:extLst>
          </p:cNvPr>
          <p:cNvSpPr/>
          <p:nvPr/>
        </p:nvSpPr>
        <p:spPr>
          <a:xfrm rot="21352138">
            <a:off x="1813919" y="4359228"/>
            <a:ext cx="876470" cy="468940"/>
          </a:xfrm>
          <a:custGeom>
            <a:avLst/>
            <a:gdLst>
              <a:gd name="connsiteX0" fmla="*/ 0 w 1367246"/>
              <a:gd name="connsiteY0" fmla="*/ 400594 h 731520"/>
              <a:gd name="connsiteX1" fmla="*/ 1367246 w 1367246"/>
              <a:gd name="connsiteY1" fmla="*/ 0 h 731520"/>
              <a:gd name="connsiteX2" fmla="*/ 844731 w 1367246"/>
              <a:gd name="connsiteY2" fmla="*/ 731520 h 731520"/>
              <a:gd name="connsiteX3" fmla="*/ 121920 w 1367246"/>
              <a:gd name="connsiteY3" fmla="*/ 548640 h 731520"/>
              <a:gd name="connsiteX4" fmla="*/ 0 w 1367246"/>
              <a:gd name="connsiteY4" fmla="*/ 400594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246" h="731520">
                <a:moveTo>
                  <a:pt x="0" y="400594"/>
                </a:moveTo>
                <a:lnTo>
                  <a:pt x="1367246" y="0"/>
                </a:lnTo>
                <a:lnTo>
                  <a:pt x="844731" y="731520"/>
                </a:lnTo>
                <a:lnTo>
                  <a:pt x="121920" y="548640"/>
                </a:lnTo>
                <a:lnTo>
                  <a:pt x="0" y="400594"/>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A58DBDB4-612D-E656-9C84-AF08200848F0}"/>
              </a:ext>
              <a:ext uri="{C183D7F6-B498-43B3-948B-1728B52AA6E4}">
                <adec:decorative xmlns:adec="http://schemas.microsoft.com/office/drawing/2017/decorative" val="1"/>
              </a:ext>
            </a:extLst>
          </p:cNvPr>
          <p:cNvSpPr/>
          <p:nvPr/>
        </p:nvSpPr>
        <p:spPr>
          <a:xfrm>
            <a:off x="7088777" y="844731"/>
            <a:ext cx="1680754" cy="3971109"/>
          </a:xfrm>
          <a:custGeom>
            <a:avLst/>
            <a:gdLst>
              <a:gd name="connsiteX0" fmla="*/ 0 w 1680754"/>
              <a:gd name="connsiteY0" fmla="*/ 3971109 h 3971109"/>
              <a:gd name="connsiteX1" fmla="*/ 304800 w 1680754"/>
              <a:gd name="connsiteY1" fmla="*/ 3309258 h 3971109"/>
              <a:gd name="connsiteX2" fmla="*/ 487680 w 1680754"/>
              <a:gd name="connsiteY2" fmla="*/ 2856412 h 3971109"/>
              <a:gd name="connsiteX3" fmla="*/ 714103 w 1680754"/>
              <a:gd name="connsiteY3" fmla="*/ 2473235 h 3971109"/>
              <a:gd name="connsiteX4" fmla="*/ 879566 w 1680754"/>
              <a:gd name="connsiteY4" fmla="*/ 2029098 h 3971109"/>
              <a:gd name="connsiteX5" fmla="*/ 1018903 w 1680754"/>
              <a:gd name="connsiteY5" fmla="*/ 1524000 h 3971109"/>
              <a:gd name="connsiteX6" fmla="*/ 1079863 w 1680754"/>
              <a:gd name="connsiteY6" fmla="*/ 1314995 h 3971109"/>
              <a:gd name="connsiteX7" fmla="*/ 1219200 w 1680754"/>
              <a:gd name="connsiteY7" fmla="*/ 1018903 h 3971109"/>
              <a:gd name="connsiteX8" fmla="*/ 1262743 w 1680754"/>
              <a:gd name="connsiteY8" fmla="*/ 862149 h 3971109"/>
              <a:gd name="connsiteX9" fmla="*/ 1419497 w 1680754"/>
              <a:gd name="connsiteY9" fmla="*/ 548640 h 3971109"/>
              <a:gd name="connsiteX10" fmla="*/ 1541417 w 1680754"/>
              <a:gd name="connsiteY10" fmla="*/ 383178 h 3971109"/>
              <a:gd name="connsiteX11" fmla="*/ 1628503 w 1680754"/>
              <a:gd name="connsiteY11" fmla="*/ 226423 h 3971109"/>
              <a:gd name="connsiteX12" fmla="*/ 1680754 w 1680754"/>
              <a:gd name="connsiteY12" fmla="*/ 0 h 397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754" h="3971109">
                <a:moveTo>
                  <a:pt x="0" y="3971109"/>
                </a:moveTo>
                <a:lnTo>
                  <a:pt x="304800" y="3309258"/>
                </a:lnTo>
                <a:lnTo>
                  <a:pt x="487680" y="2856412"/>
                </a:lnTo>
                <a:lnTo>
                  <a:pt x="714103" y="2473235"/>
                </a:lnTo>
                <a:lnTo>
                  <a:pt x="879566" y="2029098"/>
                </a:lnTo>
                <a:lnTo>
                  <a:pt x="1018903" y="1524000"/>
                </a:lnTo>
                <a:lnTo>
                  <a:pt x="1079863" y="1314995"/>
                </a:lnTo>
                <a:lnTo>
                  <a:pt x="1219200" y="1018903"/>
                </a:lnTo>
                <a:lnTo>
                  <a:pt x="1262743" y="862149"/>
                </a:lnTo>
                <a:lnTo>
                  <a:pt x="1419497" y="548640"/>
                </a:lnTo>
                <a:lnTo>
                  <a:pt x="1541417" y="383178"/>
                </a:lnTo>
                <a:lnTo>
                  <a:pt x="1628503" y="226423"/>
                </a:lnTo>
                <a:lnTo>
                  <a:pt x="1680754"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A966C8D1-5021-B0EC-2600-C6646A6059B9}"/>
              </a:ext>
              <a:ext uri="{C183D7F6-B498-43B3-948B-1728B52AA6E4}">
                <adec:decorative xmlns:adec="http://schemas.microsoft.com/office/drawing/2017/decorative" val="1"/>
              </a:ext>
            </a:extLst>
          </p:cNvPr>
          <p:cNvSpPr/>
          <p:nvPr/>
        </p:nvSpPr>
        <p:spPr>
          <a:xfrm rot="21331527">
            <a:off x="2241011" y="3497642"/>
            <a:ext cx="1227306" cy="2899750"/>
          </a:xfrm>
          <a:custGeom>
            <a:avLst/>
            <a:gdLst>
              <a:gd name="connsiteX0" fmla="*/ 0 w 1680754"/>
              <a:gd name="connsiteY0" fmla="*/ 3971109 h 3971109"/>
              <a:gd name="connsiteX1" fmla="*/ 304800 w 1680754"/>
              <a:gd name="connsiteY1" fmla="*/ 3309258 h 3971109"/>
              <a:gd name="connsiteX2" fmla="*/ 487680 w 1680754"/>
              <a:gd name="connsiteY2" fmla="*/ 2856412 h 3971109"/>
              <a:gd name="connsiteX3" fmla="*/ 714103 w 1680754"/>
              <a:gd name="connsiteY3" fmla="*/ 2473235 h 3971109"/>
              <a:gd name="connsiteX4" fmla="*/ 879566 w 1680754"/>
              <a:gd name="connsiteY4" fmla="*/ 2029098 h 3971109"/>
              <a:gd name="connsiteX5" fmla="*/ 1018903 w 1680754"/>
              <a:gd name="connsiteY5" fmla="*/ 1524000 h 3971109"/>
              <a:gd name="connsiteX6" fmla="*/ 1079863 w 1680754"/>
              <a:gd name="connsiteY6" fmla="*/ 1314995 h 3971109"/>
              <a:gd name="connsiteX7" fmla="*/ 1219200 w 1680754"/>
              <a:gd name="connsiteY7" fmla="*/ 1018903 h 3971109"/>
              <a:gd name="connsiteX8" fmla="*/ 1262743 w 1680754"/>
              <a:gd name="connsiteY8" fmla="*/ 862149 h 3971109"/>
              <a:gd name="connsiteX9" fmla="*/ 1419497 w 1680754"/>
              <a:gd name="connsiteY9" fmla="*/ 548640 h 3971109"/>
              <a:gd name="connsiteX10" fmla="*/ 1541417 w 1680754"/>
              <a:gd name="connsiteY10" fmla="*/ 383178 h 3971109"/>
              <a:gd name="connsiteX11" fmla="*/ 1628503 w 1680754"/>
              <a:gd name="connsiteY11" fmla="*/ 226423 h 3971109"/>
              <a:gd name="connsiteX12" fmla="*/ 1680754 w 1680754"/>
              <a:gd name="connsiteY12" fmla="*/ 0 h 397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754" h="3971109">
                <a:moveTo>
                  <a:pt x="0" y="3971109"/>
                </a:moveTo>
                <a:lnTo>
                  <a:pt x="304800" y="3309258"/>
                </a:lnTo>
                <a:lnTo>
                  <a:pt x="487680" y="2856412"/>
                </a:lnTo>
                <a:lnTo>
                  <a:pt x="714103" y="2473235"/>
                </a:lnTo>
                <a:lnTo>
                  <a:pt x="879566" y="2029098"/>
                </a:lnTo>
                <a:lnTo>
                  <a:pt x="1018903" y="1524000"/>
                </a:lnTo>
                <a:lnTo>
                  <a:pt x="1079863" y="1314995"/>
                </a:lnTo>
                <a:lnTo>
                  <a:pt x="1219200" y="1018903"/>
                </a:lnTo>
                <a:lnTo>
                  <a:pt x="1262743" y="862149"/>
                </a:lnTo>
                <a:lnTo>
                  <a:pt x="1419497" y="548640"/>
                </a:lnTo>
                <a:lnTo>
                  <a:pt x="1541417" y="383178"/>
                </a:lnTo>
                <a:lnTo>
                  <a:pt x="1628503" y="226423"/>
                </a:lnTo>
                <a:lnTo>
                  <a:pt x="1680754"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861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BCA2-F6F3-7139-2F32-C39DC05498DA}"/>
              </a:ext>
            </a:extLst>
          </p:cNvPr>
          <p:cNvSpPr>
            <a:spLocks noGrp="1"/>
          </p:cNvSpPr>
          <p:nvPr>
            <p:ph type="title"/>
          </p:nvPr>
        </p:nvSpPr>
        <p:spPr/>
        <p:txBody>
          <a:bodyPr>
            <a:noAutofit/>
          </a:bodyPr>
          <a:lstStyle/>
          <a:p>
            <a:r>
              <a:rPr lang="en-GB" dirty="0"/>
              <a:t>Comparing the correctly aligned map and photo</a:t>
            </a:r>
          </a:p>
        </p:txBody>
      </p:sp>
      <p:pic>
        <p:nvPicPr>
          <p:cNvPr id="15" name="Washi">
            <a:extLst>
              <a:ext uri="{FF2B5EF4-FFF2-40B4-BE49-F238E27FC236}">
                <a16:creationId xmlns:a16="http://schemas.microsoft.com/office/drawing/2014/main" id="{316C0FDA-C1BB-8574-EE2C-BF63162AB0E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01861" y="1197785"/>
            <a:ext cx="6066078" cy="631014"/>
          </a:xfrm>
          <a:prstGeom prst="rect">
            <a:avLst/>
          </a:prstGeom>
        </p:spPr>
      </p:pic>
      <p:sp>
        <p:nvSpPr>
          <p:cNvPr id="17" name="TextBox 16">
            <a:extLst>
              <a:ext uri="{FF2B5EF4-FFF2-40B4-BE49-F238E27FC236}">
                <a16:creationId xmlns:a16="http://schemas.microsoft.com/office/drawing/2014/main" id="{C07D5DE8-8D18-AFA5-4FA5-ED2E411A9DFF}"/>
              </a:ext>
            </a:extLst>
          </p:cNvPr>
          <p:cNvSpPr txBox="1"/>
          <p:nvPr/>
        </p:nvSpPr>
        <p:spPr>
          <a:xfrm>
            <a:off x="323169" y="1149264"/>
            <a:ext cx="6066078" cy="707886"/>
          </a:xfrm>
          <a:prstGeom prst="rect">
            <a:avLst/>
          </a:prstGeom>
          <a:noFill/>
        </p:spPr>
        <p:txBody>
          <a:bodyPr wrap="square">
            <a:spAutoFit/>
          </a:bodyPr>
          <a:lstStyle/>
          <a:p>
            <a:r>
              <a:rPr lang="en-GB" sz="2000" dirty="0"/>
              <a:t>With the map and photo now correctly aligned, we can study both to look at change and continuity. </a:t>
            </a:r>
          </a:p>
        </p:txBody>
      </p:sp>
      <p:pic>
        <p:nvPicPr>
          <p:cNvPr id="8" name="Content Placeholder 7" descr="A screenshot of a Google Maps satellite aerial view of a town.">
            <a:extLst>
              <a:ext uri="{FF2B5EF4-FFF2-40B4-BE49-F238E27FC236}">
                <a16:creationId xmlns:a16="http://schemas.microsoft.com/office/drawing/2014/main" id="{4F4A667E-8CD3-A437-054A-EA854ED818D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6200000">
            <a:off x="425136" y="2170894"/>
            <a:ext cx="4735511" cy="4051322"/>
          </a:xfrm>
        </p:spPr>
      </p:pic>
      <p:pic>
        <p:nvPicPr>
          <p:cNvPr id="10" name="Picture Placeholder 9" descr="A black and white vertical aerial photo of a town. ">
            <a:extLst>
              <a:ext uri="{FF2B5EF4-FFF2-40B4-BE49-F238E27FC236}">
                <a16:creationId xmlns:a16="http://schemas.microsoft.com/office/drawing/2014/main" id="{57E28246-8590-2503-51CB-ECCC4EBE17E6}"/>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6910" r="-6910"/>
          <a:stretch>
            <a:fillRect/>
          </a:stretch>
        </p:blipFill>
        <p:spPr/>
      </p:pic>
      <p:sp>
        <p:nvSpPr>
          <p:cNvPr id="5" name="Picture Placeholder 4">
            <a:extLst>
              <a:ext uri="{FF2B5EF4-FFF2-40B4-BE49-F238E27FC236}">
                <a16:creationId xmlns:a16="http://schemas.microsoft.com/office/drawing/2014/main" id="{729CEEB6-C42A-C357-696E-02D719D45D0C}"/>
              </a:ext>
            </a:extLst>
          </p:cNvPr>
          <p:cNvSpPr>
            <a:spLocks noGrp="1"/>
          </p:cNvSpPr>
          <p:nvPr>
            <p:ph type="pic" sz="quarter" idx="24"/>
          </p:nvPr>
        </p:nvSpPr>
        <p:spPr>
          <a:xfrm>
            <a:off x="7422550" y="6153943"/>
            <a:ext cx="3643313" cy="579437"/>
          </a:xfrm>
        </p:spPr>
        <p:txBody>
          <a:bodyPr/>
          <a:lstStyle/>
          <a:p>
            <a:endParaRPr lang="en-GB" dirty="0"/>
          </a:p>
        </p:txBody>
      </p:sp>
      <p:sp>
        <p:nvSpPr>
          <p:cNvPr id="6" name="Text Placeholder 5">
            <a:extLst>
              <a:ext uri="{FF2B5EF4-FFF2-40B4-BE49-F238E27FC236}">
                <a16:creationId xmlns:a16="http://schemas.microsoft.com/office/drawing/2014/main" id="{2D34005E-555C-2975-7251-FCFEDB96BF49}"/>
              </a:ext>
            </a:extLst>
          </p:cNvPr>
          <p:cNvSpPr>
            <a:spLocks noGrp="1"/>
          </p:cNvSpPr>
          <p:nvPr>
            <p:ph type="body" sz="quarter" idx="23"/>
          </p:nvPr>
        </p:nvSpPr>
        <p:spPr>
          <a:xfrm>
            <a:off x="7673009" y="6236492"/>
            <a:ext cx="3041374" cy="414338"/>
          </a:xfrm>
        </p:spPr>
        <p:txBody>
          <a:bodyPr/>
          <a:lstStyle/>
          <a:p>
            <a:pPr>
              <a:spcBef>
                <a:spcPts val="0"/>
              </a:spcBef>
            </a:pPr>
            <a:r>
              <a:rPr lang="en-GB" dirty="0"/>
              <a:t>Fenton, 11th August 1935</a:t>
            </a:r>
          </a:p>
        </p:txBody>
      </p:sp>
      <p:sp>
        <p:nvSpPr>
          <p:cNvPr id="13" name="Oval 12">
            <a:extLst>
              <a:ext uri="{FF2B5EF4-FFF2-40B4-BE49-F238E27FC236}">
                <a16:creationId xmlns:a16="http://schemas.microsoft.com/office/drawing/2014/main" id="{BEFE86F7-DD22-289C-438C-9E998C561EB8}"/>
              </a:ext>
              <a:ext uri="{C183D7F6-B498-43B3-948B-1728B52AA6E4}">
                <adec:decorative xmlns:adec="http://schemas.microsoft.com/office/drawing/2017/decorative" val="1"/>
              </a:ext>
            </a:extLst>
          </p:cNvPr>
          <p:cNvSpPr/>
          <p:nvPr/>
        </p:nvSpPr>
        <p:spPr>
          <a:xfrm rot="227313">
            <a:off x="1064250" y="2234576"/>
            <a:ext cx="2900075" cy="315946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84E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812A6F19-315F-1256-F565-267FD40456B2}"/>
              </a:ext>
              <a:ext uri="{C183D7F6-B498-43B3-948B-1728B52AA6E4}">
                <adec:decorative xmlns:adec="http://schemas.microsoft.com/office/drawing/2017/decorative" val="1"/>
              </a:ext>
            </a:extLst>
          </p:cNvPr>
          <p:cNvSpPr/>
          <p:nvPr/>
        </p:nvSpPr>
        <p:spPr>
          <a:xfrm rot="227313">
            <a:off x="6557992" y="392497"/>
            <a:ext cx="2800653" cy="362490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667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2BC9F-64D0-3DB2-C572-773D7E0FF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97C2A-650A-97B1-BEC9-22D0982B20C8}"/>
              </a:ext>
            </a:extLst>
          </p:cNvPr>
          <p:cNvSpPr>
            <a:spLocks noGrp="1"/>
          </p:cNvSpPr>
          <p:nvPr>
            <p:ph type="title"/>
          </p:nvPr>
        </p:nvSpPr>
        <p:spPr/>
        <p:txBody>
          <a:bodyPr>
            <a:noAutofit/>
          </a:bodyPr>
          <a:lstStyle/>
          <a:p>
            <a:r>
              <a:rPr lang="en-GB" dirty="0"/>
              <a:t>To find the Aerial Photo Explorer website</a:t>
            </a:r>
          </a:p>
        </p:txBody>
      </p:sp>
      <p:pic>
        <p:nvPicPr>
          <p:cNvPr id="28" name="Picture Placeholder 27" descr="A screenshot of the Historic England website banner showing ablack and white oblique aerial view of a tcity.">
            <a:extLst>
              <a:ext uri="{FF2B5EF4-FFF2-40B4-BE49-F238E27FC236}">
                <a16:creationId xmlns:a16="http://schemas.microsoft.com/office/drawing/2014/main" id="{27645D8E-35D5-76BE-D4FE-70A4DC16D8C1}"/>
              </a:ext>
            </a:extLst>
          </p:cNvPr>
          <p:cNvPicPr>
            <a:picLocks noGrp="1" noChangeAspect="1"/>
          </p:cNvPicPr>
          <p:nvPr>
            <p:ph type="pic" sz="quarter" idx="10"/>
          </p:nvPr>
        </p:nvPicPr>
        <p:blipFill rotWithShape="1">
          <a:blip r:embed="rId3"/>
          <a:srcRect t="-32454" b="-32454"/>
          <a:stretch>
            <a:fillRect/>
          </a:stretch>
        </p:blipFill>
        <p:spPr>
          <a:xfrm>
            <a:off x="5938092" y="0"/>
            <a:ext cx="6096000" cy="6858000"/>
          </a:xfrm>
        </p:spPr>
      </p:pic>
      <p:sp>
        <p:nvSpPr>
          <p:cNvPr id="5" name="Picture Placeholder 4">
            <a:extLst>
              <a:ext uri="{FF2B5EF4-FFF2-40B4-BE49-F238E27FC236}">
                <a16:creationId xmlns:a16="http://schemas.microsoft.com/office/drawing/2014/main" id="{3D10BC6E-37C3-F408-CBA5-622EA329E765}"/>
              </a:ext>
            </a:extLst>
          </p:cNvPr>
          <p:cNvSpPr>
            <a:spLocks noGrp="1"/>
          </p:cNvSpPr>
          <p:nvPr>
            <p:ph type="pic" sz="quarter" idx="24"/>
          </p:nvPr>
        </p:nvSpPr>
        <p:spPr>
          <a:xfrm>
            <a:off x="5938092" y="6282996"/>
            <a:ext cx="6096000" cy="457885"/>
          </a:xfrm>
        </p:spPr>
        <p:txBody>
          <a:bodyPr/>
          <a:lstStyle/>
          <a:p>
            <a:endParaRPr lang="en-GB" dirty="0"/>
          </a:p>
        </p:txBody>
      </p:sp>
      <p:sp>
        <p:nvSpPr>
          <p:cNvPr id="29" name="Content Placeholder 2">
            <a:extLst>
              <a:ext uri="{FF2B5EF4-FFF2-40B4-BE49-F238E27FC236}">
                <a16:creationId xmlns:a16="http://schemas.microsoft.com/office/drawing/2014/main" id="{30F38DE7-9717-CB4E-267A-E7790CB80C04}"/>
              </a:ext>
            </a:extLst>
          </p:cNvPr>
          <p:cNvSpPr>
            <a:spLocks noGrp="1"/>
          </p:cNvSpPr>
          <p:nvPr>
            <p:ph idx="1"/>
          </p:nvPr>
        </p:nvSpPr>
        <p:spPr>
          <a:xfrm>
            <a:off x="382588" y="1411288"/>
            <a:ext cx="5324475" cy="5238163"/>
          </a:xfrm>
        </p:spPr>
        <p:txBody>
          <a:bodyPr/>
          <a:lstStyle/>
          <a:p>
            <a:r>
              <a:rPr lang="en-GB" sz="2400" dirty="0"/>
              <a:t>To start: </a:t>
            </a:r>
          </a:p>
          <a:p>
            <a:r>
              <a:rPr lang="en-GB" sz="2200" dirty="0"/>
              <a:t>In your browser search for: </a:t>
            </a:r>
            <a:r>
              <a:rPr lang="en-GB" sz="2200" dirty="0">
                <a:hlinkClick r:id="rId4"/>
              </a:rPr>
              <a:t>https://historicengland.org.uk/images-books/archive/collections/aerial-photos/</a:t>
            </a:r>
            <a:endParaRPr lang="en-GB" sz="2200" dirty="0"/>
          </a:p>
          <a:p>
            <a:r>
              <a:rPr lang="en-GB" sz="2200" dirty="0"/>
              <a:t>You will see the main Historic England website banner. Scroll down to find the search map.</a:t>
            </a:r>
          </a:p>
          <a:p>
            <a:r>
              <a:rPr lang="en-GB" sz="2200" dirty="0"/>
              <a:t>In this guide, it is assumed you already know how to search for a photo of your location. </a:t>
            </a:r>
          </a:p>
          <a:p>
            <a:r>
              <a:rPr lang="en-GB" sz="2200" dirty="0"/>
              <a:t>If not, we suggest using the Guides mentioned on the previous slide.</a:t>
            </a:r>
          </a:p>
          <a:p>
            <a:endParaRPr lang="en-GB" sz="2400" dirty="0"/>
          </a:p>
          <a:p>
            <a:endParaRPr lang="en-GB" sz="2400" dirty="0"/>
          </a:p>
        </p:txBody>
      </p:sp>
      <p:sp>
        <p:nvSpPr>
          <p:cNvPr id="4" name="TextBox 3">
            <a:extLst>
              <a:ext uri="{FF2B5EF4-FFF2-40B4-BE49-F238E27FC236}">
                <a16:creationId xmlns:a16="http://schemas.microsoft.com/office/drawing/2014/main" id="{59D95CA6-374D-B4A4-DCCE-722FF4390973}"/>
              </a:ext>
            </a:extLst>
          </p:cNvPr>
          <p:cNvSpPr txBox="1"/>
          <p:nvPr/>
        </p:nvSpPr>
        <p:spPr>
          <a:xfrm>
            <a:off x="6475416" y="6374426"/>
            <a:ext cx="5558676" cy="275026"/>
          </a:xfrm>
          <a:prstGeom prst="rect">
            <a:avLst/>
          </a:prstGeom>
          <a:noFill/>
        </p:spPr>
        <p:txBody>
          <a:bodyPr wrap="square">
            <a:spAutoFit/>
          </a:bodyPr>
          <a:lstStyle/>
          <a:p>
            <a:r>
              <a:rPr lang="en-GB" sz="1200" dirty="0">
                <a:solidFill>
                  <a:schemeClr val="bg1"/>
                </a:solidFill>
                <a:hlinkClick r:id="rId4">
                  <a:extLst>
                    <a:ext uri="{A12FA001-AC4F-418D-AE19-62706E023703}">
                      <ahyp:hlinkClr xmlns:ahyp="http://schemas.microsoft.com/office/drawing/2018/hyperlinkcolor" val="tx"/>
                    </a:ext>
                  </a:extLst>
                </a:hlinkClick>
              </a:rPr>
              <a:t>https://historicengland.org.uk/images-books/archive/collections/aerial-photos/</a:t>
            </a:r>
            <a:endParaRPr lang="en-GB" sz="1200" dirty="0">
              <a:solidFill>
                <a:schemeClr val="bg1"/>
              </a:solidFill>
            </a:endParaRPr>
          </a:p>
        </p:txBody>
      </p:sp>
    </p:spTree>
    <p:extLst>
      <p:ext uri="{BB962C8B-B14F-4D97-AF65-F5344CB8AC3E}">
        <p14:creationId xmlns:p14="http://schemas.microsoft.com/office/powerpoint/2010/main" val="4145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 calcmode="lin" valueType="num">
                                      <p:cBhvr additive="base">
                                        <p:cTn id="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3" end="3"/>
                                            </p:txEl>
                                          </p:spTgt>
                                        </p:tgtEl>
                                        <p:attrNameLst>
                                          <p:attrName>style.visibility</p:attrName>
                                        </p:attrNameLst>
                                      </p:cBhvr>
                                      <p:to>
                                        <p:strVal val="visible"/>
                                      </p:to>
                                    </p:set>
                                    <p:anim calcmode="lin" valueType="num">
                                      <p:cBhvr additive="base">
                                        <p:cTn id="13"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anim calcmode="lin" valueType="num">
                                      <p:cBhvr additive="base">
                                        <p:cTn id="19"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BD17-C7BD-64E6-413E-C93F6B56E229}"/>
              </a:ext>
            </a:extLst>
          </p:cNvPr>
          <p:cNvSpPr>
            <a:spLocks noGrp="1"/>
          </p:cNvSpPr>
          <p:nvPr>
            <p:ph type="title"/>
          </p:nvPr>
        </p:nvSpPr>
        <p:spPr/>
        <p:txBody>
          <a:bodyPr>
            <a:noAutofit/>
          </a:bodyPr>
          <a:lstStyle/>
          <a:p>
            <a:r>
              <a:rPr lang="en-GB" dirty="0"/>
              <a:t>The importance  of orientating aerial photos </a:t>
            </a:r>
          </a:p>
        </p:txBody>
      </p:sp>
      <p:sp>
        <p:nvSpPr>
          <p:cNvPr id="3" name="Content Placeholder 2">
            <a:extLst>
              <a:ext uri="{FF2B5EF4-FFF2-40B4-BE49-F238E27FC236}">
                <a16:creationId xmlns:a16="http://schemas.microsoft.com/office/drawing/2014/main" id="{906F3B30-6AEB-0D09-38C9-DB2C98F11EAE}"/>
              </a:ext>
            </a:extLst>
          </p:cNvPr>
          <p:cNvSpPr>
            <a:spLocks noGrp="1"/>
          </p:cNvSpPr>
          <p:nvPr>
            <p:ph idx="1"/>
          </p:nvPr>
        </p:nvSpPr>
        <p:spPr>
          <a:xfrm>
            <a:off x="210207" y="1411704"/>
            <a:ext cx="5797509" cy="5179219"/>
          </a:xfrm>
        </p:spPr>
        <p:txBody>
          <a:bodyPr/>
          <a:lstStyle/>
          <a:p>
            <a:r>
              <a:rPr lang="en-GB" sz="2200" dirty="0"/>
              <a:t>Sometimes, it can be difficult to orientate photos on Aerial Photo Explorer, especially if they are oblique, or verticals that are not taken from an angle that conveniently aligns exactly with a map of the same area. </a:t>
            </a:r>
          </a:p>
          <a:p>
            <a:r>
              <a:rPr lang="en-GB" sz="2200" dirty="0"/>
              <a:t>If we can orientate the photos correctly, we can identify specific buildings and details more confidently and make more observations about change and continuity. </a:t>
            </a:r>
          </a:p>
          <a:p>
            <a:r>
              <a:rPr lang="en-GB" sz="2200" dirty="0"/>
              <a:t>Using maps helps us to do this. </a:t>
            </a:r>
          </a:p>
          <a:p>
            <a:r>
              <a:rPr lang="en-GB" sz="2200" dirty="0"/>
              <a:t>We shall use this photo of Middlesbrough Town Hall, 1932, as an example. </a:t>
            </a:r>
          </a:p>
          <a:p>
            <a:r>
              <a:rPr lang="en-GB" sz="2200" dirty="0"/>
              <a:t>To help us, we will also open a second tab to view a Google map of the same area. </a:t>
            </a:r>
          </a:p>
        </p:txBody>
      </p:sp>
      <p:pic>
        <p:nvPicPr>
          <p:cNvPr id="12" name="Picture Placeholder 11" descr="A black and white oblique aerial view of a town.">
            <a:extLst>
              <a:ext uri="{FF2B5EF4-FFF2-40B4-BE49-F238E27FC236}">
                <a16:creationId xmlns:a16="http://schemas.microsoft.com/office/drawing/2014/main" id="{43AB14DC-046A-8A1D-2FF6-5CCC43E58A0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894" b="-22894"/>
          <a:stretch>
            <a:fillRect/>
          </a:stretch>
        </p:blipFill>
        <p:spPr/>
      </p:pic>
      <p:sp>
        <p:nvSpPr>
          <p:cNvPr id="13" name="Text Placeholder 5">
            <a:extLst>
              <a:ext uri="{FF2B5EF4-FFF2-40B4-BE49-F238E27FC236}">
                <a16:creationId xmlns:a16="http://schemas.microsoft.com/office/drawing/2014/main" id="{D402FA50-EFE4-5278-D577-E00E82526C39}"/>
              </a:ext>
            </a:extLst>
          </p:cNvPr>
          <p:cNvSpPr>
            <a:spLocks noGrp="1"/>
          </p:cNvSpPr>
          <p:nvPr>
            <p:ph type="body" sz="quarter" idx="23"/>
          </p:nvPr>
        </p:nvSpPr>
        <p:spPr>
          <a:xfrm>
            <a:off x="5297086" y="6184891"/>
            <a:ext cx="4455268" cy="474590"/>
          </a:xfrm>
        </p:spPr>
        <p:txBody>
          <a:bodyPr/>
          <a:lstStyle/>
          <a:p>
            <a:pPr>
              <a:spcBef>
                <a:spcPts val="0"/>
              </a:spcBef>
            </a:pPr>
            <a:r>
              <a:rPr lang="en-GB" sz="1200" b="0" dirty="0"/>
              <a:t>Middlesbrough Town Hall, July 1932 </a:t>
            </a:r>
          </a:p>
          <a:p>
            <a:pPr>
              <a:spcBef>
                <a:spcPts val="0"/>
              </a:spcBef>
            </a:pPr>
            <a:r>
              <a:rPr lang="en-GB" sz="1200" b="0" dirty="0"/>
              <a:t> Aerial Photo - EPW038954  Flight: AFL193207 </a:t>
            </a:r>
          </a:p>
          <a:p>
            <a:pPr>
              <a:spcBef>
                <a:spcPts val="0"/>
              </a:spcBef>
            </a:pPr>
            <a:r>
              <a:rPr lang="en-GB" sz="1200" b="0" dirty="0"/>
              <a:t>© Historic England </a:t>
            </a:r>
          </a:p>
        </p:txBody>
      </p:sp>
      <p:sp>
        <p:nvSpPr>
          <p:cNvPr id="4" name="Picture Placeholder 4">
            <a:extLst>
              <a:ext uri="{FF2B5EF4-FFF2-40B4-BE49-F238E27FC236}">
                <a16:creationId xmlns:a16="http://schemas.microsoft.com/office/drawing/2014/main" id="{9D3153AD-7A32-2957-123D-8BDD403DF98D}"/>
              </a:ext>
            </a:extLst>
          </p:cNvPr>
          <p:cNvSpPr>
            <a:spLocks noGrp="1"/>
          </p:cNvSpPr>
          <p:nvPr>
            <p:ph type="pic" sz="quarter" idx="24"/>
          </p:nvPr>
        </p:nvSpPr>
        <p:spPr>
          <a:xfrm>
            <a:off x="7147748" y="6258051"/>
            <a:ext cx="4038495" cy="457885"/>
          </a:xfrm>
        </p:spPr>
        <p:txBody>
          <a:bodyPr/>
          <a:lstStyle/>
          <a:p>
            <a:endParaRPr lang="en-GB" dirty="0"/>
          </a:p>
        </p:txBody>
      </p:sp>
      <p:sp>
        <p:nvSpPr>
          <p:cNvPr id="6" name="TextBox 5">
            <a:extLst>
              <a:ext uri="{FF2B5EF4-FFF2-40B4-BE49-F238E27FC236}">
                <a16:creationId xmlns:a16="http://schemas.microsoft.com/office/drawing/2014/main" id="{A4294E9A-8281-D8A5-D7A5-0488F6A34B92}"/>
              </a:ext>
            </a:extLst>
          </p:cNvPr>
          <p:cNvSpPr txBox="1"/>
          <p:nvPr/>
        </p:nvSpPr>
        <p:spPr>
          <a:xfrm>
            <a:off x="7664165" y="6337413"/>
            <a:ext cx="3610362" cy="307777"/>
          </a:xfrm>
          <a:prstGeom prst="rect">
            <a:avLst/>
          </a:prstGeom>
          <a:noFill/>
        </p:spPr>
        <p:txBody>
          <a:bodyPr wrap="square">
            <a:spAutoFit/>
          </a:bodyPr>
          <a:lstStyle/>
          <a:p>
            <a:r>
              <a:rPr lang="en-GB" sz="1400" b="1" dirty="0">
                <a:solidFill>
                  <a:schemeClr val="bg1"/>
                </a:solidFill>
              </a:rPr>
              <a:t>Middlesbrough Town Hall, July 1932 </a:t>
            </a:r>
          </a:p>
        </p:txBody>
      </p:sp>
    </p:spTree>
    <p:extLst>
      <p:ext uri="{BB962C8B-B14F-4D97-AF65-F5344CB8AC3E}">
        <p14:creationId xmlns:p14="http://schemas.microsoft.com/office/powerpoint/2010/main" val="7635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E50BCD1-BB46-90EE-0F30-CAC24E8F361F}"/>
              </a:ext>
            </a:extLst>
          </p:cNvPr>
          <p:cNvSpPr>
            <a:spLocks noGrp="1"/>
          </p:cNvSpPr>
          <p:nvPr>
            <p:ph type="title"/>
          </p:nvPr>
        </p:nvSpPr>
        <p:spPr/>
        <p:txBody>
          <a:bodyPr>
            <a:noAutofit/>
          </a:bodyPr>
          <a:lstStyle/>
          <a:p>
            <a:r>
              <a:rPr lang="en-GB" dirty="0"/>
              <a:t>How to open a map on Google Maps</a:t>
            </a:r>
          </a:p>
        </p:txBody>
      </p:sp>
      <p:pic>
        <p:nvPicPr>
          <p:cNvPr id="39" name="Content Placeholder 38" descr="A screenshot of a Google browser search page.">
            <a:extLst>
              <a:ext uri="{FF2B5EF4-FFF2-40B4-BE49-F238E27FC236}">
                <a16:creationId xmlns:a16="http://schemas.microsoft.com/office/drawing/2014/main" id="{668572EC-551D-7704-5121-60FF47E5A8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7" y="2093025"/>
            <a:ext cx="5324475" cy="2312803"/>
          </a:xfrm>
        </p:spPr>
      </p:pic>
      <p:pic>
        <p:nvPicPr>
          <p:cNvPr id="41" name="Picture Placeholder 40" descr="A screenshot of a Google map satellite view of a town. ">
            <a:extLst>
              <a:ext uri="{FF2B5EF4-FFF2-40B4-BE49-F238E27FC236}">
                <a16:creationId xmlns:a16="http://schemas.microsoft.com/office/drawing/2014/main" id="{D51137F5-B959-FE5D-0331-5EA36FAB14F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53724" b="-53724"/>
          <a:stretch>
            <a:fillRect/>
          </a:stretch>
        </p:blipFill>
        <p:spPr>
          <a:xfrm>
            <a:off x="6096000" y="0"/>
            <a:ext cx="6096000" cy="5943600"/>
          </a:xfrm>
        </p:spPr>
      </p:pic>
      <p:sp>
        <p:nvSpPr>
          <p:cNvPr id="37" name="Text Placeholder">
            <a:extLst>
              <a:ext uri="{FF2B5EF4-FFF2-40B4-BE49-F238E27FC236}">
                <a16:creationId xmlns:a16="http://schemas.microsoft.com/office/drawing/2014/main" id="{652554D3-5C2A-C35A-CFE8-0C35800A82CC}"/>
              </a:ext>
            </a:extLst>
          </p:cNvPr>
          <p:cNvSpPr txBox="1">
            <a:spLocks/>
          </p:cNvSpPr>
          <p:nvPr/>
        </p:nvSpPr>
        <p:spPr>
          <a:xfrm>
            <a:off x="493985" y="4860370"/>
            <a:ext cx="11477297" cy="17578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pPr>
            <a:r>
              <a:rPr lang="en-GB" sz="2200" b="0" dirty="0"/>
              <a:t>First, On your Google browser click on the 9-dot square icon in the top right of your screen.</a:t>
            </a:r>
          </a:p>
          <a:p>
            <a:pPr algn="l">
              <a:spcBef>
                <a:spcPts val="600"/>
              </a:spcBef>
            </a:pPr>
            <a:r>
              <a:rPr lang="en-GB" sz="2200" b="0" dirty="0"/>
              <a:t>Then click the Maps icon to open the maps app.</a:t>
            </a:r>
          </a:p>
          <a:p>
            <a:pPr algn="l">
              <a:spcBef>
                <a:spcPts val="600"/>
              </a:spcBef>
            </a:pPr>
            <a:r>
              <a:rPr lang="en-GB" sz="2200" b="0" dirty="0"/>
              <a:t>Then, in the top-left corner search for your place – in this example Middlesbrough.</a:t>
            </a:r>
          </a:p>
          <a:p>
            <a:pPr algn="l">
              <a:spcBef>
                <a:spcPts val="600"/>
              </a:spcBef>
            </a:pPr>
            <a:r>
              <a:rPr lang="en-GB" sz="2200" b="0" dirty="0"/>
              <a:t>A large satellite view of Middlesbrough will appear. </a:t>
            </a:r>
          </a:p>
        </p:txBody>
      </p:sp>
      <p:sp>
        <p:nvSpPr>
          <p:cNvPr id="42" name="Oval 41">
            <a:extLst>
              <a:ext uri="{FF2B5EF4-FFF2-40B4-BE49-F238E27FC236}">
                <a16:creationId xmlns:a16="http://schemas.microsoft.com/office/drawing/2014/main" id="{E3B30321-080A-A694-2D1B-3E430B039E30}"/>
              </a:ext>
              <a:ext uri="{C183D7F6-B498-43B3-948B-1728B52AA6E4}">
                <adec:decorative xmlns:adec="http://schemas.microsoft.com/office/drawing/2017/decorative" val="1"/>
              </a:ext>
            </a:extLst>
          </p:cNvPr>
          <p:cNvSpPr/>
          <p:nvPr/>
        </p:nvSpPr>
        <p:spPr>
          <a:xfrm>
            <a:off x="5160747" y="1958987"/>
            <a:ext cx="762977" cy="60667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3" name="Arrow" descr="Arrow">
            <a:extLst>
              <a:ext uri="{FF2B5EF4-FFF2-40B4-BE49-F238E27FC236}">
                <a16:creationId xmlns:a16="http://schemas.microsoft.com/office/drawing/2014/main" id="{871EE1CC-834A-6246-2D6F-680D53A002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798938">
            <a:off x="3380425" y="4198810"/>
            <a:ext cx="2433751" cy="326403"/>
          </a:xfrm>
          <a:prstGeom prst="rect">
            <a:avLst/>
          </a:prstGeom>
        </p:spPr>
      </p:pic>
      <p:sp>
        <p:nvSpPr>
          <p:cNvPr id="44" name="Oval 43">
            <a:extLst>
              <a:ext uri="{FF2B5EF4-FFF2-40B4-BE49-F238E27FC236}">
                <a16:creationId xmlns:a16="http://schemas.microsoft.com/office/drawing/2014/main" id="{DA0A1FA8-0A53-20A5-5853-B6CA1A5CFDA8}"/>
              </a:ext>
              <a:ext uri="{C183D7F6-B498-43B3-948B-1728B52AA6E4}">
                <adec:decorative xmlns:adec="http://schemas.microsoft.com/office/drawing/2017/decorative" val="1"/>
              </a:ext>
            </a:extLst>
          </p:cNvPr>
          <p:cNvSpPr/>
          <p:nvPr/>
        </p:nvSpPr>
        <p:spPr>
          <a:xfrm>
            <a:off x="6159680" y="1228615"/>
            <a:ext cx="990150" cy="78959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6" name="Arrow" descr="Arrow">
            <a:extLst>
              <a:ext uri="{FF2B5EF4-FFF2-40B4-BE49-F238E27FC236}">
                <a16:creationId xmlns:a16="http://schemas.microsoft.com/office/drawing/2014/main" id="{1E3599A8-923E-E78F-693C-DEA6D82D63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973780">
            <a:off x="2787341" y="3479341"/>
            <a:ext cx="2988456" cy="326403"/>
          </a:xfrm>
          <a:prstGeom prst="rect">
            <a:avLst/>
          </a:prstGeom>
        </p:spPr>
      </p:pic>
      <p:sp>
        <p:nvSpPr>
          <p:cNvPr id="48" name="Oval 47">
            <a:extLst>
              <a:ext uri="{FF2B5EF4-FFF2-40B4-BE49-F238E27FC236}">
                <a16:creationId xmlns:a16="http://schemas.microsoft.com/office/drawing/2014/main" id="{0EF76A7A-FD7E-EAF8-2FA6-CA1DB2B5A834}"/>
              </a:ext>
              <a:ext uri="{C183D7F6-B498-43B3-948B-1728B52AA6E4}">
                <adec:decorative xmlns:adec="http://schemas.microsoft.com/office/drawing/2017/decorative" val="1"/>
              </a:ext>
            </a:extLst>
          </p:cNvPr>
          <p:cNvSpPr/>
          <p:nvPr/>
        </p:nvSpPr>
        <p:spPr>
          <a:xfrm>
            <a:off x="5117458" y="2852588"/>
            <a:ext cx="762977" cy="576411"/>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9" name="Arrow" descr="Arrow">
            <a:extLst>
              <a:ext uri="{FF2B5EF4-FFF2-40B4-BE49-F238E27FC236}">
                <a16:creationId xmlns:a16="http://schemas.microsoft.com/office/drawing/2014/main" id="{DF343F3C-AD17-FD7E-2FF5-BB4D27B9E1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304263" flipV="1">
            <a:off x="5901247" y="3750089"/>
            <a:ext cx="3864269" cy="377589"/>
          </a:xfrm>
          <a:prstGeom prst="rect">
            <a:avLst/>
          </a:prstGeom>
        </p:spPr>
      </p:pic>
    </p:spTree>
    <p:extLst>
      <p:ext uri="{BB962C8B-B14F-4D97-AF65-F5344CB8AC3E}">
        <p14:creationId xmlns:p14="http://schemas.microsoft.com/office/powerpoint/2010/main" val="34246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anim calcmode="lin" valueType="num">
                                      <p:cBhvr additive="base">
                                        <p:cTn id="25"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xEl>
                                              <p:pRg st="2" end="2"/>
                                            </p:txEl>
                                          </p:spTgt>
                                        </p:tgtEl>
                                        <p:attrNameLst>
                                          <p:attrName>style.visibility</p:attrName>
                                        </p:attrNameLst>
                                      </p:cBhvr>
                                      <p:to>
                                        <p:strVal val="visible"/>
                                      </p:to>
                                    </p:set>
                                    <p:anim calcmode="lin" valueType="num">
                                      <p:cBhvr additive="base">
                                        <p:cTn id="43"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7">
                                            <p:txEl>
                                              <p:pRg st="3" end="3"/>
                                            </p:txEl>
                                          </p:spTgt>
                                        </p:tgtEl>
                                        <p:attrNameLst>
                                          <p:attrName>style.visibility</p:attrName>
                                        </p:attrNameLst>
                                      </p:cBhvr>
                                      <p:to>
                                        <p:strVal val="visible"/>
                                      </p:to>
                                    </p:set>
                                    <p:anim calcmode="lin" valueType="num">
                                      <p:cBhvr additive="base">
                                        <p:cTn id="61" dur="500" fill="hold"/>
                                        <p:tgtEl>
                                          <p:spTgt spid="3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0053-60C1-A5F3-7856-D4A8BD86EA75}"/>
              </a:ext>
            </a:extLst>
          </p:cNvPr>
          <p:cNvSpPr>
            <a:spLocks noGrp="1"/>
          </p:cNvSpPr>
          <p:nvPr>
            <p:ph type="title"/>
          </p:nvPr>
        </p:nvSpPr>
        <p:spPr/>
        <p:txBody>
          <a:bodyPr>
            <a:noAutofit/>
          </a:bodyPr>
          <a:lstStyle/>
          <a:p>
            <a:r>
              <a:rPr lang="en-GB" dirty="0"/>
              <a:t>Google Maps: Zoom into your area of interest</a:t>
            </a:r>
          </a:p>
        </p:txBody>
      </p:sp>
      <p:sp>
        <p:nvSpPr>
          <p:cNvPr id="3" name="Content Placeholder 2">
            <a:extLst>
              <a:ext uri="{FF2B5EF4-FFF2-40B4-BE49-F238E27FC236}">
                <a16:creationId xmlns:a16="http://schemas.microsoft.com/office/drawing/2014/main" id="{7470F946-11A2-53CF-2D2F-4FB1E81D6AE3}"/>
              </a:ext>
            </a:extLst>
          </p:cNvPr>
          <p:cNvSpPr>
            <a:spLocks noGrp="1"/>
          </p:cNvSpPr>
          <p:nvPr>
            <p:ph idx="1"/>
          </p:nvPr>
        </p:nvSpPr>
        <p:spPr>
          <a:xfrm>
            <a:off x="381886" y="1411704"/>
            <a:ext cx="5556206" cy="4981601"/>
          </a:xfrm>
        </p:spPr>
        <p:txBody>
          <a:bodyPr/>
          <a:lstStyle/>
          <a:p>
            <a:r>
              <a:rPr lang="en-GB" sz="2400" dirty="0"/>
              <a:t>Once you have the map of your general area, zoom in to the particular area you want to be looking at, to help orientate and interpret the photo. </a:t>
            </a:r>
          </a:p>
          <a:p>
            <a:r>
              <a:rPr lang="en-GB" sz="2400" dirty="0"/>
              <a:t>Zoom in, using the left-hand button on your mouse or the + and - icons in the bottom right of the screen. </a:t>
            </a:r>
          </a:p>
          <a:p>
            <a:r>
              <a:rPr lang="en-GB" sz="2400" dirty="0"/>
              <a:t>In this example we want the area including, and around, Middlesbrough Town Hall. </a:t>
            </a:r>
          </a:p>
          <a:p>
            <a:endParaRPr lang="en-GB" dirty="0"/>
          </a:p>
        </p:txBody>
      </p:sp>
      <p:pic>
        <p:nvPicPr>
          <p:cNvPr id="8" name="Picture Placeholder 7" descr="A screenshot of a Google satellite view of streets in a town. &#10;">
            <a:extLst>
              <a:ext uri="{FF2B5EF4-FFF2-40B4-BE49-F238E27FC236}">
                <a16:creationId xmlns:a16="http://schemas.microsoft.com/office/drawing/2014/main" id="{54846E84-24D1-6B8B-0207-D622CC0A242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1443" b="-41443"/>
          <a:stretch>
            <a:fillRect/>
          </a:stretch>
        </p:blipFill>
        <p:spPr/>
      </p:pic>
      <p:sp>
        <p:nvSpPr>
          <p:cNvPr id="9" name="Oval 8">
            <a:extLst>
              <a:ext uri="{FF2B5EF4-FFF2-40B4-BE49-F238E27FC236}">
                <a16:creationId xmlns:a16="http://schemas.microsoft.com/office/drawing/2014/main" id="{8513C78C-71AC-F59F-98F7-B9F69F482249}"/>
              </a:ext>
              <a:ext uri="{C183D7F6-B498-43B3-948B-1728B52AA6E4}">
                <adec:decorative xmlns:adec="http://schemas.microsoft.com/office/drawing/2017/decorative" val="1"/>
              </a:ext>
            </a:extLst>
          </p:cNvPr>
          <p:cNvSpPr/>
          <p:nvPr/>
        </p:nvSpPr>
        <p:spPr>
          <a:xfrm>
            <a:off x="8280310" y="2281646"/>
            <a:ext cx="1388984" cy="942794"/>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775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8F05-368F-B0D1-272E-3AB602A15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B60BF-6BED-7F99-8AD7-003FA49DFD93}"/>
              </a:ext>
            </a:extLst>
          </p:cNvPr>
          <p:cNvSpPr>
            <a:spLocks noGrp="1"/>
          </p:cNvSpPr>
          <p:nvPr>
            <p:ph type="title"/>
          </p:nvPr>
        </p:nvSpPr>
        <p:spPr/>
        <p:txBody>
          <a:bodyPr>
            <a:normAutofit/>
          </a:bodyPr>
          <a:lstStyle/>
          <a:p>
            <a:r>
              <a:rPr lang="en-GB" dirty="0"/>
              <a:t>Comparing the two images</a:t>
            </a:r>
          </a:p>
        </p:txBody>
      </p:sp>
      <p:sp>
        <p:nvSpPr>
          <p:cNvPr id="59" name="TextBox 58">
            <a:extLst>
              <a:ext uri="{FF2B5EF4-FFF2-40B4-BE49-F238E27FC236}">
                <a16:creationId xmlns:a16="http://schemas.microsoft.com/office/drawing/2014/main" id="{14B05356-1BDB-5DC8-6C30-30B0305D500E}"/>
              </a:ext>
            </a:extLst>
          </p:cNvPr>
          <p:cNvSpPr txBox="1"/>
          <p:nvPr/>
        </p:nvSpPr>
        <p:spPr>
          <a:xfrm>
            <a:off x="357187" y="1086731"/>
            <a:ext cx="5580803" cy="1169551"/>
          </a:xfrm>
          <a:prstGeom prst="rect">
            <a:avLst/>
          </a:prstGeom>
          <a:noFill/>
        </p:spPr>
        <p:txBody>
          <a:bodyPr wrap="square">
            <a:spAutoFit/>
          </a:bodyPr>
          <a:lstStyle/>
          <a:p>
            <a:r>
              <a:rPr kumimoji="0" lang="en-GB" sz="2350" b="0" i="0" u="none" strike="noStrike" kern="1200" cap="none" spc="0" normalizeH="0" baseline="0" noProof="0" dirty="0">
                <a:ln>
                  <a:noFill/>
                </a:ln>
                <a:solidFill>
                  <a:srgbClr val="000000"/>
                </a:solidFill>
                <a:effectLst/>
                <a:uLnTx/>
                <a:uFillTx/>
                <a:latin typeface="Arial" panose="020B0604020202020204"/>
                <a:ea typeface="+mn-ea"/>
                <a:cs typeface="+mn-cs"/>
              </a:rPr>
              <a:t>Now you have the map of the same area in the photo, compare the two images, looking for similarities and markers.</a:t>
            </a:r>
            <a:endParaRPr lang="en-GB" sz="2350" dirty="0"/>
          </a:p>
        </p:txBody>
      </p:sp>
      <p:pic>
        <p:nvPicPr>
          <p:cNvPr id="10" name="Content Placeholder 9" descr="A screenshot of a Google satellite map view of streets in a town.">
            <a:extLst>
              <a:ext uri="{FF2B5EF4-FFF2-40B4-BE49-F238E27FC236}">
                <a16:creationId xmlns:a16="http://schemas.microsoft.com/office/drawing/2014/main" id="{DA6C7EFC-AF64-1F83-2C0D-18304AE5AE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7" y="2364899"/>
            <a:ext cx="5580803" cy="3433000"/>
          </a:xfrm>
        </p:spPr>
      </p:pic>
      <p:pic>
        <p:nvPicPr>
          <p:cNvPr id="8" name="Picture Placeholder 7" descr="A black and white oblique aerial view of a town.">
            <a:extLst>
              <a:ext uri="{FF2B5EF4-FFF2-40B4-BE49-F238E27FC236}">
                <a16:creationId xmlns:a16="http://schemas.microsoft.com/office/drawing/2014/main" id="{DBE5E5BB-166A-5151-3F0B-4D6790D1240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894" b="-22894"/>
          <a:stretch>
            <a:fillRect/>
          </a:stretch>
        </p:blipFill>
        <p:spPr/>
      </p:pic>
      <p:sp>
        <p:nvSpPr>
          <p:cNvPr id="3" name="Oval 2">
            <a:extLst>
              <a:ext uri="{FF2B5EF4-FFF2-40B4-BE49-F238E27FC236}">
                <a16:creationId xmlns:a16="http://schemas.microsoft.com/office/drawing/2014/main" id="{90B6085A-4099-CA53-5942-B78BAFF01E83}"/>
              </a:ext>
              <a:ext uri="{C183D7F6-B498-43B3-948B-1728B52AA6E4}">
                <adec:decorative xmlns:adec="http://schemas.microsoft.com/office/drawing/2017/decorative" val="1"/>
              </a:ext>
            </a:extLst>
          </p:cNvPr>
          <p:cNvSpPr/>
          <p:nvPr/>
        </p:nvSpPr>
        <p:spPr>
          <a:xfrm rot="16482265">
            <a:off x="2442145" y="3426589"/>
            <a:ext cx="1729397" cy="105008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C539B290-C067-F6D5-FC7B-983BEE5F5174}"/>
              </a:ext>
              <a:ext uri="{C183D7F6-B498-43B3-948B-1728B52AA6E4}">
                <adec:decorative xmlns:adec="http://schemas.microsoft.com/office/drawing/2017/decorative" val="1"/>
              </a:ext>
            </a:extLst>
          </p:cNvPr>
          <p:cNvSpPr/>
          <p:nvPr/>
        </p:nvSpPr>
        <p:spPr>
          <a:xfrm rot="14492786">
            <a:off x="7650435" y="2504384"/>
            <a:ext cx="2333796" cy="165135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Washi">
            <a:extLst>
              <a:ext uri="{FF2B5EF4-FFF2-40B4-BE49-F238E27FC236}">
                <a16:creationId xmlns:a16="http://schemas.microsoft.com/office/drawing/2014/main" id="{A6A4AF7F-DADF-43D1-348A-8AD2435E043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8167" y="5842337"/>
            <a:ext cx="11855665" cy="1015663"/>
          </a:xfrm>
          <a:prstGeom prst="rect">
            <a:avLst/>
          </a:prstGeom>
        </p:spPr>
      </p:pic>
      <p:sp>
        <p:nvSpPr>
          <p:cNvPr id="16" name="TextBox 15">
            <a:extLst>
              <a:ext uri="{FF2B5EF4-FFF2-40B4-BE49-F238E27FC236}">
                <a16:creationId xmlns:a16="http://schemas.microsoft.com/office/drawing/2014/main" id="{81357175-6CF9-FDE2-F476-090F7144E7BB}"/>
              </a:ext>
            </a:extLst>
          </p:cNvPr>
          <p:cNvSpPr txBox="1"/>
          <p:nvPr/>
        </p:nvSpPr>
        <p:spPr>
          <a:xfrm>
            <a:off x="881349" y="5996225"/>
            <a:ext cx="116411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The images look similar, with grid-like streets. We want to identify where specific buildings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First, we focus on the street patterns and buildings around Middlesbrough Town Hall. </a:t>
            </a:r>
          </a:p>
        </p:txBody>
      </p:sp>
    </p:spTree>
    <p:extLst>
      <p:ext uri="{BB962C8B-B14F-4D97-AF65-F5344CB8AC3E}">
        <p14:creationId xmlns:p14="http://schemas.microsoft.com/office/powerpoint/2010/main" val="128694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0E5E-D1F0-A601-B40D-5AD1ABF4E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FD01B-3645-5EDC-21E0-4AAA93C30B1D}"/>
              </a:ext>
            </a:extLst>
          </p:cNvPr>
          <p:cNvSpPr>
            <a:spLocks noGrp="1"/>
          </p:cNvSpPr>
          <p:nvPr>
            <p:ph type="title"/>
          </p:nvPr>
        </p:nvSpPr>
        <p:spPr/>
        <p:txBody>
          <a:bodyPr>
            <a:noAutofit/>
          </a:bodyPr>
          <a:lstStyle/>
          <a:p>
            <a:r>
              <a:rPr lang="en-GB" dirty="0"/>
              <a:t>Focus on a specific area and group of buildings  </a:t>
            </a:r>
          </a:p>
        </p:txBody>
      </p:sp>
      <p:sp>
        <p:nvSpPr>
          <p:cNvPr id="3" name="Content Placeholder 2">
            <a:extLst>
              <a:ext uri="{FF2B5EF4-FFF2-40B4-BE49-F238E27FC236}">
                <a16:creationId xmlns:a16="http://schemas.microsoft.com/office/drawing/2014/main" id="{D4EFC791-372F-2A72-256A-33A142141FD2}"/>
              </a:ext>
            </a:extLst>
          </p:cNvPr>
          <p:cNvSpPr>
            <a:spLocks noGrp="1"/>
          </p:cNvSpPr>
          <p:nvPr>
            <p:ph idx="1"/>
          </p:nvPr>
        </p:nvSpPr>
        <p:spPr>
          <a:xfrm>
            <a:off x="139840" y="1372571"/>
            <a:ext cx="5872424" cy="5259111"/>
          </a:xfrm>
        </p:spPr>
        <p:txBody>
          <a:bodyPr/>
          <a:lstStyle/>
          <a:p>
            <a:r>
              <a:rPr lang="en-GB" sz="2100" dirty="0"/>
              <a:t>We can also identify individual buildings starting with:</a:t>
            </a:r>
          </a:p>
          <a:p>
            <a:pPr>
              <a:spcBef>
                <a:spcPts val="0"/>
              </a:spcBef>
            </a:pPr>
            <a:endParaRPr lang="en-GB" sz="1400" dirty="0"/>
          </a:p>
          <a:p>
            <a:pPr marL="342900" indent="-342900">
              <a:spcBef>
                <a:spcPts val="0"/>
              </a:spcBef>
              <a:buFont typeface="Arial" panose="020B0604020202020204" pitchFamily="34" charset="0"/>
              <a:buChar char="•"/>
            </a:pPr>
            <a:r>
              <a:rPr lang="en-GB" sz="2100" dirty="0"/>
              <a:t>the Town Hall itself</a:t>
            </a:r>
          </a:p>
          <a:p>
            <a:pPr marL="342900" indent="-342900">
              <a:spcBef>
                <a:spcPts val="0"/>
              </a:spcBef>
              <a:buFont typeface="Arial" panose="020B0604020202020204" pitchFamily="34" charset="0"/>
              <a:buChar char="•"/>
            </a:pPr>
            <a:r>
              <a:rPr lang="en-GB" sz="2100" dirty="0"/>
              <a:t>The Empire Theatre</a:t>
            </a:r>
          </a:p>
          <a:p>
            <a:pPr marL="342900" indent="-342900">
              <a:spcBef>
                <a:spcPts val="0"/>
              </a:spcBef>
              <a:buFont typeface="Arial" panose="020B0604020202020204" pitchFamily="34" charset="0"/>
              <a:buChar char="•"/>
            </a:pPr>
            <a:r>
              <a:rPr lang="en-GB" sz="2100" dirty="0"/>
              <a:t>Victoria Square</a:t>
            </a:r>
          </a:p>
          <a:p>
            <a:pPr marL="342900" indent="-342900">
              <a:spcBef>
                <a:spcPts val="0"/>
              </a:spcBef>
              <a:buFont typeface="Arial" panose="020B0604020202020204" pitchFamily="34" charset="0"/>
              <a:buChar char="•"/>
            </a:pPr>
            <a:r>
              <a:rPr lang="en-GB" sz="2100" dirty="0"/>
              <a:t>The Hugh Bell School</a:t>
            </a:r>
          </a:p>
          <a:p>
            <a:pPr marL="342900" indent="-342900">
              <a:spcBef>
                <a:spcPts val="0"/>
              </a:spcBef>
              <a:buFont typeface="Arial" panose="020B0604020202020204" pitchFamily="34" charset="0"/>
              <a:buChar char="•"/>
            </a:pPr>
            <a:r>
              <a:rPr lang="en-GB" sz="2100" dirty="0"/>
              <a:t>Constantine Technical school building</a:t>
            </a:r>
          </a:p>
          <a:p>
            <a:pPr indent="-342900">
              <a:spcBef>
                <a:spcPts val="0"/>
              </a:spcBef>
              <a:buFont typeface="Arial" panose="020B0604020202020204" pitchFamily="34" charset="0"/>
              <a:buChar char="•"/>
            </a:pPr>
            <a:r>
              <a:rPr lang="en-GB" sz="2100" dirty="0"/>
              <a:t>High School a little further back   </a:t>
            </a:r>
            <a:endParaRPr lang="en-GB" sz="1100" dirty="0"/>
          </a:p>
          <a:p>
            <a:pPr>
              <a:spcBef>
                <a:spcPts val="0"/>
              </a:spcBef>
            </a:pPr>
            <a:r>
              <a:rPr lang="en-GB" sz="1100" dirty="0"/>
              <a:t> </a:t>
            </a:r>
          </a:p>
          <a:p>
            <a:pPr>
              <a:spcBef>
                <a:spcPts val="600"/>
              </a:spcBef>
            </a:pPr>
            <a:r>
              <a:rPr lang="en-GB" sz="2100" dirty="0"/>
              <a:t>We can see if we can find any of these on the Google map or satellite view.</a:t>
            </a:r>
          </a:p>
          <a:p>
            <a:pPr>
              <a:spcBef>
                <a:spcPts val="600"/>
              </a:spcBef>
            </a:pPr>
            <a:r>
              <a:rPr kumimoji="0" lang="en-GB" sz="2100" b="0" i="0" u="none" strike="noStrike" kern="1200" cap="none" spc="0" normalizeH="0" baseline="0" noProof="0" dirty="0">
                <a:ln>
                  <a:noFill/>
                </a:ln>
                <a:solidFill>
                  <a:srgbClr val="000000"/>
                </a:solidFill>
                <a:effectLst/>
                <a:uLnTx/>
                <a:uFillTx/>
                <a:latin typeface="Arial" panose="020B0604020202020204"/>
                <a:ea typeface="+mn-ea"/>
                <a:cs typeface="+mn-cs"/>
              </a:rPr>
              <a:t>At the moment, our Google map is a flat 2D image. We want to compare it to a 3D oblique image from 1932. </a:t>
            </a:r>
          </a:p>
          <a:p>
            <a:pPr>
              <a:spcBef>
                <a:spcPts val="600"/>
              </a:spcBef>
            </a:pPr>
            <a:r>
              <a:rPr kumimoji="0" lang="en-GB" sz="2100" b="0" i="0" u="none" strike="noStrike" kern="1200" cap="none" spc="0" normalizeH="0" baseline="0" noProof="0" dirty="0">
                <a:ln>
                  <a:noFill/>
                </a:ln>
                <a:solidFill>
                  <a:srgbClr val="000000"/>
                </a:solidFill>
                <a:effectLst/>
                <a:uLnTx/>
                <a:uFillTx/>
                <a:latin typeface="Arial" panose="020B0604020202020204"/>
                <a:ea typeface="+mn-ea"/>
                <a:cs typeface="+mn-cs"/>
              </a:rPr>
              <a:t>So we need to return to our Google tab and create a 3D Google map. </a:t>
            </a:r>
            <a:endParaRPr lang="en-GB" sz="2100" dirty="0"/>
          </a:p>
        </p:txBody>
      </p:sp>
      <p:pic>
        <p:nvPicPr>
          <p:cNvPr id="22" name="Picture Placeholder 21" descr="A black and white oblique aerial view of a town.">
            <a:extLst>
              <a:ext uri="{FF2B5EF4-FFF2-40B4-BE49-F238E27FC236}">
                <a16:creationId xmlns:a16="http://schemas.microsoft.com/office/drawing/2014/main" id="{406ACDD4-831A-923F-FF42-76E4814926E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598" b="-6598"/>
          <a:stretch>
            <a:fillRect/>
          </a:stretch>
        </p:blipFill>
        <p:spPr/>
      </p:pic>
      <p:sp>
        <p:nvSpPr>
          <p:cNvPr id="12" name="Oval 11">
            <a:extLst>
              <a:ext uri="{FF2B5EF4-FFF2-40B4-BE49-F238E27FC236}">
                <a16:creationId xmlns:a16="http://schemas.microsoft.com/office/drawing/2014/main" id="{C8CF5FB8-9D89-E722-794C-CBC8F4F0C21B}"/>
              </a:ext>
              <a:ext uri="{C183D7F6-B498-43B3-948B-1728B52AA6E4}">
                <adec:decorative xmlns:adec="http://schemas.microsoft.com/office/drawing/2017/decorative" val="1"/>
              </a:ext>
            </a:extLst>
          </p:cNvPr>
          <p:cNvSpPr/>
          <p:nvPr/>
        </p:nvSpPr>
        <p:spPr>
          <a:xfrm>
            <a:off x="9586128" y="4250454"/>
            <a:ext cx="2522136" cy="218088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485A38A5-09D5-D411-A0A9-49F9B2C37864}"/>
              </a:ext>
              <a:ext uri="{C183D7F6-B498-43B3-948B-1728B52AA6E4}">
                <adec:decorative xmlns:adec="http://schemas.microsoft.com/office/drawing/2017/decorative" val="1"/>
              </a:ext>
            </a:extLst>
          </p:cNvPr>
          <p:cNvSpPr/>
          <p:nvPr/>
        </p:nvSpPr>
        <p:spPr>
          <a:xfrm>
            <a:off x="8211707" y="5434683"/>
            <a:ext cx="1683716" cy="119699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661AB969-95F3-AF25-0770-FF20FBABA5E4}"/>
              </a:ext>
              <a:ext uri="{C183D7F6-B498-43B3-948B-1728B52AA6E4}">
                <adec:decorative xmlns:adec="http://schemas.microsoft.com/office/drawing/2017/decorative" val="1"/>
              </a:ext>
            </a:extLst>
          </p:cNvPr>
          <p:cNvSpPr/>
          <p:nvPr/>
        </p:nvSpPr>
        <p:spPr>
          <a:xfrm>
            <a:off x="8211707" y="3597908"/>
            <a:ext cx="2200589" cy="119699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6FDD514E-4FE3-7B3C-9382-E7F87362A4EB}"/>
              </a:ext>
              <a:ext uri="{C183D7F6-B498-43B3-948B-1728B52AA6E4}">
                <adec:decorative xmlns:adec="http://schemas.microsoft.com/office/drawing/2017/decorative" val="1"/>
              </a:ext>
            </a:extLst>
          </p:cNvPr>
          <p:cNvSpPr/>
          <p:nvPr/>
        </p:nvSpPr>
        <p:spPr>
          <a:xfrm>
            <a:off x="6428099" y="1507331"/>
            <a:ext cx="2243629" cy="87996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08F82214-2CA9-8A81-8ED2-29D4AA3A4B88}"/>
              </a:ext>
              <a:ext uri="{C183D7F6-B498-43B3-948B-1728B52AA6E4}">
                <adec:decorative xmlns:adec="http://schemas.microsoft.com/office/drawing/2017/decorative" val="1"/>
              </a:ext>
            </a:extLst>
          </p:cNvPr>
          <p:cNvSpPr/>
          <p:nvPr/>
        </p:nvSpPr>
        <p:spPr>
          <a:xfrm>
            <a:off x="6490593" y="308776"/>
            <a:ext cx="2625466" cy="1169692"/>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EF26E633-7ECC-B7E4-6251-377E1465DAF6}"/>
              </a:ext>
              <a:ext uri="{C183D7F6-B498-43B3-948B-1728B52AA6E4}">
                <adec:decorative xmlns:adec="http://schemas.microsoft.com/office/drawing/2017/decorative" val="1"/>
              </a:ext>
            </a:extLst>
          </p:cNvPr>
          <p:cNvSpPr/>
          <p:nvPr/>
        </p:nvSpPr>
        <p:spPr>
          <a:xfrm>
            <a:off x="7469803" y="2387298"/>
            <a:ext cx="2200589" cy="119699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45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additive="base">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additive="base">
                                        <p:cTn id="7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additive="base">
                                        <p:cTn id="7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 calcmode="lin" valueType="num">
                                      <p:cBhvr additive="base">
                                        <p:cTn id="8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1" grpId="0" animBg="1"/>
      <p:bldP spid="13" grpId="0" animBg="1"/>
      <p:bldP spid="14" grpId="0" animBg="1"/>
      <p:bldP spid="2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DF80F-DCCF-DE3E-FB9C-E333244E0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3080-8B00-99D0-6278-3998591917CA}"/>
              </a:ext>
            </a:extLst>
          </p:cNvPr>
          <p:cNvSpPr>
            <a:spLocks noGrp="1"/>
          </p:cNvSpPr>
          <p:nvPr>
            <p:ph type="title"/>
          </p:nvPr>
        </p:nvSpPr>
        <p:spPr/>
        <p:txBody>
          <a:bodyPr>
            <a:normAutofit/>
          </a:bodyPr>
          <a:lstStyle/>
          <a:p>
            <a:r>
              <a:rPr lang="en-GB" dirty="0"/>
              <a:t>Orientating the two images</a:t>
            </a:r>
          </a:p>
        </p:txBody>
      </p:sp>
      <p:sp>
        <p:nvSpPr>
          <p:cNvPr id="59" name="TextBox 58">
            <a:extLst>
              <a:ext uri="{FF2B5EF4-FFF2-40B4-BE49-F238E27FC236}">
                <a16:creationId xmlns:a16="http://schemas.microsoft.com/office/drawing/2014/main" id="{1866468F-03B9-57FE-BE4F-A21264889E19}"/>
              </a:ext>
            </a:extLst>
          </p:cNvPr>
          <p:cNvSpPr txBox="1"/>
          <p:nvPr/>
        </p:nvSpPr>
        <p:spPr>
          <a:xfrm>
            <a:off x="231456" y="1065200"/>
            <a:ext cx="5785590" cy="1177245"/>
          </a:xfrm>
          <a:prstGeom prst="rect">
            <a:avLst/>
          </a:prstGeom>
          <a:noFill/>
        </p:spPr>
        <p:txBody>
          <a:bodyPr wrap="square">
            <a:spAutoFit/>
          </a:bodyPr>
          <a:lstStyle/>
          <a:p>
            <a:r>
              <a:rPr kumimoji="0" lang="en-GB" sz="2350" b="0" i="0" u="none" strike="noStrike" kern="1200" cap="none" spc="0" normalizeH="0" baseline="0" noProof="0" dirty="0">
                <a:ln>
                  <a:noFill/>
                </a:ln>
                <a:solidFill>
                  <a:srgbClr val="000000"/>
                </a:solidFill>
                <a:effectLst/>
                <a:uLnTx/>
                <a:uFillTx/>
                <a:latin typeface="Arial" panose="020B0604020202020204"/>
                <a:ea typeface="+mn-ea"/>
                <a:cs typeface="+mn-cs"/>
              </a:rPr>
              <a:t>Although we can see the similarities of the two images, it is clear that the two views are not both from the same direction. </a:t>
            </a:r>
            <a:endParaRPr lang="en-GB" sz="2350" dirty="0"/>
          </a:p>
        </p:txBody>
      </p:sp>
      <p:pic>
        <p:nvPicPr>
          <p:cNvPr id="10" name="Content Placeholder 9" descr="A Google satellite map view of streets in a town.  ">
            <a:extLst>
              <a:ext uri="{FF2B5EF4-FFF2-40B4-BE49-F238E27FC236}">
                <a16:creationId xmlns:a16="http://schemas.microsoft.com/office/drawing/2014/main" id="{4E89C1EC-F8C0-7D2B-D48B-10286AB89E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192" y="2338269"/>
            <a:ext cx="5580803" cy="3433000"/>
          </a:xfrm>
        </p:spPr>
      </p:pic>
      <p:pic>
        <p:nvPicPr>
          <p:cNvPr id="8" name="Picture Placeholder 7" descr="A black and white oblique aerial view of a town.">
            <a:extLst>
              <a:ext uri="{FF2B5EF4-FFF2-40B4-BE49-F238E27FC236}">
                <a16:creationId xmlns:a16="http://schemas.microsoft.com/office/drawing/2014/main" id="{4A166ABB-BC1C-46D8-D5C7-9329D1C2810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894" b="-22894"/>
          <a:stretch>
            <a:fillRect/>
          </a:stretch>
        </p:blipFill>
        <p:spPr/>
      </p:pic>
      <p:sp>
        <p:nvSpPr>
          <p:cNvPr id="3" name="Oval 2">
            <a:extLst>
              <a:ext uri="{FF2B5EF4-FFF2-40B4-BE49-F238E27FC236}">
                <a16:creationId xmlns:a16="http://schemas.microsoft.com/office/drawing/2014/main" id="{FF500021-F378-A2C9-D880-13F6C9E72F9B}"/>
              </a:ext>
              <a:ext uri="{C183D7F6-B498-43B3-948B-1728B52AA6E4}">
                <adec:decorative xmlns:adec="http://schemas.microsoft.com/office/drawing/2017/decorative" val="1"/>
              </a:ext>
            </a:extLst>
          </p:cNvPr>
          <p:cNvSpPr/>
          <p:nvPr/>
        </p:nvSpPr>
        <p:spPr>
          <a:xfrm rot="16482265">
            <a:off x="2442145" y="3426589"/>
            <a:ext cx="1729397" cy="105008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036F541E-01ED-D959-1E59-C79A20C6E385}"/>
              </a:ext>
              <a:ext uri="{C183D7F6-B498-43B3-948B-1728B52AA6E4}">
                <adec:decorative xmlns:adec="http://schemas.microsoft.com/office/drawing/2017/decorative" val="1"/>
              </a:ext>
            </a:extLst>
          </p:cNvPr>
          <p:cNvSpPr/>
          <p:nvPr/>
        </p:nvSpPr>
        <p:spPr>
          <a:xfrm rot="14492786">
            <a:off x="7650435" y="2504384"/>
            <a:ext cx="2333796" cy="165135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Washi">
            <a:extLst>
              <a:ext uri="{FF2B5EF4-FFF2-40B4-BE49-F238E27FC236}">
                <a16:creationId xmlns:a16="http://schemas.microsoft.com/office/drawing/2014/main" id="{39F40AD3-A8A0-0E50-3DCE-AE9101E9FE9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31456" y="5890683"/>
            <a:ext cx="11722506" cy="888853"/>
          </a:xfrm>
          <a:prstGeom prst="rect">
            <a:avLst/>
          </a:prstGeom>
        </p:spPr>
      </p:pic>
      <p:sp>
        <p:nvSpPr>
          <p:cNvPr id="11" name="TextBox 10">
            <a:extLst>
              <a:ext uri="{FF2B5EF4-FFF2-40B4-BE49-F238E27FC236}">
                <a16:creationId xmlns:a16="http://schemas.microsoft.com/office/drawing/2014/main" id="{73355373-2149-AF00-D5BF-345EE8692077}"/>
              </a:ext>
            </a:extLst>
          </p:cNvPr>
          <p:cNvSpPr txBox="1"/>
          <p:nvPr/>
        </p:nvSpPr>
        <p:spPr>
          <a:xfrm>
            <a:off x="436192" y="5890683"/>
            <a:ext cx="11558116" cy="769441"/>
          </a:xfrm>
          <a:prstGeom prst="rect">
            <a:avLst/>
          </a:prstGeom>
          <a:noFill/>
        </p:spPr>
        <p:txBody>
          <a:bodyPr wrap="square" rtlCol="0">
            <a:spAutoFit/>
          </a:bodyPr>
          <a:lstStyle/>
          <a:p>
            <a:r>
              <a:rPr lang="en-GB" sz="2200" dirty="0"/>
              <a:t>We want the images to be the same orientation so that we can compare them properly. </a:t>
            </a:r>
          </a:p>
          <a:p>
            <a:r>
              <a:rPr lang="en-GB" sz="2200" dirty="0"/>
              <a:t> As we cannot turn the aerial photo, we want to rotate the Google satellite view in a 3D view.  </a:t>
            </a:r>
          </a:p>
        </p:txBody>
      </p:sp>
    </p:spTree>
    <p:extLst>
      <p:ext uri="{BB962C8B-B14F-4D97-AF65-F5344CB8AC3E}">
        <p14:creationId xmlns:p14="http://schemas.microsoft.com/office/powerpoint/2010/main" val="1665418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3.5|4.8"/>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9" ma:contentTypeDescription="Create a new document." ma:contentTypeScope="" ma:versionID="58a4b552d0690acd42ad499283d99787">
  <xsd:schema xmlns:xsd="http://www.w3.org/2001/XMLSchema" xmlns:xs="http://www.w3.org/2001/XMLSchema" xmlns:p="http://schemas.microsoft.com/office/2006/metadata/properties" xmlns:ns2="408036ea-1b9e-4437-8296-2e19a6775779" xmlns:ns3="07b4d3a2-3fa1-401f-bd62-629c5e67585e" xmlns:ns4="bb952b06-3268-4e55-b0fe-9eb49669fc08" targetNamespace="http://schemas.microsoft.com/office/2006/metadata/properties" ma:root="true" ma:fieldsID="55fdb25c3cacee7cd75d45539b0accb2" ns2:_="" ns3:_="" ns4:_="">
    <xsd:import namespace="408036ea-1b9e-4437-8296-2e19a6775779"/>
    <xsd:import namespace="07b4d3a2-3fa1-401f-bd62-629c5e67585e"/>
    <xsd:import namespace="bb952b06-3268-4e55-b0fe-9eb49669fc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b4d3a2-3fa1-401f-bd62-629c5e6758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52b06-3268-4e55-b0fe-9eb49669fc0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cb3f3a3-df16-4a80-a814-479147323afc}" ma:internalName="TaxCatchAll" ma:showField="CatchAllData" ma:web="07b4d3a2-3fa1-401f-bd62-629c5e675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7b4d3a2-3fa1-401f-bd62-629c5e67585e">
      <UserInfo>
        <DisplayName>Horsley, Daisy</DisplayName>
        <AccountId>21</AccountId>
        <AccountType/>
      </UserInfo>
      <UserInfo>
        <DisplayName>Angel, Victoria</DisplayName>
        <AccountId>24</AccountId>
        <AccountType/>
      </UserInfo>
    </SharedWithUsers>
    <TaxCatchAll xmlns="bb952b06-3268-4e55-b0fe-9eb49669fc08" xsi:nil="true"/>
    <lcf76f155ced4ddcb4097134ff3c332f xmlns="408036ea-1b9e-4437-8296-2e19a67757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62D6AB-FD43-49F0-BEBB-A68B46E35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07b4d3a2-3fa1-401f-bd62-629c5e67585e"/>
    <ds:schemaRef ds:uri="bb952b06-3268-4e55-b0fe-9eb49669f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 ds:uri="07b4d3a2-3fa1-401f-bd62-629c5e67585e"/>
    <ds:schemaRef ds:uri="bb952b06-3268-4e55-b0fe-9eb49669fc08"/>
    <ds:schemaRef ds:uri="408036ea-1b9e-4437-8296-2e19a6775779"/>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7453</TotalTime>
  <Words>3511</Words>
  <Application>Microsoft Office PowerPoint</Application>
  <PresentationFormat>Widescreen</PresentationFormat>
  <Paragraphs>222</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Source Sans Pro Bold</vt:lpstr>
      <vt:lpstr>Symbol</vt:lpstr>
      <vt:lpstr>Office Theme</vt:lpstr>
      <vt:lpstr>How to orientate photos when using Aerial Photo Explorer</vt:lpstr>
      <vt:lpstr>How to orientate photos when  using Aerial Photo Explorer</vt:lpstr>
      <vt:lpstr>To find the Aerial Photo Explorer website</vt:lpstr>
      <vt:lpstr>The importance  of orientating aerial photos </vt:lpstr>
      <vt:lpstr>How to open a map on Google Maps</vt:lpstr>
      <vt:lpstr>Google Maps: Zoom into your area of interest</vt:lpstr>
      <vt:lpstr>Comparing the two images</vt:lpstr>
      <vt:lpstr>Focus on a specific area and group of buildings  </vt:lpstr>
      <vt:lpstr>Orientating the two images</vt:lpstr>
      <vt:lpstr>How to create a 3D (oblique) image view in our Google map </vt:lpstr>
      <vt:lpstr>How to create a 3D a Google map view by tilting and turning </vt:lpstr>
      <vt:lpstr>Identifying markers on aligned map and photo</vt:lpstr>
      <vt:lpstr>Change &amp; Continuity around the Town Hall</vt:lpstr>
      <vt:lpstr>Change &amp; Continuity in Central Middlesbrough</vt:lpstr>
      <vt:lpstr>Change and continuity: seeing the bigger picture</vt:lpstr>
      <vt:lpstr>Fenton Modern and 1937</vt:lpstr>
      <vt:lpstr>Focusing on details in photos and Google street view</vt:lpstr>
      <vt:lpstr>How to orientate vertical photos using Google Maps </vt:lpstr>
      <vt:lpstr>Orientating the Google satellite view in 2D to align with the photo</vt:lpstr>
      <vt:lpstr>Using shapes to orientate and rotate maps in 2D</vt:lpstr>
      <vt:lpstr>Comparing the correctly aligned map and photo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19</cp:revision>
  <dcterms:created xsi:type="dcterms:W3CDTF">2022-11-29T11:24:41Z</dcterms:created>
  <dcterms:modified xsi:type="dcterms:W3CDTF">2025-09-05T11:08:24Z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y fmtid="{D5CDD505-2E9C-101B-9397-08002B2CF9AE}" pid="3" name="MediaServiceImageTags">
    <vt:lpwstr/>
  </property>
</Properties>
</file>