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362" r:id="rId5"/>
    <p:sldId id="364" r:id="rId6"/>
    <p:sldId id="365" r:id="rId7"/>
    <p:sldId id="366" r:id="rId8"/>
    <p:sldId id="367" r:id="rId9"/>
    <p:sldId id="368" r:id="rId10"/>
    <p:sldId id="369" r:id="rId11"/>
    <p:sldId id="370" r:id="rId12"/>
    <p:sldId id="371" r:id="rId13"/>
    <p:sldId id="372" r:id="rId14"/>
    <p:sldId id="3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2C52B3-00A7-7B8C-C890-E6C05AC322EC}" name="Lam, Angela" initials="LA" userId="S::angela.lam@historicengland.org.uk::46b424b5-1ebe-420a-bf15-40e751be50ea" providerId="AD"/>
  <p188:author id="{B41FC8FF-5477-433A-DD58-11F5029A4DC4}" name="McHarg, Catherine" initials="MC" userId="S::catherine.mcharg@historicengland.org.uk::88b8f76c-9ae3-4745-88eb-fe0667a22a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5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84EE"/>
    <a:srgbClr val="F2B8AE"/>
    <a:srgbClr val="F9BB24"/>
    <a:srgbClr val="F25244"/>
    <a:srgbClr val="BBEBA0"/>
    <a:srgbClr val="CFA6EC"/>
    <a:srgbClr val="65DCB3"/>
    <a:srgbClr val="B6E8F9"/>
    <a:srgbClr val="1A8646"/>
    <a:srgbClr val="E5D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2DB945-3E11-41E1-A136-E8E1A5EA4317}" v="2" dt="2025-10-13T13:57:20.117"/>
    <p1510:client id="{41587861-200C-4714-8E92-5A3D86696B11}" v="36" dt="2025-10-13T13:19:51.2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4110"/>
        <p:guide pos="3749"/>
      </p:guideLst>
    </p:cSldViewPr>
  </p:slide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Harg, Catherine" userId="88b8f76c-9ae3-4745-88eb-fe0667a22af5" providerId="ADAL" clId="{41587861-200C-4714-8E92-5A3D86696B11}"/>
    <pc:docChg chg="undo custSel modSld">
      <pc:chgData name="McHarg, Catherine" userId="88b8f76c-9ae3-4745-88eb-fe0667a22af5" providerId="ADAL" clId="{41587861-200C-4714-8E92-5A3D86696B11}" dt="2025-10-13T13:19:51.250" v="1244" actId="20577"/>
      <pc:docMkLst>
        <pc:docMk/>
      </pc:docMkLst>
      <pc:sldChg chg="modSp mod">
        <pc:chgData name="McHarg, Catherine" userId="88b8f76c-9ae3-4745-88eb-fe0667a22af5" providerId="ADAL" clId="{41587861-200C-4714-8E92-5A3D86696B11}" dt="2025-10-13T12:42:23.676" v="312" actId="962"/>
        <pc:sldMkLst>
          <pc:docMk/>
          <pc:sldMk cId="2168147968" sldId="362"/>
        </pc:sldMkLst>
        <pc:picChg chg="mod">
          <ac:chgData name="McHarg, Catherine" userId="88b8f76c-9ae3-4745-88eb-fe0667a22af5" providerId="ADAL" clId="{41587861-200C-4714-8E92-5A3D86696B11}" dt="2025-10-13T12:42:23.676" v="312" actId="962"/>
          <ac:picMkLst>
            <pc:docMk/>
            <pc:sldMk cId="2168147968" sldId="362"/>
            <ac:picMk id="12" creationId="{DA4A79FE-3D3C-5727-9CC5-D09FC291BD83}"/>
          </ac:picMkLst>
        </pc:picChg>
      </pc:sldChg>
      <pc:sldChg chg="addSp delSp modSp mod modAnim">
        <pc:chgData name="McHarg, Catherine" userId="88b8f76c-9ae3-4745-88eb-fe0667a22af5" providerId="ADAL" clId="{41587861-200C-4714-8E92-5A3D86696B11}" dt="2025-10-13T12:43:47.650" v="330"/>
        <pc:sldMkLst>
          <pc:docMk/>
          <pc:sldMk cId="3448827385" sldId="364"/>
        </pc:sldMkLst>
        <pc:spChg chg="add del mod">
          <ac:chgData name="McHarg, Catherine" userId="88b8f76c-9ae3-4745-88eb-fe0667a22af5" providerId="ADAL" clId="{41587861-200C-4714-8E92-5A3D86696B11}" dt="2025-10-13T12:41:01.331" v="10" actId="478"/>
          <ac:spMkLst>
            <pc:docMk/>
            <pc:sldMk cId="3448827385" sldId="364"/>
            <ac:spMk id="12" creationId="{BDB353E9-6406-3859-F475-AF2AE2467EE8}"/>
          </ac:spMkLst>
        </pc:spChg>
        <pc:spChg chg="mod topLvl">
          <ac:chgData name="McHarg, Catherine" userId="88b8f76c-9ae3-4745-88eb-fe0667a22af5" providerId="ADAL" clId="{41587861-200C-4714-8E92-5A3D86696B11}" dt="2025-10-13T12:43:42.599" v="328" actId="164"/>
          <ac:spMkLst>
            <pc:docMk/>
            <pc:sldMk cId="3448827385" sldId="364"/>
            <ac:spMk id="16" creationId="{9D011AA2-6097-9DED-FB7F-BB82AD2B4C38}"/>
          </ac:spMkLst>
        </pc:spChg>
        <pc:grpChg chg="add del mod">
          <ac:chgData name="McHarg, Catherine" userId="88b8f76c-9ae3-4745-88eb-fe0667a22af5" providerId="ADAL" clId="{41587861-200C-4714-8E92-5A3D86696B11}" dt="2025-10-13T12:42:50.358" v="316" actId="165"/>
          <ac:grpSpMkLst>
            <pc:docMk/>
            <pc:sldMk cId="3448827385" sldId="364"/>
            <ac:grpSpMk id="15" creationId="{AF2C6CEC-D157-D5C2-7ABD-274A094D8311}"/>
          </ac:grpSpMkLst>
        </pc:grpChg>
        <pc:grpChg chg="add mod">
          <ac:chgData name="McHarg, Catherine" userId="88b8f76c-9ae3-4745-88eb-fe0667a22af5" providerId="ADAL" clId="{41587861-200C-4714-8E92-5A3D86696B11}" dt="2025-10-13T12:43:44.359" v="329" actId="962"/>
          <ac:grpSpMkLst>
            <pc:docMk/>
            <pc:sldMk cId="3448827385" sldId="364"/>
            <ac:grpSpMk id="18" creationId="{E9052A05-B6E7-55B5-1767-03EB779E7BCA}"/>
          </ac:grpSpMkLst>
        </pc:grpChg>
        <pc:picChg chg="add del mod">
          <ac:chgData name="McHarg, Catherine" userId="88b8f76c-9ae3-4745-88eb-fe0667a22af5" providerId="ADAL" clId="{41587861-200C-4714-8E92-5A3D86696B11}" dt="2025-10-13T12:42:30.753" v="314" actId="962"/>
          <ac:picMkLst>
            <pc:docMk/>
            <pc:sldMk cId="3448827385" sldId="364"/>
            <ac:picMk id="10" creationId="{AAC11736-7D0B-7989-158B-6C3A3E2C3430}"/>
          </ac:picMkLst>
        </pc:picChg>
        <pc:picChg chg="add mod">
          <ac:chgData name="McHarg, Catherine" userId="88b8f76c-9ae3-4745-88eb-fe0667a22af5" providerId="ADAL" clId="{41587861-200C-4714-8E92-5A3D86696B11}" dt="2025-10-13T12:40:59.393" v="9" actId="931"/>
          <ac:picMkLst>
            <pc:docMk/>
            <pc:sldMk cId="3448827385" sldId="364"/>
            <ac:picMk id="14" creationId="{66D0C236-E0AE-6C0F-F896-93185356E0DB}"/>
          </ac:picMkLst>
        </pc:picChg>
        <pc:picChg chg="mod topLvl">
          <ac:chgData name="McHarg, Catherine" userId="88b8f76c-9ae3-4745-88eb-fe0667a22af5" providerId="ADAL" clId="{41587861-200C-4714-8E92-5A3D86696B11}" dt="2025-10-13T12:43:42.599" v="328" actId="164"/>
          <ac:picMkLst>
            <pc:docMk/>
            <pc:sldMk cId="3448827385" sldId="364"/>
            <ac:picMk id="17" creationId="{3F47217D-ED05-EA69-C8EE-0666A6776857}"/>
          </ac:picMkLst>
        </pc:picChg>
      </pc:sldChg>
      <pc:sldChg chg="addSp delSp modSp mod modAnim chgLayout">
        <pc:chgData name="McHarg, Catherine" userId="88b8f76c-9ae3-4745-88eb-fe0667a22af5" providerId="ADAL" clId="{41587861-200C-4714-8E92-5A3D86696B11}" dt="2025-10-13T13:19:51.250" v="1244" actId="20577"/>
        <pc:sldMkLst>
          <pc:docMk/>
          <pc:sldMk cId="3080067602" sldId="365"/>
        </pc:sldMkLst>
        <pc:spChg chg="mod ord">
          <ac:chgData name="McHarg, Catherine" userId="88b8f76c-9ae3-4745-88eb-fe0667a22af5" providerId="ADAL" clId="{41587861-200C-4714-8E92-5A3D86696B11}" dt="2025-10-13T12:52:42.586" v="334" actId="700"/>
          <ac:spMkLst>
            <pc:docMk/>
            <pc:sldMk cId="3080067602" sldId="365"/>
            <ac:spMk id="2" creationId="{C6931E9F-C0AF-BC92-01B4-4A5F74DBDEBE}"/>
          </ac:spMkLst>
        </pc:spChg>
        <pc:spChg chg="mod">
          <ac:chgData name="McHarg, Catherine" userId="88b8f76c-9ae3-4745-88eb-fe0667a22af5" providerId="ADAL" clId="{41587861-200C-4714-8E92-5A3D86696B11}" dt="2025-10-13T13:19:51.250" v="1244" actId="20577"/>
          <ac:spMkLst>
            <pc:docMk/>
            <pc:sldMk cId="3080067602" sldId="365"/>
            <ac:spMk id="4" creationId="{63905233-1292-BA96-C6B3-C5D340E7F268}"/>
          </ac:spMkLst>
        </pc:spChg>
        <pc:spChg chg="add del mod">
          <ac:chgData name="McHarg, Catherine" userId="88b8f76c-9ae3-4745-88eb-fe0667a22af5" providerId="ADAL" clId="{41587861-200C-4714-8E92-5A3D86696B11}" dt="2025-10-13T12:52:42.586" v="334" actId="700"/>
          <ac:spMkLst>
            <pc:docMk/>
            <pc:sldMk cId="3080067602" sldId="365"/>
            <ac:spMk id="5" creationId="{2FAAF216-CAF9-81ED-8168-FC7E9DDE3DB5}"/>
          </ac:spMkLst>
        </pc:spChg>
        <pc:spChg chg="add del mod ord">
          <ac:chgData name="McHarg, Catherine" userId="88b8f76c-9ae3-4745-88eb-fe0667a22af5" providerId="ADAL" clId="{41587861-200C-4714-8E92-5A3D86696B11}" dt="2025-10-13T12:52:48.567" v="335" actId="931"/>
          <ac:spMkLst>
            <pc:docMk/>
            <pc:sldMk cId="3080067602" sldId="365"/>
            <ac:spMk id="8" creationId="{836F7A08-9C67-44B5-29B2-65B60B6D83AE}"/>
          </ac:spMkLst>
        </pc:spChg>
        <pc:spChg chg="mod">
          <ac:chgData name="McHarg, Catherine" userId="88b8f76c-9ae3-4745-88eb-fe0667a22af5" providerId="ADAL" clId="{41587861-200C-4714-8E92-5A3D86696B11}" dt="2025-10-13T12:54:53.813" v="359" actId="14100"/>
          <ac:spMkLst>
            <pc:docMk/>
            <pc:sldMk cId="3080067602" sldId="365"/>
            <ac:spMk id="12" creationId="{FADD9C26-CBD6-9D25-3B3B-D251DE4B8616}"/>
          </ac:spMkLst>
        </pc:spChg>
        <pc:grpChg chg="add mod">
          <ac:chgData name="McHarg, Catherine" userId="88b8f76c-9ae3-4745-88eb-fe0667a22af5" providerId="ADAL" clId="{41587861-200C-4714-8E92-5A3D86696B11}" dt="2025-10-13T12:55:09.314" v="362" actId="1076"/>
          <ac:grpSpMkLst>
            <pc:docMk/>
            <pc:sldMk cId="3080067602" sldId="365"/>
            <ac:grpSpMk id="11" creationId="{6BE5076A-1FE5-BE6E-50EB-1242AAA1BD93}"/>
          </ac:grpSpMkLst>
        </pc:grpChg>
        <pc:picChg chg="del">
          <ac:chgData name="McHarg, Catherine" userId="88b8f76c-9ae3-4745-88eb-fe0667a22af5" providerId="ADAL" clId="{41587861-200C-4714-8E92-5A3D86696B11}" dt="2025-10-13T12:52:27.977" v="331" actId="478"/>
          <ac:picMkLst>
            <pc:docMk/>
            <pc:sldMk cId="3080067602" sldId="365"/>
            <ac:picMk id="6" creationId="{C3276194-C9AF-AD84-A4A4-FFE733DB614B}"/>
          </ac:picMkLst>
        </pc:picChg>
        <pc:picChg chg="del">
          <ac:chgData name="McHarg, Catherine" userId="88b8f76c-9ae3-4745-88eb-fe0667a22af5" providerId="ADAL" clId="{41587861-200C-4714-8E92-5A3D86696B11}" dt="2025-10-13T12:52:34.549" v="333" actId="478"/>
          <ac:picMkLst>
            <pc:docMk/>
            <pc:sldMk cId="3080067602" sldId="365"/>
            <ac:picMk id="7" creationId="{EAE7AD30-5151-92E0-4331-D42B4CDA3BC3}"/>
          </ac:picMkLst>
        </pc:picChg>
        <pc:picChg chg="add mod">
          <ac:chgData name="McHarg, Catherine" userId="88b8f76c-9ae3-4745-88eb-fe0667a22af5" providerId="ADAL" clId="{41587861-200C-4714-8E92-5A3D86696B11}" dt="2025-10-13T13:19:16.545" v="1239" actId="962"/>
          <ac:picMkLst>
            <pc:docMk/>
            <pc:sldMk cId="3080067602" sldId="365"/>
            <ac:picMk id="10" creationId="{8C98FDA3-4246-1C80-A433-024B0D2A2663}"/>
          </ac:picMkLst>
        </pc:picChg>
        <pc:picChg chg="mod">
          <ac:chgData name="McHarg, Catherine" userId="88b8f76c-9ae3-4745-88eb-fe0667a22af5" providerId="ADAL" clId="{41587861-200C-4714-8E92-5A3D86696B11}" dt="2025-10-13T12:54:33.382" v="355"/>
          <ac:picMkLst>
            <pc:docMk/>
            <pc:sldMk cId="3080067602" sldId="365"/>
            <ac:picMk id="13" creationId="{11C1FA46-E32E-9790-75E2-A83A65C4AC05}"/>
          </ac:picMkLst>
        </pc:picChg>
      </pc:sldChg>
      <pc:sldChg chg="addSp delSp modSp mod modAnim chgLayout">
        <pc:chgData name="McHarg, Catherine" userId="88b8f76c-9ae3-4745-88eb-fe0667a22af5" providerId="ADAL" clId="{41587861-200C-4714-8E92-5A3D86696B11}" dt="2025-10-13T13:14:58.691" v="575" actId="962"/>
        <pc:sldMkLst>
          <pc:docMk/>
          <pc:sldMk cId="4153278886" sldId="366"/>
        </pc:sldMkLst>
        <pc:spChg chg="mod ord">
          <ac:chgData name="McHarg, Catherine" userId="88b8f76c-9ae3-4745-88eb-fe0667a22af5" providerId="ADAL" clId="{41587861-200C-4714-8E92-5A3D86696B11}" dt="2025-10-13T12:56:25.354" v="377" actId="20577"/>
          <ac:spMkLst>
            <pc:docMk/>
            <pc:sldMk cId="4153278886" sldId="366"/>
            <ac:spMk id="2" creationId="{951EAA55-4D51-6ACC-DF78-4E89138E7259}"/>
          </ac:spMkLst>
        </pc:spChg>
        <pc:spChg chg="add del mod">
          <ac:chgData name="McHarg, Catherine" userId="88b8f76c-9ae3-4745-88eb-fe0667a22af5" providerId="ADAL" clId="{41587861-200C-4714-8E92-5A3D86696B11}" dt="2025-10-13T12:55:46.573" v="366" actId="700"/>
          <ac:spMkLst>
            <pc:docMk/>
            <pc:sldMk cId="4153278886" sldId="366"/>
            <ac:spMk id="5" creationId="{58C40E14-A657-7850-1EB5-558C89738DA7}"/>
          </ac:spMkLst>
        </pc:spChg>
        <pc:spChg chg="add del mod ord">
          <ac:chgData name="McHarg, Catherine" userId="88b8f76c-9ae3-4745-88eb-fe0667a22af5" providerId="ADAL" clId="{41587861-200C-4714-8E92-5A3D86696B11}" dt="2025-10-13T12:56:34.396" v="378" actId="931"/>
          <ac:spMkLst>
            <pc:docMk/>
            <pc:sldMk cId="4153278886" sldId="366"/>
            <ac:spMk id="8" creationId="{9F4E1F9B-066C-C746-A5BD-CB9E309E2C00}"/>
          </ac:spMkLst>
        </pc:spChg>
        <pc:spChg chg="mod topLvl">
          <ac:chgData name="McHarg, Catherine" userId="88b8f76c-9ae3-4745-88eb-fe0667a22af5" providerId="ADAL" clId="{41587861-200C-4714-8E92-5A3D86696B11}" dt="2025-10-13T12:57:38.573" v="390" actId="164"/>
          <ac:spMkLst>
            <pc:docMk/>
            <pc:sldMk cId="4153278886" sldId="366"/>
            <ac:spMk id="12" creationId="{F8E1BC95-3154-3C0D-EF95-BE83F21988BC}"/>
          </ac:spMkLst>
        </pc:spChg>
        <pc:spChg chg="mod">
          <ac:chgData name="McHarg, Catherine" userId="88b8f76c-9ae3-4745-88eb-fe0667a22af5" providerId="ADAL" clId="{41587861-200C-4714-8E92-5A3D86696B11}" dt="2025-10-13T12:58:23.044" v="398" actId="14100"/>
          <ac:spMkLst>
            <pc:docMk/>
            <pc:sldMk cId="4153278886" sldId="366"/>
            <ac:spMk id="16" creationId="{98B29011-D2B9-0863-0A2C-E9251125B401}"/>
          </ac:spMkLst>
        </pc:spChg>
        <pc:grpChg chg="add del mod">
          <ac:chgData name="McHarg, Catherine" userId="88b8f76c-9ae3-4745-88eb-fe0667a22af5" providerId="ADAL" clId="{41587861-200C-4714-8E92-5A3D86696B11}" dt="2025-10-13T12:56:49.687" v="382" actId="165"/>
          <ac:grpSpMkLst>
            <pc:docMk/>
            <pc:sldMk cId="4153278886" sldId="366"/>
            <ac:grpSpMk id="11" creationId="{F8648ADB-FB18-941A-404A-CDE274253B6F}"/>
          </ac:grpSpMkLst>
        </pc:grpChg>
        <pc:grpChg chg="add mod">
          <ac:chgData name="McHarg, Catherine" userId="88b8f76c-9ae3-4745-88eb-fe0667a22af5" providerId="ADAL" clId="{41587861-200C-4714-8E92-5A3D86696B11}" dt="2025-10-13T12:57:40.143" v="391" actId="962"/>
          <ac:grpSpMkLst>
            <pc:docMk/>
            <pc:sldMk cId="4153278886" sldId="366"/>
            <ac:grpSpMk id="14" creationId="{852BA7E5-9404-5F5D-2D6A-15633540D9B9}"/>
          </ac:grpSpMkLst>
        </pc:grpChg>
        <pc:grpChg chg="add mod">
          <ac:chgData name="McHarg, Catherine" userId="88b8f76c-9ae3-4745-88eb-fe0667a22af5" providerId="ADAL" clId="{41587861-200C-4714-8E92-5A3D86696B11}" dt="2025-10-13T12:58:00.565" v="394" actId="1076"/>
          <ac:grpSpMkLst>
            <pc:docMk/>
            <pc:sldMk cId="4153278886" sldId="366"/>
            <ac:grpSpMk id="15" creationId="{0181C641-D2FC-E5B8-0032-3F7A76BD47C6}"/>
          </ac:grpSpMkLst>
        </pc:grpChg>
        <pc:picChg chg="del">
          <ac:chgData name="McHarg, Catherine" userId="88b8f76c-9ae3-4745-88eb-fe0667a22af5" providerId="ADAL" clId="{41587861-200C-4714-8E92-5A3D86696B11}" dt="2025-10-13T12:55:35.184" v="363" actId="478"/>
          <ac:picMkLst>
            <pc:docMk/>
            <pc:sldMk cId="4153278886" sldId="366"/>
            <ac:picMk id="6" creationId="{7E95E30D-7636-A1D7-0480-CA9FAA09BED4}"/>
          </ac:picMkLst>
        </pc:picChg>
        <pc:picChg chg="del">
          <ac:chgData name="McHarg, Catherine" userId="88b8f76c-9ae3-4745-88eb-fe0667a22af5" providerId="ADAL" clId="{41587861-200C-4714-8E92-5A3D86696B11}" dt="2025-10-13T12:55:41.146" v="365" actId="478"/>
          <ac:picMkLst>
            <pc:docMk/>
            <pc:sldMk cId="4153278886" sldId="366"/>
            <ac:picMk id="7" creationId="{6DEE8E61-297C-F043-8FC0-E5EE6E7DA0F8}"/>
          </ac:picMkLst>
        </pc:picChg>
        <pc:picChg chg="add mod">
          <ac:chgData name="McHarg, Catherine" userId="88b8f76c-9ae3-4745-88eb-fe0667a22af5" providerId="ADAL" clId="{41587861-200C-4714-8E92-5A3D86696B11}" dt="2025-10-13T13:14:58.691" v="575" actId="962"/>
          <ac:picMkLst>
            <pc:docMk/>
            <pc:sldMk cId="4153278886" sldId="366"/>
            <ac:picMk id="10" creationId="{3E982B23-F817-E600-234F-4E2FA0395CF0}"/>
          </ac:picMkLst>
        </pc:picChg>
        <pc:picChg chg="mod topLvl">
          <ac:chgData name="McHarg, Catherine" userId="88b8f76c-9ae3-4745-88eb-fe0667a22af5" providerId="ADAL" clId="{41587861-200C-4714-8E92-5A3D86696B11}" dt="2025-10-13T12:57:38.573" v="390" actId="164"/>
          <ac:picMkLst>
            <pc:docMk/>
            <pc:sldMk cId="4153278886" sldId="366"/>
            <ac:picMk id="13" creationId="{CE56C23A-A6A3-932D-C81E-F7C38E1C26FA}"/>
          </ac:picMkLst>
        </pc:picChg>
        <pc:picChg chg="mod">
          <ac:chgData name="McHarg, Catherine" userId="88b8f76c-9ae3-4745-88eb-fe0667a22af5" providerId="ADAL" clId="{41587861-200C-4714-8E92-5A3D86696B11}" dt="2025-10-13T12:58:25.986" v="399" actId="1076"/>
          <ac:picMkLst>
            <pc:docMk/>
            <pc:sldMk cId="4153278886" sldId="366"/>
            <ac:picMk id="17" creationId="{61BAF8D7-4E91-3820-9D72-4C284F420CB8}"/>
          </ac:picMkLst>
        </pc:picChg>
      </pc:sldChg>
      <pc:sldChg chg="addSp delSp modSp mod delAnim modAnim chgLayout">
        <pc:chgData name="McHarg, Catherine" userId="88b8f76c-9ae3-4745-88eb-fe0667a22af5" providerId="ADAL" clId="{41587861-200C-4714-8E92-5A3D86696B11}" dt="2025-10-13T13:16:05.101" v="797" actId="962"/>
        <pc:sldMkLst>
          <pc:docMk/>
          <pc:sldMk cId="2941859521" sldId="367"/>
        </pc:sldMkLst>
        <pc:spChg chg="mod ord">
          <ac:chgData name="McHarg, Catherine" userId="88b8f76c-9ae3-4745-88eb-fe0667a22af5" providerId="ADAL" clId="{41587861-200C-4714-8E92-5A3D86696B11}" dt="2025-10-13T13:05:06.013" v="407" actId="700"/>
          <ac:spMkLst>
            <pc:docMk/>
            <pc:sldMk cId="2941859521" sldId="367"/>
            <ac:spMk id="2" creationId="{F9A33FF5-7A94-AD1E-B3A6-19710F324234}"/>
          </ac:spMkLst>
        </pc:spChg>
        <pc:spChg chg="add del mod">
          <ac:chgData name="McHarg, Catherine" userId="88b8f76c-9ae3-4745-88eb-fe0667a22af5" providerId="ADAL" clId="{41587861-200C-4714-8E92-5A3D86696B11}" dt="2025-10-13T13:05:06.013" v="407" actId="700"/>
          <ac:spMkLst>
            <pc:docMk/>
            <pc:sldMk cId="2941859521" sldId="367"/>
            <ac:spMk id="5" creationId="{57BE79DA-2253-137C-229C-C905E76326C4}"/>
          </ac:spMkLst>
        </pc:spChg>
        <pc:spChg chg="add del mod ord">
          <ac:chgData name="McHarg, Catherine" userId="88b8f76c-9ae3-4745-88eb-fe0667a22af5" providerId="ADAL" clId="{41587861-200C-4714-8E92-5A3D86696B11}" dt="2025-10-13T13:05:13.007" v="408" actId="931"/>
          <ac:spMkLst>
            <pc:docMk/>
            <pc:sldMk cId="2941859521" sldId="367"/>
            <ac:spMk id="8" creationId="{52D2DBFA-2E3B-30E5-0441-A3F6C1D1760A}"/>
          </ac:spMkLst>
        </pc:spChg>
        <pc:spChg chg="mod">
          <ac:chgData name="McHarg, Catherine" userId="88b8f76c-9ae3-4745-88eb-fe0667a22af5" providerId="ADAL" clId="{41587861-200C-4714-8E92-5A3D86696B11}" dt="2025-10-13T13:05:41.243" v="414" actId="14100"/>
          <ac:spMkLst>
            <pc:docMk/>
            <pc:sldMk cId="2941859521" sldId="367"/>
            <ac:spMk id="12" creationId="{DA8817D9-F5FD-C44B-D491-451853BD2D1B}"/>
          </ac:spMkLst>
        </pc:spChg>
        <pc:grpChg chg="add mod">
          <ac:chgData name="McHarg, Catherine" userId="88b8f76c-9ae3-4745-88eb-fe0667a22af5" providerId="ADAL" clId="{41587861-200C-4714-8E92-5A3D86696B11}" dt="2025-10-13T13:05:31.205" v="412" actId="196"/>
          <ac:grpSpMkLst>
            <pc:docMk/>
            <pc:sldMk cId="2941859521" sldId="367"/>
            <ac:grpSpMk id="11" creationId="{8CECC9B1-0022-1BD7-29A6-32357EC59D98}"/>
          </ac:grpSpMkLst>
        </pc:grpChg>
        <pc:picChg chg="del mod">
          <ac:chgData name="McHarg, Catherine" userId="88b8f76c-9ae3-4745-88eb-fe0667a22af5" providerId="ADAL" clId="{41587861-200C-4714-8E92-5A3D86696B11}" dt="2025-10-13T13:04:56.923" v="404" actId="478"/>
          <ac:picMkLst>
            <pc:docMk/>
            <pc:sldMk cId="2941859521" sldId="367"/>
            <ac:picMk id="6" creationId="{9383AD12-873D-7BF0-7356-9B6692BC8ADE}"/>
          </ac:picMkLst>
        </pc:picChg>
        <pc:picChg chg="del">
          <ac:chgData name="McHarg, Catherine" userId="88b8f76c-9ae3-4745-88eb-fe0667a22af5" providerId="ADAL" clId="{41587861-200C-4714-8E92-5A3D86696B11}" dt="2025-10-13T13:05:01.633" v="406" actId="478"/>
          <ac:picMkLst>
            <pc:docMk/>
            <pc:sldMk cId="2941859521" sldId="367"/>
            <ac:picMk id="7" creationId="{B9DD90E2-A9C8-334D-6DDC-B2441096838C}"/>
          </ac:picMkLst>
        </pc:picChg>
        <pc:picChg chg="add mod">
          <ac:chgData name="McHarg, Catherine" userId="88b8f76c-9ae3-4745-88eb-fe0667a22af5" providerId="ADAL" clId="{41587861-200C-4714-8E92-5A3D86696B11}" dt="2025-10-13T13:16:05.101" v="797" actId="962"/>
          <ac:picMkLst>
            <pc:docMk/>
            <pc:sldMk cId="2941859521" sldId="367"/>
            <ac:picMk id="10" creationId="{2E8DFB35-8B86-DA42-2EED-5CB8BF01EA2B}"/>
          </ac:picMkLst>
        </pc:picChg>
        <pc:picChg chg="mod">
          <ac:chgData name="McHarg, Catherine" userId="88b8f76c-9ae3-4745-88eb-fe0667a22af5" providerId="ADAL" clId="{41587861-200C-4714-8E92-5A3D86696B11}" dt="2025-10-13T13:05:21.912" v="411"/>
          <ac:picMkLst>
            <pc:docMk/>
            <pc:sldMk cId="2941859521" sldId="367"/>
            <ac:picMk id="13" creationId="{347E75CE-9D26-2F1C-B4EF-0D93372125AB}"/>
          </ac:picMkLst>
        </pc:picChg>
      </pc:sldChg>
      <pc:sldChg chg="addSp delSp modSp mod modAnim chgLayout">
        <pc:chgData name="McHarg, Catherine" userId="88b8f76c-9ae3-4745-88eb-fe0667a22af5" providerId="ADAL" clId="{41587861-200C-4714-8E92-5A3D86696B11}" dt="2025-10-13T13:16:26.561" v="869" actId="962"/>
        <pc:sldMkLst>
          <pc:docMk/>
          <pc:sldMk cId="895565374" sldId="368"/>
        </pc:sldMkLst>
        <pc:spChg chg="mod ord">
          <ac:chgData name="McHarg, Catherine" userId="88b8f76c-9ae3-4745-88eb-fe0667a22af5" providerId="ADAL" clId="{41587861-200C-4714-8E92-5A3D86696B11}" dt="2025-10-13T13:06:47.786" v="419" actId="700"/>
          <ac:spMkLst>
            <pc:docMk/>
            <pc:sldMk cId="895565374" sldId="368"/>
            <ac:spMk id="2" creationId="{C2D3E587-EB2C-281C-8DD2-5DB4369947D8}"/>
          </ac:spMkLst>
        </pc:spChg>
        <pc:spChg chg="add del mod">
          <ac:chgData name="McHarg, Catherine" userId="88b8f76c-9ae3-4745-88eb-fe0667a22af5" providerId="ADAL" clId="{41587861-200C-4714-8E92-5A3D86696B11}" dt="2025-10-13T13:06:47.786" v="419" actId="700"/>
          <ac:spMkLst>
            <pc:docMk/>
            <pc:sldMk cId="895565374" sldId="368"/>
            <ac:spMk id="5" creationId="{544674CC-C65C-F7F1-B6ED-B39E3F730603}"/>
          </ac:spMkLst>
        </pc:spChg>
        <pc:spChg chg="del">
          <ac:chgData name="McHarg, Catherine" userId="88b8f76c-9ae3-4745-88eb-fe0667a22af5" providerId="ADAL" clId="{41587861-200C-4714-8E92-5A3D86696B11}" dt="2025-10-13T13:06:42.829" v="418" actId="478"/>
          <ac:spMkLst>
            <pc:docMk/>
            <pc:sldMk cId="895565374" sldId="368"/>
            <ac:spMk id="7" creationId="{C41D9BE4-D5F7-A946-BCF1-118DFD2B92B2}"/>
          </ac:spMkLst>
        </pc:spChg>
        <pc:spChg chg="add del mod ord">
          <ac:chgData name="McHarg, Catherine" userId="88b8f76c-9ae3-4745-88eb-fe0667a22af5" providerId="ADAL" clId="{41587861-200C-4714-8E92-5A3D86696B11}" dt="2025-10-13T13:06:53.371" v="420" actId="931"/>
          <ac:spMkLst>
            <pc:docMk/>
            <pc:sldMk cId="895565374" sldId="368"/>
            <ac:spMk id="8" creationId="{4411826B-541D-9FA3-2195-70576CADEE35}"/>
          </ac:spMkLst>
        </pc:spChg>
        <pc:spChg chg="mod">
          <ac:chgData name="McHarg, Catherine" userId="88b8f76c-9ae3-4745-88eb-fe0667a22af5" providerId="ADAL" clId="{41587861-200C-4714-8E92-5A3D86696B11}" dt="2025-10-13T13:07:19.033" v="427" actId="14100"/>
          <ac:spMkLst>
            <pc:docMk/>
            <pc:sldMk cId="895565374" sldId="368"/>
            <ac:spMk id="12" creationId="{A59C052C-7100-BB76-6E8E-18B058F066B4}"/>
          </ac:spMkLst>
        </pc:spChg>
        <pc:grpChg chg="add mod">
          <ac:chgData name="McHarg, Catherine" userId="88b8f76c-9ae3-4745-88eb-fe0667a22af5" providerId="ADAL" clId="{41587861-200C-4714-8E92-5A3D86696B11}" dt="2025-10-13T13:07:10.058" v="425" actId="1076"/>
          <ac:grpSpMkLst>
            <pc:docMk/>
            <pc:sldMk cId="895565374" sldId="368"/>
            <ac:grpSpMk id="11" creationId="{33BE738C-25E5-F7C3-A0F8-A672FBBDB20A}"/>
          </ac:grpSpMkLst>
        </pc:grpChg>
        <pc:picChg chg="del">
          <ac:chgData name="McHarg, Catherine" userId="88b8f76c-9ae3-4745-88eb-fe0667a22af5" providerId="ADAL" clId="{41587861-200C-4714-8E92-5A3D86696B11}" dt="2025-10-13T13:06:37.953" v="416" actId="478"/>
          <ac:picMkLst>
            <pc:docMk/>
            <pc:sldMk cId="895565374" sldId="368"/>
            <ac:picMk id="6" creationId="{D45A10C5-BC76-722B-8763-2FCBD4D89298}"/>
          </ac:picMkLst>
        </pc:picChg>
        <pc:picChg chg="add mod">
          <ac:chgData name="McHarg, Catherine" userId="88b8f76c-9ae3-4745-88eb-fe0667a22af5" providerId="ADAL" clId="{41587861-200C-4714-8E92-5A3D86696B11}" dt="2025-10-13T13:16:26.561" v="869" actId="962"/>
          <ac:picMkLst>
            <pc:docMk/>
            <pc:sldMk cId="895565374" sldId="368"/>
            <ac:picMk id="10" creationId="{4664F0D7-7B3D-5489-5215-82A9C25BAFF8}"/>
          </ac:picMkLst>
        </pc:picChg>
        <pc:picChg chg="mod">
          <ac:chgData name="McHarg, Catherine" userId="88b8f76c-9ae3-4745-88eb-fe0667a22af5" providerId="ADAL" clId="{41587861-200C-4714-8E92-5A3D86696B11}" dt="2025-10-13T13:07:23.394" v="428" actId="1076"/>
          <ac:picMkLst>
            <pc:docMk/>
            <pc:sldMk cId="895565374" sldId="368"/>
            <ac:picMk id="13" creationId="{13D10611-5FF3-BB05-080E-6DA46FA8A73E}"/>
          </ac:picMkLst>
        </pc:picChg>
      </pc:sldChg>
      <pc:sldChg chg="addSp delSp modSp mod modAnim chgLayout">
        <pc:chgData name="McHarg, Catherine" userId="88b8f76c-9ae3-4745-88eb-fe0667a22af5" providerId="ADAL" clId="{41587861-200C-4714-8E92-5A3D86696B11}" dt="2025-10-13T13:17:00.707" v="1067" actId="962"/>
        <pc:sldMkLst>
          <pc:docMk/>
          <pc:sldMk cId="2592077618" sldId="369"/>
        </pc:sldMkLst>
        <pc:spChg chg="mod ord">
          <ac:chgData name="McHarg, Catherine" userId="88b8f76c-9ae3-4745-88eb-fe0667a22af5" providerId="ADAL" clId="{41587861-200C-4714-8E92-5A3D86696B11}" dt="2025-10-13T13:08:29.139" v="436" actId="700"/>
          <ac:spMkLst>
            <pc:docMk/>
            <pc:sldMk cId="2592077618" sldId="369"/>
            <ac:spMk id="2" creationId="{D0F561E2-CC18-927A-A697-9858AF115C03}"/>
          </ac:spMkLst>
        </pc:spChg>
        <pc:spChg chg="mod">
          <ac:chgData name="McHarg, Catherine" userId="88b8f76c-9ae3-4745-88eb-fe0667a22af5" providerId="ADAL" clId="{41587861-200C-4714-8E92-5A3D86696B11}" dt="2025-10-13T13:08:01.659" v="431" actId="1076"/>
          <ac:spMkLst>
            <pc:docMk/>
            <pc:sldMk cId="2592077618" sldId="369"/>
            <ac:spMk id="4" creationId="{CF2DF2E4-52F8-6AD8-3723-E7A733F90FCA}"/>
          </ac:spMkLst>
        </pc:spChg>
        <pc:spChg chg="add del mod">
          <ac:chgData name="McHarg, Catherine" userId="88b8f76c-9ae3-4745-88eb-fe0667a22af5" providerId="ADAL" clId="{41587861-200C-4714-8E92-5A3D86696B11}" dt="2025-10-13T13:08:29.139" v="436" actId="700"/>
          <ac:spMkLst>
            <pc:docMk/>
            <pc:sldMk cId="2592077618" sldId="369"/>
            <ac:spMk id="5" creationId="{19A9175A-E675-CD06-2022-BE6EE573E75D}"/>
          </ac:spMkLst>
        </pc:spChg>
        <pc:spChg chg="add del mod ord">
          <ac:chgData name="McHarg, Catherine" userId="88b8f76c-9ae3-4745-88eb-fe0667a22af5" providerId="ADAL" clId="{41587861-200C-4714-8E92-5A3D86696B11}" dt="2025-10-13T13:08:38.600" v="437" actId="931"/>
          <ac:spMkLst>
            <pc:docMk/>
            <pc:sldMk cId="2592077618" sldId="369"/>
            <ac:spMk id="6" creationId="{8E5905CC-63B4-C431-3E86-03F1364C4C6D}"/>
          </ac:spMkLst>
        </pc:spChg>
        <pc:spChg chg="add mod">
          <ac:chgData name="McHarg, Catherine" userId="88b8f76c-9ae3-4745-88eb-fe0667a22af5" providerId="ADAL" clId="{41587861-200C-4714-8E92-5A3D86696B11}" dt="2025-10-13T13:10:39.145" v="452" actId="164"/>
          <ac:spMkLst>
            <pc:docMk/>
            <pc:sldMk cId="2592077618" sldId="369"/>
            <ac:spMk id="9" creationId="{634778AF-BA11-471F-6F70-E1EDD5329CC2}"/>
          </ac:spMkLst>
        </pc:spChg>
        <pc:spChg chg="del">
          <ac:chgData name="McHarg, Catherine" userId="88b8f76c-9ae3-4745-88eb-fe0667a22af5" providerId="ADAL" clId="{41587861-200C-4714-8E92-5A3D86696B11}" dt="2025-10-13T13:08:09.333" v="433" actId="478"/>
          <ac:spMkLst>
            <pc:docMk/>
            <pc:sldMk cId="2592077618" sldId="369"/>
            <ac:spMk id="11" creationId="{19111583-E725-04D3-7AF0-30D565AF46E8}"/>
          </ac:spMkLst>
        </pc:spChg>
        <pc:spChg chg="mod">
          <ac:chgData name="McHarg, Catherine" userId="88b8f76c-9ae3-4745-88eb-fe0667a22af5" providerId="ADAL" clId="{41587861-200C-4714-8E92-5A3D86696B11}" dt="2025-10-13T13:10:39.145" v="452" actId="164"/>
          <ac:spMkLst>
            <pc:docMk/>
            <pc:sldMk cId="2592077618" sldId="369"/>
            <ac:spMk id="13" creationId="{F76E51BF-8831-BF5E-DF1D-32F975A253D5}"/>
          </ac:spMkLst>
        </pc:spChg>
        <pc:spChg chg="mod">
          <ac:chgData name="McHarg, Catherine" userId="88b8f76c-9ae3-4745-88eb-fe0667a22af5" providerId="ADAL" clId="{41587861-200C-4714-8E92-5A3D86696B11}" dt="2025-10-13T13:11:29.703" v="458" actId="14100"/>
          <ac:spMkLst>
            <pc:docMk/>
            <pc:sldMk cId="2592077618" sldId="369"/>
            <ac:spMk id="16" creationId="{C4CBE316-19B1-2DA6-CC1C-B55CFA30869A}"/>
          </ac:spMkLst>
        </pc:spChg>
        <pc:grpChg chg="add mod">
          <ac:chgData name="McHarg, Catherine" userId="88b8f76c-9ae3-4745-88eb-fe0667a22af5" providerId="ADAL" clId="{41587861-200C-4714-8E92-5A3D86696B11}" dt="2025-10-13T13:11:04.341" v="454" actId="1076"/>
          <ac:grpSpMkLst>
            <pc:docMk/>
            <pc:sldMk cId="2592077618" sldId="369"/>
            <ac:grpSpMk id="14" creationId="{627C8DF7-6F34-1530-C79D-4E18E8F53069}"/>
          </ac:grpSpMkLst>
        </pc:grpChg>
        <pc:grpChg chg="add mod">
          <ac:chgData name="McHarg, Catherine" userId="88b8f76c-9ae3-4745-88eb-fe0667a22af5" providerId="ADAL" clId="{41587861-200C-4714-8E92-5A3D86696B11}" dt="2025-10-13T13:11:23.205" v="456" actId="1076"/>
          <ac:grpSpMkLst>
            <pc:docMk/>
            <pc:sldMk cId="2592077618" sldId="369"/>
            <ac:grpSpMk id="15" creationId="{C2185528-0C5F-27B7-ABD4-C6086B9EAD78}"/>
          </ac:grpSpMkLst>
        </pc:grpChg>
        <pc:picChg chg="add mod">
          <ac:chgData name="McHarg, Catherine" userId="88b8f76c-9ae3-4745-88eb-fe0667a22af5" providerId="ADAL" clId="{41587861-200C-4714-8E92-5A3D86696B11}" dt="2025-10-13T13:17:00.707" v="1067" actId="962"/>
          <ac:picMkLst>
            <pc:docMk/>
            <pc:sldMk cId="2592077618" sldId="369"/>
            <ac:picMk id="8" creationId="{F1C2A1BF-ABF9-9870-D3C6-3EEBAEC73A37}"/>
          </ac:picMkLst>
        </pc:picChg>
        <pc:picChg chg="del">
          <ac:chgData name="McHarg, Catherine" userId="88b8f76c-9ae3-4745-88eb-fe0667a22af5" providerId="ADAL" clId="{41587861-200C-4714-8E92-5A3D86696B11}" dt="2025-10-13T13:07:52.457" v="429" actId="478"/>
          <ac:picMkLst>
            <pc:docMk/>
            <pc:sldMk cId="2592077618" sldId="369"/>
            <ac:picMk id="10" creationId="{A350446C-5D76-CCEC-0AFC-BD6FEBBE2100}"/>
          </ac:picMkLst>
        </pc:picChg>
        <pc:picChg chg="del mod">
          <ac:chgData name="McHarg, Catherine" userId="88b8f76c-9ae3-4745-88eb-fe0667a22af5" providerId="ADAL" clId="{41587861-200C-4714-8E92-5A3D86696B11}" dt="2025-10-13T13:10:10.699" v="448" actId="478"/>
          <ac:picMkLst>
            <pc:docMk/>
            <pc:sldMk cId="2592077618" sldId="369"/>
            <ac:picMk id="12" creationId="{79112E97-A128-EF41-586A-4FBE9711F656}"/>
          </ac:picMkLst>
        </pc:picChg>
        <pc:picChg chg="mod">
          <ac:chgData name="McHarg, Catherine" userId="88b8f76c-9ae3-4745-88eb-fe0667a22af5" providerId="ADAL" clId="{41587861-200C-4714-8E92-5A3D86696B11}" dt="2025-10-13T13:11:16.379" v="455"/>
          <ac:picMkLst>
            <pc:docMk/>
            <pc:sldMk cId="2592077618" sldId="369"/>
            <ac:picMk id="17" creationId="{680CDE9D-196C-A9DE-4DCB-4E67662E852F}"/>
          </ac:picMkLst>
        </pc:picChg>
      </pc:sldChg>
      <pc:sldChg chg="addSp delSp modSp mod delAnim modAnim chgLayout">
        <pc:chgData name="McHarg, Catherine" userId="88b8f76c-9ae3-4745-88eb-fe0667a22af5" providerId="ADAL" clId="{41587861-200C-4714-8E92-5A3D86696B11}" dt="2025-10-13T13:17:32.114" v="1177" actId="962"/>
        <pc:sldMkLst>
          <pc:docMk/>
          <pc:sldMk cId="3682536736" sldId="370"/>
        </pc:sldMkLst>
        <pc:spChg chg="mod ord">
          <ac:chgData name="McHarg, Catherine" userId="88b8f76c-9ae3-4745-88eb-fe0667a22af5" providerId="ADAL" clId="{41587861-200C-4714-8E92-5A3D86696B11}" dt="2025-10-13T13:12:56.836" v="465" actId="700"/>
          <ac:spMkLst>
            <pc:docMk/>
            <pc:sldMk cId="3682536736" sldId="370"/>
            <ac:spMk id="2" creationId="{A08E4F1D-E5F1-00FE-1CEA-74642AFC0A58}"/>
          </ac:spMkLst>
        </pc:spChg>
        <pc:spChg chg="add del mod">
          <ac:chgData name="McHarg, Catherine" userId="88b8f76c-9ae3-4745-88eb-fe0667a22af5" providerId="ADAL" clId="{41587861-200C-4714-8E92-5A3D86696B11}" dt="2025-10-13T13:12:56.836" v="465" actId="700"/>
          <ac:spMkLst>
            <pc:docMk/>
            <pc:sldMk cId="3682536736" sldId="370"/>
            <ac:spMk id="5" creationId="{DA3DB7CB-C79A-61BE-1D50-13E666430B50}"/>
          </ac:spMkLst>
        </pc:spChg>
        <pc:spChg chg="add del mod ord">
          <ac:chgData name="McHarg, Catherine" userId="88b8f76c-9ae3-4745-88eb-fe0667a22af5" providerId="ADAL" clId="{41587861-200C-4714-8E92-5A3D86696B11}" dt="2025-10-13T13:13:01.906" v="466" actId="931"/>
          <ac:spMkLst>
            <pc:docMk/>
            <pc:sldMk cId="3682536736" sldId="370"/>
            <ac:spMk id="9" creationId="{CCF8AF96-C98B-8076-875F-6F3F97ACE42A}"/>
          </ac:spMkLst>
        </pc:spChg>
        <pc:spChg chg="mod">
          <ac:chgData name="McHarg, Catherine" userId="88b8f76c-9ae3-4745-88eb-fe0667a22af5" providerId="ADAL" clId="{41587861-200C-4714-8E92-5A3D86696B11}" dt="2025-10-13T13:13:24.148" v="469"/>
          <ac:spMkLst>
            <pc:docMk/>
            <pc:sldMk cId="3682536736" sldId="370"/>
            <ac:spMk id="13" creationId="{89A097B6-F097-DED2-7F79-3CAC496C642F}"/>
          </ac:spMkLst>
        </pc:spChg>
        <pc:grpChg chg="add mod">
          <ac:chgData name="McHarg, Catherine" userId="88b8f76c-9ae3-4745-88eb-fe0667a22af5" providerId="ADAL" clId="{41587861-200C-4714-8E92-5A3D86696B11}" dt="2025-10-13T13:13:34.995" v="470" actId="1076"/>
          <ac:grpSpMkLst>
            <pc:docMk/>
            <pc:sldMk cId="3682536736" sldId="370"/>
            <ac:grpSpMk id="12" creationId="{EA361CF1-EB49-D982-F916-74564891316E}"/>
          </ac:grpSpMkLst>
        </pc:grpChg>
        <pc:picChg chg="del">
          <ac:chgData name="McHarg, Catherine" userId="88b8f76c-9ae3-4745-88eb-fe0667a22af5" providerId="ADAL" clId="{41587861-200C-4714-8E92-5A3D86696B11}" dt="2025-10-13T13:12:16.813" v="460" actId="478"/>
          <ac:picMkLst>
            <pc:docMk/>
            <pc:sldMk cId="3682536736" sldId="370"/>
            <ac:picMk id="6" creationId="{4943151D-88B6-7C57-72E5-E725EDBA7E52}"/>
          </ac:picMkLst>
        </pc:picChg>
        <pc:picChg chg="del">
          <ac:chgData name="McHarg, Catherine" userId="88b8f76c-9ae3-4745-88eb-fe0667a22af5" providerId="ADAL" clId="{41587861-200C-4714-8E92-5A3D86696B11}" dt="2025-10-13T13:12:52.138" v="464" actId="478"/>
          <ac:picMkLst>
            <pc:docMk/>
            <pc:sldMk cId="3682536736" sldId="370"/>
            <ac:picMk id="7" creationId="{FA65D764-0DD1-C9D3-7409-13B99EFD2B09}"/>
          </ac:picMkLst>
        </pc:picChg>
        <pc:picChg chg="del">
          <ac:chgData name="McHarg, Catherine" userId="88b8f76c-9ae3-4745-88eb-fe0667a22af5" providerId="ADAL" clId="{41587861-200C-4714-8E92-5A3D86696B11}" dt="2025-10-13T13:12:47.058" v="462" actId="478"/>
          <ac:picMkLst>
            <pc:docMk/>
            <pc:sldMk cId="3682536736" sldId="370"/>
            <ac:picMk id="8" creationId="{5762E441-967F-6DE3-3CC3-7310768BAD28}"/>
          </ac:picMkLst>
        </pc:picChg>
        <pc:picChg chg="add mod">
          <ac:chgData name="McHarg, Catherine" userId="88b8f76c-9ae3-4745-88eb-fe0667a22af5" providerId="ADAL" clId="{41587861-200C-4714-8E92-5A3D86696B11}" dt="2025-10-13T13:17:32.114" v="1177" actId="962"/>
          <ac:picMkLst>
            <pc:docMk/>
            <pc:sldMk cId="3682536736" sldId="370"/>
            <ac:picMk id="11" creationId="{76405850-963D-458A-C11A-DD722E060CA7}"/>
          </ac:picMkLst>
        </pc:picChg>
        <pc:picChg chg="mod">
          <ac:chgData name="McHarg, Catherine" userId="88b8f76c-9ae3-4745-88eb-fe0667a22af5" providerId="ADAL" clId="{41587861-200C-4714-8E92-5A3D86696B11}" dt="2025-10-13T13:13:40.083" v="471" actId="1076"/>
          <ac:picMkLst>
            <pc:docMk/>
            <pc:sldMk cId="3682536736" sldId="370"/>
            <ac:picMk id="14" creationId="{B621C7DE-C90C-7491-BE5D-A95081DA7B8A}"/>
          </ac:picMkLst>
        </pc:picChg>
      </pc:sldChg>
      <pc:sldChg chg="modSp mod">
        <pc:chgData name="McHarg, Catherine" userId="88b8f76c-9ae3-4745-88eb-fe0667a22af5" providerId="ADAL" clId="{41587861-200C-4714-8E92-5A3D86696B11}" dt="2025-10-13T13:17:55.369" v="1237" actId="962"/>
        <pc:sldMkLst>
          <pc:docMk/>
          <pc:sldMk cId="2994481410" sldId="371"/>
        </pc:sldMkLst>
        <pc:picChg chg="mod">
          <ac:chgData name="McHarg, Catherine" userId="88b8f76c-9ae3-4745-88eb-fe0667a22af5" providerId="ADAL" clId="{41587861-200C-4714-8E92-5A3D86696B11}" dt="2025-10-13T13:17:55.369" v="1237" actId="962"/>
          <ac:picMkLst>
            <pc:docMk/>
            <pc:sldMk cId="2994481410" sldId="371"/>
            <ac:picMk id="7" creationId="{B75FBD71-D2DE-4857-1495-FFF52D726C9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944299-672F-11EE-16BA-E31C18584D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68AE45-B4D7-0013-3592-80BC1DD14A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69F94-C859-B74E-8120-19D32CC83F4F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E9E07-0643-32BA-F461-AD6FCB4DE2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F9C54-3384-9C1B-B200-63D107E22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0668D-9747-7B40-AB07-D99BCB2AD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673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ront Cover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C63036-2AAB-6E04-89BC-E62DFBB81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04622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  <a:solidFill>
            <a:srgbClr val="4884EE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43407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>
                <a:solidFill>
                  <a:schemeClr val="bg1"/>
                </a:solidFill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Title here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FA119A7-2D46-F6BE-F2EF-F213BF2297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9149" y="485985"/>
            <a:ext cx="1980733" cy="92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9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19DB756-A867-6970-B27D-6C8088C79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DB78576-8341-CDEB-52BF-A23029EEB7AE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A24FEE-C627-9178-2CB9-42A0686575D0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6" name="Picture 5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56E81F88-915F-1816-8C91-A867A1F587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- Title+Conten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F1826450-9BA5-EA65-DD96-DC9A29EED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B108CE3-C1DA-993E-3308-D5542984B142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7D7CF76-EDD8-348C-EEBB-FFF14D632F8B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7716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A10B67-A54C-2859-F342-DD804B0F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" y="-1032572"/>
            <a:ext cx="10515600" cy="982193"/>
          </a:xfrm>
        </p:spPr>
        <p:txBody>
          <a:bodyPr/>
          <a:lstStyle>
            <a:lvl1pPr>
              <a:defRPr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D3DEBF1-A726-4119-AA69-710F4FA96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EFC81186-7EDA-2755-7C48-0FBEB4CB69F0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31CECC0-AE42-54C2-B744-639265443C39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8" name="Picture 7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924B26B4-BDBF-FF19-CD1D-F85A62B37E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858C5593-7A4D-F1CA-FAE6-FE2094900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5" y="759956"/>
            <a:ext cx="10996613" cy="710288"/>
          </a:xfrm>
          <a:prstGeom prst="rect">
            <a:avLst/>
          </a:prstGeom>
        </p:spPr>
        <p:txBody>
          <a:bodyPr lIns="0"/>
          <a:lstStyle>
            <a:lvl1pPr algn="ctr">
              <a:defRPr sz="46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– Big Statements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AC80B6-5158-96C5-F3E2-F3233BB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8706"/>
            <a:ext cx="10971915" cy="3631732"/>
          </a:xfrm>
          <a:prstGeom prst="rect">
            <a:avLst/>
          </a:prstGeom>
        </p:spPr>
        <p:txBody>
          <a:bodyPr lIns="0" rIns="90000"/>
          <a:lstStyle>
            <a:lvl1pPr marL="0" indent="0" algn="ctr">
              <a:buFontTx/>
              <a:buNone/>
              <a:defRPr sz="3200" b="1" i="0" baseline="0"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C351575D-B07A-53D8-CD9C-3745A2CEE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942005C2-83E2-9AD6-7773-B71FC23283C9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637856E-7827-55D3-D3F0-FD4A27D0696C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0" name="Picture 9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1A54F164-3ED5-E48A-2960-20984DA24E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9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F6069-348B-8FA0-F7CB-6D53057E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85" y="-1049337"/>
            <a:ext cx="10515600" cy="992187"/>
          </a:xfrm>
        </p:spPr>
        <p:txBody>
          <a:bodyPr/>
          <a:lstStyle>
            <a:lvl1pPr>
              <a:defRPr>
                <a:solidFill>
                  <a:srgbClr val="65B9E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6A976D-2FEA-80DA-B7DA-8438687B1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03749CD-59FF-036E-7539-37CD76D5ED3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162DB4-8B18-6F69-5E9F-C040FBC0A698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8">
            <a:extLst>
              <a:ext uri="{FF2B5EF4-FFF2-40B4-BE49-F238E27FC236}">
                <a16:creationId xmlns:a16="http://schemas.microsoft.com/office/drawing/2014/main" id="{69542118-A086-8DBB-1902-845F881F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5580905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6" y="1411704"/>
            <a:ext cx="5324852" cy="498160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F6B04-3C74-61E5-A8E9-58BFA80B09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15">
            <a:extLst>
              <a:ext uri="{FF2B5EF4-FFF2-40B4-BE49-F238E27FC236}">
                <a16:creationId xmlns:a16="http://schemas.microsoft.com/office/drawing/2014/main" id="{CFA26DAE-2F85-409A-E0CE-E0A1B04CD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21960" y="5940489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9" name="Text Placeholder 41">
            <a:extLst>
              <a:ext uri="{FF2B5EF4-FFF2-40B4-BE49-F238E27FC236}">
                <a16:creationId xmlns:a16="http://schemas.microsoft.com/office/drawing/2014/main" id="{69865DE0-33D3-5941-4EE3-0C94BF8926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91526" y="602303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3028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A9F01D6F-7A5D-7A07-82DF-165C6B9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83" y="142007"/>
            <a:ext cx="4837111" cy="260001"/>
          </a:xfrm>
          <a:prstGeom prst="rect">
            <a:avLst/>
          </a:prstGeom>
        </p:spPr>
        <p:txBody>
          <a:bodyPr lIns="0" rIns="90000"/>
          <a:lstStyle>
            <a:lvl1pPr algn="ctr">
              <a:defRPr sz="18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F3E1C4C-1657-08AF-3752-DB99B3A9D1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3182" y="715139"/>
            <a:ext cx="4837112" cy="449262"/>
          </a:xfrm>
          <a:prstGeom prst="rect">
            <a:avLst/>
          </a:prstGeom>
        </p:spPr>
        <p:txBody>
          <a:bodyPr/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59B9C638-F0C7-4816-ADAB-9BC6297F08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3982" y="1183537"/>
            <a:ext cx="3775513" cy="4085161"/>
          </a:xfrm>
          <a:prstGeom prst="rect">
            <a:avLst/>
          </a:prstGeom>
          <a:ln w="38100" cap="sq">
            <a:solidFill>
              <a:srgbClr val="4884EE"/>
            </a:solidFill>
          </a:ln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FD5CCA4-0816-0EAE-30F9-330997DCC17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26502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1AB78D4-44BE-8D7A-6700-D52C0D73AA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00736" y="165652"/>
            <a:ext cx="4837103" cy="267677"/>
          </a:xfrm>
          <a:prstGeom prst="rect">
            <a:avLst/>
          </a:prstGeom>
        </p:spPr>
        <p:txBody>
          <a:bodyPr lIns="0" tIns="0"/>
          <a:lstStyle>
            <a:lvl1pPr algn="ctr">
              <a:defRPr lang="en-US" sz="1800" b="1" i="0" kern="1200" baseline="0" dirty="0">
                <a:solidFill>
                  <a:srgbClr val="4884EE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481F48B-D76F-FA6B-6B47-5936D5CD00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00736" y="715139"/>
            <a:ext cx="4837103" cy="449263"/>
          </a:xfrm>
          <a:prstGeom prst="rect">
            <a:avLst/>
          </a:prstGeom>
        </p:spPr>
        <p:txBody>
          <a:bodyPr/>
          <a:lstStyle>
            <a:lvl1pPr algn="ctr">
              <a:defRPr lang="en-GB" sz="1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C6DD91D-C862-8ACA-5535-A9F4C42D360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1531" y="1194646"/>
            <a:ext cx="3775513" cy="4085161"/>
          </a:xfrm>
          <a:prstGeom prst="rect">
            <a:avLst/>
          </a:prstGeom>
          <a:ln w="38100" cap="sq">
            <a:solidFill>
              <a:srgbClr val="4884EE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785154F-0EA4-256D-CB79-16180119B43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14051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A7E0E7-5DA6-F4EB-0192-5AEE9092535E}"/>
              </a:ext>
            </a:extLst>
          </p:cNvPr>
          <p:cNvCxnSpPr>
            <a:cxnSpLocks/>
          </p:cNvCxnSpPr>
          <p:nvPr userDrawn="1"/>
        </p:nvCxnSpPr>
        <p:spPr>
          <a:xfrm>
            <a:off x="0" y="570323"/>
            <a:ext cx="12192000" cy="0"/>
          </a:xfrm>
          <a:prstGeom prst="line">
            <a:avLst/>
          </a:prstGeom>
          <a:ln w="15875">
            <a:solidFill>
              <a:srgbClr val="4884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F72EBA6-F59E-F096-F2DA-C54BD75E2B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/>
          <a:stretch/>
        </p:blipFill>
        <p:spPr>
          <a:xfrm flipH="1">
            <a:off x="5997840" y="213191"/>
            <a:ext cx="196317" cy="255213"/>
          </a:xfrm>
          <a:prstGeom prst="rect">
            <a:avLst/>
          </a:prstGeom>
        </p:spPr>
      </p:pic>
      <p:cxnSp>
        <p:nvCxnSpPr>
          <p:cNvPr id="19" name="Straight Connector 18" descr="Dotted Line">
            <a:extLst>
              <a:ext uri="{FF2B5EF4-FFF2-40B4-BE49-F238E27FC236}">
                <a16:creationId xmlns:a16="http://schemas.microsoft.com/office/drawing/2014/main" id="{7D055D7C-91E0-EBF4-9F57-37C2B0E02D9D}"/>
              </a:ext>
            </a:extLst>
          </p:cNvPr>
          <p:cNvCxnSpPr>
            <a:cxnSpLocks/>
          </p:cNvCxnSpPr>
          <p:nvPr userDrawn="1"/>
        </p:nvCxnSpPr>
        <p:spPr>
          <a:xfrm>
            <a:off x="6095999" y="617030"/>
            <a:ext cx="0" cy="6337120"/>
          </a:xfrm>
          <a:prstGeom prst="line">
            <a:avLst/>
          </a:prstGeom>
          <a:ln w="19050">
            <a:solidFill>
              <a:srgbClr val="A9A9A9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293A6F18-5388-F9FC-054F-BCCF55E2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1420267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546" y="1399707"/>
            <a:ext cx="11362908" cy="192171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256E01-267D-D2C4-531F-70FF91F10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338" y="3429000"/>
            <a:ext cx="11363325" cy="31194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1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ic-Tw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6" y="1948857"/>
            <a:ext cx="3775513" cy="4085161"/>
          </a:xfrm>
          <a:prstGeom prst="rect">
            <a:avLst/>
          </a:prstGeom>
          <a:ln w="50800" cap="sq">
            <a:solidFill>
              <a:srgbClr val="4884E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3" y="1988200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9" y="4250787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7" y="1927194"/>
            <a:ext cx="3775513" cy="4085161"/>
          </a:xfrm>
          <a:prstGeom prst="rect">
            <a:avLst/>
          </a:prstGeom>
          <a:ln w="50800" cap="sq">
            <a:solidFill>
              <a:srgbClr val="4884EE"/>
            </a:solidFill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CE129529-34BA-99B7-54D4-B9D78065D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C2A03FD-8BF9-6BEE-7278-3D3D2AC02FF2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D92E5BA-CA9B-6914-E463-5FCB7546EBD2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8" name="Picture 17" descr="A blue ribbon with a black background&#10;&#10;AI-generated content may be incorrect.">
            <a:extLst>
              <a:ext uri="{FF2B5EF4-FFF2-40B4-BE49-F238E27FC236}">
                <a16:creationId xmlns:a16="http://schemas.microsoft.com/office/drawing/2014/main" id="{BE0ECC11-CA2E-60DB-0984-65E518E549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0944719" flipH="1">
            <a:off x="3378132" y="1010633"/>
            <a:ext cx="1892300" cy="1168400"/>
          </a:xfrm>
          <a:prstGeom prst="rect">
            <a:avLst/>
          </a:prstGeom>
        </p:spPr>
      </p:pic>
      <p:pic>
        <p:nvPicPr>
          <p:cNvPr id="23" name="Picture 22" descr="A blue ribbon with a black background&#10;&#10;AI-generated content may be incorrect.">
            <a:extLst>
              <a:ext uri="{FF2B5EF4-FFF2-40B4-BE49-F238E27FC236}">
                <a16:creationId xmlns:a16="http://schemas.microsoft.com/office/drawing/2014/main" id="{4603CC6A-A0F7-F0CF-7A4D-6D706005BD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9819114" flipH="1">
            <a:off x="6155650" y="5908673"/>
            <a:ext cx="18923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Pic-Thre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5" name="Polaroid 1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1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0" name="Washi">
            <a:extLst>
              <a:ext uri="{FF2B5EF4-FFF2-40B4-BE49-F238E27FC236}">
                <a16:creationId xmlns:a16="http://schemas.microsoft.com/office/drawing/2014/main" id="{68DAFA26-B1D9-C74E-55A7-71DDCA28D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64647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6" name="Polaroid 2">
            <a:extLst>
              <a:ext uri="{FF2B5EF4-FFF2-40B4-BE49-F238E27FC236}">
                <a16:creationId xmlns:a16="http://schemas.microsoft.com/office/drawing/2014/main" id="{0C5B97FC-AB4E-1DB1-74F5-C823905C4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0" name="Picture 2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3" name="Washi">
            <a:extLst>
              <a:ext uri="{FF2B5EF4-FFF2-40B4-BE49-F238E27FC236}">
                <a16:creationId xmlns:a16="http://schemas.microsoft.com/office/drawing/2014/main" id="{D1F788DE-674D-9F5F-697C-9723C3D82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Polaroid 3">
            <a:extLst>
              <a:ext uri="{FF2B5EF4-FFF2-40B4-BE49-F238E27FC236}">
                <a16:creationId xmlns:a16="http://schemas.microsoft.com/office/drawing/2014/main" id="{FDF09B61-4E47-EA9C-608B-975D7A5BD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Picture 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5" name="Washi 3">
            <a:extLst>
              <a:ext uri="{FF2B5EF4-FFF2-40B4-BE49-F238E27FC236}">
                <a16:creationId xmlns:a16="http://schemas.microsoft.com/office/drawing/2014/main" id="{0E7352E7-3CC4-489C-AB1C-12552E4C6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6" name="Text Washi 3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C5480B5-9975-0873-E80E-E7CF54388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AE3D773-FC42-0210-102D-ADD6321CF1F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E4B5C6C-E160-9BA9-5124-F5F4BE7EC1BE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7" y="365126"/>
            <a:ext cx="10996613" cy="717226"/>
          </a:xfrm>
          <a:prstGeom prst="rect">
            <a:avLst/>
          </a:prstGeom>
        </p:spPr>
        <p:txBody>
          <a:bodyPr lIns="0" rIns="90000" anchor="ctr" anchorCtr="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rgbClr val="4884EE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F7F29-C05D-47B8-95BB-4F65B64C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88" y="1389063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pPr lvl="0"/>
            <a:r>
              <a:rPr lang="en-GB"/>
              <a:t>Key stage: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357186" y="1861564"/>
            <a:ext cx="82296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50" baseline="0">
                <a:solidFill>
                  <a:srgbClr val="1917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links:</a:t>
            </a:r>
            <a:endParaRPr lang="en-US" sz="2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6" y="2429353"/>
            <a:ext cx="10996613" cy="3392103"/>
          </a:xfrm>
          <a:prstGeom prst="rect">
            <a:avLst/>
          </a:prstGeom>
        </p:spPr>
        <p:txBody>
          <a:bodyPr lIns="0" rIns="90000"/>
          <a:lstStyle>
            <a:lvl1pPr marL="0" indent="0" algn="l">
              <a:buFontTx/>
              <a:buNone/>
              <a:defRPr sz="2000" b="0" i="0" baseline="0"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 baseline="0">
                <a:latin typeface="Arial" panose="020B0604020202020204" pitchFamily="34" charset="0"/>
              </a:defRPr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GB"/>
              <a:t>Click to edit curriculum links.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" name="Picture 3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FD7DEF28-C976-3440-94E5-C8ABB4DADD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id="{3564714B-6354-E86E-93D2-6C8C64EED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5F2B52CC-5818-4FF0-9FD9-8BA864FA89CD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6057C52-CC88-4DF2-2F27-B08EB5736B40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8C572-26AF-0076-FD55-E69E186A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913835"/>
          </a:xfr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5F3EC6-CBBA-5AA2-9715-09093A192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011EAE17-7831-3205-866D-14D05FDB20C9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EABA738-F7BE-33B4-096D-0E2BCCB9C449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n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8">
            <a:extLst>
              <a:ext uri="{FF2B5EF4-FFF2-40B4-BE49-F238E27FC236}">
                <a16:creationId xmlns:a16="http://schemas.microsoft.com/office/drawing/2014/main" id="{6EE332A7-64A0-F7AC-66DE-349EAA89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55188A52-A560-F221-5934-A54112C03111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A7902E11-CBD6-1C9C-F7EA-083EA2C66C6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76FB1245-27FD-F4F7-82EC-8888D8CFC3C5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</p:spTree>
    <p:extLst>
      <p:ext uri="{BB962C8B-B14F-4D97-AF65-F5344CB8AC3E}">
        <p14:creationId xmlns:p14="http://schemas.microsoft.com/office/powerpoint/2010/main" val="3415830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172728" y="170820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698735" y="1073554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366892" y="2098003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01749" y="1033769"/>
            <a:ext cx="8632004" cy="5182095"/>
          </a:xfrm>
          <a:prstGeom prst="rect">
            <a:avLst/>
          </a:prstGeom>
          <a:noFill/>
          <a:ln w="57150">
            <a:solidFill>
              <a:srgbClr val="4884EE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0966" y="174661"/>
            <a:ext cx="11270751" cy="6503541"/>
          </a:xfrm>
          <a:prstGeom prst="rect">
            <a:avLst/>
          </a:prstGeom>
          <a:noFill/>
          <a:ln w="57150">
            <a:solidFill>
              <a:srgbClr val="4884EE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6493" y="2101844"/>
            <a:ext cx="7030588" cy="3722385"/>
          </a:xfrm>
          <a:prstGeom prst="rect">
            <a:avLst/>
          </a:prstGeom>
          <a:noFill/>
          <a:ln w="57150">
            <a:solidFill>
              <a:srgbClr val="4884EE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artoon 'Look' character.">
            <a:extLst>
              <a:ext uri="{FF2B5EF4-FFF2-40B4-BE49-F238E27FC236}">
                <a16:creationId xmlns:a16="http://schemas.microsoft.com/office/drawing/2014/main" id="{BD440D16-17C5-6CFE-CE15-9ED28336C9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22296" y="2263304"/>
            <a:ext cx="1045414" cy="674112"/>
          </a:xfrm>
          <a:prstGeom prst="rect">
            <a:avLst/>
          </a:prstGeom>
        </p:spPr>
      </p:pic>
      <p:pic>
        <p:nvPicPr>
          <p:cNvPr id="8" name="Picture 7" descr="A cartoon of a blue 'Infer' character">
            <a:extLst>
              <a:ext uri="{FF2B5EF4-FFF2-40B4-BE49-F238E27FC236}">
                <a16:creationId xmlns:a16="http://schemas.microsoft.com/office/drawing/2014/main" id="{4A949431-6DE4-E612-5C9E-85078F8E08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40911" y="1266868"/>
            <a:ext cx="1211216" cy="745276"/>
          </a:xfrm>
          <a:prstGeom prst="rect">
            <a:avLst/>
          </a:prstGeom>
        </p:spPr>
      </p:pic>
      <p:pic>
        <p:nvPicPr>
          <p:cNvPr id="13" name="Picture 12" descr="A cartoon of a green 'Ask' character">
            <a:extLst>
              <a:ext uri="{FF2B5EF4-FFF2-40B4-BE49-F238E27FC236}">
                <a16:creationId xmlns:a16="http://schemas.microsoft.com/office/drawing/2014/main" id="{F88DF0E4-0E2F-A929-578E-B40CC2CDA8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33753" y="318346"/>
            <a:ext cx="936735" cy="109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13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-49023" y="159934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476984" y="1062668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145141" y="2087117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79998" y="1022883"/>
            <a:ext cx="8632004" cy="5182095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9215" y="163775"/>
            <a:ext cx="11270751" cy="6503541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94742" y="2090958"/>
            <a:ext cx="7030588" cy="3722385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903C65A8-96CE-A693-4CCC-87A1DE4D5E30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FD71B93-BC37-B3F1-ED2C-88138AEBC420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8" name="TextBox 4">
            <a:extLst>
              <a:ext uri="{FF2B5EF4-FFF2-40B4-BE49-F238E27FC236}">
                <a16:creationId xmlns:a16="http://schemas.microsoft.com/office/drawing/2014/main" id="{A66A6FAE-CACE-53BD-DFB0-98A6367AD30B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  <p:pic>
        <p:nvPicPr>
          <p:cNvPr id="5" name="Picture 4" descr="A cartoon 'Look' character.">
            <a:extLst>
              <a:ext uri="{FF2B5EF4-FFF2-40B4-BE49-F238E27FC236}">
                <a16:creationId xmlns:a16="http://schemas.microsoft.com/office/drawing/2014/main" id="{34643CF8-E249-0DE6-718D-76D0C3D7A7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</a:blip>
          <a:stretch>
            <a:fillRect/>
          </a:stretch>
        </p:blipFill>
        <p:spPr>
          <a:xfrm>
            <a:off x="8416474" y="2192344"/>
            <a:ext cx="1045414" cy="674112"/>
          </a:xfrm>
          <a:prstGeom prst="rect">
            <a:avLst/>
          </a:prstGeom>
        </p:spPr>
      </p:pic>
      <p:pic>
        <p:nvPicPr>
          <p:cNvPr id="9" name="Picture 8" descr="A cartoon of a blue 'Infer' character">
            <a:extLst>
              <a:ext uri="{FF2B5EF4-FFF2-40B4-BE49-F238E27FC236}">
                <a16:creationId xmlns:a16="http://schemas.microsoft.com/office/drawing/2014/main" id="{1CB3F8C3-402A-1E1B-53BB-7ED84FBB1AF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grayscl/>
          </a:blip>
          <a:stretch>
            <a:fillRect/>
          </a:stretch>
        </p:blipFill>
        <p:spPr>
          <a:xfrm>
            <a:off x="9135089" y="1195908"/>
            <a:ext cx="1211216" cy="745276"/>
          </a:xfrm>
          <a:prstGeom prst="rect">
            <a:avLst/>
          </a:prstGeom>
        </p:spPr>
      </p:pic>
      <p:pic>
        <p:nvPicPr>
          <p:cNvPr id="13" name="Picture 12" descr="A cartoon of a green 'Ask' character">
            <a:extLst>
              <a:ext uri="{FF2B5EF4-FFF2-40B4-BE49-F238E27FC236}">
                <a16:creationId xmlns:a16="http://schemas.microsoft.com/office/drawing/2014/main" id="{5CBC12F1-F6EF-A00F-85C4-2F0DC5F05D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grayscl/>
          </a:blip>
          <a:stretch>
            <a:fillRect/>
          </a:stretch>
        </p:blipFill>
        <p:spPr>
          <a:xfrm>
            <a:off x="10427931" y="247386"/>
            <a:ext cx="936735" cy="109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91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5416AA-2391-2D1B-F0B8-BB5B91072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1016135"/>
          </a:xfr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0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10">
            <a:extLst>
              <a:ext uri="{FF2B5EF4-FFF2-40B4-BE49-F238E27FC236}">
                <a16:creationId xmlns:a16="http://schemas.microsoft.com/office/drawing/2014/main" id="{EC168A8E-E3C7-B41A-726B-1B6D37933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31877">
            <a:off x="89072" y="298489"/>
            <a:ext cx="6021134" cy="6299999"/>
          </a:xfrm>
          <a:custGeom>
            <a:avLst/>
            <a:gdLst>
              <a:gd name="connsiteX0" fmla="*/ 8808595 w 8829787"/>
              <a:gd name="connsiteY0" fmla="*/ 3482560 h 6161228"/>
              <a:gd name="connsiteX1" fmla="*/ 8829667 w 8829787"/>
              <a:gd name="connsiteY1" fmla="*/ 4542806 h 6161228"/>
              <a:gd name="connsiteX2" fmla="*/ 8664598 w 8829787"/>
              <a:gd name="connsiteY2" fmla="*/ 4860106 h 6161228"/>
              <a:gd name="connsiteX3" fmla="*/ 7252730 w 8829787"/>
              <a:gd name="connsiteY3" fmla="*/ 5161927 h 6161228"/>
              <a:gd name="connsiteX4" fmla="*/ 6732937 w 8829787"/>
              <a:gd name="connsiteY4" fmla="*/ 5270274 h 6161228"/>
              <a:gd name="connsiteX5" fmla="*/ 5805739 w 8829787"/>
              <a:gd name="connsiteY5" fmla="*/ 5440532 h 6161228"/>
              <a:gd name="connsiteX6" fmla="*/ 4801276 w 8829787"/>
              <a:gd name="connsiteY6" fmla="*/ 5564357 h 6161228"/>
              <a:gd name="connsiteX7" fmla="*/ 3284043 w 8829787"/>
              <a:gd name="connsiteY7" fmla="*/ 5734615 h 6161228"/>
              <a:gd name="connsiteX8" fmla="*/ 2525427 w 8829787"/>
              <a:gd name="connsiteY8" fmla="*/ 5827483 h 6161228"/>
              <a:gd name="connsiteX9" fmla="*/ 980098 w 8829787"/>
              <a:gd name="connsiteY9" fmla="*/ 6113827 h 6161228"/>
              <a:gd name="connsiteX10" fmla="*/ 509475 w 8829787"/>
              <a:gd name="connsiteY10" fmla="*/ 6137044 h 6161228"/>
              <a:gd name="connsiteX11" fmla="*/ 365479 w 8829787"/>
              <a:gd name="connsiteY11" fmla="*/ 6067393 h 6161228"/>
              <a:gd name="connsiteX12" fmla="*/ 235531 w 8829787"/>
              <a:gd name="connsiteY12" fmla="*/ 5781049 h 6161228"/>
              <a:gd name="connsiteX13" fmla="*/ 7243 w 8829787"/>
              <a:gd name="connsiteY13" fmla="*/ 2840221 h 6161228"/>
              <a:gd name="connsiteX14" fmla="*/ 52901 w 8829787"/>
              <a:gd name="connsiteY14" fmla="*/ 2035363 h 6161228"/>
              <a:gd name="connsiteX15" fmla="*/ 165288 w 8829787"/>
              <a:gd name="connsiteY15" fmla="*/ 1222765 h 6161228"/>
              <a:gd name="connsiteX16" fmla="*/ 368991 w 8829787"/>
              <a:gd name="connsiteY16" fmla="*/ 936422 h 6161228"/>
              <a:gd name="connsiteX17" fmla="*/ 755323 w 8829787"/>
              <a:gd name="connsiteY17" fmla="*/ 936422 h 6161228"/>
              <a:gd name="connsiteX18" fmla="*/ 1612278 w 8829787"/>
              <a:gd name="connsiteY18" fmla="*/ 874509 h 6161228"/>
              <a:gd name="connsiteX19" fmla="*/ 2286604 w 8829787"/>
              <a:gd name="connsiteY19" fmla="*/ 828075 h 6161228"/>
              <a:gd name="connsiteX20" fmla="*/ 4407919 w 8829787"/>
              <a:gd name="connsiteY20" fmla="*/ 704251 h 6161228"/>
              <a:gd name="connsiteX21" fmla="*/ 5482625 w 8829787"/>
              <a:gd name="connsiteY21" fmla="*/ 503036 h 6161228"/>
              <a:gd name="connsiteX22" fmla="*/ 6121829 w 8829787"/>
              <a:gd name="connsiteY22" fmla="*/ 371473 h 6161228"/>
              <a:gd name="connsiteX23" fmla="*/ 7010394 w 8829787"/>
              <a:gd name="connsiteY23" fmla="*/ 131563 h 6161228"/>
              <a:gd name="connsiteX24" fmla="*/ 7459944 w 8829787"/>
              <a:gd name="connsiteY24" fmla="*/ 54173 h 6161228"/>
              <a:gd name="connsiteX25" fmla="*/ 8380117 w 8829787"/>
              <a:gd name="connsiteY25" fmla="*/ 0 h 6161228"/>
              <a:gd name="connsiteX26" fmla="*/ 8538162 w 8829787"/>
              <a:gd name="connsiteY26" fmla="*/ 30956 h 6161228"/>
              <a:gd name="connsiteX27" fmla="*/ 8629477 w 8829787"/>
              <a:gd name="connsiteY27" fmla="*/ 208954 h 6161228"/>
              <a:gd name="connsiteX28" fmla="*/ 8762937 w 8829787"/>
              <a:gd name="connsiteY28" fmla="*/ 1896060 h 6161228"/>
              <a:gd name="connsiteX29" fmla="*/ 8798059 w 8829787"/>
              <a:gd name="connsiteY29" fmla="*/ 2778309 h 6161228"/>
              <a:gd name="connsiteX30" fmla="*/ 8798059 w 8829787"/>
              <a:gd name="connsiteY30" fmla="*/ 3467082 h 6161228"/>
              <a:gd name="connsiteX31" fmla="*/ 8808595 w 8829787"/>
              <a:gd name="connsiteY31" fmla="*/ 3467082 h 6161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829787" h="6161228">
                <a:moveTo>
                  <a:pt x="8808595" y="3482560"/>
                </a:moveTo>
                <a:cubicBezTo>
                  <a:pt x="8815619" y="3830816"/>
                  <a:pt x="8822643" y="4186811"/>
                  <a:pt x="8829667" y="4542806"/>
                </a:cubicBezTo>
                <a:cubicBezTo>
                  <a:pt x="8833180" y="4705325"/>
                  <a:pt x="8759425" y="4852366"/>
                  <a:pt x="8664598" y="4860106"/>
                </a:cubicBezTo>
                <a:cubicBezTo>
                  <a:pt x="8190463" y="4906540"/>
                  <a:pt x="7719840" y="5007147"/>
                  <a:pt x="7252730" y="5161927"/>
                </a:cubicBezTo>
                <a:cubicBezTo>
                  <a:pt x="7080636" y="5216101"/>
                  <a:pt x="6905030" y="5239318"/>
                  <a:pt x="6732937" y="5270274"/>
                </a:cubicBezTo>
                <a:cubicBezTo>
                  <a:pt x="6423871" y="5332186"/>
                  <a:pt x="6114805" y="5394098"/>
                  <a:pt x="5805739" y="5440532"/>
                </a:cubicBezTo>
                <a:cubicBezTo>
                  <a:pt x="5472089" y="5494705"/>
                  <a:pt x="5134926" y="5548878"/>
                  <a:pt x="4801276" y="5564357"/>
                </a:cubicBezTo>
                <a:cubicBezTo>
                  <a:pt x="4295532" y="5595312"/>
                  <a:pt x="3786275" y="5634007"/>
                  <a:pt x="3284043" y="5734615"/>
                </a:cubicBezTo>
                <a:cubicBezTo>
                  <a:pt x="3031171" y="5781049"/>
                  <a:pt x="2778299" y="5788788"/>
                  <a:pt x="2525427" y="5827483"/>
                </a:cubicBezTo>
                <a:cubicBezTo>
                  <a:pt x="2009147" y="5904873"/>
                  <a:pt x="1492866" y="5951308"/>
                  <a:pt x="980098" y="6113827"/>
                </a:cubicBezTo>
                <a:cubicBezTo>
                  <a:pt x="825565" y="6168000"/>
                  <a:pt x="667520" y="6175739"/>
                  <a:pt x="509475" y="6137044"/>
                </a:cubicBezTo>
                <a:cubicBezTo>
                  <a:pt x="460306" y="6121566"/>
                  <a:pt x="411136" y="6098349"/>
                  <a:pt x="365479" y="6067393"/>
                </a:cubicBezTo>
                <a:cubicBezTo>
                  <a:pt x="295236" y="6013220"/>
                  <a:pt x="249579" y="5935829"/>
                  <a:pt x="235531" y="5781049"/>
                </a:cubicBezTo>
                <a:cubicBezTo>
                  <a:pt x="165288" y="4798194"/>
                  <a:pt x="88022" y="3823077"/>
                  <a:pt x="7243" y="2840221"/>
                </a:cubicBezTo>
                <a:cubicBezTo>
                  <a:pt x="-10317" y="2569355"/>
                  <a:pt x="3731" y="2290750"/>
                  <a:pt x="52901" y="2035363"/>
                </a:cubicBezTo>
                <a:cubicBezTo>
                  <a:pt x="98558" y="1772236"/>
                  <a:pt x="154752" y="1509109"/>
                  <a:pt x="165288" y="1222765"/>
                </a:cubicBezTo>
                <a:cubicBezTo>
                  <a:pt x="172313" y="1037029"/>
                  <a:pt x="253091" y="936422"/>
                  <a:pt x="368991" y="936422"/>
                </a:cubicBezTo>
                <a:cubicBezTo>
                  <a:pt x="498939" y="936422"/>
                  <a:pt x="625375" y="944161"/>
                  <a:pt x="755323" y="936422"/>
                </a:cubicBezTo>
                <a:cubicBezTo>
                  <a:pt x="1039804" y="920944"/>
                  <a:pt x="1327797" y="897726"/>
                  <a:pt x="1612278" y="874509"/>
                </a:cubicBezTo>
                <a:cubicBezTo>
                  <a:pt x="1837054" y="859031"/>
                  <a:pt x="2061829" y="820336"/>
                  <a:pt x="2286604" y="828075"/>
                </a:cubicBezTo>
                <a:cubicBezTo>
                  <a:pt x="2996050" y="843553"/>
                  <a:pt x="3701985" y="773902"/>
                  <a:pt x="4407919" y="704251"/>
                </a:cubicBezTo>
                <a:cubicBezTo>
                  <a:pt x="4766155" y="673295"/>
                  <a:pt x="5124390" y="572688"/>
                  <a:pt x="5482625" y="503036"/>
                </a:cubicBezTo>
                <a:cubicBezTo>
                  <a:pt x="5696864" y="464341"/>
                  <a:pt x="5907591" y="425646"/>
                  <a:pt x="6121829" y="371473"/>
                </a:cubicBezTo>
                <a:cubicBezTo>
                  <a:pt x="6420359" y="294083"/>
                  <a:pt x="6715377" y="208954"/>
                  <a:pt x="7010394" y="131563"/>
                </a:cubicBezTo>
                <a:cubicBezTo>
                  <a:pt x="7157902" y="92868"/>
                  <a:pt x="7308923" y="69651"/>
                  <a:pt x="7459944" y="54173"/>
                </a:cubicBezTo>
                <a:cubicBezTo>
                  <a:pt x="7765498" y="30956"/>
                  <a:pt x="8074564" y="15478"/>
                  <a:pt x="8380117" y="0"/>
                </a:cubicBezTo>
                <a:cubicBezTo>
                  <a:pt x="8432799" y="0"/>
                  <a:pt x="8485480" y="15478"/>
                  <a:pt x="8538162" y="30956"/>
                </a:cubicBezTo>
                <a:cubicBezTo>
                  <a:pt x="8583820" y="38695"/>
                  <a:pt x="8622453" y="108346"/>
                  <a:pt x="8629477" y="208954"/>
                </a:cubicBezTo>
                <a:cubicBezTo>
                  <a:pt x="8671622" y="773902"/>
                  <a:pt x="8720792" y="1331112"/>
                  <a:pt x="8762937" y="1896060"/>
                </a:cubicBezTo>
                <a:cubicBezTo>
                  <a:pt x="8784010" y="2190143"/>
                  <a:pt x="8791034" y="2484226"/>
                  <a:pt x="8798059" y="2778309"/>
                </a:cubicBezTo>
                <a:cubicBezTo>
                  <a:pt x="8805083" y="3010479"/>
                  <a:pt x="8798059" y="3234911"/>
                  <a:pt x="8798059" y="3467082"/>
                </a:cubicBezTo>
                <a:lnTo>
                  <a:pt x="8808595" y="3467082"/>
                </a:lnTo>
                <a:close/>
              </a:path>
            </a:pathLst>
          </a:custGeom>
          <a:solidFill>
            <a:srgbClr val="4884EE"/>
          </a:solidFill>
          <a:ln w="243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7E152C8-1564-9CD4-2ABE-55064C1128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885" y="365126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 baseline="0">
                <a:solidFill>
                  <a:srgbClr val="4884EE"/>
                </a:solidFill>
              </a:defRPr>
            </a:lvl1pPr>
          </a:lstStyle>
          <a:p>
            <a:pPr lvl="0"/>
            <a:r>
              <a:rPr lang="en-GB"/>
              <a:t>How to use this PPT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65FCCB3-3076-2340-5BC6-BD76E591FA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7141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3A5F7B0-87B9-D779-448F-83341593B1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885" y="945469"/>
            <a:ext cx="5247950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r>
              <a:rPr lang="en-GB" sz="2400" b="1">
                <a:cs typeface="Arial"/>
              </a:rPr>
              <a:t>Accompanying Resources: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A4F0D21-6282-06E8-999E-BB08C0F3C3D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477886" y="1470244"/>
            <a:ext cx="5247950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02263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4652" y="1075414"/>
            <a:ext cx="5048013" cy="5460246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3937" y="1386985"/>
            <a:ext cx="4151741" cy="398511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4" name="Text Placeholder 41">
            <a:extLst>
              <a:ext uri="{FF2B5EF4-FFF2-40B4-BE49-F238E27FC236}">
                <a16:creationId xmlns:a16="http://schemas.microsoft.com/office/drawing/2014/main" id="{1F4DD1BE-B6E0-CBE2-78DB-2ABB2921DA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17447" y="5692944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7" name="Picture 5">
            <a:extLst>
              <a:ext uri="{FF2B5EF4-FFF2-40B4-BE49-F238E27FC236}">
                <a16:creationId xmlns:a16="http://schemas.microsoft.com/office/drawing/2014/main" id="{B7BB9657-BC72-7070-9EFC-2C2344D5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81" y="1205909"/>
            <a:ext cx="5836444" cy="5337766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4884EE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61411962-3956-D696-848F-BA7C513EF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8F566FB1-C51D-AFB9-A8FA-798151421F68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142C482-3637-0380-2BF4-0EBBA3CA7A03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6388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8651" y="5669571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13534" y="1065876"/>
            <a:ext cx="5905354" cy="518313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03B040-1762-EED1-1DC4-312810611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273B2B6A-C5EE-4C70-6F4C-DCD259163917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93F2869-0204-4F99-45CD-EBC0CFD46F35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78239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2"/>
            <a:ext cx="5905354" cy="438378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3284" y="1075414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078120" y="5589969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47686" y="567251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930154C0-CE23-B266-B4D5-7062B5CC1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FB0111E-893D-1FEE-76E1-8B9D971F8E54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C313C51-2B40-6279-B57F-288FE344E38E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49194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2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6819952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1"/>
            <a:ext cx="5905354" cy="530861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Picture Placeholder 43">
            <a:extLst>
              <a:ext uri="{FF2B5EF4-FFF2-40B4-BE49-F238E27FC236}">
                <a16:creationId xmlns:a16="http://schemas.microsoft.com/office/drawing/2014/main" id="{119E02C8-E0FD-C021-53C9-50A98870C0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2453" y="127931"/>
            <a:ext cx="4204166" cy="3070506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39C52D04-F408-5642-E06A-3FDED0B51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77139" y="2630017"/>
            <a:ext cx="2223218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4" name="Text Placeholder 41">
            <a:extLst>
              <a:ext uri="{FF2B5EF4-FFF2-40B4-BE49-F238E27FC236}">
                <a16:creationId xmlns:a16="http://schemas.microsoft.com/office/drawing/2014/main" id="{6E098A6C-30D9-2247-8DF2-5E5C9D8A4A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32224" y="2701550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Picture Placeholder 47">
            <a:extLst>
              <a:ext uri="{FF2B5EF4-FFF2-40B4-BE49-F238E27FC236}">
                <a16:creationId xmlns:a16="http://schemas.microsoft.com/office/drawing/2014/main" id="{FFE1C230-603A-EEEC-B599-2DE9E313C8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2998" y="3355905"/>
            <a:ext cx="4823228" cy="3374164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5" name="Washi">
            <a:extLst>
              <a:ext uri="{FF2B5EF4-FFF2-40B4-BE49-F238E27FC236}">
                <a16:creationId xmlns:a16="http://schemas.microsoft.com/office/drawing/2014/main" id="{E3B1B4E7-928C-1AD7-05F2-BB41C3FE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8952" y="6110222"/>
            <a:ext cx="2223218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5B1AC22B-BC52-1F39-7611-60030CB143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34037" y="6181755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5C1445B4-CD16-6767-7330-FFA43F5E5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4884EE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B7E7EB0-9694-1F3F-7AE3-263218AEC693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327BDEE-44C2-F0E8-8180-C63F57963304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5489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4961834" cy="1099374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rgbClr val="4884EE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8" y="1780413"/>
            <a:ext cx="5905354" cy="426647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DBE7C6AD-9EF4-C8BD-F254-F9A43B879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733588">
            <a:off x="5851663" y="42543"/>
            <a:ext cx="3533443" cy="38219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AF10C154-B5F4-2AB9-E4DC-9B98B67E4E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3588">
            <a:off x="6138793" y="244200"/>
            <a:ext cx="2945160" cy="2762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Washi">
            <a:extLst>
              <a:ext uri="{FF2B5EF4-FFF2-40B4-BE49-F238E27FC236}">
                <a16:creationId xmlns:a16="http://schemas.microsoft.com/office/drawing/2014/main" id="{3D843452-DDC2-464B-128D-56EE03D7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897031" y="1148588"/>
            <a:ext cx="2836863" cy="6318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FD7BA617-E113-D9F9-7D00-48C495758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13845" y="1211200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7B0742A-D5AC-E9BC-AC04-0EAB1A6EE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268507">
            <a:off x="7916434" y="2772772"/>
            <a:ext cx="3554984" cy="38452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ECF7057-A67D-92F7-5C78-311852F7C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268507">
            <a:off x="8441820" y="3060311"/>
            <a:ext cx="2878832" cy="27640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EC0D0A2A-79D8-C43B-BA57-BBEFE892C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96050" y="6057900"/>
            <a:ext cx="2836863" cy="6318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5E7A1B5F-101B-7A92-3AEC-2AF04A484F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6128" y="6179553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28206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3358D3-0AB5-6620-A638-0B4A1EB1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7907"/>
            <a:ext cx="10515600" cy="1027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1" r:id="rId2"/>
    <p:sldLayoutId id="2147483691" r:id="rId3"/>
    <p:sldLayoutId id="2147483650" r:id="rId4"/>
    <p:sldLayoutId id="2147483683" r:id="rId5"/>
    <p:sldLayoutId id="2147483673" r:id="rId6"/>
    <p:sldLayoutId id="2147483677" r:id="rId7"/>
    <p:sldLayoutId id="2147483679" r:id="rId8"/>
    <p:sldLayoutId id="2147483680" r:id="rId9"/>
    <p:sldLayoutId id="2147483666" r:id="rId10"/>
    <p:sldLayoutId id="2147483685" r:id="rId11"/>
    <p:sldLayoutId id="2147483667" r:id="rId12"/>
    <p:sldLayoutId id="2147483675" r:id="rId13"/>
    <p:sldLayoutId id="2147483671" r:id="rId14"/>
    <p:sldLayoutId id="2147483681" r:id="rId15"/>
    <p:sldLayoutId id="2147483672" r:id="rId16"/>
    <p:sldLayoutId id="2147483678" r:id="rId17"/>
    <p:sldLayoutId id="2147483664" r:id="rId18"/>
    <p:sldLayoutId id="2147483663" r:id="rId19"/>
    <p:sldLayoutId id="2147483660" r:id="rId20"/>
    <p:sldLayoutId id="2147483692" r:id="rId21"/>
    <p:sldLayoutId id="2147483682" r:id="rId22"/>
    <p:sldLayoutId id="2147483693" r:id="rId23"/>
    <p:sldLayoutId id="2147483690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maps.nls.u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historicengland.org.uk/education/schools-resources/archive-education-resources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.nls.uk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9A1BF-E123-6CBD-37BF-939303D65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to find and use old maps on the National Library of Scotland website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22A949-1560-3D54-9F16-F717FCBBBC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How to find and use old maps on the National Library of Scotland website</a:t>
            </a:r>
          </a:p>
          <a:p>
            <a:r>
              <a:rPr lang="en-GB" sz="18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https://maps.nls.uk/</a:t>
            </a:r>
            <a:r>
              <a:rPr lang="en-GB" sz="1800"/>
              <a:t> </a:t>
            </a:r>
          </a:p>
          <a:p>
            <a:endParaRPr lang="en-GB"/>
          </a:p>
          <a:p>
            <a:endParaRPr lang="en-GB"/>
          </a:p>
        </p:txBody>
      </p:sp>
      <p:pic>
        <p:nvPicPr>
          <p:cNvPr id="12" name="Picture Placeholder 11" descr="A screenshot of the National Library of Scotland Maps homepage with images representing the different types of maps available">
            <a:extLst>
              <a:ext uri="{FF2B5EF4-FFF2-40B4-BE49-F238E27FC236}">
                <a16:creationId xmlns:a16="http://schemas.microsoft.com/office/drawing/2014/main" id="{DA4A79FE-3D3C-5727-9CC5-D09FC291BD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tretch/>
        </p:blipFill>
        <p:spPr>
          <a:xfrm>
            <a:off x="4243718" y="466725"/>
            <a:ext cx="7948282" cy="5924550"/>
          </a:xfrm>
        </p:spPr>
      </p:pic>
    </p:spTree>
    <p:extLst>
      <p:ext uri="{BB962C8B-B14F-4D97-AF65-F5344CB8AC3E}">
        <p14:creationId xmlns:p14="http://schemas.microsoft.com/office/powerpoint/2010/main" val="2168147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83E57-41DB-04FA-BB8D-4B841732F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F7422-97AB-CCFA-F621-F034EC63F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291974"/>
            <a:ext cx="10996613" cy="710288"/>
          </a:xfrm>
        </p:spPr>
        <p:txBody>
          <a:bodyPr/>
          <a:lstStyle/>
          <a:p>
            <a:r>
              <a:rPr lang="en-GB"/>
              <a:t>Have fun exploring your area.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300BD1-8C43-04C8-6065-586B02E03816}"/>
              </a:ext>
            </a:extLst>
          </p:cNvPr>
          <p:cNvSpPr txBox="1"/>
          <p:nvPr/>
        </p:nvSpPr>
        <p:spPr>
          <a:xfrm>
            <a:off x="357187" y="1069848"/>
            <a:ext cx="1106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What has changed?  What is still the same? </a:t>
            </a:r>
          </a:p>
        </p:txBody>
      </p:sp>
      <p:grpSp>
        <p:nvGrpSpPr>
          <p:cNvPr id="5" name="Group 4" descr="Change over time">
            <a:extLst>
              <a:ext uri="{FF2B5EF4-FFF2-40B4-BE49-F238E27FC236}">
                <a16:creationId xmlns:a16="http://schemas.microsoft.com/office/drawing/2014/main" id="{E5EA471F-40B6-D252-650A-EF8E009AA87D}"/>
              </a:ext>
            </a:extLst>
          </p:cNvPr>
          <p:cNvGrpSpPr/>
          <p:nvPr/>
        </p:nvGrpSpPr>
        <p:grpSpPr>
          <a:xfrm>
            <a:off x="555327" y="2554749"/>
            <a:ext cx="4364145" cy="2916936"/>
            <a:chOff x="-48177" y="934338"/>
            <a:chExt cx="3421519" cy="2103601"/>
          </a:xfrm>
        </p:grpSpPr>
        <p:pic>
          <p:nvPicPr>
            <p:cNvPr id="6" name="Change over time">
              <a:extLst>
                <a:ext uri="{FF2B5EF4-FFF2-40B4-BE49-F238E27FC236}">
                  <a16:creationId xmlns:a16="http://schemas.microsoft.com/office/drawing/2014/main" id="{CF6F7CD8-4938-5610-D1F8-AA42E9775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-48177" y="934338"/>
              <a:ext cx="3421519" cy="2103601"/>
            </a:xfrm>
            <a:prstGeom prst="rect">
              <a:avLst/>
            </a:prstGeom>
          </p:spPr>
        </p:pic>
        <p:sp>
          <p:nvSpPr>
            <p:cNvPr id="7" name="Text">
              <a:extLst>
                <a:ext uri="{FF2B5EF4-FFF2-40B4-BE49-F238E27FC236}">
                  <a16:creationId xmlns:a16="http://schemas.microsoft.com/office/drawing/2014/main" id="{992DBDF3-8245-C0AF-16C6-87E3154EB3BD}"/>
                </a:ext>
              </a:extLst>
            </p:cNvPr>
            <p:cNvSpPr txBox="1"/>
            <p:nvPr/>
          </p:nvSpPr>
          <p:spPr>
            <a:xfrm>
              <a:off x="853805" y="1560146"/>
              <a:ext cx="19182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/>
                <a:t>Change</a:t>
              </a:r>
            </a:p>
            <a:p>
              <a:pPr algn="ctr"/>
              <a:r>
                <a:rPr lang="en-US" sz="2000" b="1"/>
                <a:t>over time</a:t>
              </a:r>
            </a:p>
          </p:txBody>
        </p:sp>
      </p:grpSp>
      <p:grpSp>
        <p:nvGrpSpPr>
          <p:cNvPr id="8" name="Group 7" descr="Similarities and differences">
            <a:extLst>
              <a:ext uri="{FF2B5EF4-FFF2-40B4-BE49-F238E27FC236}">
                <a16:creationId xmlns:a16="http://schemas.microsoft.com/office/drawing/2014/main" id="{571FE352-58AF-F095-4F82-2F2B38C2FB6F}"/>
              </a:ext>
            </a:extLst>
          </p:cNvPr>
          <p:cNvGrpSpPr/>
          <p:nvPr/>
        </p:nvGrpSpPr>
        <p:grpSpPr>
          <a:xfrm>
            <a:off x="5855492" y="2414016"/>
            <a:ext cx="3965163" cy="2464043"/>
            <a:chOff x="8586449" y="2694787"/>
            <a:chExt cx="3133974" cy="1929499"/>
          </a:xfrm>
        </p:grpSpPr>
        <p:pic>
          <p:nvPicPr>
            <p:cNvPr id="9" name="Similarities and Differences">
              <a:extLst>
                <a:ext uri="{FF2B5EF4-FFF2-40B4-BE49-F238E27FC236}">
                  <a16:creationId xmlns:a16="http://schemas.microsoft.com/office/drawing/2014/main" id="{7FFC02B4-3C85-17F9-924C-CFF73BB00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586449" y="2694787"/>
              <a:ext cx="3133974" cy="1929499"/>
            </a:xfrm>
            <a:prstGeom prst="rect">
              <a:avLst/>
            </a:prstGeom>
          </p:spPr>
        </p:pic>
        <p:sp>
          <p:nvSpPr>
            <p:cNvPr id="10" name="Text">
              <a:extLst>
                <a:ext uri="{FF2B5EF4-FFF2-40B4-BE49-F238E27FC236}">
                  <a16:creationId xmlns:a16="http://schemas.microsoft.com/office/drawing/2014/main" id="{09463A03-30AE-112D-A49D-12BE8873787A}"/>
                </a:ext>
              </a:extLst>
            </p:cNvPr>
            <p:cNvSpPr txBox="1"/>
            <p:nvPr/>
          </p:nvSpPr>
          <p:spPr>
            <a:xfrm>
              <a:off x="9008204" y="3377985"/>
              <a:ext cx="22830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/>
                <a:t>Similarities &amp;</a:t>
              </a:r>
            </a:p>
            <a:p>
              <a:pPr algn="ctr"/>
              <a:r>
                <a:rPr lang="en-US" sz="2000" b="1"/>
                <a:t>differences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8710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D3595-4AC9-3EC6-1BE3-1E817B029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BF67F-26C1-2443-6D35-A88CE1769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291974"/>
            <a:ext cx="10996613" cy="710288"/>
          </a:xfrm>
        </p:spPr>
        <p:txBody>
          <a:bodyPr>
            <a:normAutofit fontScale="90000"/>
          </a:bodyPr>
          <a:lstStyle/>
          <a:p>
            <a:r>
              <a:rPr lang="en-GB"/>
              <a:t>Find out more about Historic England’s old map and aerial photo collections in our </a:t>
            </a:r>
            <a:r>
              <a:rPr lang="en-GB">
                <a:hlinkClick r:id="rId2"/>
              </a:rPr>
              <a:t>Archive Resource Packs</a:t>
            </a:r>
            <a:endParaRPr lang="en-GB"/>
          </a:p>
        </p:txBody>
      </p:sp>
      <p:pic>
        <p:nvPicPr>
          <p:cNvPr id="6" name="Content Placeholder 5" descr="A map of the united kingdom with colourful pins showing where we have maps&#10;&#10;">
            <a:extLst>
              <a:ext uri="{FF2B5EF4-FFF2-40B4-BE49-F238E27FC236}">
                <a16:creationId xmlns:a16="http://schemas.microsoft.com/office/drawing/2014/main" id="{7742B1CE-CDAC-442E-B6AA-9868904C37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14789" r="11740"/>
          <a:stretch>
            <a:fillRect/>
          </a:stretch>
        </p:blipFill>
        <p:spPr>
          <a:xfrm>
            <a:off x="3666744" y="3429000"/>
            <a:ext cx="4992624" cy="3410712"/>
          </a:xfrm>
        </p:spPr>
      </p:pic>
      <p:pic>
        <p:nvPicPr>
          <p:cNvPr id="4" name="Picture 3" descr="Archive Education Resources page screenshot">
            <a:extLst>
              <a:ext uri="{FF2B5EF4-FFF2-40B4-BE49-F238E27FC236}">
                <a16:creationId xmlns:a16="http://schemas.microsoft.com/office/drawing/2014/main" id="{C4ED8F25-9482-42B1-58CF-556F16470B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47" t="11067" r="850" b="19606"/>
          <a:stretch>
            <a:fillRect/>
          </a:stretch>
        </p:blipFill>
        <p:spPr>
          <a:xfrm>
            <a:off x="3666744" y="1060517"/>
            <a:ext cx="4992624" cy="236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39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CA1AF-7DF3-6CA2-9660-2EB96CC85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Find the NLS website</a:t>
            </a:r>
          </a:p>
        </p:txBody>
      </p:sp>
      <p:pic>
        <p:nvPicPr>
          <p:cNvPr id="10" name="Content Placeholder 9" descr="A screenshot of the National Library of Scotland Maps homepage with images representing the different types of maps available">
            <a:extLst>
              <a:ext uri="{FF2B5EF4-FFF2-40B4-BE49-F238E27FC236}">
                <a16:creationId xmlns:a16="http://schemas.microsoft.com/office/drawing/2014/main" id="{AAC11736-7D0B-7989-158B-6C3A3E2C34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8906" y="1470025"/>
            <a:ext cx="6738575" cy="502285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4CFFAB-77D5-4E15-302C-28817A21BA21}"/>
              </a:ext>
            </a:extLst>
          </p:cNvPr>
          <p:cNvSpPr txBox="1"/>
          <p:nvPr/>
        </p:nvSpPr>
        <p:spPr>
          <a:xfrm>
            <a:off x="365760" y="1097280"/>
            <a:ext cx="1106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Go to: </a:t>
            </a:r>
            <a:r>
              <a:rPr lang="en-GB">
                <a:hlinkClick r:id="rId3"/>
              </a:rPr>
              <a:t>https://maps.nls.uk/</a:t>
            </a:r>
            <a:r>
              <a:rPr lang="en-GB"/>
              <a:t>  then select  ‘Map Finder – with Marker Pin’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052A05-B6E7-55B5-1767-03EB779E7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3217" y="1748945"/>
            <a:ext cx="4147032" cy="2300540"/>
            <a:chOff x="763217" y="1748945"/>
            <a:chExt cx="4147032" cy="23005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D011AA2-6097-9DED-FB7F-BB82AD2B4C38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2379430" y="1748945"/>
              <a:ext cx="2530819" cy="2300540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Arrow">
              <a:extLst>
                <a:ext uri="{FF2B5EF4-FFF2-40B4-BE49-F238E27FC236}">
                  <a16:creationId xmlns:a16="http://schemas.microsoft.com/office/drawing/2014/main" id="{3F47217D-ED05-EA69-C8EE-0666A6776857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20277954">
              <a:off x="763217" y="2821024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8827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16A50-1FDE-C8AA-94DE-CF3C09F7F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31E9F-C0AF-BC92-01B4-4A5F74DBD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Type a modern placename in the Search box </a:t>
            </a:r>
          </a:p>
        </p:txBody>
      </p:sp>
      <p:pic>
        <p:nvPicPr>
          <p:cNvPr id="10" name="Content Placeholder 9" descr="A screenshot of a map of the UK and part of europe with the Placename Search Box highlighted">
            <a:extLst>
              <a:ext uri="{FF2B5EF4-FFF2-40B4-BE49-F238E27FC236}">
                <a16:creationId xmlns:a16="http://schemas.microsoft.com/office/drawing/2014/main" id="{8C98FDA3-4246-1C80-A433-024B0D2A2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6373" y="1607185"/>
            <a:ext cx="6978239" cy="502285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905233-1292-BA96-C6B3-C5D340E7F268}"/>
              </a:ext>
            </a:extLst>
          </p:cNvPr>
          <p:cNvSpPr txBox="1"/>
          <p:nvPr/>
        </p:nvSpPr>
        <p:spPr>
          <a:xfrm>
            <a:off x="365760" y="1097280"/>
            <a:ext cx="1106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Choose the correct place from the dropdown menu when it appears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BE5076A-1FE5-BE6E-50EB-1242AAA1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1437" y="2547765"/>
            <a:ext cx="3369872" cy="698356"/>
            <a:chOff x="763217" y="2529477"/>
            <a:chExt cx="3369872" cy="69835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ADD9C26-CBD6-9D25-3B3B-D251DE4B8616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2379431" y="2529477"/>
              <a:ext cx="1753658" cy="698356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Arrow">
              <a:extLst>
                <a:ext uri="{FF2B5EF4-FFF2-40B4-BE49-F238E27FC236}">
                  <a16:creationId xmlns:a16="http://schemas.microsoft.com/office/drawing/2014/main" id="{11C1FA46-E32E-9790-75E2-A83A65C4AC05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0277954">
              <a:off x="763217" y="2821024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006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C88CD-8783-1FCD-FFB2-8C919648F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EAA55-4D51-6ACC-DF78-4E89138E7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When you click on a place a marker will appear </a:t>
            </a:r>
          </a:p>
        </p:txBody>
      </p:sp>
      <p:pic>
        <p:nvPicPr>
          <p:cNvPr id="10" name="Content Placeholder 9" descr="A map of a Nottingham with a blue place-marker in Sneinton">
            <a:extLst>
              <a:ext uri="{FF2B5EF4-FFF2-40B4-BE49-F238E27FC236}">
                <a16:creationId xmlns:a16="http://schemas.microsoft.com/office/drawing/2014/main" id="{3E982B23-F817-E600-234F-4E2FA0395C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0328" y="1470025"/>
            <a:ext cx="7895732" cy="502285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0D742E-1922-333C-C5E5-399A918E3B2F}"/>
              </a:ext>
            </a:extLst>
          </p:cNvPr>
          <p:cNvSpPr txBox="1"/>
          <p:nvPr/>
        </p:nvSpPr>
        <p:spPr>
          <a:xfrm>
            <a:off x="365760" y="1097280"/>
            <a:ext cx="1106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Then click on ‘Side by Side’ at the top of the page </a:t>
            </a:r>
          </a:p>
          <a:p>
            <a:r>
              <a:rPr lang="en-GB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52BA7E5-9404-5F5D-2D6A-15633540D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205471" y="3893734"/>
            <a:ext cx="2127486" cy="469014"/>
            <a:chOff x="7205471" y="3893734"/>
            <a:chExt cx="2127486" cy="46901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8E1BC95-3154-3C0D-EF95-BE83F21988BC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7205471" y="3893734"/>
              <a:ext cx="512581" cy="449018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Arrow">
              <a:extLst>
                <a:ext uri="{FF2B5EF4-FFF2-40B4-BE49-F238E27FC236}">
                  <a16:creationId xmlns:a16="http://schemas.microsoft.com/office/drawing/2014/main" id="{CE56C23A-A6A3-932D-C81E-F7C38E1C26FA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322046" flipH="1">
              <a:off x="7717089" y="4046320"/>
              <a:ext cx="1615868" cy="316428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181C641-D2FC-E5B8-0032-3F7A76BD4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5210014" y="1420446"/>
            <a:ext cx="2506386" cy="501146"/>
            <a:chOff x="1571840" y="2653576"/>
            <a:chExt cx="2506386" cy="50114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8B29011-D2B9-0863-0A2C-E9251125B401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3192240" y="2653576"/>
              <a:ext cx="885986" cy="345032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Arrow">
              <a:extLst>
                <a:ext uri="{FF2B5EF4-FFF2-40B4-BE49-F238E27FC236}">
                  <a16:creationId xmlns:a16="http://schemas.microsoft.com/office/drawing/2014/main" id="{61BAF8D7-4E91-3820-9D72-4C284F420CB8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0277954">
              <a:off x="1571840" y="2838294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327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9BDB6-0D65-346E-4002-09B23F109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33FF5-7A94-AD1E-B3A6-19710F324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The page will be split in two, a marker appears on both sides </a:t>
            </a:r>
          </a:p>
        </p:txBody>
      </p:sp>
      <p:pic>
        <p:nvPicPr>
          <p:cNvPr id="10" name="Content Placeholder 9" descr="A screenshot of an old map and a modern satellite image side-by-side. A drop-down list of different old maps is highlighted.">
            <a:extLst>
              <a:ext uri="{FF2B5EF4-FFF2-40B4-BE49-F238E27FC236}">
                <a16:creationId xmlns:a16="http://schemas.microsoft.com/office/drawing/2014/main" id="{2E8DFB35-8B86-DA42-2EED-5CB8BF01E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818" y="1547473"/>
            <a:ext cx="10764752" cy="4867954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2CD301-D824-F9E2-B7FD-97BCE11A6046}"/>
              </a:ext>
            </a:extLst>
          </p:cNvPr>
          <p:cNvSpPr txBox="1"/>
          <p:nvPr/>
        </p:nvSpPr>
        <p:spPr>
          <a:xfrm>
            <a:off x="365760" y="1097280"/>
            <a:ext cx="1106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To get an even better map, change the old map to a Six-Inch map on the drop-down menu</a:t>
            </a:r>
          </a:p>
          <a:p>
            <a:r>
              <a:rPr lang="en-GB"/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ECC9B1-0022-1BD7-29A6-32357EC59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365759" y="2547765"/>
            <a:ext cx="3685550" cy="607975"/>
            <a:chOff x="763217" y="2529477"/>
            <a:chExt cx="3685550" cy="6079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A8817D9-F5FD-C44B-D491-451853BD2D1B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2379432" y="2529477"/>
              <a:ext cx="2069335" cy="405747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Arrow">
              <a:extLst>
                <a:ext uri="{FF2B5EF4-FFF2-40B4-BE49-F238E27FC236}">
                  <a16:creationId xmlns:a16="http://schemas.microsoft.com/office/drawing/2014/main" id="{347E75CE-9D26-2F1C-B4EF-0D93372125AB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0277954">
              <a:off x="763217" y="2821024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185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427A6-420E-0945-C6AD-D50FD85B8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3E587-EB2C-281C-8DD2-5DB436994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 your mouse or the + - icons to zoom in and out </a:t>
            </a:r>
          </a:p>
        </p:txBody>
      </p:sp>
      <p:pic>
        <p:nvPicPr>
          <p:cNvPr id="10" name="Content Placeholder 9" descr="A screenshot of an old map and a modern satellite image side-by-side. The zoom buttons are highlighted.">
            <a:extLst>
              <a:ext uri="{FF2B5EF4-FFF2-40B4-BE49-F238E27FC236}">
                <a16:creationId xmlns:a16="http://schemas.microsoft.com/office/drawing/2014/main" id="{4664F0D7-7B3D-5489-5215-82A9C25BAF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502" y="1547473"/>
            <a:ext cx="10631384" cy="4867954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DD8D6-5FF3-87EB-1EEB-0F728A629219}"/>
              </a:ext>
            </a:extLst>
          </p:cNvPr>
          <p:cNvSpPr txBox="1"/>
          <p:nvPr/>
        </p:nvSpPr>
        <p:spPr>
          <a:xfrm>
            <a:off x="365760" y="1097280"/>
            <a:ext cx="1106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Your curser should appear on both sides of the screen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3BE738C-25E5-F7C3-A0F8-A672FBBDB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466344" y="2218581"/>
            <a:ext cx="2320300" cy="607975"/>
            <a:chOff x="1712205" y="2529477"/>
            <a:chExt cx="2320300" cy="6079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59C052C-7100-BB76-6E8E-18B058F066B4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3328417" y="2529477"/>
              <a:ext cx="704088" cy="488043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Arrow">
              <a:extLst>
                <a:ext uri="{FF2B5EF4-FFF2-40B4-BE49-F238E27FC236}">
                  <a16:creationId xmlns:a16="http://schemas.microsoft.com/office/drawing/2014/main" id="{13D10611-5FF3-BB05-080E-6DA46FA8A73E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0277954">
              <a:off x="1712205" y="2821024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556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E083E-02D0-9682-5908-FDF1D2181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561E2-CC18-927A-A697-9858AF115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If you prefer, you can use the swipe function</a:t>
            </a:r>
          </a:p>
        </p:txBody>
      </p:sp>
      <p:pic>
        <p:nvPicPr>
          <p:cNvPr id="8" name="Content Placeholder 7" descr="A screenshot of an old map and a modern satellite image side-by-side. The 'Swipe ON' button is highlighted and two blue arrows show you have the swipe function worksa">
            <a:extLst>
              <a:ext uri="{FF2B5EF4-FFF2-40B4-BE49-F238E27FC236}">
                <a16:creationId xmlns:a16="http://schemas.microsoft.com/office/drawing/2014/main" id="{F1C2A1BF-ABF9-9870-D3C6-3EEBAEC73A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294" y="1470025"/>
            <a:ext cx="10623800" cy="502285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2DF2E4-52F8-6AD8-3723-E7A733F90FCA}"/>
              </a:ext>
            </a:extLst>
          </p:cNvPr>
          <p:cNvSpPr txBox="1"/>
          <p:nvPr/>
        </p:nvSpPr>
        <p:spPr>
          <a:xfrm>
            <a:off x="365760" y="1097280"/>
            <a:ext cx="1106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Click the ‘Swipe ON’ button at the top of the page</a:t>
            </a:r>
          </a:p>
          <a:p>
            <a:r>
              <a:rPr lang="en-GB"/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27C8DF7-6F34-1530-C79D-4E18E8F53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26225" y="3820256"/>
            <a:ext cx="1610511" cy="322388"/>
            <a:chOff x="9391327" y="291974"/>
            <a:chExt cx="1610511" cy="322388"/>
          </a:xfrm>
        </p:grpSpPr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F76E51BF-8831-BF5E-DF1D-32F975A253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>
              <a:off x="9391327" y="291974"/>
              <a:ext cx="534186" cy="322388"/>
            </a:xfrm>
            <a:prstGeom prst="rightArrow">
              <a:avLst/>
            </a:prstGeom>
            <a:ln w="34925">
              <a:solidFill>
                <a:srgbClr val="4884EE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Arrow: Right 8">
              <a:extLst>
                <a:ext uri="{FF2B5EF4-FFF2-40B4-BE49-F238E27FC236}">
                  <a16:creationId xmlns:a16="http://schemas.microsoft.com/office/drawing/2014/main" id="{634778AF-BA11-471F-6F70-E1EDD5329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0800000" flipH="1">
              <a:off x="10467652" y="291974"/>
              <a:ext cx="534186" cy="322388"/>
            </a:xfrm>
            <a:prstGeom prst="rightArrow">
              <a:avLst/>
            </a:prstGeom>
            <a:ln w="34925">
              <a:solidFill>
                <a:srgbClr val="4884EE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185528-0C5F-27B7-ABD4-C6086B9EA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3775700" y="1670180"/>
            <a:ext cx="2320300" cy="512563"/>
            <a:chOff x="1712205" y="2624889"/>
            <a:chExt cx="2320300" cy="512563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4CBE316-19B1-2DA6-CC1C-B55CFA30869A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3328417" y="2624889"/>
              <a:ext cx="704088" cy="322389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Arrow">
              <a:extLst>
                <a:ext uri="{FF2B5EF4-FFF2-40B4-BE49-F238E27FC236}">
                  <a16:creationId xmlns:a16="http://schemas.microsoft.com/office/drawing/2014/main" id="{680CDE9D-196C-A9DE-4DCB-4E67662E852F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0277954">
              <a:off x="1712205" y="2821024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207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C5AE0-319A-10E1-0140-C3DC181F2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E4F1D-E5F1-00FE-1CEA-74642AFC0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To find the date of the old map, click ‘map key’</a:t>
            </a:r>
          </a:p>
        </p:txBody>
      </p:sp>
      <p:pic>
        <p:nvPicPr>
          <p:cNvPr id="11" name="Content Placeholder 10" descr="A screenshot of an old map and a modern satellite image side-by-side. A pop-up box showing an old map key is highlighted">
            <a:extLst>
              <a:ext uri="{FF2B5EF4-FFF2-40B4-BE49-F238E27FC236}">
                <a16:creationId xmlns:a16="http://schemas.microsoft.com/office/drawing/2014/main" id="{76405850-963D-458A-C11A-DD722E060C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248" y="1470025"/>
            <a:ext cx="10585892" cy="502285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0A29E9-113E-1A4E-C0CC-EAABD5CE60D3}"/>
              </a:ext>
            </a:extLst>
          </p:cNvPr>
          <p:cNvSpPr txBox="1"/>
          <p:nvPr/>
        </p:nvSpPr>
        <p:spPr>
          <a:xfrm>
            <a:off x="365760" y="1097280"/>
            <a:ext cx="1106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It is at the bottom of the page on the left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361CF1-EB49-D982-F916-745648913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1825602" y="6236592"/>
            <a:ext cx="2320300" cy="447551"/>
            <a:chOff x="1712205" y="2624889"/>
            <a:chExt cx="2320300" cy="44755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9A097B6-F097-DED2-7F79-3CAC496C642F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3328417" y="2624889"/>
              <a:ext cx="704088" cy="322389"/>
            </a:xfrm>
            <a:prstGeom prst="ellipse">
              <a:avLst/>
            </a:prstGeom>
            <a:noFill/>
            <a:ln w="38100">
              <a:solidFill>
                <a:srgbClr val="4884E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Arrow">
              <a:extLst>
                <a:ext uri="{FF2B5EF4-FFF2-40B4-BE49-F238E27FC236}">
                  <a16:creationId xmlns:a16="http://schemas.microsoft.com/office/drawing/2014/main" id="{B621C7DE-C90C-7491-BE5D-A95081DA7B8A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0277954">
              <a:off x="1712205" y="2756012"/>
              <a:ext cx="1615868" cy="3164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253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AC379-35D6-FF2F-5E7C-F929D9112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1D8E1-8951-61E5-F442-5222585AC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291974"/>
            <a:ext cx="10996613" cy="710288"/>
          </a:xfrm>
        </p:spPr>
        <p:txBody>
          <a:bodyPr/>
          <a:lstStyle/>
          <a:p>
            <a:r>
              <a:rPr lang="en-GB"/>
              <a:t>Zoom in to the bottom of the page and find the date</a:t>
            </a:r>
          </a:p>
        </p:txBody>
      </p:sp>
      <p:pic>
        <p:nvPicPr>
          <p:cNvPr id="7" name="Content Placeholder 6" descr="The old key zoomed in to show the date of the old map">
            <a:extLst>
              <a:ext uri="{FF2B5EF4-FFF2-40B4-BE49-F238E27FC236}">
                <a16:creationId xmlns:a16="http://schemas.microsoft.com/office/drawing/2014/main" id="{B75FBD71-D2DE-4857-1495-FFF52D726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053" y="2138057"/>
            <a:ext cx="4791744" cy="437258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AABF1E-AB26-F89A-8EF8-C10DFA4C103E}"/>
              </a:ext>
            </a:extLst>
          </p:cNvPr>
          <p:cNvSpPr txBox="1"/>
          <p:nvPr/>
        </p:nvSpPr>
        <p:spPr>
          <a:xfrm>
            <a:off x="365760" y="1097280"/>
            <a:ext cx="1106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This map was published in October 1897</a:t>
            </a:r>
          </a:p>
          <a:p>
            <a:r>
              <a:rPr lang="en-GB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4481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7B8FA9C4496643A3364BAD06B7A8E6" ma:contentTypeVersion="19" ma:contentTypeDescription="Create a new document." ma:contentTypeScope="" ma:versionID="e5da3c74af5ad60fe8165a76a752bcce">
  <xsd:schema xmlns:xsd="http://www.w3.org/2001/XMLSchema" xmlns:xs="http://www.w3.org/2001/XMLSchema" xmlns:p="http://schemas.microsoft.com/office/2006/metadata/properties" xmlns:ns3="889b6155-cf3c-45bb-b42b-07061d98ac44" xmlns:ns4="202ec51b-5f43-4cc0-b714-70aa5cb8cc5b" targetNamespace="http://schemas.microsoft.com/office/2006/metadata/properties" ma:root="true" ma:fieldsID="bcfb5bd084a63b484adf1b7cdc94601f" ns3:_="" ns4:_="">
    <xsd:import namespace="889b6155-cf3c-45bb-b42b-07061d98ac44"/>
    <xsd:import namespace="202ec51b-5f43-4cc0-b714-70aa5cb8cc5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9b6155-cf3c-45bb-b42b-07061d98ac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ec51b-5f43-4cc0-b714-70aa5cb8cc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89b6155-cf3c-45bb-b42b-07061d98ac44">
      <UserInfo>
        <DisplayName>Horsley, Daisy</DisplayName>
        <AccountId>21</AccountId>
        <AccountType/>
      </UserInfo>
      <UserInfo>
        <DisplayName>Angel, Victoria</DisplayName>
        <AccountId>24</AccountId>
        <AccountType/>
      </UserInfo>
    </SharedWithUsers>
    <_activity xmlns="202ec51b-5f43-4cc0-b714-70aa5cb8cc5b" xsi:nil="true"/>
  </documentManagement>
</p:properties>
</file>

<file path=customXml/itemProps1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6F6A11-D517-43CD-AB55-A46B50CD7C22}">
  <ds:schemaRefs>
    <ds:schemaRef ds:uri="202ec51b-5f43-4cc0-b714-70aa5cb8cc5b"/>
    <ds:schemaRef ds:uri="889b6155-cf3c-45bb-b42b-07061d98ac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6D2E43-4F90-40BF-B410-9AF81C15F411}">
  <ds:schemaRefs>
    <ds:schemaRef ds:uri="202ec51b-5f43-4cc0-b714-70aa5cb8cc5b"/>
    <ds:schemaRef ds:uri="889b6155-cf3c-45bb-b42b-07061d98ac4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Office PowerPoint</Application>
  <PresentationFormat>Widescreen</PresentationFormat>
  <Paragraphs>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Source Sans Pro Bold</vt:lpstr>
      <vt:lpstr>Office Theme</vt:lpstr>
      <vt:lpstr>How to find and use old maps on the National Library of Scotland website </vt:lpstr>
      <vt:lpstr>Find the NLS website</vt:lpstr>
      <vt:lpstr>Type a modern placename in the Search box </vt:lpstr>
      <vt:lpstr>When you click on a place a marker will appear </vt:lpstr>
      <vt:lpstr>The page will be split in two, a marker appears on both sides </vt:lpstr>
      <vt:lpstr>Use your mouse or the + - icons to zoom in and out </vt:lpstr>
      <vt:lpstr>If you prefer, you can use the swipe function</vt:lpstr>
      <vt:lpstr>To find the date of the old map, click ‘map key’</vt:lpstr>
      <vt:lpstr>Zoom in to the bottom of the page and find the date</vt:lpstr>
      <vt:lpstr>Have fun exploring your area. </vt:lpstr>
      <vt:lpstr>Find out more about Historic England’s old map and aerial photo collections in our Archive Resource Packs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lastModifiedBy>McHarg, Catherine</cp:lastModifiedBy>
  <cp:revision>1</cp:revision>
  <dcterms:created xsi:type="dcterms:W3CDTF">2022-11-29T11:24:41Z</dcterms:created>
  <dcterms:modified xsi:type="dcterms:W3CDTF">2025-10-13T13:57:37Z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0x010100D67B8FA9C4496643A3364BAD06B7A8E6</vt:lpwstr>
  </property>
  <property fmtid="{D5CDD505-2E9C-101B-9397-08002B2CF9AE}" pid="3" name="MediaServiceImageTags">
    <vt:lpwstr/>
  </property>
</Properties>
</file>