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478" r:id="rId5"/>
    <p:sldId id="499" r:id="rId6"/>
    <p:sldId id="453" r:id="rId7"/>
    <p:sldId id="523" r:id="rId8"/>
    <p:sldId id="472" r:id="rId9"/>
    <p:sldId id="502" r:id="rId10"/>
    <p:sldId id="504" r:id="rId11"/>
    <p:sldId id="505" r:id="rId12"/>
    <p:sldId id="506" r:id="rId13"/>
    <p:sldId id="508" r:id="rId14"/>
    <p:sldId id="509" r:id="rId15"/>
    <p:sldId id="510" r:id="rId16"/>
    <p:sldId id="511" r:id="rId17"/>
    <p:sldId id="513" r:id="rId18"/>
    <p:sldId id="515" r:id="rId19"/>
    <p:sldId id="518" r:id="rId20"/>
    <p:sldId id="521" r:id="rId21"/>
    <p:sldId id="5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4EE"/>
    <a:srgbClr val="F2B8AE"/>
    <a:srgbClr val="F9BB24"/>
    <a:srgbClr val="F25244"/>
    <a:srgbClr val="BBEBA0"/>
    <a:srgbClr val="CFA6EC"/>
    <a:srgbClr val="65DCB3"/>
    <a:srgbClr val="B6E8F9"/>
    <a:srgbClr val="1A8646"/>
    <a:srgbClr val="E5D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80BFA-B8F6-461B-AD2D-D13EBFBA5AEF}" v="679" dt="2025-09-05T08:57:23.443"/>
    <p1510:client id="{F86968CC-BC7E-4E3E-8F3D-D6A4AC2E06F0}" v="9" dt="2025-09-05T10:31:5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86370"/>
  </p:normalViewPr>
  <p:slideViewPr>
    <p:cSldViewPr snapToGrid="0">
      <p:cViewPr varScale="1">
        <p:scale>
          <a:sx n="95" d="100"/>
          <a:sy n="95" d="100"/>
        </p:scale>
        <p:origin x="972"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F86968CC-BC7E-4E3E-8F3D-D6A4AC2E06F0}"/>
    <pc:docChg chg="modSld">
      <pc:chgData name="McHarg, Catherine" userId="88b8f76c-9ae3-4745-88eb-fe0667a22af5" providerId="ADAL" clId="{F86968CC-BC7E-4E3E-8F3D-D6A4AC2E06F0}" dt="2025-09-05T10:34:06.994" v="16" actId="20577"/>
      <pc:docMkLst>
        <pc:docMk/>
      </pc:docMkLst>
      <pc:sldChg chg="addSp modSp mod modAnim">
        <pc:chgData name="McHarg, Catherine" userId="88b8f76c-9ae3-4745-88eb-fe0667a22af5" providerId="ADAL" clId="{F86968CC-BC7E-4E3E-8F3D-D6A4AC2E06F0}" dt="2025-09-05T10:29:38.871" v="8"/>
        <pc:sldMkLst>
          <pc:docMk/>
          <pc:sldMk cId="1502248762" sldId="472"/>
        </pc:sldMkLst>
        <pc:spChg chg="mod">
          <ac:chgData name="McHarg, Catherine" userId="88b8f76c-9ae3-4745-88eb-fe0667a22af5" providerId="ADAL" clId="{F86968CC-BC7E-4E3E-8F3D-D6A4AC2E06F0}" dt="2025-09-05T10:29:34.130" v="7" actId="164"/>
          <ac:spMkLst>
            <pc:docMk/>
            <pc:sldMk cId="1502248762" sldId="472"/>
            <ac:spMk id="5" creationId="{1EB5E985-A173-9E06-B9F1-D439CD7E58BE}"/>
          </ac:spMkLst>
        </pc:spChg>
        <pc:grpChg chg="add mod">
          <ac:chgData name="McHarg, Catherine" userId="88b8f76c-9ae3-4745-88eb-fe0667a22af5" providerId="ADAL" clId="{F86968CC-BC7E-4E3E-8F3D-D6A4AC2E06F0}" dt="2025-09-05T10:29:34.130" v="7" actId="164"/>
          <ac:grpSpMkLst>
            <pc:docMk/>
            <pc:sldMk cId="1502248762" sldId="472"/>
            <ac:grpSpMk id="4" creationId="{A4A31C88-497A-3E62-0D00-EF9F651A073E}"/>
          </ac:grpSpMkLst>
        </pc:grpChg>
        <pc:picChg chg="mod">
          <ac:chgData name="McHarg, Catherine" userId="88b8f76c-9ae3-4745-88eb-fe0667a22af5" providerId="ADAL" clId="{F86968CC-BC7E-4E3E-8F3D-D6A4AC2E06F0}" dt="2025-09-05T10:29:34.130" v="7" actId="164"/>
          <ac:picMkLst>
            <pc:docMk/>
            <pc:sldMk cId="1502248762" sldId="472"/>
            <ac:picMk id="7" creationId="{054EE32A-80C9-E479-AB77-CA3DFA805862}"/>
          </ac:picMkLst>
        </pc:picChg>
        <pc:picChg chg="ord">
          <ac:chgData name="McHarg, Catherine" userId="88b8f76c-9ae3-4745-88eb-fe0667a22af5" providerId="ADAL" clId="{F86968CC-BC7E-4E3E-8F3D-D6A4AC2E06F0}" dt="2025-09-05T10:28:31.264" v="3" actId="171"/>
          <ac:picMkLst>
            <pc:docMk/>
            <pc:sldMk cId="1502248762" sldId="472"/>
            <ac:picMk id="28" creationId="{91DFEA60-9538-2C16-8F52-21D517057CD9}"/>
          </ac:picMkLst>
        </pc:picChg>
      </pc:sldChg>
      <pc:sldChg chg="modSp mod">
        <pc:chgData name="McHarg, Catherine" userId="88b8f76c-9ae3-4745-88eb-fe0667a22af5" providerId="ADAL" clId="{F86968CC-BC7E-4E3E-8F3D-D6A4AC2E06F0}" dt="2025-09-05T10:27:20.860" v="2" actId="962"/>
        <pc:sldMkLst>
          <pc:docMk/>
          <pc:sldMk cId="323501610" sldId="478"/>
        </pc:sldMkLst>
        <pc:picChg chg="mod">
          <ac:chgData name="McHarg, Catherine" userId="88b8f76c-9ae3-4745-88eb-fe0667a22af5" providerId="ADAL" clId="{F86968CC-BC7E-4E3E-8F3D-D6A4AC2E06F0}" dt="2025-09-05T10:27:20.860" v="2" actId="962"/>
          <ac:picMkLst>
            <pc:docMk/>
            <pc:sldMk cId="323501610" sldId="478"/>
            <ac:picMk id="3" creationId="{20E94335-C5C2-3715-9673-B636A1E39F71}"/>
          </ac:picMkLst>
        </pc:picChg>
      </pc:sldChg>
      <pc:sldChg chg="addSp modSp modAnim">
        <pc:chgData name="McHarg, Catherine" userId="88b8f76c-9ae3-4745-88eb-fe0667a22af5" providerId="ADAL" clId="{F86968CC-BC7E-4E3E-8F3D-D6A4AC2E06F0}" dt="2025-09-05T10:31:55.838" v="10"/>
        <pc:sldMkLst>
          <pc:docMk/>
          <pc:sldMk cId="538662371" sldId="511"/>
        </pc:sldMkLst>
        <pc:spChg chg="mod">
          <ac:chgData name="McHarg, Catherine" userId="88b8f76c-9ae3-4745-88eb-fe0667a22af5" providerId="ADAL" clId="{F86968CC-BC7E-4E3E-8F3D-D6A4AC2E06F0}" dt="2025-09-05T10:31:53.227" v="9" actId="164"/>
          <ac:spMkLst>
            <pc:docMk/>
            <pc:sldMk cId="538662371" sldId="511"/>
            <ac:spMk id="11" creationId="{56F5D95A-18D0-6420-B569-2A47E357759E}"/>
          </ac:spMkLst>
        </pc:spChg>
        <pc:grpChg chg="add mod">
          <ac:chgData name="McHarg, Catherine" userId="88b8f76c-9ae3-4745-88eb-fe0667a22af5" providerId="ADAL" clId="{F86968CC-BC7E-4E3E-8F3D-D6A4AC2E06F0}" dt="2025-09-05T10:31:53.227" v="9" actId="164"/>
          <ac:grpSpMkLst>
            <pc:docMk/>
            <pc:sldMk cId="538662371" sldId="511"/>
            <ac:grpSpMk id="5" creationId="{FAB6139A-76E7-E29B-B227-8F2978BE3BCD}"/>
          </ac:grpSpMkLst>
        </pc:grpChg>
        <pc:picChg chg="mod">
          <ac:chgData name="McHarg, Catherine" userId="88b8f76c-9ae3-4745-88eb-fe0667a22af5" providerId="ADAL" clId="{F86968CC-BC7E-4E3E-8F3D-D6A4AC2E06F0}" dt="2025-09-05T10:31:53.227" v="9" actId="164"/>
          <ac:picMkLst>
            <pc:docMk/>
            <pc:sldMk cId="538662371" sldId="511"/>
            <ac:picMk id="3" creationId="{F2B04E94-CB95-6222-0EE7-C616A38D2676}"/>
          </ac:picMkLst>
        </pc:picChg>
      </pc:sldChg>
      <pc:sldChg chg="modSp mod">
        <pc:chgData name="McHarg, Catherine" userId="88b8f76c-9ae3-4745-88eb-fe0667a22af5" providerId="ADAL" clId="{F86968CC-BC7E-4E3E-8F3D-D6A4AC2E06F0}" dt="2025-09-05T10:32:52.774" v="13" actId="1076"/>
        <pc:sldMkLst>
          <pc:docMk/>
          <pc:sldMk cId="3298358595" sldId="515"/>
        </pc:sldMkLst>
        <pc:spChg chg="mod">
          <ac:chgData name="McHarg, Catherine" userId="88b8f76c-9ae3-4745-88eb-fe0667a22af5" providerId="ADAL" clId="{F86968CC-BC7E-4E3E-8F3D-D6A4AC2E06F0}" dt="2025-09-05T10:32:52.774" v="13" actId="1076"/>
          <ac:spMkLst>
            <pc:docMk/>
            <pc:sldMk cId="3298358595" sldId="515"/>
            <ac:spMk id="11" creationId="{7B10540B-DAA4-8A11-45BB-67EF83406CBF}"/>
          </ac:spMkLst>
        </pc:spChg>
        <pc:picChg chg="mod modCrop">
          <ac:chgData name="McHarg, Catherine" userId="88b8f76c-9ae3-4745-88eb-fe0667a22af5" providerId="ADAL" clId="{F86968CC-BC7E-4E3E-8F3D-D6A4AC2E06F0}" dt="2025-09-05T10:32:44.998" v="12" actId="14100"/>
          <ac:picMkLst>
            <pc:docMk/>
            <pc:sldMk cId="3298358595" sldId="515"/>
            <ac:picMk id="8" creationId="{138707A8-5BBD-8A79-96E6-1A55741729D8}"/>
          </ac:picMkLst>
        </pc:picChg>
      </pc:sldChg>
      <pc:sldChg chg="modSp mod">
        <pc:chgData name="McHarg, Catherine" userId="88b8f76c-9ae3-4745-88eb-fe0667a22af5" providerId="ADAL" clId="{F86968CC-BC7E-4E3E-8F3D-D6A4AC2E06F0}" dt="2025-09-05T10:34:06.994" v="16" actId="20577"/>
        <pc:sldMkLst>
          <pc:docMk/>
          <pc:sldMk cId="2581074882" sldId="522"/>
        </pc:sldMkLst>
        <pc:spChg chg="mod">
          <ac:chgData name="McHarg, Catherine" userId="88b8f76c-9ae3-4745-88eb-fe0667a22af5" providerId="ADAL" clId="{F86968CC-BC7E-4E3E-8F3D-D6A4AC2E06F0}" dt="2025-09-05T10:34:06.994" v="16" actId="20577"/>
          <ac:spMkLst>
            <pc:docMk/>
            <pc:sldMk cId="2581074882" sldId="522"/>
            <ac:spMk id="3" creationId="{043CBD3E-E88E-2AE8-5B87-07DDE9A11917}"/>
          </ac:spMkLst>
        </pc:spChg>
        <pc:picChg chg="mod modCrop">
          <ac:chgData name="McHarg, Catherine" userId="88b8f76c-9ae3-4745-88eb-fe0667a22af5" providerId="ADAL" clId="{F86968CC-BC7E-4E3E-8F3D-D6A4AC2E06F0}" dt="2025-09-05T10:33:50.072" v="15" actId="14100"/>
          <ac:picMkLst>
            <pc:docMk/>
            <pc:sldMk cId="2581074882" sldId="522"/>
            <ac:picMk id="8" creationId="{18156A0A-C49B-6380-A8D3-1DA89431FD14}"/>
          </ac:picMkLst>
        </pc:picChg>
      </pc:sldChg>
    </pc:docChg>
  </pc:docChgLst>
  <pc:docChgLst>
    <pc:chgData name="Phillips, Martin" userId="7f8588cb-833e-4c6d-be2a-175184cdd5d6" providerId="ADAL" clId="{98580BFA-B8F6-461B-AD2D-D13EBFBA5AEF}"/>
    <pc:docChg chg="undo custSel addSld delSld modSld modMainMaster">
      <pc:chgData name="Phillips, Martin" userId="7f8588cb-833e-4c6d-be2a-175184cdd5d6" providerId="ADAL" clId="{98580BFA-B8F6-461B-AD2D-D13EBFBA5AEF}" dt="2025-09-05T09:00:34.461" v="3792" actId="962"/>
      <pc:docMkLst>
        <pc:docMk/>
      </pc:docMkLst>
      <pc:sldChg chg="del">
        <pc:chgData name="Phillips, Martin" userId="7f8588cb-833e-4c6d-be2a-175184cdd5d6" providerId="ADAL" clId="{98580BFA-B8F6-461B-AD2D-D13EBFBA5AEF}" dt="2025-09-03T16:31:30.547" v="957" actId="47"/>
        <pc:sldMkLst>
          <pc:docMk/>
          <pc:sldMk cId="602609153" sldId="283"/>
        </pc:sldMkLst>
      </pc:sldChg>
      <pc:sldChg chg="del">
        <pc:chgData name="Phillips, Martin" userId="7f8588cb-833e-4c6d-be2a-175184cdd5d6" providerId="ADAL" clId="{98580BFA-B8F6-461B-AD2D-D13EBFBA5AEF}" dt="2025-09-03T16:31:33.723" v="960" actId="47"/>
        <pc:sldMkLst>
          <pc:docMk/>
          <pc:sldMk cId="2353640299" sldId="285"/>
        </pc:sldMkLst>
      </pc:sldChg>
      <pc:sldChg chg="del">
        <pc:chgData name="Phillips, Martin" userId="7f8588cb-833e-4c6d-be2a-175184cdd5d6" providerId="ADAL" clId="{98580BFA-B8F6-461B-AD2D-D13EBFBA5AEF}" dt="2025-09-03T16:31:29.873" v="956" actId="47"/>
        <pc:sldMkLst>
          <pc:docMk/>
          <pc:sldMk cId="333057673" sldId="286"/>
        </pc:sldMkLst>
      </pc:sldChg>
      <pc:sldChg chg="del">
        <pc:chgData name="Phillips, Martin" userId="7f8588cb-833e-4c6d-be2a-175184cdd5d6" providerId="ADAL" clId="{98580BFA-B8F6-461B-AD2D-D13EBFBA5AEF}" dt="2025-09-03T16:31:29.023" v="955" actId="47"/>
        <pc:sldMkLst>
          <pc:docMk/>
          <pc:sldMk cId="708060320" sldId="287"/>
        </pc:sldMkLst>
      </pc:sldChg>
      <pc:sldChg chg="del">
        <pc:chgData name="Phillips, Martin" userId="7f8588cb-833e-4c6d-be2a-175184cdd5d6" providerId="ADAL" clId="{98580BFA-B8F6-461B-AD2D-D13EBFBA5AEF}" dt="2025-09-03T16:31:31.806" v="958" actId="47"/>
        <pc:sldMkLst>
          <pc:docMk/>
          <pc:sldMk cId="359891337" sldId="289"/>
        </pc:sldMkLst>
      </pc:sldChg>
      <pc:sldChg chg="del">
        <pc:chgData name="Phillips, Martin" userId="7f8588cb-833e-4c6d-be2a-175184cdd5d6" providerId="ADAL" clId="{98580BFA-B8F6-461B-AD2D-D13EBFBA5AEF}" dt="2025-09-03T16:31:34.765" v="961" actId="47"/>
        <pc:sldMkLst>
          <pc:docMk/>
          <pc:sldMk cId="1958285999" sldId="291"/>
        </pc:sldMkLst>
      </pc:sldChg>
      <pc:sldChg chg="del">
        <pc:chgData name="Phillips, Martin" userId="7f8588cb-833e-4c6d-be2a-175184cdd5d6" providerId="ADAL" clId="{98580BFA-B8F6-461B-AD2D-D13EBFBA5AEF}" dt="2025-09-03T16:31:40.798" v="966" actId="47"/>
        <pc:sldMkLst>
          <pc:docMk/>
          <pc:sldMk cId="2076478782" sldId="292"/>
        </pc:sldMkLst>
      </pc:sldChg>
      <pc:sldChg chg="del">
        <pc:chgData name="Phillips, Martin" userId="7f8588cb-833e-4c6d-be2a-175184cdd5d6" providerId="ADAL" clId="{98580BFA-B8F6-461B-AD2D-D13EBFBA5AEF}" dt="2025-09-03T14:31:52.699" v="1" actId="47"/>
        <pc:sldMkLst>
          <pc:docMk/>
          <pc:sldMk cId="1668708215" sldId="309"/>
        </pc:sldMkLst>
      </pc:sldChg>
      <pc:sldChg chg="del">
        <pc:chgData name="Phillips, Martin" userId="7f8588cb-833e-4c6d-be2a-175184cdd5d6" providerId="ADAL" clId="{98580BFA-B8F6-461B-AD2D-D13EBFBA5AEF}" dt="2025-09-03T16:31:26.351" v="952" actId="47"/>
        <pc:sldMkLst>
          <pc:docMk/>
          <pc:sldMk cId="2605245185" sldId="310"/>
        </pc:sldMkLst>
      </pc:sldChg>
      <pc:sldChg chg="del">
        <pc:chgData name="Phillips, Martin" userId="7f8588cb-833e-4c6d-be2a-175184cdd5d6" providerId="ADAL" clId="{98580BFA-B8F6-461B-AD2D-D13EBFBA5AEF}" dt="2025-09-03T16:31:28.053" v="954" actId="47"/>
        <pc:sldMkLst>
          <pc:docMk/>
          <pc:sldMk cId="2739499449" sldId="343"/>
        </pc:sldMkLst>
      </pc:sldChg>
      <pc:sldChg chg="del">
        <pc:chgData name="Phillips, Martin" userId="7f8588cb-833e-4c6d-be2a-175184cdd5d6" providerId="ADAL" clId="{98580BFA-B8F6-461B-AD2D-D13EBFBA5AEF}" dt="2025-09-03T16:31:39.921" v="965" actId="47"/>
        <pc:sldMkLst>
          <pc:docMk/>
          <pc:sldMk cId="659483176" sldId="356"/>
        </pc:sldMkLst>
      </pc:sldChg>
      <pc:sldChg chg="del">
        <pc:chgData name="Phillips, Martin" userId="7f8588cb-833e-4c6d-be2a-175184cdd5d6" providerId="ADAL" clId="{98580BFA-B8F6-461B-AD2D-D13EBFBA5AEF}" dt="2025-09-03T16:31:27.283" v="953" actId="47"/>
        <pc:sldMkLst>
          <pc:docMk/>
          <pc:sldMk cId="1693127398" sldId="358"/>
        </pc:sldMkLst>
      </pc:sldChg>
      <pc:sldChg chg="del">
        <pc:chgData name="Phillips, Martin" userId="7f8588cb-833e-4c6d-be2a-175184cdd5d6" providerId="ADAL" clId="{98580BFA-B8F6-461B-AD2D-D13EBFBA5AEF}" dt="2025-09-03T16:31:38.633" v="964" actId="47"/>
        <pc:sldMkLst>
          <pc:docMk/>
          <pc:sldMk cId="3850329531" sldId="360"/>
        </pc:sldMkLst>
      </pc:sldChg>
      <pc:sldChg chg="del">
        <pc:chgData name="Phillips, Martin" userId="7f8588cb-833e-4c6d-be2a-175184cdd5d6" providerId="ADAL" clId="{98580BFA-B8F6-461B-AD2D-D13EBFBA5AEF}" dt="2025-09-03T16:31:32.873" v="959" actId="47"/>
        <pc:sldMkLst>
          <pc:docMk/>
          <pc:sldMk cId="825104220" sldId="361"/>
        </pc:sldMkLst>
      </pc:sldChg>
      <pc:sldChg chg="modSp add mod modTransition modAnim modNotesTx">
        <pc:chgData name="Phillips, Martin" userId="7f8588cb-833e-4c6d-be2a-175184cdd5d6" providerId="ADAL" clId="{98580BFA-B8F6-461B-AD2D-D13EBFBA5AEF}" dt="2025-09-05T05:29:59.635" v="3329"/>
        <pc:sldMkLst>
          <pc:docMk/>
          <pc:sldMk cId="2902798217" sldId="453"/>
        </pc:sldMkLst>
        <pc:spChg chg="mod">
          <ac:chgData name="Phillips, Martin" userId="7f8588cb-833e-4c6d-be2a-175184cdd5d6" providerId="ADAL" clId="{98580BFA-B8F6-461B-AD2D-D13EBFBA5AEF}" dt="2025-09-03T14:45:07.350" v="52" actId="255"/>
          <ac:spMkLst>
            <pc:docMk/>
            <pc:sldMk cId="2902798217" sldId="453"/>
            <ac:spMk id="2" creationId="{3DF57995-FCDA-7F9C-9835-321962E760BE}"/>
          </ac:spMkLst>
        </pc:spChg>
        <pc:spChg chg="mod ord">
          <ac:chgData name="Phillips, Martin" userId="7f8588cb-833e-4c6d-be2a-175184cdd5d6" providerId="ADAL" clId="{98580BFA-B8F6-461B-AD2D-D13EBFBA5AEF}" dt="2025-09-03T17:58:44.421" v="2688" actId="171"/>
          <ac:spMkLst>
            <pc:docMk/>
            <pc:sldMk cId="2902798217" sldId="453"/>
            <ac:spMk id="5" creationId="{2BD09F64-9E1A-4E16-615B-A416B68050B1}"/>
          </ac:spMkLst>
        </pc:spChg>
        <pc:spChg chg="mod">
          <ac:chgData name="Phillips, Martin" userId="7f8588cb-833e-4c6d-be2a-175184cdd5d6" providerId="ADAL" clId="{98580BFA-B8F6-461B-AD2D-D13EBFBA5AEF}" dt="2025-09-03T15:37:01.117" v="326" actId="20577"/>
          <ac:spMkLst>
            <pc:docMk/>
            <pc:sldMk cId="2902798217" sldId="453"/>
            <ac:spMk id="29" creationId="{2F2AFC28-902E-A858-B69C-CB51ABCD3F0F}"/>
          </ac:spMkLst>
        </pc:spChg>
        <pc:spChg chg="ord">
          <ac:chgData name="Phillips, Martin" userId="7f8588cb-833e-4c6d-be2a-175184cdd5d6" providerId="ADAL" clId="{98580BFA-B8F6-461B-AD2D-D13EBFBA5AEF}" dt="2025-09-03T17:58:51.244" v="2689" actId="13244"/>
          <ac:spMkLst>
            <pc:docMk/>
            <pc:sldMk cId="2902798217" sldId="453"/>
            <ac:spMk id="31" creationId="{22E1BD53-126A-D8AD-4A1E-6567A90D0C30}"/>
          </ac:spMkLst>
        </pc:spChg>
        <pc:picChg chg="ord">
          <ac:chgData name="Phillips, Martin" userId="7f8588cb-833e-4c6d-be2a-175184cdd5d6" providerId="ADAL" clId="{98580BFA-B8F6-461B-AD2D-D13EBFBA5AEF}" dt="2025-09-03T17:58:03.508" v="2682" actId="13244"/>
          <ac:picMkLst>
            <pc:docMk/>
            <pc:sldMk cId="2902798217" sldId="453"/>
            <ac:picMk id="28" creationId="{8567365A-8AF8-AC7B-64B1-EC258EFFCCE6}"/>
          </ac:picMkLst>
        </pc:picChg>
      </pc:sldChg>
      <pc:sldChg chg="addSp delSp modSp add del mod modTransition delAnim modAnim modNotesTx">
        <pc:chgData name="Phillips, Martin" userId="7f8588cb-833e-4c6d-be2a-175184cdd5d6" providerId="ADAL" clId="{98580BFA-B8F6-461B-AD2D-D13EBFBA5AEF}" dt="2025-09-05T08:22:05.854" v="3625" actId="47"/>
        <pc:sldMkLst>
          <pc:docMk/>
          <pc:sldMk cId="1612412685" sldId="471"/>
        </pc:sldMkLst>
        <pc:spChg chg="add mod">
          <ac:chgData name="Phillips, Martin" userId="7f8588cb-833e-4c6d-be2a-175184cdd5d6" providerId="ADAL" clId="{98580BFA-B8F6-461B-AD2D-D13EBFBA5AEF}" dt="2025-09-05T08:19:17.005" v="3593"/>
          <ac:spMkLst>
            <pc:docMk/>
            <pc:sldMk cId="1612412685" sldId="471"/>
            <ac:spMk id="4" creationId="{C07D5DE8-8D18-AFA5-4FA5-ED2E411A9DFF}"/>
          </ac:spMkLst>
        </pc:spChg>
        <pc:spChg chg="mod">
          <ac:chgData name="Phillips, Martin" userId="7f8588cb-833e-4c6d-be2a-175184cdd5d6" providerId="ADAL" clId="{98580BFA-B8F6-461B-AD2D-D13EBFBA5AEF}" dt="2025-09-05T08:20:07.144" v="3594"/>
          <ac:spMkLst>
            <pc:docMk/>
            <pc:sldMk cId="1612412685" sldId="471"/>
            <ac:spMk id="11" creationId="{6F2DED4C-5D0C-D277-19B9-6FB300E536C9}"/>
          </ac:spMkLst>
        </pc:spChg>
        <pc:spChg chg="mod ord">
          <ac:chgData name="Phillips, Martin" userId="7f8588cb-833e-4c6d-be2a-175184cdd5d6" providerId="ADAL" clId="{98580BFA-B8F6-461B-AD2D-D13EBFBA5AEF}" dt="2025-09-05T05:43:10.543" v="3353" actId="20577"/>
          <ac:spMkLst>
            <pc:docMk/>
            <pc:sldMk cId="1612412685" sldId="471"/>
            <ac:spMk id="29" creationId="{FB727E1D-17E5-DD2C-BE8B-ECCAE7EC68EE}"/>
          </ac:spMkLst>
        </pc:spChg>
        <pc:grpChg chg="add mod">
          <ac:chgData name="Phillips, Martin" userId="7f8588cb-833e-4c6d-be2a-175184cdd5d6" providerId="ADAL" clId="{98580BFA-B8F6-461B-AD2D-D13EBFBA5AEF}" dt="2025-09-05T08:20:07.144" v="3594"/>
          <ac:grpSpMkLst>
            <pc:docMk/>
            <pc:sldMk cId="1612412685" sldId="471"/>
            <ac:grpSpMk id="7" creationId="{84117997-7D72-AA3B-72BD-7AD94F8F9BF6}"/>
          </ac:grpSpMkLst>
        </pc:grpChg>
        <pc:picChg chg="add mod ord">
          <ac:chgData name="Phillips, Martin" userId="7f8588cb-833e-4c6d-be2a-175184cdd5d6" providerId="ADAL" clId="{98580BFA-B8F6-461B-AD2D-D13EBFBA5AEF}" dt="2025-09-05T06:55:23.894" v="3591" actId="14100"/>
          <ac:picMkLst>
            <pc:docMk/>
            <pc:sldMk cId="1612412685" sldId="471"/>
            <ac:picMk id="3" creationId="{70999ABB-B5CC-5111-7697-6796A8C93076}"/>
          </ac:picMkLst>
        </pc:picChg>
        <pc:picChg chg="mod">
          <ac:chgData name="Phillips, Martin" userId="7f8588cb-833e-4c6d-be2a-175184cdd5d6" providerId="ADAL" clId="{98580BFA-B8F6-461B-AD2D-D13EBFBA5AEF}" dt="2025-09-05T08:20:10.348" v="3595" actId="1076"/>
          <ac:picMkLst>
            <pc:docMk/>
            <pc:sldMk cId="1612412685" sldId="471"/>
            <ac:picMk id="9" creationId="{C129199D-6617-8D4D-1967-E434ABE1C6F7}"/>
          </ac:picMkLst>
        </pc:picChg>
      </pc:sldChg>
      <pc:sldChg chg="addSp delSp modSp add mod modTransition delAnim modAnim modNotesTx">
        <pc:chgData name="Phillips, Martin" userId="7f8588cb-833e-4c6d-be2a-175184cdd5d6" providerId="ADAL" clId="{98580BFA-B8F6-461B-AD2D-D13EBFBA5AEF}" dt="2025-09-05T08:57:23.443" v="3763"/>
        <pc:sldMkLst>
          <pc:docMk/>
          <pc:sldMk cId="1502248762" sldId="472"/>
        </pc:sldMkLst>
        <pc:spChg chg="mod ord">
          <ac:chgData name="Phillips, Martin" userId="7f8588cb-833e-4c6d-be2a-175184cdd5d6" providerId="ADAL" clId="{98580BFA-B8F6-461B-AD2D-D13EBFBA5AEF}" dt="2025-09-05T08:35:17.562" v="3747" actId="962"/>
          <ac:spMkLst>
            <pc:docMk/>
            <pc:sldMk cId="1502248762" sldId="472"/>
            <ac:spMk id="2" creationId="{8EA9DF6C-6F91-8752-B4BC-063C44905EB0}"/>
          </ac:spMkLst>
        </pc:spChg>
        <pc:spChg chg="del mod topLvl">
          <ac:chgData name="Phillips, Martin" userId="7f8588cb-833e-4c6d-be2a-175184cdd5d6" providerId="ADAL" clId="{98580BFA-B8F6-461B-AD2D-D13EBFBA5AEF}" dt="2025-09-05T08:22:24.423" v="3627" actId="478"/>
          <ac:spMkLst>
            <pc:docMk/>
            <pc:sldMk cId="1502248762" sldId="472"/>
            <ac:spMk id="4" creationId="{BDA873D6-6ED1-544B-33A2-1AAAEE112054}"/>
          </ac:spMkLst>
        </pc:spChg>
        <pc:spChg chg="add del mod ord topLvl">
          <ac:chgData name="Phillips, Martin" userId="7f8588cb-833e-4c6d-be2a-175184cdd5d6" providerId="ADAL" clId="{98580BFA-B8F6-461B-AD2D-D13EBFBA5AEF}" dt="2025-09-05T08:35:42.431" v="3755" actId="13244"/>
          <ac:spMkLst>
            <pc:docMk/>
            <pc:sldMk cId="1502248762" sldId="472"/>
            <ac:spMk id="5" creationId="{1EB5E985-A173-9E06-B9F1-D439CD7E58BE}"/>
          </ac:spMkLst>
        </pc:spChg>
        <pc:spChg chg="mod ord">
          <ac:chgData name="Phillips, Martin" userId="7f8588cb-833e-4c6d-be2a-175184cdd5d6" providerId="ADAL" clId="{98580BFA-B8F6-461B-AD2D-D13EBFBA5AEF}" dt="2025-09-05T08:33:01.403" v="3727" actId="962"/>
          <ac:spMkLst>
            <pc:docMk/>
            <pc:sldMk cId="1502248762" sldId="472"/>
            <ac:spMk id="15" creationId="{C0958F1F-0429-4037-83C3-CBD56386BA32}"/>
          </ac:spMkLst>
        </pc:spChg>
        <pc:spChg chg="mod ord">
          <ac:chgData name="Phillips, Martin" userId="7f8588cb-833e-4c6d-be2a-175184cdd5d6" providerId="ADAL" clId="{98580BFA-B8F6-461B-AD2D-D13EBFBA5AEF}" dt="2025-09-05T08:35:18.328" v="3749" actId="962"/>
          <ac:spMkLst>
            <pc:docMk/>
            <pc:sldMk cId="1502248762" sldId="472"/>
            <ac:spMk id="29" creationId="{D127D093-E06E-0A24-1C89-D84D20FE0601}"/>
          </ac:spMkLst>
        </pc:spChg>
        <pc:grpChg chg="del">
          <ac:chgData name="Phillips, Martin" userId="7f8588cb-833e-4c6d-be2a-175184cdd5d6" providerId="ADAL" clId="{98580BFA-B8F6-461B-AD2D-D13EBFBA5AEF}" dt="2025-09-05T08:22:24.423" v="3627" actId="478"/>
          <ac:grpSpMkLst>
            <pc:docMk/>
            <pc:sldMk cId="1502248762" sldId="472"/>
            <ac:grpSpMk id="3" creationId="{2ECB2146-37E6-4B49-1636-C9FE1ECDB56B}"/>
          </ac:grpSpMkLst>
        </pc:grpChg>
        <pc:picChg chg="add mod">
          <ac:chgData name="Phillips, Martin" userId="7f8588cb-833e-4c6d-be2a-175184cdd5d6" providerId="ADAL" clId="{98580BFA-B8F6-461B-AD2D-D13EBFBA5AEF}" dt="2025-09-05T08:57:23.443" v="3763"/>
          <ac:picMkLst>
            <pc:docMk/>
            <pc:sldMk cId="1502248762" sldId="472"/>
            <ac:picMk id="3" creationId="{39FEC283-1B31-845A-EE09-E6E8DD94F683}"/>
          </ac:picMkLst>
        </pc:picChg>
        <pc:picChg chg="add del mod ord">
          <ac:chgData name="Phillips, Martin" userId="7f8588cb-833e-4c6d-be2a-175184cdd5d6" providerId="ADAL" clId="{98580BFA-B8F6-461B-AD2D-D13EBFBA5AEF}" dt="2025-09-05T08:57:21.482" v="3762" actId="21"/>
          <ac:picMkLst>
            <pc:docMk/>
            <pc:sldMk cId="1502248762" sldId="472"/>
            <ac:picMk id="6" creationId="{39FEC283-1B31-845A-EE09-E6E8DD94F683}"/>
          </ac:picMkLst>
        </pc:picChg>
        <pc:picChg chg="add mod ord">
          <ac:chgData name="Phillips, Martin" userId="7f8588cb-833e-4c6d-be2a-175184cdd5d6" providerId="ADAL" clId="{98580BFA-B8F6-461B-AD2D-D13EBFBA5AEF}" dt="2025-09-05T08:35:49.112" v="3757" actId="13244"/>
          <ac:picMkLst>
            <pc:docMk/>
            <pc:sldMk cId="1502248762" sldId="472"/>
            <ac:picMk id="7" creationId="{054EE32A-80C9-E479-AB77-CA3DFA805862}"/>
          </ac:picMkLst>
        </pc:picChg>
        <pc:picChg chg="mod ord">
          <ac:chgData name="Phillips, Martin" userId="7f8588cb-833e-4c6d-be2a-175184cdd5d6" providerId="ADAL" clId="{98580BFA-B8F6-461B-AD2D-D13EBFBA5AEF}" dt="2025-09-05T08:36:42.098" v="3758" actId="13244"/>
          <ac:picMkLst>
            <pc:docMk/>
            <pc:sldMk cId="1502248762" sldId="472"/>
            <ac:picMk id="28" creationId="{91DFEA60-9538-2C16-8F52-21D517057CD9}"/>
          </ac:picMkLst>
        </pc:picChg>
      </pc:sldChg>
      <pc:sldChg chg="modSp add mod modTransition modNotesTx">
        <pc:chgData name="Phillips, Martin" userId="7f8588cb-833e-4c6d-be2a-175184cdd5d6" providerId="ADAL" clId="{98580BFA-B8F6-461B-AD2D-D13EBFBA5AEF}" dt="2025-09-05T05:20:48.316" v="3171"/>
        <pc:sldMkLst>
          <pc:docMk/>
          <pc:sldMk cId="323501610" sldId="478"/>
        </pc:sldMkLst>
        <pc:spChg chg="ord">
          <ac:chgData name="Phillips, Martin" userId="7f8588cb-833e-4c6d-be2a-175184cdd5d6" providerId="ADAL" clId="{98580BFA-B8F6-461B-AD2D-D13EBFBA5AEF}" dt="2025-09-03T17:57:14.435" v="2678" actId="13244"/>
          <ac:spMkLst>
            <pc:docMk/>
            <pc:sldMk cId="323501610" sldId="478"/>
            <ac:spMk id="4" creationId="{EA89086C-E59A-CAEF-533F-E6305DF718AB}"/>
          </ac:spMkLst>
        </pc:spChg>
        <pc:spChg chg="mod ord">
          <ac:chgData name="Phillips, Martin" userId="7f8588cb-833e-4c6d-be2a-175184cdd5d6" providerId="ADAL" clId="{98580BFA-B8F6-461B-AD2D-D13EBFBA5AEF}" dt="2025-09-03T18:14:43.918" v="2715" actId="13244"/>
          <ac:spMkLst>
            <pc:docMk/>
            <pc:sldMk cId="323501610" sldId="478"/>
            <ac:spMk id="5" creationId="{362D291A-AA57-0A86-0A10-E214B474D9B0}"/>
          </ac:spMkLst>
        </pc:spChg>
        <pc:picChg chg="mod">
          <ac:chgData name="Phillips, Martin" userId="7f8588cb-833e-4c6d-be2a-175184cdd5d6" providerId="ADAL" clId="{98580BFA-B8F6-461B-AD2D-D13EBFBA5AEF}" dt="2025-09-03T19:29:00.346" v="3025" actId="962"/>
          <ac:picMkLst>
            <pc:docMk/>
            <pc:sldMk cId="323501610" sldId="478"/>
            <ac:picMk id="3" creationId="{20E94335-C5C2-3715-9673-B636A1E39F71}"/>
          </ac:picMkLst>
        </pc:picChg>
      </pc:sldChg>
      <pc:sldChg chg="modSp add mod modTransition modAnim modNotesTx">
        <pc:chgData name="Phillips, Martin" userId="7f8588cb-833e-4c6d-be2a-175184cdd5d6" providerId="ADAL" clId="{98580BFA-B8F6-461B-AD2D-D13EBFBA5AEF}" dt="2025-09-05T05:18:36.672" v="3144"/>
        <pc:sldMkLst>
          <pc:docMk/>
          <pc:sldMk cId="3666622964" sldId="499"/>
        </pc:sldMkLst>
        <pc:spChg chg="mod">
          <ac:chgData name="Phillips, Martin" userId="7f8588cb-833e-4c6d-be2a-175184cdd5d6" providerId="ADAL" clId="{98580BFA-B8F6-461B-AD2D-D13EBFBA5AEF}" dt="2025-09-03T14:44:56.821" v="51" actId="20577"/>
          <ac:spMkLst>
            <pc:docMk/>
            <pc:sldMk cId="3666622964" sldId="499"/>
            <ac:spMk id="2" creationId="{6387E11C-E9EF-55A6-3870-AE1B38B742D5}"/>
          </ac:spMkLst>
        </pc:spChg>
        <pc:spChg chg="mod">
          <ac:chgData name="Phillips, Martin" userId="7f8588cb-833e-4c6d-be2a-175184cdd5d6" providerId="ADAL" clId="{98580BFA-B8F6-461B-AD2D-D13EBFBA5AEF}" dt="2025-09-03T16:59:07.770" v="1065" actId="6549"/>
          <ac:spMkLst>
            <pc:docMk/>
            <pc:sldMk cId="3666622964" sldId="499"/>
            <ac:spMk id="6" creationId="{EFBF5CF0-C353-8A4D-4DF0-CE6472FA340B}"/>
          </ac:spMkLst>
        </pc:spChg>
        <pc:picChg chg="mod">
          <ac:chgData name="Phillips, Martin" userId="7f8588cb-833e-4c6d-be2a-175184cdd5d6" providerId="ADAL" clId="{98580BFA-B8F6-461B-AD2D-D13EBFBA5AEF}" dt="2025-09-03T17:43:24.238" v="1155" actId="962"/>
          <ac:picMkLst>
            <pc:docMk/>
            <pc:sldMk cId="3666622964" sldId="499"/>
            <ac:picMk id="12" creationId="{3A36CD51-6DF8-2DD9-1C78-8CDC81280013}"/>
          </ac:picMkLst>
        </pc:picChg>
      </pc:sldChg>
      <pc:sldChg chg="modSp add mod modTransition modAnim modNotesTx">
        <pc:chgData name="Phillips, Martin" userId="7f8588cb-833e-4c6d-be2a-175184cdd5d6" providerId="ADAL" clId="{98580BFA-B8F6-461B-AD2D-D13EBFBA5AEF}" dt="2025-09-05T08:57:47.833" v="3766" actId="962"/>
        <pc:sldMkLst>
          <pc:docMk/>
          <pc:sldMk cId="4013394003" sldId="502"/>
        </pc:sldMkLst>
        <pc:spChg chg="mod">
          <ac:chgData name="Phillips, Martin" userId="7f8588cb-833e-4c6d-be2a-175184cdd5d6" providerId="ADAL" clId="{98580BFA-B8F6-461B-AD2D-D13EBFBA5AEF}" dt="2025-09-03T15:20:40.342" v="241" actId="255"/>
          <ac:spMkLst>
            <pc:docMk/>
            <pc:sldMk cId="4013394003" sldId="502"/>
            <ac:spMk id="2" creationId="{86C23FA5-4B51-295C-5E9E-CE127E904E7F}"/>
          </ac:spMkLst>
        </pc:spChg>
        <pc:spChg chg="mod">
          <ac:chgData name="Phillips, Martin" userId="7f8588cb-833e-4c6d-be2a-175184cdd5d6" providerId="ADAL" clId="{98580BFA-B8F6-461B-AD2D-D13EBFBA5AEF}" dt="2025-09-05T08:57:47.833" v="3766" actId="962"/>
          <ac:spMkLst>
            <pc:docMk/>
            <pc:sldMk cId="4013394003" sldId="502"/>
            <ac:spMk id="10" creationId="{6BAB626E-42EA-D55F-5B75-41D3269FA17B}"/>
          </ac:spMkLst>
        </pc:spChg>
        <pc:spChg chg="mod">
          <ac:chgData name="Phillips, Martin" userId="7f8588cb-833e-4c6d-be2a-175184cdd5d6" providerId="ADAL" clId="{98580BFA-B8F6-461B-AD2D-D13EBFBA5AEF}" dt="2025-09-05T05:25:28.588" v="3211" actId="20577"/>
          <ac:spMkLst>
            <pc:docMk/>
            <pc:sldMk cId="4013394003" sldId="502"/>
            <ac:spMk id="29" creationId="{985BF2B4-D8B9-6D07-4E76-85F354B5AD80}"/>
          </ac:spMkLst>
        </pc:spChg>
        <pc:picChg chg="mod">
          <ac:chgData name="Phillips, Martin" userId="7f8588cb-833e-4c6d-be2a-175184cdd5d6" providerId="ADAL" clId="{98580BFA-B8F6-461B-AD2D-D13EBFBA5AEF}" dt="2025-09-03T17:44:49.197" v="1161" actId="962"/>
          <ac:picMkLst>
            <pc:docMk/>
            <pc:sldMk cId="4013394003" sldId="502"/>
            <ac:picMk id="9" creationId="{12C629F5-BB8E-6268-C4B1-F8C3321CF8DD}"/>
          </ac:picMkLst>
        </pc:picChg>
      </pc:sldChg>
      <pc:sldChg chg="addSp delSp modSp add mod modTransition modNotesTx">
        <pc:chgData name="Phillips, Martin" userId="7f8588cb-833e-4c6d-be2a-175184cdd5d6" providerId="ADAL" clId="{98580BFA-B8F6-461B-AD2D-D13EBFBA5AEF}" dt="2025-09-05T08:58:17.954" v="3772" actId="962"/>
        <pc:sldMkLst>
          <pc:docMk/>
          <pc:sldMk cId="1545272970" sldId="504"/>
        </pc:sldMkLst>
        <pc:spChg chg="ord">
          <ac:chgData name="Phillips, Martin" userId="7f8588cb-833e-4c6d-be2a-175184cdd5d6" providerId="ADAL" clId="{98580BFA-B8F6-461B-AD2D-D13EBFBA5AEF}" dt="2025-09-03T18:08:11.676" v="2696" actId="13244"/>
          <ac:spMkLst>
            <pc:docMk/>
            <pc:sldMk cId="1545272970" sldId="504"/>
            <ac:spMk id="2" creationId="{5E8618E3-3126-F7AB-1BA4-A8F441B50E0E}"/>
          </ac:spMkLst>
        </pc:spChg>
        <pc:spChg chg="add del mod">
          <ac:chgData name="Phillips, Martin" userId="7f8588cb-833e-4c6d-be2a-175184cdd5d6" providerId="ADAL" clId="{98580BFA-B8F6-461B-AD2D-D13EBFBA5AEF}" dt="2025-09-05T05:51:09.043" v="3424" actId="21"/>
          <ac:spMkLst>
            <pc:docMk/>
            <pc:sldMk cId="1545272970" sldId="504"/>
            <ac:spMk id="4" creationId="{8A501B29-CD05-C9CE-46C1-BEE5DBF9229B}"/>
          </ac:spMkLst>
        </pc:spChg>
        <pc:spChg chg="mod ord">
          <ac:chgData name="Phillips, Martin" userId="7f8588cb-833e-4c6d-be2a-175184cdd5d6" providerId="ADAL" clId="{98580BFA-B8F6-461B-AD2D-D13EBFBA5AEF}" dt="2025-09-05T08:58:13.932" v="3769" actId="962"/>
          <ac:spMkLst>
            <pc:docMk/>
            <pc:sldMk cId="1545272970" sldId="504"/>
            <ac:spMk id="7" creationId="{B222E6F6-ABCC-F0A6-FFD9-04B4AD4F7F00}"/>
          </ac:spMkLst>
        </pc:spChg>
        <pc:spChg chg="mod">
          <ac:chgData name="Phillips, Martin" userId="7f8588cb-833e-4c6d-be2a-175184cdd5d6" providerId="ADAL" clId="{98580BFA-B8F6-461B-AD2D-D13EBFBA5AEF}" dt="2025-09-05T08:58:17.954" v="3772" actId="962"/>
          <ac:spMkLst>
            <pc:docMk/>
            <pc:sldMk cId="1545272970" sldId="504"/>
            <ac:spMk id="10" creationId="{8856FE43-5D2E-75D8-4C38-7B3D29E6E01C}"/>
          </ac:spMkLst>
        </pc:spChg>
        <pc:spChg chg="mod ord">
          <ac:chgData name="Phillips, Martin" userId="7f8588cb-833e-4c6d-be2a-175184cdd5d6" providerId="ADAL" clId="{98580BFA-B8F6-461B-AD2D-D13EBFBA5AEF}" dt="2025-09-05T05:51:03.896" v="3423" actId="14100"/>
          <ac:spMkLst>
            <pc:docMk/>
            <pc:sldMk cId="1545272970" sldId="504"/>
            <ac:spMk id="29" creationId="{CB5A5AF7-772F-FCC5-5887-2E45EE977ED8}"/>
          </ac:spMkLst>
        </pc:spChg>
        <pc:picChg chg="mod">
          <ac:chgData name="Phillips, Martin" userId="7f8588cb-833e-4c6d-be2a-175184cdd5d6" providerId="ADAL" clId="{98580BFA-B8F6-461B-AD2D-D13EBFBA5AEF}" dt="2025-09-03T17:47:16.845" v="1179" actId="962"/>
          <ac:picMkLst>
            <pc:docMk/>
            <pc:sldMk cId="1545272970" sldId="504"/>
            <ac:picMk id="6" creationId="{A8497AF5-3058-C200-618B-7395DDB10EA5}"/>
          </ac:picMkLst>
        </pc:picChg>
      </pc:sldChg>
      <pc:sldChg chg="modSp add mod modTransition modAnim modNotesTx">
        <pc:chgData name="Phillips, Martin" userId="7f8588cb-833e-4c6d-be2a-175184cdd5d6" providerId="ADAL" clId="{98580BFA-B8F6-461B-AD2D-D13EBFBA5AEF}" dt="2025-09-05T08:58:26.219" v="3774" actId="962"/>
        <pc:sldMkLst>
          <pc:docMk/>
          <pc:sldMk cId="1288328217" sldId="505"/>
        </pc:sldMkLst>
        <pc:spChg chg="mod">
          <ac:chgData name="Phillips, Martin" userId="7f8588cb-833e-4c6d-be2a-175184cdd5d6" providerId="ADAL" clId="{98580BFA-B8F6-461B-AD2D-D13EBFBA5AEF}" dt="2025-09-03T15:21:32.465" v="246" actId="255"/>
          <ac:spMkLst>
            <pc:docMk/>
            <pc:sldMk cId="1288328217" sldId="505"/>
            <ac:spMk id="2" creationId="{62250822-4195-96FD-A346-C932CB6240C4}"/>
          </ac:spMkLst>
        </pc:spChg>
        <pc:spChg chg="mod">
          <ac:chgData name="Phillips, Martin" userId="7f8588cb-833e-4c6d-be2a-175184cdd5d6" providerId="ADAL" clId="{98580BFA-B8F6-461B-AD2D-D13EBFBA5AEF}" dt="2025-09-05T08:58:26.219" v="3774" actId="962"/>
          <ac:spMkLst>
            <pc:docMk/>
            <pc:sldMk cId="1288328217" sldId="505"/>
            <ac:spMk id="3" creationId="{AD5C9104-2FDA-4611-54D2-86CE0B538CB8}"/>
          </ac:spMkLst>
        </pc:spChg>
        <pc:spChg chg="mod ord">
          <ac:chgData name="Phillips, Martin" userId="7f8588cb-833e-4c6d-be2a-175184cdd5d6" providerId="ADAL" clId="{98580BFA-B8F6-461B-AD2D-D13EBFBA5AEF}" dt="2025-09-03T18:18:31.703" v="2966" actId="962"/>
          <ac:spMkLst>
            <pc:docMk/>
            <pc:sldMk cId="1288328217" sldId="505"/>
            <ac:spMk id="7" creationId="{FE4DF0FE-D097-70E2-4AC6-B631E4A0B5AD}"/>
          </ac:spMkLst>
        </pc:spChg>
        <pc:spChg chg="mod">
          <ac:chgData name="Phillips, Martin" userId="7f8588cb-833e-4c6d-be2a-175184cdd5d6" providerId="ADAL" clId="{98580BFA-B8F6-461B-AD2D-D13EBFBA5AEF}" dt="2025-09-03T18:18:33.681" v="2967" actId="962"/>
          <ac:spMkLst>
            <pc:docMk/>
            <pc:sldMk cId="1288328217" sldId="505"/>
            <ac:spMk id="10" creationId="{5C8E27B6-FCB8-F40C-1394-1D2FA2DA1349}"/>
          </ac:spMkLst>
        </pc:spChg>
        <pc:spChg chg="mod">
          <ac:chgData name="Phillips, Martin" userId="7f8588cb-833e-4c6d-be2a-175184cdd5d6" providerId="ADAL" clId="{98580BFA-B8F6-461B-AD2D-D13EBFBA5AEF}" dt="2025-09-05T05:26:53.806" v="3301" actId="20577"/>
          <ac:spMkLst>
            <pc:docMk/>
            <pc:sldMk cId="1288328217" sldId="505"/>
            <ac:spMk id="29" creationId="{8D639ED8-D777-16F9-6AF4-A3A096702C74}"/>
          </ac:spMkLst>
        </pc:spChg>
        <pc:picChg chg="mod">
          <ac:chgData name="Phillips, Martin" userId="7f8588cb-833e-4c6d-be2a-175184cdd5d6" providerId="ADAL" clId="{98580BFA-B8F6-461B-AD2D-D13EBFBA5AEF}" dt="2025-09-03T18:10:14.106" v="2704" actId="962"/>
          <ac:picMkLst>
            <pc:docMk/>
            <pc:sldMk cId="1288328217" sldId="505"/>
            <ac:picMk id="8" creationId="{15217A95-234C-72C3-33AC-316E0A886A90}"/>
          </ac:picMkLst>
        </pc:picChg>
      </pc:sldChg>
      <pc:sldChg chg="addSp delSp modSp add mod modTransition delAnim modAnim modNotesTx">
        <pc:chgData name="Phillips, Martin" userId="7f8588cb-833e-4c6d-be2a-175184cdd5d6" providerId="ADAL" clId="{98580BFA-B8F6-461B-AD2D-D13EBFBA5AEF}" dt="2025-09-05T08:58:44.933" v="3783" actId="962"/>
        <pc:sldMkLst>
          <pc:docMk/>
          <pc:sldMk cId="1224440654" sldId="506"/>
        </pc:sldMkLst>
        <pc:spChg chg="mod ord">
          <ac:chgData name="Phillips, Martin" userId="7f8588cb-833e-4c6d-be2a-175184cdd5d6" providerId="ADAL" clId="{98580BFA-B8F6-461B-AD2D-D13EBFBA5AEF}" dt="2025-09-03T18:18:53.227" v="2968" actId="13244"/>
          <ac:spMkLst>
            <pc:docMk/>
            <pc:sldMk cId="1224440654" sldId="506"/>
            <ac:spMk id="2" creationId="{9E2CA3A0-50A7-D3A0-DF59-20E457D606D3}"/>
          </ac:spMkLst>
        </pc:spChg>
        <pc:spChg chg="mod">
          <ac:chgData name="Phillips, Martin" userId="7f8588cb-833e-4c6d-be2a-175184cdd5d6" providerId="ADAL" clId="{98580BFA-B8F6-461B-AD2D-D13EBFBA5AEF}" dt="2025-09-05T08:58:44.933" v="3783" actId="962"/>
          <ac:spMkLst>
            <pc:docMk/>
            <pc:sldMk cId="1224440654" sldId="506"/>
            <ac:spMk id="7" creationId="{E4680398-5DD1-E216-2508-FE99C50349CF}"/>
          </ac:spMkLst>
        </pc:spChg>
        <pc:spChg chg="mod">
          <ac:chgData name="Phillips, Martin" userId="7f8588cb-833e-4c6d-be2a-175184cdd5d6" providerId="ADAL" clId="{98580BFA-B8F6-461B-AD2D-D13EBFBA5AEF}" dt="2025-09-05T08:58:36.692" v="3777" actId="962"/>
          <ac:spMkLst>
            <pc:docMk/>
            <pc:sldMk cId="1224440654" sldId="506"/>
            <ac:spMk id="10" creationId="{4F934000-7195-890C-D26C-F8653D503D34}"/>
          </ac:spMkLst>
        </pc:spChg>
        <pc:spChg chg="mod">
          <ac:chgData name="Phillips, Martin" userId="7f8588cb-833e-4c6d-be2a-175184cdd5d6" providerId="ADAL" clId="{98580BFA-B8F6-461B-AD2D-D13EBFBA5AEF}" dt="2025-09-03T16:32:34.361" v="978" actId="20577"/>
          <ac:spMkLst>
            <pc:docMk/>
            <pc:sldMk cId="1224440654" sldId="506"/>
            <ac:spMk id="29" creationId="{63E4552F-BFDA-2CDE-8377-AC5728C8B121}"/>
          </ac:spMkLst>
        </pc:spChg>
        <pc:picChg chg="add mod">
          <ac:chgData name="Phillips, Martin" userId="7f8588cb-833e-4c6d-be2a-175184cdd5d6" providerId="ADAL" clId="{98580BFA-B8F6-461B-AD2D-D13EBFBA5AEF}" dt="2025-09-03T18:11:38.666" v="2706" actId="962"/>
          <ac:picMkLst>
            <pc:docMk/>
            <pc:sldMk cId="1224440654" sldId="506"/>
            <ac:picMk id="3" creationId="{07358B91-9145-ADCB-2A30-EAC911B17FA4}"/>
          </ac:picMkLst>
        </pc:picChg>
        <pc:picChg chg="mod">
          <ac:chgData name="Phillips, Martin" userId="7f8588cb-833e-4c6d-be2a-175184cdd5d6" providerId="ADAL" clId="{98580BFA-B8F6-461B-AD2D-D13EBFBA5AEF}" dt="2025-09-03T17:48:20.678" v="1281" actId="962"/>
          <ac:picMkLst>
            <pc:docMk/>
            <pc:sldMk cId="1224440654" sldId="506"/>
            <ac:picMk id="6" creationId="{8729A535-131B-5F77-F768-AF723A883376}"/>
          </ac:picMkLst>
        </pc:picChg>
      </pc:sldChg>
      <pc:sldChg chg="addSp delSp modSp add mod modTransition delAnim modAnim modNotesTx">
        <pc:chgData name="Phillips, Martin" userId="7f8588cb-833e-4c6d-be2a-175184cdd5d6" providerId="ADAL" clId="{98580BFA-B8F6-461B-AD2D-D13EBFBA5AEF}" dt="2025-09-05T05:33:12.837" v="3335"/>
        <pc:sldMkLst>
          <pc:docMk/>
          <pc:sldMk cId="2014701384" sldId="508"/>
        </pc:sldMkLst>
        <pc:spChg chg="mod ord">
          <ac:chgData name="Phillips, Martin" userId="7f8588cb-833e-4c6d-be2a-175184cdd5d6" providerId="ADAL" clId="{98580BFA-B8F6-461B-AD2D-D13EBFBA5AEF}" dt="2025-09-03T18:18:57.334" v="2970" actId="13244"/>
          <ac:spMkLst>
            <pc:docMk/>
            <pc:sldMk cId="2014701384" sldId="508"/>
            <ac:spMk id="2" creationId="{2E0AED97-4BAD-515A-6AF6-C647E55D0327}"/>
          </ac:spMkLst>
        </pc:spChg>
        <pc:spChg chg="mod ord">
          <ac:chgData name="Phillips, Martin" userId="7f8588cb-833e-4c6d-be2a-175184cdd5d6" providerId="ADAL" clId="{98580BFA-B8F6-461B-AD2D-D13EBFBA5AEF}" dt="2025-09-03T18:19:10.690" v="2973" actId="13244"/>
          <ac:spMkLst>
            <pc:docMk/>
            <pc:sldMk cId="2014701384" sldId="508"/>
            <ac:spMk id="7" creationId="{8D01E132-A901-E9C5-153B-29D22DB0A126}"/>
          </ac:spMkLst>
        </pc:spChg>
        <pc:spChg chg="mod">
          <ac:chgData name="Phillips, Martin" userId="7f8588cb-833e-4c6d-be2a-175184cdd5d6" providerId="ADAL" clId="{98580BFA-B8F6-461B-AD2D-D13EBFBA5AEF}" dt="2025-09-03T15:06:55.213" v="185" actId="208"/>
          <ac:spMkLst>
            <pc:docMk/>
            <pc:sldMk cId="2014701384" sldId="508"/>
            <ac:spMk id="10" creationId="{171F68FB-0EB6-E150-F9B4-D81AB22243A4}"/>
          </ac:spMkLst>
        </pc:spChg>
        <pc:spChg chg="mod ord">
          <ac:chgData name="Phillips, Martin" userId="7f8588cb-833e-4c6d-be2a-175184cdd5d6" providerId="ADAL" clId="{98580BFA-B8F6-461B-AD2D-D13EBFBA5AEF}" dt="2025-09-05T05:22:48.747" v="3176" actId="20577"/>
          <ac:spMkLst>
            <pc:docMk/>
            <pc:sldMk cId="2014701384" sldId="508"/>
            <ac:spMk id="29" creationId="{89B8234F-342B-988F-842C-734189D316C0}"/>
          </ac:spMkLst>
        </pc:spChg>
        <pc:picChg chg="add mod ord">
          <ac:chgData name="Phillips, Martin" userId="7f8588cb-833e-4c6d-be2a-175184cdd5d6" providerId="ADAL" clId="{98580BFA-B8F6-461B-AD2D-D13EBFBA5AEF}" dt="2025-09-05T05:28:44.642" v="3326" actId="14100"/>
          <ac:picMkLst>
            <pc:docMk/>
            <pc:sldMk cId="2014701384" sldId="508"/>
            <ac:picMk id="4" creationId="{F70D81BE-2707-5AE5-6CAD-7E509300A286}"/>
          </ac:picMkLst>
        </pc:picChg>
        <pc:picChg chg="add mod ord">
          <ac:chgData name="Phillips, Martin" userId="7f8588cb-833e-4c6d-be2a-175184cdd5d6" providerId="ADAL" clId="{98580BFA-B8F6-461B-AD2D-D13EBFBA5AEF}" dt="2025-09-03T18:19:12.844" v="2974" actId="13244"/>
          <ac:picMkLst>
            <pc:docMk/>
            <pc:sldMk cId="2014701384" sldId="508"/>
            <ac:picMk id="5" creationId="{54479BFA-E78D-C23F-C311-4B03E0C4ACE8}"/>
          </ac:picMkLst>
        </pc:picChg>
        <pc:picChg chg="mod">
          <ac:chgData name="Phillips, Martin" userId="7f8588cb-833e-4c6d-be2a-175184cdd5d6" providerId="ADAL" clId="{98580BFA-B8F6-461B-AD2D-D13EBFBA5AEF}" dt="2025-09-03T17:49:40.326" v="1409" actId="962"/>
          <ac:picMkLst>
            <pc:docMk/>
            <pc:sldMk cId="2014701384" sldId="508"/>
            <ac:picMk id="6" creationId="{2F38AB3E-F23A-8EFE-7F87-DF34450F1102}"/>
          </ac:picMkLst>
        </pc:picChg>
      </pc:sldChg>
      <pc:sldChg chg="modSp add mod modTransition modAnim modNotesTx">
        <pc:chgData name="Phillips, Martin" userId="7f8588cb-833e-4c6d-be2a-175184cdd5d6" providerId="ADAL" clId="{98580BFA-B8F6-461B-AD2D-D13EBFBA5AEF}" dt="2025-09-05T05:33:44.299" v="3338"/>
        <pc:sldMkLst>
          <pc:docMk/>
          <pc:sldMk cId="2734315705" sldId="509"/>
        </pc:sldMkLst>
        <pc:spChg chg="mod ord">
          <ac:chgData name="Phillips, Martin" userId="7f8588cb-833e-4c6d-be2a-175184cdd5d6" providerId="ADAL" clId="{98580BFA-B8F6-461B-AD2D-D13EBFBA5AEF}" dt="2025-09-03T18:19:21.811" v="2975" actId="13244"/>
          <ac:spMkLst>
            <pc:docMk/>
            <pc:sldMk cId="2734315705" sldId="509"/>
            <ac:spMk id="2" creationId="{D9DE2DBC-DC2E-094B-507F-C44C292907FF}"/>
          </ac:spMkLst>
        </pc:spChg>
        <pc:spChg chg="mod ord">
          <ac:chgData name="Phillips, Martin" userId="7f8588cb-833e-4c6d-be2a-175184cdd5d6" providerId="ADAL" clId="{98580BFA-B8F6-461B-AD2D-D13EBFBA5AEF}" dt="2025-09-03T18:19:31.194" v="2976" actId="13244"/>
          <ac:spMkLst>
            <pc:docMk/>
            <pc:sldMk cId="2734315705" sldId="509"/>
            <ac:spMk id="29" creationId="{806CA702-308C-6512-F965-2FD0B16E3CAF}"/>
          </ac:spMkLst>
        </pc:spChg>
        <pc:picChg chg="mod">
          <ac:chgData name="Phillips, Martin" userId="7f8588cb-833e-4c6d-be2a-175184cdd5d6" providerId="ADAL" clId="{98580BFA-B8F6-461B-AD2D-D13EBFBA5AEF}" dt="2025-09-03T17:50:13.773" v="1511" actId="962"/>
          <ac:picMkLst>
            <pc:docMk/>
            <pc:sldMk cId="2734315705" sldId="509"/>
            <ac:picMk id="9" creationId="{40B6B3A9-788E-DACA-D5EB-8AD923BB81DE}"/>
          </ac:picMkLst>
        </pc:picChg>
      </pc:sldChg>
      <pc:sldChg chg="delSp modSp add mod modTransition delAnim modAnim modNotesTx">
        <pc:chgData name="Phillips, Martin" userId="7f8588cb-833e-4c6d-be2a-175184cdd5d6" providerId="ADAL" clId="{98580BFA-B8F6-461B-AD2D-D13EBFBA5AEF}" dt="2025-09-05T05:50:24.827" v="3418" actId="255"/>
        <pc:sldMkLst>
          <pc:docMk/>
          <pc:sldMk cId="3206450165" sldId="510"/>
        </pc:sldMkLst>
        <pc:spChg chg="mod">
          <ac:chgData name="Phillips, Martin" userId="7f8588cb-833e-4c6d-be2a-175184cdd5d6" providerId="ADAL" clId="{98580BFA-B8F6-461B-AD2D-D13EBFBA5AEF}" dt="2025-09-03T15:23:12.231" v="259" actId="255"/>
          <ac:spMkLst>
            <pc:docMk/>
            <pc:sldMk cId="3206450165" sldId="510"/>
            <ac:spMk id="2" creationId="{284ACA7B-D736-106E-E9FB-A2BF8855B9BF}"/>
          </ac:spMkLst>
        </pc:spChg>
        <pc:spChg chg="del mod ord topLvl">
          <ac:chgData name="Phillips, Martin" userId="7f8588cb-833e-4c6d-be2a-175184cdd5d6" providerId="ADAL" clId="{98580BFA-B8F6-461B-AD2D-D13EBFBA5AEF}" dt="2025-09-05T05:49:03.996" v="3410" actId="478"/>
          <ac:spMkLst>
            <pc:docMk/>
            <pc:sldMk cId="3206450165" sldId="510"/>
            <ac:spMk id="4" creationId="{C31D7F25-F612-0B84-0DD9-22FD113793C1}"/>
          </ac:spMkLst>
        </pc:spChg>
        <pc:spChg chg="del mod topLvl">
          <ac:chgData name="Phillips, Martin" userId="7f8588cb-833e-4c6d-be2a-175184cdd5d6" providerId="ADAL" clId="{98580BFA-B8F6-461B-AD2D-D13EBFBA5AEF}" dt="2025-09-05T05:46:47.661" v="3360" actId="478"/>
          <ac:spMkLst>
            <pc:docMk/>
            <pc:sldMk cId="3206450165" sldId="510"/>
            <ac:spMk id="5" creationId="{BDCDE1B9-FCB4-A69A-8C22-FA5304BA206F}"/>
          </ac:spMkLst>
        </pc:spChg>
        <pc:spChg chg="mod">
          <ac:chgData name="Phillips, Martin" userId="7f8588cb-833e-4c6d-be2a-175184cdd5d6" providerId="ADAL" clId="{98580BFA-B8F6-461B-AD2D-D13EBFBA5AEF}" dt="2025-09-05T05:50:24.827" v="3418" actId="255"/>
          <ac:spMkLst>
            <pc:docMk/>
            <pc:sldMk cId="3206450165" sldId="510"/>
            <ac:spMk id="29" creationId="{EDDD60D7-0ECC-8491-F05F-6E919AB0EBF0}"/>
          </ac:spMkLst>
        </pc:spChg>
        <pc:grpChg chg="del mod">
          <ac:chgData name="Phillips, Martin" userId="7f8588cb-833e-4c6d-be2a-175184cdd5d6" providerId="ADAL" clId="{98580BFA-B8F6-461B-AD2D-D13EBFBA5AEF}" dt="2025-09-05T05:46:47.661" v="3360" actId="478"/>
          <ac:grpSpMkLst>
            <pc:docMk/>
            <pc:sldMk cId="3206450165" sldId="510"/>
            <ac:grpSpMk id="3" creationId="{A5343367-3266-EA97-0C34-0CB0D7771436}"/>
          </ac:grpSpMkLst>
        </pc:grpChg>
        <pc:picChg chg="mod">
          <ac:chgData name="Phillips, Martin" userId="7f8588cb-833e-4c6d-be2a-175184cdd5d6" providerId="ADAL" clId="{98580BFA-B8F6-461B-AD2D-D13EBFBA5AEF}" dt="2025-09-03T17:50:46.920" v="1643" actId="962"/>
          <ac:picMkLst>
            <pc:docMk/>
            <pc:sldMk cId="3206450165" sldId="510"/>
            <ac:picMk id="11" creationId="{D95510F4-3090-E6DA-5577-41114B692AFD}"/>
          </ac:picMkLst>
        </pc:picChg>
      </pc:sldChg>
      <pc:sldChg chg="addSp delSp modSp add mod modTransition delAnim modAnim modNotesTx">
        <pc:chgData name="Phillips, Martin" userId="7f8588cb-833e-4c6d-be2a-175184cdd5d6" providerId="ADAL" clId="{98580BFA-B8F6-461B-AD2D-D13EBFBA5AEF}" dt="2025-09-05T08:58:53.833" v="3785" actId="962"/>
        <pc:sldMkLst>
          <pc:docMk/>
          <pc:sldMk cId="538662371" sldId="511"/>
        </pc:sldMkLst>
        <pc:spChg chg="mod">
          <ac:chgData name="Phillips, Martin" userId="7f8588cb-833e-4c6d-be2a-175184cdd5d6" providerId="ADAL" clId="{98580BFA-B8F6-461B-AD2D-D13EBFBA5AEF}" dt="2025-09-03T15:23:24.394" v="260" actId="255"/>
          <ac:spMkLst>
            <pc:docMk/>
            <pc:sldMk cId="538662371" sldId="511"/>
            <ac:spMk id="2" creationId="{D80C0359-8000-08B1-2032-4F47EE2AD706}"/>
          </ac:spMkLst>
        </pc:spChg>
        <pc:spChg chg="add del mod">
          <ac:chgData name="Phillips, Martin" userId="7f8588cb-833e-4c6d-be2a-175184cdd5d6" providerId="ADAL" clId="{98580BFA-B8F6-461B-AD2D-D13EBFBA5AEF}" dt="2025-09-05T05:52:17.889" v="3435" actId="21"/>
          <ac:spMkLst>
            <pc:docMk/>
            <pc:sldMk cId="538662371" sldId="511"/>
            <ac:spMk id="3" creationId="{56F5D95A-18D0-6420-B569-2A47E357759E}"/>
          </ac:spMkLst>
        </pc:spChg>
        <pc:spChg chg="mod">
          <ac:chgData name="Phillips, Martin" userId="7f8588cb-833e-4c6d-be2a-175184cdd5d6" providerId="ADAL" clId="{98580BFA-B8F6-461B-AD2D-D13EBFBA5AEF}" dt="2025-09-05T05:51:56.996" v="3429"/>
          <ac:spMkLst>
            <pc:docMk/>
            <pc:sldMk cId="538662371" sldId="511"/>
            <ac:spMk id="6" creationId="{C0C3A000-235B-38EF-6894-D9AC8506E578}"/>
          </ac:spMkLst>
        </pc:spChg>
        <pc:spChg chg="mod ord">
          <ac:chgData name="Phillips, Martin" userId="7f8588cb-833e-4c6d-be2a-175184cdd5d6" providerId="ADAL" clId="{98580BFA-B8F6-461B-AD2D-D13EBFBA5AEF}" dt="2025-09-05T05:52:11.813" v="3433" actId="167"/>
          <ac:spMkLst>
            <pc:docMk/>
            <pc:sldMk cId="538662371" sldId="511"/>
            <ac:spMk id="7" creationId="{CEA74B01-C119-A388-1061-F9100F85BF35}"/>
          </ac:spMkLst>
        </pc:spChg>
        <pc:spChg chg="mod">
          <ac:chgData name="Phillips, Martin" userId="7f8588cb-833e-4c6d-be2a-175184cdd5d6" providerId="ADAL" clId="{98580BFA-B8F6-461B-AD2D-D13EBFBA5AEF}" dt="2025-09-05T05:52:02.829" v="3431"/>
          <ac:spMkLst>
            <pc:docMk/>
            <pc:sldMk cId="538662371" sldId="511"/>
            <ac:spMk id="9" creationId="{2287FF23-0002-4152-1E39-418ADF44D142}"/>
          </ac:spMkLst>
        </pc:spChg>
        <pc:spChg chg="mod">
          <ac:chgData name="Phillips, Martin" userId="7f8588cb-833e-4c6d-be2a-175184cdd5d6" providerId="ADAL" clId="{98580BFA-B8F6-461B-AD2D-D13EBFBA5AEF}" dt="2025-09-05T05:52:02.829" v="3431"/>
          <ac:spMkLst>
            <pc:docMk/>
            <pc:sldMk cId="538662371" sldId="511"/>
            <ac:spMk id="10" creationId="{17D46AD2-1C8A-48E9-5D58-E70141F93682}"/>
          </ac:spMkLst>
        </pc:spChg>
        <pc:spChg chg="add mod ord">
          <ac:chgData name="Phillips, Martin" userId="7f8588cb-833e-4c6d-be2a-175184cdd5d6" providerId="ADAL" clId="{98580BFA-B8F6-461B-AD2D-D13EBFBA5AEF}" dt="2025-09-05T08:23:43.391" v="3650" actId="113"/>
          <ac:spMkLst>
            <pc:docMk/>
            <pc:sldMk cId="538662371" sldId="511"/>
            <ac:spMk id="11" creationId="{56F5D95A-18D0-6420-B569-2A47E357759E}"/>
          </ac:spMkLst>
        </pc:spChg>
        <pc:spChg chg="mod ord">
          <ac:chgData name="Phillips, Martin" userId="7f8588cb-833e-4c6d-be2a-175184cdd5d6" providerId="ADAL" clId="{98580BFA-B8F6-461B-AD2D-D13EBFBA5AEF}" dt="2025-09-05T05:57:00.831" v="3558" actId="13244"/>
          <ac:spMkLst>
            <pc:docMk/>
            <pc:sldMk cId="538662371" sldId="511"/>
            <ac:spMk id="14" creationId="{97E889C8-8A1F-3B62-0AAF-AECFD2513C90}"/>
          </ac:spMkLst>
        </pc:spChg>
        <pc:spChg chg="mod ord">
          <ac:chgData name="Phillips, Martin" userId="7f8588cb-833e-4c6d-be2a-175184cdd5d6" providerId="ADAL" clId="{98580BFA-B8F6-461B-AD2D-D13EBFBA5AEF}" dt="2025-09-05T08:58:53.833" v="3785" actId="962"/>
          <ac:spMkLst>
            <pc:docMk/>
            <pc:sldMk cId="538662371" sldId="511"/>
            <ac:spMk id="17" creationId="{C5A8C7A2-550B-B659-4ECC-EB4142D3B912}"/>
          </ac:spMkLst>
        </pc:spChg>
        <pc:grpChg chg="add del mod ord">
          <ac:chgData name="Phillips, Martin" userId="7f8588cb-833e-4c6d-be2a-175184cdd5d6" providerId="ADAL" clId="{98580BFA-B8F6-461B-AD2D-D13EBFBA5AEF}" dt="2025-09-05T08:23:15.360" v="3643" actId="478"/>
          <ac:grpSpMkLst>
            <pc:docMk/>
            <pc:sldMk cId="538662371" sldId="511"/>
            <ac:grpSpMk id="5" creationId="{FE225532-6A37-3B58-CEDA-57BAC28C9D39}"/>
          </ac:grpSpMkLst>
        </pc:grpChg>
        <pc:grpChg chg="add del mod">
          <ac:chgData name="Phillips, Martin" userId="7f8588cb-833e-4c6d-be2a-175184cdd5d6" providerId="ADAL" clId="{98580BFA-B8F6-461B-AD2D-D13EBFBA5AEF}" dt="2025-09-05T05:52:04.141" v="3432" actId="478"/>
          <ac:grpSpMkLst>
            <pc:docMk/>
            <pc:sldMk cId="538662371" sldId="511"/>
            <ac:grpSpMk id="8" creationId="{53C790E3-6AFA-FD1D-921D-F4F0BCA3DFBE}"/>
          </ac:grpSpMkLst>
        </pc:grpChg>
        <pc:picChg chg="add mod ord">
          <ac:chgData name="Phillips, Martin" userId="7f8588cb-833e-4c6d-be2a-175184cdd5d6" providerId="ADAL" clId="{98580BFA-B8F6-461B-AD2D-D13EBFBA5AEF}" dt="2025-09-05T08:23:32.089" v="3648" actId="167"/>
          <ac:picMkLst>
            <pc:docMk/>
            <pc:sldMk cId="538662371" sldId="511"/>
            <ac:picMk id="3" creationId="{F2B04E94-CB95-6222-0EE7-C616A38D2676}"/>
          </ac:picMkLst>
        </pc:picChg>
        <pc:picChg chg="add mod ord">
          <ac:chgData name="Phillips, Martin" userId="7f8588cb-833e-4c6d-be2a-175184cdd5d6" providerId="ADAL" clId="{98580BFA-B8F6-461B-AD2D-D13EBFBA5AEF}" dt="2025-09-05T05:58:33.184" v="3584" actId="962"/>
          <ac:picMkLst>
            <pc:docMk/>
            <pc:sldMk cId="538662371" sldId="511"/>
            <ac:picMk id="4" creationId="{29A33336-C0CE-AA08-465D-A768A54E9714}"/>
          </ac:picMkLst>
        </pc:picChg>
        <pc:picChg chg="mod ord">
          <ac:chgData name="Phillips, Martin" userId="7f8588cb-833e-4c6d-be2a-175184cdd5d6" providerId="ADAL" clId="{98580BFA-B8F6-461B-AD2D-D13EBFBA5AEF}" dt="2025-09-05T05:58:37.346" v="3585" actId="962"/>
          <ac:picMkLst>
            <pc:docMk/>
            <pc:sldMk cId="538662371" sldId="511"/>
            <ac:picMk id="16" creationId="{252A62F8-7E7B-938A-6BE9-C66511B36A29}"/>
          </ac:picMkLst>
        </pc:picChg>
      </pc:sldChg>
      <pc:sldChg chg="modSp add mod modTransition modNotesTx">
        <pc:chgData name="Phillips, Martin" userId="7f8588cb-833e-4c6d-be2a-175184cdd5d6" providerId="ADAL" clId="{98580BFA-B8F6-461B-AD2D-D13EBFBA5AEF}" dt="2025-09-05T08:59:09.571" v="3789" actId="962"/>
        <pc:sldMkLst>
          <pc:docMk/>
          <pc:sldMk cId="2848755279" sldId="513"/>
        </pc:sldMkLst>
        <pc:spChg chg="mod">
          <ac:chgData name="Phillips, Martin" userId="7f8588cb-833e-4c6d-be2a-175184cdd5d6" providerId="ADAL" clId="{98580BFA-B8F6-461B-AD2D-D13EBFBA5AEF}" dt="2025-09-05T08:59:09.571" v="3789" actId="962"/>
          <ac:spMkLst>
            <pc:docMk/>
            <pc:sldMk cId="2848755279" sldId="513"/>
            <ac:spMk id="4" creationId="{0FF86398-6BDD-779E-55D6-660DEE9768E7}"/>
          </ac:spMkLst>
        </pc:spChg>
        <pc:picChg chg="mod">
          <ac:chgData name="Phillips, Martin" userId="7f8588cb-833e-4c6d-be2a-175184cdd5d6" providerId="ADAL" clId="{98580BFA-B8F6-461B-AD2D-D13EBFBA5AEF}" dt="2025-09-03T17:52:12.763" v="2151" actId="962"/>
          <ac:picMkLst>
            <pc:docMk/>
            <pc:sldMk cId="2848755279" sldId="513"/>
            <ac:picMk id="8" creationId="{0D4AFE68-BB78-5DC9-D706-3BADBF3D6C81}"/>
          </ac:picMkLst>
        </pc:picChg>
      </pc:sldChg>
      <pc:sldChg chg="addSp delSp modSp add mod modTransition modNotesTx">
        <pc:chgData name="Phillips, Martin" userId="7f8588cb-833e-4c6d-be2a-175184cdd5d6" providerId="ADAL" clId="{98580BFA-B8F6-461B-AD2D-D13EBFBA5AEF}" dt="2025-09-05T08:25:13.749" v="3674" actId="14100"/>
        <pc:sldMkLst>
          <pc:docMk/>
          <pc:sldMk cId="3298358595" sldId="515"/>
        </pc:sldMkLst>
        <pc:spChg chg="ord">
          <ac:chgData name="Phillips, Martin" userId="7f8588cb-833e-4c6d-be2a-175184cdd5d6" providerId="ADAL" clId="{98580BFA-B8F6-461B-AD2D-D13EBFBA5AEF}" dt="2025-09-03T18:20:12.051" v="2979" actId="13244"/>
          <ac:spMkLst>
            <pc:docMk/>
            <pc:sldMk cId="3298358595" sldId="515"/>
            <ac:spMk id="2" creationId="{0FE711C7-8B98-E3FE-6E15-003D83EAD1F9}"/>
          </ac:spMkLst>
        </pc:spChg>
        <pc:spChg chg="ord">
          <ac:chgData name="Phillips, Martin" userId="7f8588cb-833e-4c6d-be2a-175184cdd5d6" providerId="ADAL" clId="{98580BFA-B8F6-461B-AD2D-D13EBFBA5AEF}" dt="2025-09-03T18:20:23.189" v="2980" actId="13244"/>
          <ac:spMkLst>
            <pc:docMk/>
            <pc:sldMk cId="3298358595" sldId="515"/>
            <ac:spMk id="3" creationId="{63C1BC8E-D17A-E179-7FBA-F4E198CB4EEB}"/>
          </ac:spMkLst>
        </pc:spChg>
        <pc:spChg chg="mod">
          <ac:chgData name="Phillips, Martin" userId="7f8588cb-833e-4c6d-be2a-175184cdd5d6" providerId="ADAL" clId="{98580BFA-B8F6-461B-AD2D-D13EBFBA5AEF}" dt="2025-09-03T18:20:30.149" v="2981" actId="962"/>
          <ac:spMkLst>
            <pc:docMk/>
            <pc:sldMk cId="3298358595" sldId="515"/>
            <ac:spMk id="4" creationId="{1D8F2CEE-7C3D-C66B-7F8E-EC1A4DB20E30}"/>
          </ac:spMkLst>
        </pc:spChg>
        <pc:spChg chg="mod">
          <ac:chgData name="Phillips, Martin" userId="7f8588cb-833e-4c6d-be2a-175184cdd5d6" providerId="ADAL" clId="{98580BFA-B8F6-461B-AD2D-D13EBFBA5AEF}" dt="2025-09-03T18:20:31.321" v="2982" actId="962"/>
          <ac:spMkLst>
            <pc:docMk/>
            <pc:sldMk cId="3298358595" sldId="515"/>
            <ac:spMk id="5" creationId="{D9C48D79-9015-A03B-DA8A-44645BD1CB84}"/>
          </ac:spMkLst>
        </pc:spChg>
        <pc:spChg chg="del mod ord">
          <ac:chgData name="Phillips, Martin" userId="7f8588cb-833e-4c6d-be2a-175184cdd5d6" providerId="ADAL" clId="{98580BFA-B8F6-461B-AD2D-D13EBFBA5AEF}" dt="2025-09-05T08:24:18.982" v="3658" actId="21"/>
          <ac:spMkLst>
            <pc:docMk/>
            <pc:sldMk cId="3298358595" sldId="515"/>
            <ac:spMk id="6" creationId="{D709016B-0861-2D59-D0B5-0944CFAD8060}"/>
          </ac:spMkLst>
        </pc:spChg>
        <pc:spChg chg="mod">
          <ac:chgData name="Phillips, Martin" userId="7f8588cb-833e-4c6d-be2a-175184cdd5d6" providerId="ADAL" clId="{98580BFA-B8F6-461B-AD2D-D13EBFBA5AEF}" dt="2025-09-03T18:15:46.950" v="2716" actId="962"/>
          <ac:spMkLst>
            <pc:docMk/>
            <pc:sldMk cId="3298358595" sldId="515"/>
            <ac:spMk id="9" creationId="{730A171B-BBBA-9EA8-3AAE-543D8F9E1574}"/>
          </ac:spMkLst>
        </pc:spChg>
        <pc:spChg chg="add del mod">
          <ac:chgData name="Phillips, Martin" userId="7f8588cb-833e-4c6d-be2a-175184cdd5d6" providerId="ADAL" clId="{98580BFA-B8F6-461B-AD2D-D13EBFBA5AEF}" dt="2025-09-05T08:24:26.746" v="3660" actId="478"/>
          <ac:spMkLst>
            <pc:docMk/>
            <pc:sldMk cId="3298358595" sldId="515"/>
            <ac:spMk id="10" creationId="{653701C9-B480-E9D1-8E8C-F406BC625DF5}"/>
          </ac:spMkLst>
        </pc:spChg>
        <pc:spChg chg="mod">
          <ac:chgData name="Phillips, Martin" userId="7f8588cb-833e-4c6d-be2a-175184cdd5d6" providerId="ADAL" clId="{98580BFA-B8F6-461B-AD2D-D13EBFBA5AEF}" dt="2025-09-03T18:15:46.960" v="2717" actId="962"/>
          <ac:spMkLst>
            <pc:docMk/>
            <pc:sldMk cId="3298358595" sldId="515"/>
            <ac:spMk id="11" creationId="{7B10540B-DAA4-8A11-45BB-67EF83406CBF}"/>
          </ac:spMkLst>
        </pc:spChg>
        <pc:spChg chg="mod">
          <ac:chgData name="Phillips, Martin" userId="7f8588cb-833e-4c6d-be2a-175184cdd5d6" providerId="ADAL" clId="{98580BFA-B8F6-461B-AD2D-D13EBFBA5AEF}" dt="2025-09-03T18:15:46.967" v="2718" actId="962"/>
          <ac:spMkLst>
            <pc:docMk/>
            <pc:sldMk cId="3298358595" sldId="515"/>
            <ac:spMk id="12" creationId="{5B92276D-CA8E-665C-8944-A3B621F1BBCF}"/>
          </ac:spMkLst>
        </pc:spChg>
        <pc:spChg chg="mod">
          <ac:chgData name="Phillips, Martin" userId="7f8588cb-833e-4c6d-be2a-175184cdd5d6" providerId="ADAL" clId="{98580BFA-B8F6-461B-AD2D-D13EBFBA5AEF}" dt="2025-09-03T18:15:46.973" v="2719" actId="962"/>
          <ac:spMkLst>
            <pc:docMk/>
            <pc:sldMk cId="3298358595" sldId="515"/>
            <ac:spMk id="13" creationId="{6461A007-9A84-7AA5-8A88-B9DBFD265D4F}"/>
          </ac:spMkLst>
        </pc:spChg>
        <pc:spChg chg="mod">
          <ac:chgData name="Phillips, Martin" userId="7f8588cb-833e-4c6d-be2a-175184cdd5d6" providerId="ADAL" clId="{98580BFA-B8F6-461B-AD2D-D13EBFBA5AEF}" dt="2025-09-03T18:15:46.980" v="2720" actId="962"/>
          <ac:spMkLst>
            <pc:docMk/>
            <pc:sldMk cId="3298358595" sldId="515"/>
            <ac:spMk id="14" creationId="{889A00F3-D995-7631-713D-409B578F2792}"/>
          </ac:spMkLst>
        </pc:spChg>
        <pc:spChg chg="mod">
          <ac:chgData name="Phillips, Martin" userId="7f8588cb-833e-4c6d-be2a-175184cdd5d6" providerId="ADAL" clId="{98580BFA-B8F6-461B-AD2D-D13EBFBA5AEF}" dt="2025-09-03T18:15:46.988" v="2721" actId="962"/>
          <ac:spMkLst>
            <pc:docMk/>
            <pc:sldMk cId="3298358595" sldId="515"/>
            <ac:spMk id="15" creationId="{57E7990D-EEED-092C-C45B-A8A580952A03}"/>
          </ac:spMkLst>
        </pc:spChg>
        <pc:spChg chg="mod ord">
          <ac:chgData name="Phillips, Martin" userId="7f8588cb-833e-4c6d-be2a-175184cdd5d6" providerId="ADAL" clId="{98580BFA-B8F6-461B-AD2D-D13EBFBA5AEF}" dt="2025-09-05T08:25:13.749" v="3674" actId="14100"/>
          <ac:spMkLst>
            <pc:docMk/>
            <pc:sldMk cId="3298358595" sldId="515"/>
            <ac:spMk id="16" creationId="{DB0C00F2-6BAA-630B-ED12-6254B8E8919B}"/>
          </ac:spMkLst>
        </pc:spChg>
        <pc:spChg chg="mod">
          <ac:chgData name="Phillips, Martin" userId="7f8588cb-833e-4c6d-be2a-175184cdd5d6" providerId="ADAL" clId="{98580BFA-B8F6-461B-AD2D-D13EBFBA5AEF}" dt="2025-09-03T18:15:46.994" v="2722" actId="962"/>
          <ac:spMkLst>
            <pc:docMk/>
            <pc:sldMk cId="3298358595" sldId="515"/>
            <ac:spMk id="17" creationId="{8EB0D7B1-419D-21FD-6281-2259EEE4EEC3}"/>
          </ac:spMkLst>
        </pc:spChg>
        <pc:spChg chg="add mod">
          <ac:chgData name="Phillips, Martin" userId="7f8588cb-833e-4c6d-be2a-175184cdd5d6" providerId="ADAL" clId="{98580BFA-B8F6-461B-AD2D-D13EBFBA5AEF}" dt="2025-09-05T08:25:09.293" v="3672" actId="1076"/>
          <ac:spMkLst>
            <pc:docMk/>
            <pc:sldMk cId="3298358595" sldId="515"/>
            <ac:spMk id="18" creationId="{D709016B-0861-2D59-D0B5-0944CFAD8060}"/>
          </ac:spMkLst>
        </pc:spChg>
        <pc:picChg chg="mod">
          <ac:chgData name="Phillips, Martin" userId="7f8588cb-833e-4c6d-be2a-175184cdd5d6" providerId="ADAL" clId="{98580BFA-B8F6-461B-AD2D-D13EBFBA5AEF}" dt="2025-09-03T17:53:08.930" v="2357" actId="962"/>
          <ac:picMkLst>
            <pc:docMk/>
            <pc:sldMk cId="3298358595" sldId="515"/>
            <ac:picMk id="8" creationId="{138707A8-5BBD-8A79-96E6-1A55741729D8}"/>
          </ac:picMkLst>
        </pc:picChg>
      </pc:sldChg>
      <pc:sldChg chg="addSp delSp modSp add del mod modNotesTx">
        <pc:chgData name="Phillips, Martin" userId="7f8588cb-833e-4c6d-be2a-175184cdd5d6" providerId="ADAL" clId="{98580BFA-B8F6-461B-AD2D-D13EBFBA5AEF}" dt="2025-09-03T17:53:27.369" v="2358" actId="47"/>
        <pc:sldMkLst>
          <pc:docMk/>
          <pc:sldMk cId="657600253" sldId="516"/>
        </pc:sldMkLst>
      </pc:sldChg>
      <pc:sldChg chg="add del">
        <pc:chgData name="Phillips, Martin" userId="7f8588cb-833e-4c6d-be2a-175184cdd5d6" providerId="ADAL" clId="{98580BFA-B8F6-461B-AD2D-D13EBFBA5AEF}" dt="2025-09-03T15:38:11.766" v="327" actId="47"/>
        <pc:sldMkLst>
          <pc:docMk/>
          <pc:sldMk cId="1256365937" sldId="517"/>
        </pc:sldMkLst>
      </pc:sldChg>
      <pc:sldChg chg="addSp delSp modSp add mod modTransition delAnim modAnim modNotesTx">
        <pc:chgData name="Phillips, Martin" userId="7f8588cb-833e-4c6d-be2a-175184cdd5d6" providerId="ADAL" clId="{98580BFA-B8F6-461B-AD2D-D13EBFBA5AEF}" dt="2025-09-05T09:00:34.461" v="3792" actId="962"/>
        <pc:sldMkLst>
          <pc:docMk/>
          <pc:sldMk cId="1439287189" sldId="518"/>
        </pc:sldMkLst>
        <pc:spChg chg="mod ord">
          <ac:chgData name="Phillips, Martin" userId="7f8588cb-833e-4c6d-be2a-175184cdd5d6" providerId="ADAL" clId="{98580BFA-B8F6-461B-AD2D-D13EBFBA5AEF}" dt="2025-09-03T18:27:17.494" v="3020" actId="13244"/>
          <ac:spMkLst>
            <pc:docMk/>
            <pc:sldMk cId="1439287189" sldId="518"/>
            <ac:spMk id="2" creationId="{0AF3D9CD-EFF6-485C-FACC-BB7EB0E44115}"/>
          </ac:spMkLst>
        </pc:spChg>
        <pc:spChg chg="ord">
          <ac:chgData name="Phillips, Martin" userId="7f8588cb-833e-4c6d-be2a-175184cdd5d6" providerId="ADAL" clId="{98580BFA-B8F6-461B-AD2D-D13EBFBA5AEF}" dt="2025-09-03T18:27:21.257" v="3021" actId="13244"/>
          <ac:spMkLst>
            <pc:docMk/>
            <pc:sldMk cId="1439287189" sldId="518"/>
            <ac:spMk id="14" creationId="{A4ED15FB-B3FC-198A-D136-5B8BB19FC132}"/>
          </ac:spMkLst>
        </pc:spChg>
        <pc:spChg chg="mod ord">
          <ac:chgData name="Phillips, Martin" userId="7f8588cb-833e-4c6d-be2a-175184cdd5d6" providerId="ADAL" clId="{98580BFA-B8F6-461B-AD2D-D13EBFBA5AEF}" dt="2025-09-05T09:00:34.461" v="3792" actId="962"/>
          <ac:spMkLst>
            <pc:docMk/>
            <pc:sldMk cId="1439287189" sldId="518"/>
            <ac:spMk id="17" creationId="{6588A23E-248D-6ECE-C442-9C0DF5D33E27}"/>
          </ac:spMkLst>
        </pc:spChg>
        <pc:picChg chg="add mod ord">
          <ac:chgData name="Phillips, Martin" userId="7f8588cb-833e-4c6d-be2a-175184cdd5d6" providerId="ADAL" clId="{98580BFA-B8F6-461B-AD2D-D13EBFBA5AEF}" dt="2025-09-03T18:26:26.755" v="3017" actId="962"/>
          <ac:picMkLst>
            <pc:docMk/>
            <pc:sldMk cId="1439287189" sldId="518"/>
            <ac:picMk id="4" creationId="{4A10057A-0FB3-A469-97BB-F2316EDDD152}"/>
          </ac:picMkLst>
        </pc:picChg>
        <pc:picChg chg="mod">
          <ac:chgData name="Phillips, Martin" userId="7f8588cb-833e-4c6d-be2a-175184cdd5d6" providerId="ADAL" clId="{98580BFA-B8F6-461B-AD2D-D13EBFBA5AEF}" dt="2025-09-03T17:53:51.580" v="2520" actId="962"/>
          <ac:picMkLst>
            <pc:docMk/>
            <pc:sldMk cId="1439287189" sldId="518"/>
            <ac:picMk id="16" creationId="{695CBAF3-38EF-8DB9-BFDF-03C63404FDBA}"/>
          </ac:picMkLst>
        </pc:picChg>
      </pc:sldChg>
      <pc:sldChg chg="add del">
        <pc:chgData name="Phillips, Martin" userId="7f8588cb-833e-4c6d-be2a-175184cdd5d6" providerId="ADAL" clId="{98580BFA-B8F6-461B-AD2D-D13EBFBA5AEF}" dt="2025-09-03T16:31:37.563" v="963" actId="47"/>
        <pc:sldMkLst>
          <pc:docMk/>
          <pc:sldMk cId="820222680" sldId="519"/>
        </pc:sldMkLst>
      </pc:sldChg>
      <pc:sldChg chg="add del">
        <pc:chgData name="Phillips, Martin" userId="7f8588cb-833e-4c6d-be2a-175184cdd5d6" providerId="ADAL" clId="{98580BFA-B8F6-461B-AD2D-D13EBFBA5AEF}" dt="2025-09-03T16:31:36.742" v="962" actId="47"/>
        <pc:sldMkLst>
          <pc:docMk/>
          <pc:sldMk cId="826137640" sldId="520"/>
        </pc:sldMkLst>
      </pc:sldChg>
      <pc:sldChg chg="modSp add mod modTransition modNotesTx">
        <pc:chgData name="Phillips, Martin" userId="7f8588cb-833e-4c6d-be2a-175184cdd5d6" providerId="ADAL" clId="{98580BFA-B8F6-461B-AD2D-D13EBFBA5AEF}" dt="2025-09-05T05:18:36.672" v="3144"/>
        <pc:sldMkLst>
          <pc:docMk/>
          <pc:sldMk cId="1683999335" sldId="521"/>
        </pc:sldMkLst>
        <pc:spChg chg="mod ord">
          <ac:chgData name="Phillips, Martin" userId="7f8588cb-833e-4c6d-be2a-175184cdd5d6" providerId="ADAL" clId="{98580BFA-B8F6-461B-AD2D-D13EBFBA5AEF}" dt="2025-09-03T18:27:33.307" v="3022" actId="13244"/>
          <ac:spMkLst>
            <pc:docMk/>
            <pc:sldMk cId="1683999335" sldId="521"/>
            <ac:spMk id="2" creationId="{7F1E3C30-989B-7839-EF17-9935983071C8}"/>
          </ac:spMkLst>
        </pc:spChg>
        <pc:spChg chg="ord">
          <ac:chgData name="Phillips, Martin" userId="7f8588cb-833e-4c6d-be2a-175184cdd5d6" providerId="ADAL" clId="{98580BFA-B8F6-461B-AD2D-D13EBFBA5AEF}" dt="2025-09-03T18:27:35.384" v="3023" actId="13244"/>
          <ac:spMkLst>
            <pc:docMk/>
            <pc:sldMk cId="1683999335" sldId="521"/>
            <ac:spMk id="14" creationId="{F229018C-1B7B-9012-0B22-1229B60A5BA7}"/>
          </ac:spMkLst>
        </pc:spChg>
        <pc:spChg chg="mod">
          <ac:chgData name="Phillips, Martin" userId="7f8588cb-833e-4c6d-be2a-175184cdd5d6" providerId="ADAL" clId="{98580BFA-B8F6-461B-AD2D-D13EBFBA5AEF}" dt="2025-09-03T18:27:14.552" v="3019" actId="962"/>
          <ac:spMkLst>
            <pc:docMk/>
            <pc:sldMk cId="1683999335" sldId="521"/>
            <ac:spMk id="17" creationId="{86AE2152-1C31-6A59-E08B-79F081FD5D1D}"/>
          </ac:spMkLst>
        </pc:spChg>
        <pc:picChg chg="mod">
          <ac:chgData name="Phillips, Martin" userId="7f8588cb-833e-4c6d-be2a-175184cdd5d6" providerId="ADAL" clId="{98580BFA-B8F6-461B-AD2D-D13EBFBA5AEF}" dt="2025-09-03T17:54:11.838" v="2522" actId="962"/>
          <ac:picMkLst>
            <pc:docMk/>
            <pc:sldMk cId="1683999335" sldId="521"/>
            <ac:picMk id="7" creationId="{50D45EEC-6A44-DE13-FCFE-8A5479F76A5A}"/>
          </ac:picMkLst>
        </pc:picChg>
      </pc:sldChg>
      <pc:sldChg chg="addSp modSp add mod modTransition modNotesTx">
        <pc:chgData name="Phillips, Martin" userId="7f8588cb-833e-4c6d-be2a-175184cdd5d6" providerId="ADAL" clId="{98580BFA-B8F6-461B-AD2D-D13EBFBA5AEF}" dt="2025-09-05T08:24:53.889" v="3666" actId="1076"/>
        <pc:sldMkLst>
          <pc:docMk/>
          <pc:sldMk cId="2581074882" sldId="522"/>
        </pc:sldMkLst>
        <pc:spChg chg="mod">
          <ac:chgData name="Phillips, Martin" userId="7f8588cb-833e-4c6d-be2a-175184cdd5d6" providerId="ADAL" clId="{98580BFA-B8F6-461B-AD2D-D13EBFBA5AEF}" dt="2025-09-05T08:24:50.982" v="3665" actId="1076"/>
          <ac:spMkLst>
            <pc:docMk/>
            <pc:sldMk cId="2581074882" sldId="522"/>
            <ac:spMk id="5" creationId="{CB0E0EF8-16F5-75C5-4098-17EE20CF7CC8}"/>
          </ac:spMkLst>
        </pc:spChg>
        <pc:spChg chg="ord">
          <ac:chgData name="Phillips, Martin" userId="7f8588cb-833e-4c6d-be2a-175184cdd5d6" providerId="ADAL" clId="{98580BFA-B8F6-461B-AD2D-D13EBFBA5AEF}" dt="2025-09-03T18:22:31.963" v="2991" actId="13244"/>
          <ac:spMkLst>
            <pc:docMk/>
            <pc:sldMk cId="2581074882" sldId="522"/>
            <ac:spMk id="6" creationId="{5651EAB0-7270-4BEB-1CA9-5773FAA9F041}"/>
          </ac:spMkLst>
        </pc:spChg>
        <pc:spChg chg="add mod">
          <ac:chgData name="Phillips, Martin" userId="7f8588cb-833e-4c6d-be2a-175184cdd5d6" providerId="ADAL" clId="{98580BFA-B8F6-461B-AD2D-D13EBFBA5AEF}" dt="2025-09-05T08:24:53.889" v="3666" actId="1076"/>
          <ac:spMkLst>
            <pc:docMk/>
            <pc:sldMk cId="2581074882" sldId="522"/>
            <ac:spMk id="7" creationId="{1FF54F53-CCFC-A94C-22FF-377A8B6D7568}"/>
          </ac:spMkLst>
        </pc:spChg>
        <pc:picChg chg="mod">
          <ac:chgData name="Phillips, Martin" userId="7f8588cb-833e-4c6d-be2a-175184cdd5d6" providerId="ADAL" clId="{98580BFA-B8F6-461B-AD2D-D13EBFBA5AEF}" dt="2025-09-05T08:24:42.279" v="3663" actId="1076"/>
          <ac:picMkLst>
            <pc:docMk/>
            <pc:sldMk cId="2581074882" sldId="522"/>
            <ac:picMk id="8" creationId="{18156A0A-C49B-6380-A8D3-1DA89431FD14}"/>
          </ac:picMkLst>
        </pc:picChg>
      </pc:sldChg>
      <pc:sldChg chg="addSp delSp modSp add mod">
        <pc:chgData name="Phillips, Martin" userId="7f8588cb-833e-4c6d-be2a-175184cdd5d6" providerId="ADAL" clId="{98580BFA-B8F6-461B-AD2D-D13EBFBA5AEF}" dt="2025-09-05T08:57:11.453" v="3761" actId="962"/>
        <pc:sldMkLst>
          <pc:docMk/>
          <pc:sldMk cId="3529128466" sldId="523"/>
        </pc:sldMkLst>
        <pc:spChg chg="mod">
          <ac:chgData name="Phillips, Martin" userId="7f8588cb-833e-4c6d-be2a-175184cdd5d6" providerId="ADAL" clId="{98580BFA-B8F6-461B-AD2D-D13EBFBA5AEF}" dt="2025-09-05T08:57:11.453" v="3761" actId="962"/>
          <ac:spMkLst>
            <pc:docMk/>
            <pc:sldMk cId="3529128466" sldId="523"/>
            <ac:spMk id="8" creationId="{EDAFD747-389A-44FE-F50F-AB0A5E554243}"/>
          </ac:spMkLst>
        </pc:spChg>
        <pc:spChg chg="mod">
          <ac:chgData name="Phillips, Martin" userId="7f8588cb-833e-4c6d-be2a-175184cdd5d6" providerId="ADAL" clId="{98580BFA-B8F6-461B-AD2D-D13EBFBA5AEF}" dt="2025-09-05T08:21:04.022" v="3610" actId="21"/>
          <ac:spMkLst>
            <pc:docMk/>
            <pc:sldMk cId="3529128466" sldId="523"/>
            <ac:spMk id="10" creationId="{7C3331FC-0F46-3CB7-FEFA-2D336C946F50}"/>
          </ac:spMkLst>
        </pc:spChg>
        <pc:spChg chg="del topLvl">
          <ac:chgData name="Phillips, Martin" userId="7f8588cb-833e-4c6d-be2a-175184cdd5d6" providerId="ADAL" clId="{98580BFA-B8F6-461B-AD2D-D13EBFBA5AEF}" dt="2025-09-05T08:20:44.746" v="3604" actId="478"/>
          <ac:spMkLst>
            <pc:docMk/>
            <pc:sldMk cId="3529128466" sldId="523"/>
            <ac:spMk id="11" creationId="{49F1DCB8-1F5D-8E31-13A1-4146B02ECC1C}"/>
          </ac:spMkLst>
        </pc:spChg>
        <pc:spChg chg="add mod">
          <ac:chgData name="Phillips, Martin" userId="7f8588cb-833e-4c6d-be2a-175184cdd5d6" providerId="ADAL" clId="{98580BFA-B8F6-461B-AD2D-D13EBFBA5AEF}" dt="2025-09-05T08:22:03.701" v="3624" actId="113"/>
          <ac:spMkLst>
            <pc:docMk/>
            <pc:sldMk cId="3529128466" sldId="523"/>
            <ac:spMk id="13" creationId="{898D8FB2-D04A-E850-7C2B-9DAD1E434616}"/>
          </ac:spMkLst>
        </pc:spChg>
        <pc:grpChg chg="del mod">
          <ac:chgData name="Phillips, Martin" userId="7f8588cb-833e-4c6d-be2a-175184cdd5d6" providerId="ADAL" clId="{98580BFA-B8F6-461B-AD2D-D13EBFBA5AEF}" dt="2025-09-05T08:21:09.835" v="3613" actId="478"/>
          <ac:grpSpMkLst>
            <pc:docMk/>
            <pc:sldMk cId="3529128466" sldId="523"/>
            <ac:grpSpMk id="5" creationId="{9E370FB8-C629-861B-855C-0BA2373CA5F3}"/>
          </ac:grpSpMkLst>
        </pc:grpChg>
        <pc:grpChg chg="del mod">
          <ac:chgData name="Phillips, Martin" userId="7f8588cb-833e-4c6d-be2a-175184cdd5d6" providerId="ADAL" clId="{98580BFA-B8F6-461B-AD2D-D13EBFBA5AEF}" dt="2025-09-05T08:20:44.746" v="3604" actId="478"/>
          <ac:grpSpMkLst>
            <pc:docMk/>
            <pc:sldMk cId="3529128466" sldId="523"/>
            <ac:grpSpMk id="7" creationId="{B2FD8F17-0CCF-ACE3-AAA3-447012A77AB8}"/>
          </ac:grpSpMkLst>
        </pc:grpChg>
        <pc:picChg chg="add mod">
          <ac:chgData name="Phillips, Martin" userId="7f8588cb-833e-4c6d-be2a-175184cdd5d6" providerId="ADAL" clId="{98580BFA-B8F6-461B-AD2D-D13EBFBA5AEF}" dt="2025-09-05T08:21:39.470" v="3620" actId="14100"/>
          <ac:picMkLst>
            <pc:docMk/>
            <pc:sldMk cId="3529128466" sldId="523"/>
            <ac:picMk id="4" creationId="{B00BD0B2-DB5F-6885-C37A-687D9992B58E}"/>
          </ac:picMkLst>
        </pc:picChg>
        <pc:picChg chg="del topLvl">
          <ac:chgData name="Phillips, Martin" userId="7f8588cb-833e-4c6d-be2a-175184cdd5d6" providerId="ADAL" clId="{98580BFA-B8F6-461B-AD2D-D13EBFBA5AEF}" dt="2025-09-05T08:20:45.243" v="3605" actId="478"/>
          <ac:picMkLst>
            <pc:docMk/>
            <pc:sldMk cId="3529128466" sldId="523"/>
            <ac:picMk id="9" creationId="{DEE80D21-08C4-D3F0-ACF8-36D50C7F7809}"/>
          </ac:picMkLst>
        </pc:picChg>
      </pc:sldChg>
      <pc:sldMasterChg chg="modTransition delSldLayout modSldLayout">
        <pc:chgData name="Phillips, Martin" userId="7f8588cb-833e-4c6d-be2a-175184cdd5d6" providerId="ADAL" clId="{98580BFA-B8F6-461B-AD2D-D13EBFBA5AEF}" dt="2025-09-05T05:18:36.672" v="3144"/>
        <pc:sldMasterMkLst>
          <pc:docMk/>
          <pc:sldMasterMk cId="2215143578" sldId="2147483648"/>
        </pc:sldMasterMkLst>
        <pc:sldLayoutChg chg="modTransition">
          <pc:chgData name="Phillips, Martin" userId="7f8588cb-833e-4c6d-be2a-175184cdd5d6" providerId="ADAL" clId="{98580BFA-B8F6-461B-AD2D-D13EBFBA5AEF}" dt="2025-09-05T05:18:36.672" v="3144"/>
          <pc:sldLayoutMkLst>
            <pc:docMk/>
            <pc:sldMasterMk cId="2215143578" sldId="2147483648"/>
            <pc:sldLayoutMk cId="2955480998" sldId="2147483650"/>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974923204" sldId="2147483660"/>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15848445" sldId="2147483661"/>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3316815071" sldId="2147483663"/>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005876923" sldId="2147483664"/>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880028581" sldId="2147483666"/>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056855790" sldId="2147483667"/>
          </pc:sldLayoutMkLst>
        </pc:sldLayoutChg>
        <pc:sldLayoutChg chg="del">
          <pc:chgData name="Phillips, Martin" userId="7f8588cb-833e-4c6d-be2a-175184cdd5d6" providerId="ADAL" clId="{98580BFA-B8F6-461B-AD2D-D13EBFBA5AEF}" dt="2025-09-03T16:31:30.547" v="957" actId="47"/>
          <pc:sldLayoutMkLst>
            <pc:docMk/>
            <pc:sldMasterMk cId="2215143578" sldId="2147483648"/>
            <pc:sldLayoutMk cId="1429220050" sldId="2147483670"/>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333716088" sldId="2147483671"/>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789759307" sldId="2147483672"/>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3782393522" sldId="2147483673"/>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898698985" sldId="2147483675"/>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491949511" sldId="2147483677"/>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3031818782" sldId="2147483678"/>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155489928" sldId="2147483679"/>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128206691" sldId="2147483680"/>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53028651" sldId="2147483681"/>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381413727" sldId="2147483682"/>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63881823" sldId="2147483683"/>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70471598" sldId="2147483684"/>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771699385" sldId="2147483685"/>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1079897762" sldId="2147483689"/>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2409706431" sldId="2147483690"/>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902263462" sldId="2147483691"/>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3415830228" sldId="2147483692"/>
          </pc:sldLayoutMkLst>
        </pc:sldLayoutChg>
        <pc:sldLayoutChg chg="modTransition">
          <pc:chgData name="Phillips, Martin" userId="7f8588cb-833e-4c6d-be2a-175184cdd5d6" providerId="ADAL" clId="{98580BFA-B8F6-461B-AD2D-D13EBFBA5AEF}" dt="2025-09-05T05:18:36.672" v="3144"/>
          <pc:sldLayoutMkLst>
            <pc:docMk/>
            <pc:sldMasterMk cId="2215143578" sldId="2147483648"/>
            <pc:sldLayoutMk cId="749691502" sldId="21474836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9/5/2025</a:t>
            </a:fld>
            <a:endParaRPr lang="en-US" dirty="0"/>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dirty="0"/>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dirty="0"/>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Fenton July 1937 ©EPW054092 Historic England Archive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0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47F68-3F5B-805F-CE7E-5CBA735FA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CD7FD-7F7C-2CF8-C1F0-F636BA028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9A168-05C0-2A4E-9775-6012FEAC876A}"/>
              </a:ext>
            </a:extLst>
          </p:cNvPr>
          <p:cNvSpPr>
            <a:spLocks noGrp="1"/>
          </p:cNvSpPr>
          <p:nvPr>
            <p:ph type="body" idx="1"/>
          </p:nvPr>
        </p:nvSpPr>
        <p:spPr/>
        <p:txBody>
          <a:bodyPr/>
          <a:lstStyle/>
          <a:p>
            <a:r>
              <a:rPr lang="en-GB" dirty="0"/>
              <a:t>Image: Screen shot of Historic England’s Aerial Photo Explorer map with the symbols and key for the different basemaps</a:t>
            </a:r>
          </a:p>
          <a:p>
            <a:endParaRPr lang="en-GB" dirty="0"/>
          </a:p>
          <a:p>
            <a:r>
              <a:rPr lang="en-GB" dirty="0"/>
              <a:t>You may like to use Imagery, so that you have a modern satellite view, to help you identify the exact location you want to look at</a:t>
            </a:r>
          </a:p>
          <a:p>
            <a:r>
              <a:rPr lang="en-GB" dirty="0"/>
              <a:t>Click on the 4 square icon on the right hand side of the map</a:t>
            </a:r>
          </a:p>
          <a:p>
            <a:r>
              <a:rPr lang="en-GB" dirty="0"/>
              <a:t>Then click on ‘Imagery’</a:t>
            </a:r>
          </a:p>
          <a:p>
            <a:r>
              <a:rPr lang="en-GB" dirty="0"/>
              <a:t>This will give you a satellite view as your base map</a:t>
            </a:r>
          </a:p>
          <a:p>
            <a:endParaRPr lang="en-GB" dirty="0"/>
          </a:p>
        </p:txBody>
      </p:sp>
      <p:sp>
        <p:nvSpPr>
          <p:cNvPr id="4" name="Slide Number Placeholder 3">
            <a:extLst>
              <a:ext uri="{FF2B5EF4-FFF2-40B4-BE49-F238E27FC236}">
                <a16:creationId xmlns:a16="http://schemas.microsoft.com/office/drawing/2014/main" id="{88C87C1F-5AA9-B7AD-FA22-F4FA685E13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2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AB592-0648-FD1B-010D-96056BC1D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B2805-95DB-5C08-5DD4-D5947F555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EDC43-2460-7DC5-77D1-194323CB649D}"/>
              </a:ext>
            </a:extLst>
          </p:cNvPr>
          <p:cNvSpPr>
            <a:spLocks noGrp="1"/>
          </p:cNvSpPr>
          <p:nvPr>
            <p:ph type="body" idx="1"/>
          </p:nvPr>
        </p:nvSpPr>
        <p:spPr/>
        <p:txBody>
          <a:bodyPr/>
          <a:lstStyle/>
          <a:p>
            <a:r>
              <a:rPr lang="en-GB" dirty="0"/>
              <a:t>Image: Screen shot of Historic England’s Aerial Photo Explorer map with the symbols and gridlines</a:t>
            </a:r>
          </a:p>
          <a:p>
            <a:endParaRPr lang="en-GB" dirty="0"/>
          </a:p>
          <a:p>
            <a:r>
              <a:rPr lang="en-GB" dirty="0"/>
              <a:t>For example, you may prefer a satellite view to a map – there may be some local features that are easier to identify on this type of basemap</a:t>
            </a:r>
          </a:p>
          <a:p>
            <a:endParaRPr lang="en-GB" dirty="0"/>
          </a:p>
          <a:p>
            <a:r>
              <a:rPr lang="en-GB" dirty="0"/>
              <a:t>When you select the Imagery basemap, you get a satellite view. </a:t>
            </a:r>
          </a:p>
          <a:p>
            <a:r>
              <a:rPr lang="en-GB" dirty="0"/>
              <a:t>This looks quite different, and you may prefer to you this to help you identify your specific chosen location or even individual streets or buildings</a:t>
            </a:r>
          </a:p>
        </p:txBody>
      </p:sp>
      <p:sp>
        <p:nvSpPr>
          <p:cNvPr id="4" name="Slide Number Placeholder 3">
            <a:extLst>
              <a:ext uri="{FF2B5EF4-FFF2-40B4-BE49-F238E27FC236}">
                <a16:creationId xmlns:a16="http://schemas.microsoft.com/office/drawing/2014/main" id="{3297FD1D-7C04-7034-05E0-E4EC85176F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93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C2D4-9A73-C156-C12A-67520FB4C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E3CD3-F0EE-29B0-E2AA-5C7E46714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D34C4-6256-3DC2-F019-CA7B6AB18F08}"/>
              </a:ext>
            </a:extLst>
          </p:cNvPr>
          <p:cNvSpPr>
            <a:spLocks noGrp="1"/>
          </p:cNvSpPr>
          <p:nvPr>
            <p:ph type="body" idx="1"/>
          </p:nvPr>
        </p:nvSpPr>
        <p:spPr/>
        <p:txBody>
          <a:bodyPr/>
          <a:lstStyle/>
          <a:p>
            <a:r>
              <a:rPr lang="en-GB" dirty="0"/>
              <a:t>Image: Screen shot of Historic England’s Aerial Photo Explorer basemap in Imagery view</a:t>
            </a:r>
          </a:p>
          <a:p>
            <a:endParaRPr lang="en-GB" dirty="0"/>
          </a:p>
          <a:p>
            <a:r>
              <a:rPr lang="en-GB" dirty="0"/>
              <a:t>Of course, you could also uncheck the oblique and vertical photos and zoom in, to help you even further</a:t>
            </a:r>
          </a:p>
          <a:p>
            <a:r>
              <a:rPr lang="en-GB" dirty="0"/>
              <a:t>Then you can re-check the required boxes to make the grids and symbols re-appear to ensure you get the particular photos you are looking for.</a:t>
            </a:r>
          </a:p>
          <a:p>
            <a:r>
              <a:rPr lang="en-GB" dirty="0"/>
              <a:t>We can then find an appropriate photo for this area </a:t>
            </a:r>
          </a:p>
          <a:p>
            <a:endParaRPr lang="en-GB" dirty="0"/>
          </a:p>
        </p:txBody>
      </p:sp>
      <p:sp>
        <p:nvSpPr>
          <p:cNvPr id="4" name="Slide Number Placeholder 3">
            <a:extLst>
              <a:ext uri="{FF2B5EF4-FFF2-40B4-BE49-F238E27FC236}">
                <a16:creationId xmlns:a16="http://schemas.microsoft.com/office/drawing/2014/main" id="{2488D43F-7127-E35F-022A-E67B9CC600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1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 shot of Historic England’s Aerial Photo Explorer map with the symbols and gridlines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dirty="0"/>
          </a:p>
        </p:txBody>
      </p:sp>
    </p:spTree>
    <p:extLst>
      <p:ext uri="{BB962C8B-B14F-4D97-AF65-F5344CB8AC3E}">
        <p14:creationId xmlns:p14="http://schemas.microsoft.com/office/powerpoint/2010/main" val="238133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 shot of Historic England’s Aerial Photo Explorer map with the symbols and gridlines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dirty="0"/>
          </a:p>
        </p:txBody>
      </p:sp>
    </p:spTree>
    <p:extLst>
      <p:ext uri="{BB962C8B-B14F-4D97-AF65-F5344CB8AC3E}">
        <p14:creationId xmlns:p14="http://schemas.microsoft.com/office/powerpoint/2010/main" val="2068504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Fenton July 1937 ©EPW054092 Historic England Archive </a:t>
            </a:r>
          </a:p>
          <a:p>
            <a:endParaRPr lang="en-GB" dirty="0"/>
          </a:p>
          <a:p>
            <a:endParaRPr lang="en-GB" dirty="0"/>
          </a:p>
          <a:p>
            <a:r>
              <a:rPr lang="en-GB" dirty="0"/>
              <a:t>This is a brilliantly sharp image, showing the exact area we want to view</a:t>
            </a:r>
          </a:p>
          <a:p>
            <a:r>
              <a:rPr lang="en-GB" dirty="0"/>
              <a:t>It is an excellent example of the Archive photos that you can find on Aerial Photo Explorer</a:t>
            </a:r>
          </a:p>
          <a:p>
            <a:r>
              <a:rPr lang="en-GB" dirty="0"/>
              <a:t>It is very clear and detailed, showing: </a:t>
            </a:r>
          </a:p>
          <a:p>
            <a:r>
              <a:rPr lang="en-GB" dirty="0"/>
              <a:t>Glebe Colliery</a:t>
            </a:r>
          </a:p>
          <a:p>
            <a:r>
              <a:rPr lang="en-GB" dirty="0"/>
              <a:t>Fenton Town Hall</a:t>
            </a:r>
          </a:p>
          <a:p>
            <a:r>
              <a:rPr lang="en-GB" dirty="0"/>
              <a:t>Fenton War Memorial</a:t>
            </a:r>
          </a:p>
          <a:p>
            <a:r>
              <a:rPr lang="en-GB" dirty="0"/>
              <a:t>Fenton Library</a:t>
            </a:r>
          </a:p>
          <a:p>
            <a:r>
              <a:rPr lang="en-GB" dirty="0"/>
              <a:t>Christ Church</a:t>
            </a:r>
          </a:p>
          <a:p>
            <a:r>
              <a:rPr lang="en-GB" dirty="0"/>
              <a:t>Sutherland Pottery</a:t>
            </a:r>
          </a:p>
          <a:p>
            <a:r>
              <a:rPr lang="en-GB" dirty="0"/>
              <a:t>Fenton School of Art</a:t>
            </a:r>
          </a:p>
          <a:p>
            <a:r>
              <a:rPr lang="en-GB" dirty="0"/>
              <a:t>Fenton Workingman’s Club &amp; Institute</a:t>
            </a:r>
          </a:p>
          <a:p>
            <a:r>
              <a:rPr lang="en-GB" dirty="0"/>
              <a:t>Cinema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dirty="0"/>
          </a:p>
        </p:txBody>
      </p:sp>
    </p:spTree>
    <p:extLst>
      <p:ext uri="{BB962C8B-B14F-4D97-AF65-F5344CB8AC3E}">
        <p14:creationId xmlns:p14="http://schemas.microsoft.com/office/powerpoint/2010/main" val="352746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 shot of Historic England’s Aerial Photo Explorer map with the symbols and gridlines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dirty="0"/>
          </a:p>
        </p:txBody>
      </p:sp>
    </p:spTree>
    <p:extLst>
      <p:ext uri="{BB962C8B-B14F-4D97-AF65-F5344CB8AC3E}">
        <p14:creationId xmlns:p14="http://schemas.microsoft.com/office/powerpoint/2010/main" val="6122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 shot of Historic England’s Aerial Photo Explorer map with the symbols and gridlines with thumbnail photo</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dirty="0"/>
          </a:p>
        </p:txBody>
      </p:sp>
    </p:spTree>
    <p:extLst>
      <p:ext uri="{BB962C8B-B14F-4D97-AF65-F5344CB8AC3E}">
        <p14:creationId xmlns:p14="http://schemas.microsoft.com/office/powerpoint/2010/main" val="3174744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Image:  Fenton, April 1947 ref raf_cpe_uk_2010_fs_2026 (C) Historic England Archive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dirty="0"/>
          </a:p>
        </p:txBody>
      </p:sp>
    </p:spTree>
    <p:extLst>
      <p:ext uri="{BB962C8B-B14F-4D97-AF65-F5344CB8AC3E}">
        <p14:creationId xmlns:p14="http://schemas.microsoft.com/office/powerpoint/2010/main" val="3423327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6F0B-C939-96B6-D97F-E55537A27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8DFF0-2999-80A3-00FB-217D48C8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341FD-743B-464F-FD6F-5E19904BB372}"/>
              </a:ext>
            </a:extLst>
          </p:cNvPr>
          <p:cNvSpPr>
            <a:spLocks noGrp="1"/>
          </p:cNvSpPr>
          <p:nvPr>
            <p:ph type="body" idx="1"/>
          </p:nvPr>
        </p:nvSpPr>
        <p:spPr/>
        <p:txBody>
          <a:bodyPr/>
          <a:lstStyle/>
          <a:p>
            <a:r>
              <a:rPr lang="en-GB" dirty="0"/>
              <a:t>Image: Screen shot of Historic England’s Aerial Photo Explorer map with the symbols and key for the different layers</a:t>
            </a:r>
          </a:p>
          <a:p>
            <a:endParaRPr lang="en-GB" dirty="0"/>
          </a:p>
          <a:p>
            <a:r>
              <a:rPr lang="en-GB" dirty="0"/>
              <a:t>This guide will help you to understand how to use the different layers, in order to enhance your experience of Aerial Photo Explorer</a:t>
            </a:r>
          </a:p>
          <a:p>
            <a:r>
              <a:rPr lang="en-GB" dirty="0"/>
              <a:t>Help you to select the most appropriate base map to help you find photos of your target area</a:t>
            </a:r>
          </a:p>
          <a:p>
            <a:r>
              <a:rPr lang="en-GB" dirty="0"/>
              <a:t>Help you to find photos of specific locations, that are in built-up areas, more confidently</a:t>
            </a:r>
          </a:p>
          <a:p>
            <a:endParaRPr lang="en-GB" dirty="0"/>
          </a:p>
        </p:txBody>
      </p:sp>
      <p:sp>
        <p:nvSpPr>
          <p:cNvPr id="4" name="Slide Number Placeholder 3">
            <a:extLst>
              <a:ext uri="{FF2B5EF4-FFF2-40B4-BE49-F238E27FC236}">
                <a16:creationId xmlns:a16="http://schemas.microsoft.com/office/drawing/2014/main" id="{3D4DD6C7-DF89-7743-FACB-9A95B30EF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50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(l) Screenshot of Historic England’s Aerial Phot Explorer webpage banner</a:t>
            </a:r>
          </a:p>
          <a:p>
            <a:endParaRPr lang="en-GB" dirty="0"/>
          </a:p>
          <a:p>
            <a:r>
              <a:rPr lang="en-GB" dirty="0"/>
              <a:t>To start with, search in your web browser using this URL web address for the Aerial Photo Explorer website. You will see the Historic England logo and website banner.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39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A28C-7D97-762A-9EBC-E3921506A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D9A92-91A8-57E8-3466-FED67E242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A46B0-1433-203F-1436-651949D677DD}"/>
              </a:ext>
            </a:extLst>
          </p:cNvPr>
          <p:cNvSpPr>
            <a:spLocks noGrp="1"/>
          </p:cNvSpPr>
          <p:nvPr>
            <p:ph type="body" idx="1"/>
          </p:nvPr>
        </p:nvSpPr>
        <p:spPr/>
        <p:txBody>
          <a:bodyPr/>
          <a:lstStyle/>
          <a:p>
            <a:r>
              <a:rPr lang="en-GB" dirty="0"/>
              <a:t>Image: Screen shot of Historic England’s Aerial Photo Explorer map with the symbols and key for the different layers</a:t>
            </a:r>
          </a:p>
          <a:p>
            <a:endParaRPr lang="en-GB" dirty="0"/>
          </a:p>
          <a:p>
            <a:r>
              <a:rPr lang="en-GB" dirty="0"/>
              <a:t>You will see different symbols on the map. These relate to the different photograph collections that are held in the Historic England Archive</a:t>
            </a:r>
          </a:p>
          <a:p>
            <a:r>
              <a:rPr lang="en-GB" dirty="0"/>
              <a:t>Click on the double book 'photo layers' icon to see what the different symbols represent. </a:t>
            </a:r>
          </a:p>
          <a:p>
            <a:r>
              <a:rPr lang="en-GB" dirty="0"/>
              <a:t>Many oblique photographs were taken by the Aerofilms company. These are denoted by the purple diamonds. Some photos were taken by individual photographers and have come from local collections. These are denoted by the black crosses. The green squares are military photos, mainly taken by the RAF or US Air Force around during, and just after, the Second World War. </a:t>
            </a:r>
          </a:p>
          <a:p>
            <a:r>
              <a:rPr lang="en-GB" dirty="0"/>
              <a:t>The red dots are all photos taken more recently (mostly in the 2000s) by Historic England photographers. The different coloured grids are vertical photos mainly from RAF or USAAF collections or are more recently taken Historic England photos.</a:t>
            </a:r>
          </a:p>
          <a:p>
            <a:endParaRPr lang="en-GB" dirty="0"/>
          </a:p>
        </p:txBody>
      </p:sp>
      <p:sp>
        <p:nvSpPr>
          <p:cNvPr id="4" name="Slide Number Placeholder 3">
            <a:extLst>
              <a:ext uri="{FF2B5EF4-FFF2-40B4-BE49-F238E27FC236}">
                <a16:creationId xmlns:a16="http://schemas.microsoft.com/office/drawing/2014/main" id="{E23922EC-E243-4FFE-7814-E8616F709B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EE5F0-F38C-0ABC-D95A-F4AFD9154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0D5C-CA1D-020C-4841-41FF6B9B3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ED69A-D472-5AE9-7253-966D154A70EA}"/>
              </a:ext>
            </a:extLst>
          </p:cNvPr>
          <p:cNvSpPr>
            <a:spLocks noGrp="1"/>
          </p:cNvSpPr>
          <p:nvPr>
            <p:ph type="body" idx="1"/>
          </p:nvPr>
        </p:nvSpPr>
        <p:spPr/>
        <p:txBody>
          <a:bodyPr/>
          <a:lstStyle/>
          <a:p>
            <a:r>
              <a:rPr lang="en-GB" dirty="0"/>
              <a:t>Image: Screen shot of Historic England’s Aerial Photo Explorer map with the symbols and key for the different layers</a:t>
            </a:r>
          </a:p>
          <a:p>
            <a:endParaRPr lang="en-GB" dirty="0"/>
          </a:p>
          <a:p>
            <a:r>
              <a:rPr lang="en-GB" dirty="0"/>
              <a:t>You can remove some of these symbols from the screen to make the view less busy.</a:t>
            </a:r>
          </a:p>
          <a:p>
            <a:r>
              <a:rPr lang="en-GB" dirty="0"/>
              <a:t>For example, if you only want to see oblique markers, uncheck the vertical aerial photos box. </a:t>
            </a:r>
          </a:p>
          <a:p>
            <a:r>
              <a:rPr lang="en-GB" dirty="0"/>
              <a:t>To find out more about oblique and vertical aerial photographs you can view our 'How to explore different types of aerial photographs’ guide</a:t>
            </a:r>
          </a:p>
          <a:p>
            <a:endParaRPr lang="en-GB" dirty="0"/>
          </a:p>
        </p:txBody>
      </p:sp>
      <p:sp>
        <p:nvSpPr>
          <p:cNvPr id="4" name="Slide Number Placeholder 3">
            <a:extLst>
              <a:ext uri="{FF2B5EF4-FFF2-40B4-BE49-F238E27FC236}">
                <a16:creationId xmlns:a16="http://schemas.microsoft.com/office/drawing/2014/main" id="{E3FE2EBE-4870-0EBF-2FE9-475AFDFDAD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14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E355-D30D-EDA9-AA0D-79F01F4A0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24D26-66F6-5124-F0F7-FE6ABAE4D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E6840-3FB1-8990-AEC3-581C80A1FE0D}"/>
              </a:ext>
            </a:extLst>
          </p:cNvPr>
          <p:cNvSpPr>
            <a:spLocks noGrp="1"/>
          </p:cNvSpPr>
          <p:nvPr>
            <p:ph type="body" idx="1"/>
          </p:nvPr>
        </p:nvSpPr>
        <p:spPr/>
        <p:txBody>
          <a:bodyPr/>
          <a:lstStyle/>
          <a:p>
            <a:r>
              <a:rPr lang="en-GB" dirty="0"/>
              <a:t>Image: Screen shot of Historic England’s Aerial Photo Explorer map with the symbols for oblique photos</a:t>
            </a:r>
          </a:p>
          <a:p>
            <a:endParaRPr lang="en-GB" dirty="0"/>
          </a:p>
          <a:p>
            <a:r>
              <a:rPr lang="en-GB" dirty="0"/>
              <a:t>Now that you have unchecked the vertical photo layer box, the map appears less busy with orange and you can just see the red, purple, green and black symbols. This can make it easier to close in on the area you want to focus on. You can then select which symbol you want to click on to open an oblique photo.</a:t>
            </a:r>
          </a:p>
        </p:txBody>
      </p:sp>
      <p:sp>
        <p:nvSpPr>
          <p:cNvPr id="4" name="Slide Number Placeholder 3">
            <a:extLst>
              <a:ext uri="{FF2B5EF4-FFF2-40B4-BE49-F238E27FC236}">
                <a16:creationId xmlns:a16="http://schemas.microsoft.com/office/drawing/2014/main" id="{5ACAB349-270F-4F66-8FEA-2E8E99B189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9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7202F-B6B9-3AF9-A8D3-FFDCD7FB9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D2CC3-14DE-18C0-1935-1BAC1BCC6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BEA43-1C83-F2C3-E1FF-62D8634C0682}"/>
              </a:ext>
            </a:extLst>
          </p:cNvPr>
          <p:cNvSpPr>
            <a:spLocks noGrp="1"/>
          </p:cNvSpPr>
          <p:nvPr>
            <p:ph type="body" idx="1"/>
          </p:nvPr>
        </p:nvSpPr>
        <p:spPr/>
        <p:txBody>
          <a:bodyPr/>
          <a:lstStyle/>
          <a:p>
            <a:r>
              <a:rPr lang="en-GB" dirty="0"/>
              <a:t>Image: Screen shot of Historic England’s Aerial Photo Explorer map without any symbols and key for the different layers</a:t>
            </a:r>
          </a:p>
          <a:p>
            <a:endParaRPr lang="en-GB" dirty="0"/>
          </a:p>
          <a:p>
            <a:r>
              <a:rPr lang="en-GB" dirty="0"/>
              <a:t>If there are lots of photos of your area, the map can appear very busy – often in large towns or industrial areas. To help even further you can de-select both types of photos by unchecking both the oblique and vertical boxes. This leaves you with just the map, which should make it easier for you to identify the precise location you want to study. You can then zoom in to an exact location.</a:t>
            </a:r>
          </a:p>
        </p:txBody>
      </p:sp>
      <p:sp>
        <p:nvSpPr>
          <p:cNvPr id="4" name="Slide Number Placeholder 3">
            <a:extLst>
              <a:ext uri="{FF2B5EF4-FFF2-40B4-BE49-F238E27FC236}">
                <a16:creationId xmlns:a16="http://schemas.microsoft.com/office/drawing/2014/main" id="{512498A3-20C7-3331-628D-C4C5852A60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6917-C999-CC88-F460-BA86DD217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901A6-15AA-55C3-D6F0-4E040FDA1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F0E0E-BB48-1FDF-679E-6FE46A16370D}"/>
              </a:ext>
            </a:extLst>
          </p:cNvPr>
          <p:cNvSpPr>
            <a:spLocks noGrp="1"/>
          </p:cNvSpPr>
          <p:nvPr>
            <p:ph type="body" idx="1"/>
          </p:nvPr>
        </p:nvSpPr>
        <p:spPr/>
        <p:txBody>
          <a:bodyPr/>
          <a:lstStyle/>
          <a:p>
            <a:r>
              <a:rPr lang="en-GB" dirty="0"/>
              <a:t>Image: Screen shot of Historic England’s Aerial Photo Explorer map with the symbols and key for the different layers</a:t>
            </a:r>
          </a:p>
          <a:p>
            <a:endParaRPr lang="en-GB" dirty="0"/>
          </a:p>
          <a:p>
            <a:r>
              <a:rPr lang="en-GB" dirty="0"/>
              <a:t>Once you have identified the exact area you want to focus on, you can re-check one or both of the sets of photos and see what photos are available for your area.</a:t>
            </a:r>
          </a:p>
          <a:p>
            <a:r>
              <a:rPr lang="en-GB" dirty="0"/>
              <a:t> </a:t>
            </a:r>
          </a:p>
          <a:p>
            <a:r>
              <a:rPr lang="en-GB" dirty="0"/>
              <a:t>The grid markers and symbols will re-appear, and you can be more confident about which you need to click to get the photos you will be most interested in. </a:t>
            </a:r>
          </a:p>
          <a:p>
            <a:endParaRPr lang="en-GB" dirty="0"/>
          </a:p>
          <a:p>
            <a:r>
              <a:rPr lang="en-GB" dirty="0"/>
              <a:t>You can then click on an orange grid  - for a vertical - or a coloured symbol - for an oblique photo - knowing it will feature the location you are interested in.</a:t>
            </a:r>
          </a:p>
          <a:p>
            <a:endParaRPr lang="en-GB" dirty="0"/>
          </a:p>
          <a:p>
            <a:endParaRPr lang="en-GB" dirty="0"/>
          </a:p>
          <a:p>
            <a:r>
              <a:rPr lang="en-GB" dirty="0"/>
              <a:t>You can then click on an orange grid  - for a vertical - or a coloured symbol - for an oblique photo - knowing it will feature the location you are interested in.</a:t>
            </a:r>
          </a:p>
          <a:p>
            <a:endParaRPr lang="en-GB" dirty="0"/>
          </a:p>
        </p:txBody>
      </p:sp>
      <p:sp>
        <p:nvSpPr>
          <p:cNvPr id="4" name="Slide Number Placeholder 3">
            <a:extLst>
              <a:ext uri="{FF2B5EF4-FFF2-40B4-BE49-F238E27FC236}">
                <a16:creationId xmlns:a16="http://schemas.microsoft.com/office/drawing/2014/main" id="{4B61A750-F918-7DB1-EB96-7F5B0FF650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995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27BC-2F79-D9B8-F6B7-7CB29F094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ADBA9-42D3-D934-94D0-EE3BC80C9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EF3C2-ED4C-3A18-961F-BA105DCA2615}"/>
              </a:ext>
            </a:extLst>
          </p:cNvPr>
          <p:cNvSpPr>
            <a:spLocks noGrp="1"/>
          </p:cNvSpPr>
          <p:nvPr>
            <p:ph type="body" idx="1"/>
          </p:nvPr>
        </p:nvSpPr>
        <p:spPr/>
        <p:txBody>
          <a:bodyPr/>
          <a:lstStyle/>
          <a:p>
            <a:r>
              <a:rPr lang="en-GB" dirty="0"/>
              <a:t>Image: Screen shot of Historic England’s Aerial Photo Explorer map with the symbols and key for the different basemaps</a:t>
            </a:r>
          </a:p>
          <a:p>
            <a:endParaRPr lang="en-GB" dirty="0"/>
          </a:p>
          <a:p>
            <a:r>
              <a:rPr lang="en-GB" dirty="0"/>
              <a:t>Another way to help you to use the map search is to change the base map itself. </a:t>
            </a:r>
          </a:p>
          <a:p>
            <a:r>
              <a:rPr lang="en-GB" dirty="0"/>
              <a:t>You may find you would prefer to use a different base map, when searching for photos.</a:t>
            </a:r>
          </a:p>
          <a:p>
            <a:r>
              <a:rPr lang="en-GB" dirty="0"/>
              <a:t>If you want to change the base map, click on the 4 square icon, for the Basemap Gallery on the right- hand side of the map.</a:t>
            </a:r>
          </a:p>
          <a:p>
            <a:r>
              <a:rPr lang="en-GB" dirty="0"/>
              <a:t>The default base map for aerial photographs is OS MAPS API Road style.</a:t>
            </a:r>
          </a:p>
          <a:p>
            <a:r>
              <a:rPr lang="en-GB" dirty="0"/>
              <a:t>You can change this if you find another type of basemap easier to use.</a:t>
            </a:r>
          </a:p>
          <a:p>
            <a:endParaRPr lang="en-GB" dirty="0"/>
          </a:p>
        </p:txBody>
      </p:sp>
      <p:sp>
        <p:nvSpPr>
          <p:cNvPr id="4" name="Slide Number Placeholder 3">
            <a:extLst>
              <a:ext uri="{FF2B5EF4-FFF2-40B4-BE49-F238E27FC236}">
                <a16:creationId xmlns:a16="http://schemas.microsoft.com/office/drawing/2014/main" id="{24AD141A-DB92-319E-EE21-46F946C9D2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FFB68-4C17-3C4E-8F1F-E2E74032E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682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dirty="0"/>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dirty="0"/>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dirty="0"/>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dirty="0"/>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884EE"/>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dirty="0"/>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dirty="0"/>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dirty="0"/>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6" y="1948857"/>
            <a:ext cx="3775513" cy="4085161"/>
          </a:xfrm>
          <a:prstGeom prst="rect">
            <a:avLst/>
          </a:prstGeom>
          <a:ln w="50800" cap="sq">
            <a:solidFill>
              <a:srgbClr val="4884EE"/>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3" y="1988200"/>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9" y="4250787"/>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7" y="1927194"/>
            <a:ext cx="3775513" cy="4085161"/>
          </a:xfrm>
          <a:prstGeom prst="rect">
            <a:avLst/>
          </a:prstGeom>
          <a:ln w="50800" cap="sq">
            <a:solidFill>
              <a:srgbClr val="4884EE"/>
            </a:solidFill>
          </a:ln>
        </p:spPr>
        <p:txBody>
          <a:bodyPr/>
          <a:lstStyle/>
          <a:p>
            <a:endParaRPr lang="en-US" dirty="0"/>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0944719" flipH="1">
            <a:off x="3378132" y="1010633"/>
            <a:ext cx="1892300" cy="1168400"/>
          </a:xfrm>
          <a:prstGeom prst="rect">
            <a:avLst/>
          </a:prstGeom>
        </p:spPr>
      </p:pic>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9819114" flipH="1">
            <a:off x="6155650" y="590867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dirty="0"/>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dirty="0"/>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dirty="0"/>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dirty="0"/>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dirty="0"/>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dirty="0"/>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dirty="0"/>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dirty="0"/>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dirty="0"/>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artoon 'Look' character.">
            <a:extLst>
              <a:ext uri="{FF2B5EF4-FFF2-40B4-BE49-F238E27FC236}">
                <a16:creationId xmlns:a16="http://schemas.microsoft.com/office/drawing/2014/main" id="{BD440D16-17C5-6CFE-CE15-9ED28336C965}"/>
              </a:ext>
            </a:extLst>
          </p:cNvPr>
          <p:cNvPicPr>
            <a:picLocks noChangeAspect="1"/>
          </p:cNvPicPr>
          <p:nvPr userDrawn="1"/>
        </p:nvPicPr>
        <p:blipFill>
          <a:blip r:embed="rId2"/>
          <a:stretch>
            <a:fillRect/>
          </a:stretch>
        </p:blipFill>
        <p:spPr>
          <a:xfrm>
            <a:off x="8622296" y="2263304"/>
            <a:ext cx="1045414" cy="674112"/>
          </a:xfrm>
          <a:prstGeom prst="rect">
            <a:avLst/>
          </a:prstGeom>
        </p:spPr>
      </p:pic>
      <p:pic>
        <p:nvPicPr>
          <p:cNvPr id="8" name="Picture 7" descr="A cartoon of a blue 'Infer' character">
            <a:extLst>
              <a:ext uri="{FF2B5EF4-FFF2-40B4-BE49-F238E27FC236}">
                <a16:creationId xmlns:a16="http://schemas.microsoft.com/office/drawing/2014/main" id="{4A949431-6DE4-E612-5C9E-85078F8E087D}"/>
              </a:ext>
            </a:extLst>
          </p:cNvPr>
          <p:cNvPicPr>
            <a:picLocks noChangeAspect="1"/>
          </p:cNvPicPr>
          <p:nvPr userDrawn="1"/>
        </p:nvPicPr>
        <p:blipFill>
          <a:blip r:embed="rId3"/>
          <a:stretch>
            <a:fillRect/>
          </a:stretch>
        </p:blipFill>
        <p:spPr>
          <a:xfrm>
            <a:off x="9340911" y="1266868"/>
            <a:ext cx="1211216" cy="745276"/>
          </a:xfrm>
          <a:prstGeom prst="rect">
            <a:avLst/>
          </a:prstGeom>
        </p:spPr>
      </p:pic>
      <p:pic>
        <p:nvPicPr>
          <p:cNvPr id="13" name="Picture 12" descr="A cartoon of a green 'Ask' character">
            <a:extLst>
              <a:ext uri="{FF2B5EF4-FFF2-40B4-BE49-F238E27FC236}">
                <a16:creationId xmlns:a16="http://schemas.microsoft.com/office/drawing/2014/main" id="{F88DF0E4-0E2F-A929-578E-B40CC2CDA8B9}"/>
              </a:ext>
            </a:extLst>
          </p:cNvPr>
          <p:cNvPicPr>
            <a:picLocks noChangeAspect="1"/>
          </p:cNvPicPr>
          <p:nvPr userDrawn="1"/>
        </p:nvPicPr>
        <p:blipFill>
          <a:blip r:embed="rId4"/>
          <a:stretch>
            <a:fillRect/>
          </a:stretch>
        </p:blipFill>
        <p:spPr>
          <a:xfrm>
            <a:off x="10633753" y="318346"/>
            <a:ext cx="936735" cy="1091558"/>
          </a:xfrm>
          <a:prstGeom prst="rect">
            <a:avLst/>
          </a:prstGeom>
        </p:spPr>
      </p:pic>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infer?</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pic>
        <p:nvPicPr>
          <p:cNvPr id="5" name="Picture 4" descr="A cartoon 'Look' character.">
            <a:extLst>
              <a:ext uri="{FF2B5EF4-FFF2-40B4-BE49-F238E27FC236}">
                <a16:creationId xmlns:a16="http://schemas.microsoft.com/office/drawing/2014/main" id="{34643CF8-E249-0DE6-718D-76D0C3D7A7A8}"/>
              </a:ext>
            </a:extLst>
          </p:cNvPr>
          <p:cNvPicPr>
            <a:picLocks noChangeAspect="1"/>
          </p:cNvPicPr>
          <p:nvPr userDrawn="1"/>
        </p:nvPicPr>
        <p:blipFill>
          <a:blip r:embed="rId2">
            <a:grayscl/>
          </a:blip>
          <a:stretch>
            <a:fillRect/>
          </a:stretch>
        </p:blipFill>
        <p:spPr>
          <a:xfrm>
            <a:off x="8416474" y="2192344"/>
            <a:ext cx="1045414" cy="674112"/>
          </a:xfrm>
          <a:prstGeom prst="rect">
            <a:avLst/>
          </a:prstGeom>
        </p:spPr>
      </p:pic>
      <p:pic>
        <p:nvPicPr>
          <p:cNvPr id="9" name="Picture 8" descr="A cartoon of a blue 'Infer' character">
            <a:extLst>
              <a:ext uri="{FF2B5EF4-FFF2-40B4-BE49-F238E27FC236}">
                <a16:creationId xmlns:a16="http://schemas.microsoft.com/office/drawing/2014/main" id="{1CB3F8C3-402A-1E1B-53BB-7ED84FBB1AF4}"/>
              </a:ext>
            </a:extLst>
          </p:cNvPr>
          <p:cNvPicPr>
            <a:picLocks noChangeAspect="1"/>
          </p:cNvPicPr>
          <p:nvPr userDrawn="1"/>
        </p:nvPicPr>
        <p:blipFill>
          <a:blip r:embed="rId3">
            <a:grayscl/>
          </a:blip>
          <a:stretch>
            <a:fillRect/>
          </a:stretch>
        </p:blipFill>
        <p:spPr>
          <a:xfrm>
            <a:off x="9135089" y="1195908"/>
            <a:ext cx="1211216" cy="745276"/>
          </a:xfrm>
          <a:prstGeom prst="rect">
            <a:avLst/>
          </a:prstGeom>
        </p:spPr>
      </p:pic>
      <p:pic>
        <p:nvPicPr>
          <p:cNvPr id="13" name="Picture 12" descr="A cartoon of a green 'Ask' character">
            <a:extLst>
              <a:ext uri="{FF2B5EF4-FFF2-40B4-BE49-F238E27FC236}">
                <a16:creationId xmlns:a16="http://schemas.microsoft.com/office/drawing/2014/main" id="{5CBC12F1-F6EF-A00F-85C4-2F0DC5F05D72}"/>
              </a:ext>
            </a:extLst>
          </p:cNvPr>
          <p:cNvPicPr>
            <a:picLocks noChangeAspect="1"/>
          </p:cNvPicPr>
          <p:nvPr userDrawn="1"/>
        </p:nvPicPr>
        <p:blipFill>
          <a:blip r:embed="rId4">
            <a:grayscl/>
          </a:blip>
          <a:stretch>
            <a:fillRect/>
          </a:stretch>
        </p:blipFill>
        <p:spPr>
          <a:xfrm>
            <a:off x="10427931" y="247386"/>
            <a:ext cx="936735" cy="1091558"/>
          </a:xfrm>
          <a:prstGeom prst="rect">
            <a:avLst/>
          </a:prstGeom>
        </p:spPr>
      </p:pic>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dirty="0"/>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884EE"/>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dirty="0"/>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dirty="0"/>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dirty="0"/>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dirty="0"/>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dirty="0"/>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historicengland.org.uk/education/schools-resources/"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image" Target="../media/image12.jpg"/><Relationship Id="rId4" Type="http://schemas.openxmlformats.org/officeDocument/2006/relationships/hyperlink" Target="https://historicengland.org.uk/education/schools-resources/"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hyperlink" Target="https://historicengland.org.uk/images-books/archive/collections/aerial-photo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100-years-of-aerofilms/"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2.jpg"/><Relationship Id="rId4" Type="http://schemas.openxmlformats.org/officeDocument/2006/relationships/hyperlink" Target="https://historicengland.org.uk/education/schools-resources/teaching-activities/how-to-use-aerial-photo-explor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4E22-44CF-27D8-6418-644FAE80FB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2D291A-AA57-0A86-0A10-E214B474D9B0}"/>
              </a:ext>
            </a:extLst>
          </p:cNvPr>
          <p:cNvSpPr>
            <a:spLocks noGrp="1"/>
          </p:cNvSpPr>
          <p:nvPr>
            <p:ph type="title"/>
          </p:nvPr>
        </p:nvSpPr>
        <p:spPr/>
        <p:txBody>
          <a:bodyPr/>
          <a:lstStyle/>
          <a:p>
            <a:r>
              <a:rPr lang="en-GB" dirty="0">
                <a:solidFill>
                  <a:schemeClr val="bg1"/>
                </a:solidFill>
              </a:rPr>
              <a:t>How to explore different layers in Aerial Photo Explorer</a:t>
            </a:r>
          </a:p>
        </p:txBody>
      </p:sp>
      <p:sp>
        <p:nvSpPr>
          <p:cNvPr id="4" name="Subtitle 2">
            <a:extLst>
              <a:ext uri="{FF2B5EF4-FFF2-40B4-BE49-F238E27FC236}">
                <a16:creationId xmlns:a16="http://schemas.microsoft.com/office/drawing/2014/main" id="{EA89086C-E59A-CAEF-533F-E6305DF718AB}"/>
              </a:ext>
            </a:extLst>
          </p:cNvPr>
          <p:cNvSpPr>
            <a:spLocks noGrp="1"/>
          </p:cNvSpPr>
          <p:nvPr>
            <p:ph type="subTitle" idx="1"/>
          </p:nvPr>
        </p:nvSpPr>
        <p:spPr>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kern="1200" baseline="0">
                <a:solidFill>
                  <a:srgbClr val="000000"/>
                </a:solidFill>
                <a:latin typeface="Arial" panose="020B0604020202020204"/>
              </a:defRPr>
            </a:lvl1pPr>
            <a:lvl2pPr marL="457200" indent="0" algn="ctr" defTabSz="914400" rtl="0" eaLnBrk="1" latinLnBrk="0" hangingPunct="1">
              <a:lnSpc>
                <a:spcPct val="100000"/>
              </a:lnSpc>
              <a:spcBef>
                <a:spcPts val="500"/>
              </a:spcBef>
              <a:buFontTx/>
              <a:buNone/>
              <a:defRPr sz="2000" kern="1200">
                <a:solidFill>
                  <a:srgbClr val="000000"/>
                </a:solidFill>
                <a:latin typeface="Arial" panose="020B0604020202020204"/>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rgbClr val="000000"/>
                </a:solidFill>
                <a:latin typeface="Arial" panose="020B0604020202020204"/>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rgbClr val="000000"/>
                </a:solidFill>
                <a:latin typeface="Arial" panose="020B0604020202020204"/>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000000"/>
                </a:solidFill>
                <a:latin typeface="Arial" panose="020B0604020202020204"/>
              </a:defRPr>
            </a:lvl9pPr>
          </a:lstStyle>
          <a:p>
            <a:r>
              <a:rPr lang="en-GB" dirty="0">
                <a:solidFill>
                  <a:schemeClr val="bg1"/>
                </a:solidFill>
              </a:rPr>
              <a:t>How to…..</a:t>
            </a:r>
          </a:p>
          <a:p>
            <a:endParaRPr lang="en-GB" dirty="0">
              <a:solidFill>
                <a:schemeClr val="bg1"/>
              </a:solidFill>
            </a:endParaRPr>
          </a:p>
          <a:p>
            <a:r>
              <a:rPr lang="en-GB" dirty="0">
                <a:solidFill>
                  <a:schemeClr val="bg1"/>
                </a:solidFill>
              </a:rPr>
              <a:t>How to explore the different layers in Aerial Photo Explorer</a:t>
            </a:r>
          </a:p>
        </p:txBody>
      </p:sp>
      <p:pic>
        <p:nvPicPr>
          <p:cNvPr id="3" name="Picture Placeholder 2" descr="a black and white aerial photo of a town, showing streets, civic buildings and a coal mine ">
            <a:extLst>
              <a:ext uri="{FF2B5EF4-FFF2-40B4-BE49-F238E27FC236}">
                <a16:creationId xmlns:a16="http://schemas.microsoft.com/office/drawing/2014/main" id="{20E94335-C5C2-3715-9673-B636A1E39F71}"/>
              </a:ext>
            </a:extLst>
          </p:cNvPr>
          <p:cNvPicPr>
            <a:picLocks noGrp="1" noChangeAspect="1"/>
          </p:cNvPicPr>
          <p:nvPr>
            <p:ph type="pic" sz="quarter" idx="10"/>
          </p:nvPr>
        </p:nvPicPr>
        <p:blipFill>
          <a:blip r:embed="rId3"/>
          <a:srcRect l="4583" r="4583"/>
          <a:stretch/>
        </p:blipFill>
        <p:spPr/>
      </p:pic>
    </p:spTree>
    <p:extLst>
      <p:ext uri="{BB962C8B-B14F-4D97-AF65-F5344CB8AC3E}">
        <p14:creationId xmlns:p14="http://schemas.microsoft.com/office/powerpoint/2010/main" val="32350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05F8-FE8E-3E21-056C-89C1DB3A2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AED97-4BAD-515A-6AF6-C647E55D0327}"/>
              </a:ext>
            </a:extLst>
          </p:cNvPr>
          <p:cNvSpPr>
            <a:spLocks noGrp="1"/>
          </p:cNvSpPr>
          <p:nvPr>
            <p:ph type="title"/>
          </p:nvPr>
        </p:nvSpPr>
        <p:spPr/>
        <p:txBody>
          <a:bodyPr>
            <a:noAutofit/>
          </a:bodyPr>
          <a:lstStyle/>
          <a:p>
            <a:r>
              <a:rPr lang="en-GB" dirty="0"/>
              <a:t>Changing the base map to Imagery</a:t>
            </a:r>
          </a:p>
        </p:txBody>
      </p:sp>
      <p:sp>
        <p:nvSpPr>
          <p:cNvPr id="29" name="Content Placeholder 2">
            <a:extLst>
              <a:ext uri="{FF2B5EF4-FFF2-40B4-BE49-F238E27FC236}">
                <a16:creationId xmlns:a16="http://schemas.microsoft.com/office/drawing/2014/main" id="{89B8234F-342B-988F-842C-734189D316C0}"/>
              </a:ext>
            </a:extLst>
          </p:cNvPr>
          <p:cNvSpPr>
            <a:spLocks noGrp="1"/>
          </p:cNvSpPr>
          <p:nvPr>
            <p:ph idx="1"/>
          </p:nvPr>
        </p:nvSpPr>
        <p:spPr>
          <a:xfrm>
            <a:off x="382588" y="1411289"/>
            <a:ext cx="5324475" cy="4544096"/>
          </a:xfrm>
        </p:spPr>
        <p:txBody>
          <a:bodyPr/>
          <a:lstStyle/>
          <a:p>
            <a:r>
              <a:rPr lang="en-GB" sz="2400" dirty="0"/>
              <a:t>You may like to use </a:t>
            </a:r>
            <a:r>
              <a:rPr lang="en-GB" sz="2400" i="1" dirty="0"/>
              <a:t>Imagery</a:t>
            </a:r>
            <a:r>
              <a:rPr lang="en-GB" sz="2400" dirty="0"/>
              <a:t>, so that you have a modern satellite view, to help you identify the exact location you want to look at</a:t>
            </a:r>
          </a:p>
          <a:p>
            <a:r>
              <a:rPr lang="en-GB" sz="2400" dirty="0"/>
              <a:t>Click on the 4 square icon on the right hand side of the map</a:t>
            </a:r>
          </a:p>
          <a:p>
            <a:r>
              <a:rPr lang="en-GB" sz="2400" dirty="0"/>
              <a:t>Then click on ‘</a:t>
            </a:r>
            <a:r>
              <a:rPr lang="en-GB" sz="2400" i="1" dirty="0"/>
              <a:t>Imagery</a:t>
            </a:r>
            <a:r>
              <a:rPr lang="en-GB" sz="2400" dirty="0"/>
              <a:t>’</a:t>
            </a:r>
          </a:p>
          <a:p>
            <a:r>
              <a:rPr lang="en-GB" sz="2400" dirty="0"/>
              <a:t>This will give you a satellite view as your base map</a:t>
            </a:r>
          </a:p>
          <a:p>
            <a:r>
              <a:rPr lang="en-GB" sz="2400" dirty="0"/>
              <a:t> </a:t>
            </a:r>
          </a:p>
        </p:txBody>
      </p:sp>
      <p:pic>
        <p:nvPicPr>
          <p:cNvPr id="6" name="Picture Placeholder 5" descr="a screen shot of Historic England’s Aerial Photo Explorer map with the symbols and key for the different layers with an arrow pointing to a circled icon and an arrow pointing to a circle around a box in the symbol key.">
            <a:extLst>
              <a:ext uri="{FF2B5EF4-FFF2-40B4-BE49-F238E27FC236}">
                <a16:creationId xmlns:a16="http://schemas.microsoft.com/office/drawing/2014/main" id="{2F38AB3E-F23A-8EFE-7F87-DF34450F1102}"/>
              </a:ext>
            </a:extLst>
          </p:cNvPr>
          <p:cNvPicPr>
            <a:picLocks noGrp="1" noChangeAspect="1"/>
          </p:cNvPicPr>
          <p:nvPr>
            <p:ph type="pic" sz="quarter" idx="10"/>
          </p:nvPr>
        </p:nvPicPr>
        <p:blipFill rotWithShape="1">
          <a:blip r:embed="rId3"/>
          <a:srcRect t="-19927" b="-19927"/>
          <a:stretch>
            <a:fillRect/>
          </a:stretch>
        </p:blipFill>
        <p:spPr/>
      </p:pic>
      <p:pic>
        <p:nvPicPr>
          <p:cNvPr id="4" name="Arrow" descr="Arrow">
            <a:extLst>
              <a:ext uri="{FF2B5EF4-FFF2-40B4-BE49-F238E27FC236}">
                <a16:creationId xmlns:a16="http://schemas.microsoft.com/office/drawing/2014/main" id="{F70D81BE-2707-5AE5-6CAD-7E509300A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82760">
            <a:off x="4497019" y="1625587"/>
            <a:ext cx="6168572" cy="639145"/>
          </a:xfrm>
          <a:prstGeom prst="rect">
            <a:avLst/>
          </a:prstGeom>
        </p:spPr>
      </p:pic>
      <p:sp>
        <p:nvSpPr>
          <p:cNvPr id="7" name="Oval 6" descr="A screenshot of a website showing a location search for war memorials.">
            <a:extLst>
              <a:ext uri="{FF2B5EF4-FFF2-40B4-BE49-F238E27FC236}">
                <a16:creationId xmlns:a16="http://schemas.microsoft.com/office/drawing/2014/main" id="{8D01E132-A901-E9C5-153B-29D22DB0A126}"/>
              </a:ext>
            </a:extLst>
          </p:cNvPr>
          <p:cNvSpPr/>
          <p:nvPr/>
        </p:nvSpPr>
        <p:spPr>
          <a:xfrm>
            <a:off x="11582815" y="1018886"/>
            <a:ext cx="609185" cy="78480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Arrow" descr="Arrow">
            <a:extLst>
              <a:ext uri="{FF2B5EF4-FFF2-40B4-BE49-F238E27FC236}">
                <a16:creationId xmlns:a16="http://schemas.microsoft.com/office/drawing/2014/main" id="{54479BFA-E78D-C23F-C311-4B03E0C4AC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67618">
            <a:off x="3938761" y="3392209"/>
            <a:ext cx="5281640" cy="358865"/>
          </a:xfrm>
          <a:prstGeom prst="rect">
            <a:avLst/>
          </a:prstGeom>
        </p:spPr>
      </p:pic>
      <p:sp>
        <p:nvSpPr>
          <p:cNvPr id="10" name="Oval 9" descr="A screenshot of a website showing a location search for war memorials.">
            <a:extLst>
              <a:ext uri="{FF2B5EF4-FFF2-40B4-BE49-F238E27FC236}">
                <a16:creationId xmlns:a16="http://schemas.microsoft.com/office/drawing/2014/main" id="{171F68FB-0EB6-E150-F9B4-D81AB22243A4}"/>
              </a:ext>
            </a:extLst>
          </p:cNvPr>
          <p:cNvSpPr/>
          <p:nvPr/>
        </p:nvSpPr>
        <p:spPr>
          <a:xfrm>
            <a:off x="9943768" y="2527348"/>
            <a:ext cx="1270441" cy="120903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47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 calcmode="lin" valueType="num">
                                      <p:cBhvr additive="base">
                                        <p:cTn id="1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2" end="2"/>
                                            </p:txEl>
                                          </p:spTgt>
                                        </p:tgtEl>
                                        <p:attrNameLst>
                                          <p:attrName>style.visibility</p:attrName>
                                        </p:attrNameLst>
                                      </p:cBhvr>
                                      <p:to>
                                        <p:strVal val="visible"/>
                                      </p:to>
                                    </p:set>
                                    <p:anim calcmode="lin" valueType="num">
                                      <p:cBhvr additive="base">
                                        <p:cTn id="2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
                                            <p:txEl>
                                              <p:pRg st="3" end="3"/>
                                            </p:txEl>
                                          </p:spTgt>
                                        </p:tgtEl>
                                        <p:attrNameLst>
                                          <p:attrName>style.visibility</p:attrName>
                                        </p:attrNameLst>
                                      </p:cBhvr>
                                      <p:to>
                                        <p:strVal val="visible"/>
                                      </p:to>
                                    </p:set>
                                    <p:anim calcmode="lin" valueType="num">
                                      <p:cBhvr additive="base">
                                        <p:cTn id="45"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4FA1-0F3B-DAB6-F7C5-0159E0B05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E2DBC-DC2E-094B-507F-C44C292907FF}"/>
              </a:ext>
            </a:extLst>
          </p:cNvPr>
          <p:cNvSpPr>
            <a:spLocks noGrp="1"/>
          </p:cNvSpPr>
          <p:nvPr>
            <p:ph type="title"/>
          </p:nvPr>
        </p:nvSpPr>
        <p:spPr/>
        <p:txBody>
          <a:bodyPr>
            <a:normAutofit fontScale="90000"/>
          </a:bodyPr>
          <a:lstStyle/>
          <a:p>
            <a:r>
              <a:rPr lang="en-GB" dirty="0"/>
              <a:t>Using the Imagery base map</a:t>
            </a:r>
          </a:p>
        </p:txBody>
      </p:sp>
      <p:sp>
        <p:nvSpPr>
          <p:cNvPr id="29" name="Content Placeholder 2">
            <a:extLst>
              <a:ext uri="{FF2B5EF4-FFF2-40B4-BE49-F238E27FC236}">
                <a16:creationId xmlns:a16="http://schemas.microsoft.com/office/drawing/2014/main" id="{806CA702-308C-6512-F965-2FD0B16E3CAF}"/>
              </a:ext>
            </a:extLst>
          </p:cNvPr>
          <p:cNvSpPr>
            <a:spLocks noGrp="1"/>
          </p:cNvSpPr>
          <p:nvPr>
            <p:ph idx="1"/>
          </p:nvPr>
        </p:nvSpPr>
        <p:spPr>
          <a:xfrm>
            <a:off x="382588" y="1411289"/>
            <a:ext cx="5324475" cy="4544096"/>
          </a:xfrm>
        </p:spPr>
        <p:txBody>
          <a:bodyPr lIns="0" tIns="45720" rIns="90000" bIns="45720" anchor="t"/>
          <a:lstStyle/>
          <a:p>
            <a:r>
              <a:rPr lang="en-GB" sz="2400" dirty="0"/>
              <a:t>For example, you may prefer a satellite view to a map – there may be some local features that are easier to identify on this type of basemap</a:t>
            </a:r>
          </a:p>
          <a:p>
            <a:r>
              <a:rPr lang="en-GB" sz="2400" dirty="0"/>
              <a:t>When you select the </a:t>
            </a:r>
            <a:r>
              <a:rPr lang="en-GB" sz="2400" i="1" dirty="0"/>
              <a:t>Imagery</a:t>
            </a:r>
            <a:r>
              <a:rPr lang="en-GB" sz="2400" dirty="0"/>
              <a:t> basemap, you get a satellite view. </a:t>
            </a:r>
          </a:p>
          <a:p>
            <a:r>
              <a:rPr lang="en-GB" sz="2400" dirty="0"/>
              <a:t>This looks quite different, and you may prefer to use this to help you identify your specific chosen location or even individual streets or buildings</a:t>
            </a:r>
          </a:p>
          <a:p>
            <a:endParaRPr lang="en-GB" sz="2400" dirty="0"/>
          </a:p>
          <a:p>
            <a:r>
              <a:rPr lang="en-GB" sz="2400" dirty="0"/>
              <a:t> </a:t>
            </a:r>
          </a:p>
        </p:txBody>
      </p:sp>
      <p:pic>
        <p:nvPicPr>
          <p:cNvPr id="9" name="Picture Placeholder 8" descr="a screenshot of a map with grid lines and symbols">
            <a:extLst>
              <a:ext uri="{FF2B5EF4-FFF2-40B4-BE49-F238E27FC236}">
                <a16:creationId xmlns:a16="http://schemas.microsoft.com/office/drawing/2014/main" id="{40B6B3A9-788E-DACA-D5EB-8AD923BB81DE}"/>
              </a:ext>
            </a:extLst>
          </p:cNvPr>
          <p:cNvPicPr>
            <a:picLocks noGrp="1" noChangeAspect="1"/>
          </p:cNvPicPr>
          <p:nvPr>
            <p:ph type="pic" sz="quarter" idx="10"/>
          </p:nvPr>
        </p:nvPicPr>
        <p:blipFill rotWithShape="1">
          <a:blip r:embed="rId3"/>
          <a:srcRect t="-16903" b="-16903"/>
          <a:stretch>
            <a:fillRect/>
          </a:stretch>
        </p:blipFill>
        <p:spPr/>
      </p:pic>
    </p:spTree>
    <p:extLst>
      <p:ext uri="{BB962C8B-B14F-4D97-AF65-F5344CB8AC3E}">
        <p14:creationId xmlns:p14="http://schemas.microsoft.com/office/powerpoint/2010/main" val="273431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5851-0B99-9230-018A-8C461A4F5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ACA7B-D736-106E-E9FB-A2BF8855B9BF}"/>
              </a:ext>
            </a:extLst>
          </p:cNvPr>
          <p:cNvSpPr>
            <a:spLocks noGrp="1"/>
          </p:cNvSpPr>
          <p:nvPr>
            <p:ph type="title"/>
          </p:nvPr>
        </p:nvSpPr>
        <p:spPr/>
        <p:txBody>
          <a:bodyPr>
            <a:noAutofit/>
          </a:bodyPr>
          <a:lstStyle/>
          <a:p>
            <a:r>
              <a:rPr lang="en-GB" sz="3000" dirty="0"/>
              <a:t>Using the Imagery base map and unchecking photo layers</a:t>
            </a:r>
          </a:p>
        </p:txBody>
      </p:sp>
      <p:sp>
        <p:nvSpPr>
          <p:cNvPr id="29" name="Content Placeholder 2">
            <a:extLst>
              <a:ext uri="{FF2B5EF4-FFF2-40B4-BE49-F238E27FC236}">
                <a16:creationId xmlns:a16="http://schemas.microsoft.com/office/drawing/2014/main" id="{EDDD60D7-0ECC-8491-F05F-6E919AB0EBF0}"/>
              </a:ext>
            </a:extLst>
          </p:cNvPr>
          <p:cNvSpPr>
            <a:spLocks noGrp="1"/>
          </p:cNvSpPr>
          <p:nvPr>
            <p:ph idx="1"/>
          </p:nvPr>
        </p:nvSpPr>
        <p:spPr>
          <a:xfrm>
            <a:off x="258139" y="1275110"/>
            <a:ext cx="5779000" cy="5462021"/>
          </a:xfrm>
        </p:spPr>
        <p:txBody>
          <a:bodyPr lIns="0" tIns="45720" rIns="90000" bIns="45720" anchor="t"/>
          <a:lstStyle/>
          <a:p>
            <a:pPr lvl="0"/>
            <a:r>
              <a:rPr lang="en-GB" sz="2200" dirty="0">
                <a:solidFill>
                  <a:srgbClr val="000000"/>
                </a:solidFill>
              </a:rPr>
              <a:t>Of course, you could also uncheck the oblique and vertical photos and zoom in very close. This gives a really clear view so you can look at very specific streets and buildings.</a:t>
            </a:r>
          </a:p>
          <a:p>
            <a:pPr lvl="0"/>
            <a:r>
              <a:rPr lang="en-GB" sz="2200" dirty="0">
                <a:solidFill>
                  <a:srgbClr val="000000"/>
                </a:solidFill>
              </a:rPr>
              <a:t>This allows you to enhance your search.</a:t>
            </a:r>
          </a:p>
          <a:p>
            <a:pPr lvl="0"/>
            <a:r>
              <a:rPr lang="en-GB" sz="2200" dirty="0">
                <a:solidFill>
                  <a:srgbClr val="000000"/>
                </a:solidFill>
              </a:rPr>
              <a:t>Then you can re-check the required boxes to make the grids and symbols re-appear to ensure you get the photos you are looking for.</a:t>
            </a:r>
          </a:p>
          <a:p>
            <a:endParaRPr lang="en-GB" sz="2200" dirty="0">
              <a:cs typeface="Arial"/>
            </a:endParaRPr>
          </a:p>
          <a:p>
            <a:r>
              <a:rPr lang="en-GB" sz="2200" dirty="0">
                <a:solidFill>
                  <a:srgbClr val="000000"/>
                </a:solidFill>
              </a:rPr>
              <a:t>You can find more guides in our '</a:t>
            </a:r>
            <a:r>
              <a:rPr lang="en-GB" sz="2200" dirty="0">
                <a:solidFill>
                  <a:srgbClr val="000000"/>
                </a:solidFill>
                <a:hlinkClick r:id="rId3"/>
              </a:rPr>
              <a:t>How To Use Aerial Photo Explorer</a:t>
            </a:r>
            <a:r>
              <a:rPr lang="en-GB" sz="2200" dirty="0">
                <a:solidFill>
                  <a:srgbClr val="000000"/>
                </a:solidFill>
              </a:rPr>
              <a:t>' section</a:t>
            </a:r>
          </a:p>
          <a:p>
            <a:endParaRPr lang="en-GB" sz="2400" dirty="0"/>
          </a:p>
          <a:p>
            <a:r>
              <a:rPr lang="en-GB" sz="2400" dirty="0"/>
              <a:t> </a:t>
            </a:r>
          </a:p>
        </p:txBody>
      </p:sp>
      <p:pic>
        <p:nvPicPr>
          <p:cNvPr id="11" name="Picture Placeholder 10" descr="a close up satellite aerial view of a church and some streets">
            <a:extLst>
              <a:ext uri="{FF2B5EF4-FFF2-40B4-BE49-F238E27FC236}">
                <a16:creationId xmlns:a16="http://schemas.microsoft.com/office/drawing/2014/main" id="{D95510F4-3090-E6DA-5577-41114B692AFD}"/>
              </a:ext>
            </a:extLst>
          </p:cNvPr>
          <p:cNvPicPr>
            <a:picLocks noGrp="1" noChangeAspect="1"/>
          </p:cNvPicPr>
          <p:nvPr>
            <p:ph type="pic" sz="quarter" idx="10"/>
          </p:nvPr>
        </p:nvPicPr>
        <p:blipFill>
          <a:blip r:embed="rId4"/>
          <a:srcRect/>
          <a:stretch>
            <a:fillRect/>
          </a:stretch>
        </p:blipFill>
        <p:spPr/>
      </p:pic>
    </p:spTree>
    <p:extLst>
      <p:ext uri="{BB962C8B-B14F-4D97-AF65-F5344CB8AC3E}">
        <p14:creationId xmlns:p14="http://schemas.microsoft.com/office/powerpoint/2010/main" val="3206450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0359-8000-08B1-2032-4F47EE2AD706}"/>
              </a:ext>
            </a:extLst>
          </p:cNvPr>
          <p:cNvSpPr>
            <a:spLocks noGrp="1"/>
          </p:cNvSpPr>
          <p:nvPr>
            <p:ph type="title"/>
          </p:nvPr>
        </p:nvSpPr>
        <p:spPr/>
        <p:txBody>
          <a:bodyPr>
            <a:noAutofit/>
          </a:bodyPr>
          <a:lstStyle/>
          <a:p>
            <a:r>
              <a:rPr lang="en-GB" dirty="0"/>
              <a:t>Re-checking oblique and vertical photos on map</a:t>
            </a:r>
          </a:p>
        </p:txBody>
      </p:sp>
      <p:sp>
        <p:nvSpPr>
          <p:cNvPr id="14" name="Content Placeholder 13">
            <a:extLst>
              <a:ext uri="{FF2B5EF4-FFF2-40B4-BE49-F238E27FC236}">
                <a16:creationId xmlns:a16="http://schemas.microsoft.com/office/drawing/2014/main" id="{97E889C8-8A1F-3B62-0AAF-AECFD2513C90}"/>
              </a:ext>
            </a:extLst>
          </p:cNvPr>
          <p:cNvSpPr>
            <a:spLocks noGrp="1"/>
          </p:cNvSpPr>
          <p:nvPr>
            <p:ph idx="1"/>
          </p:nvPr>
        </p:nvSpPr>
        <p:spPr>
          <a:xfrm>
            <a:off x="277672" y="1411705"/>
            <a:ext cx="5429066" cy="3296930"/>
          </a:xfrm>
        </p:spPr>
        <p:txBody>
          <a:bodyPr/>
          <a:lstStyle/>
          <a:p>
            <a:r>
              <a:rPr lang="en-GB" sz="2400" dirty="0"/>
              <a:t>When we re-check the oblique and vertical photos, we can see we have a choice of each for this specific area </a:t>
            </a:r>
          </a:p>
          <a:p>
            <a:r>
              <a:rPr lang="en-GB" sz="2400" dirty="0"/>
              <a:t>There is a purple symbol, showing there is an oblique Aerofilms photo and there is a vertical photograph</a:t>
            </a:r>
          </a:p>
          <a:p>
            <a:r>
              <a:rPr lang="en-GB" sz="2400" dirty="0"/>
              <a:t>We can click on the purple symbol to see what the photo is</a:t>
            </a:r>
          </a:p>
        </p:txBody>
      </p:sp>
      <p:pic>
        <p:nvPicPr>
          <p:cNvPr id="16" name="Picture Placeholder 15">
            <a:extLst>
              <a:ext uri="{FF2B5EF4-FFF2-40B4-BE49-F238E27FC236}">
                <a16:creationId xmlns:a16="http://schemas.microsoft.com/office/drawing/2014/main" id="{252A62F8-7E7B-938A-6BE9-C66511B36A29}"/>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927" b="-19927"/>
          <a:stretch>
            <a:fillRect/>
          </a:stretch>
        </p:blipFill>
        <p:spPr/>
      </p:pic>
      <p:pic>
        <p:nvPicPr>
          <p:cNvPr id="4" name="Arrow">
            <a:extLst>
              <a:ext uri="{FF2B5EF4-FFF2-40B4-BE49-F238E27FC236}">
                <a16:creationId xmlns:a16="http://schemas.microsoft.com/office/drawing/2014/main" id="{29A33336-C0CE-AA08-465D-A768A54E971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627578" flipV="1">
            <a:off x="4863993" y="2899871"/>
            <a:ext cx="2735934" cy="320598"/>
          </a:xfrm>
          <a:prstGeom prst="rect">
            <a:avLst/>
          </a:prstGeom>
        </p:spPr>
      </p:pic>
      <p:sp>
        <p:nvSpPr>
          <p:cNvPr id="17" name="Oval 16">
            <a:extLst>
              <a:ext uri="{FF2B5EF4-FFF2-40B4-BE49-F238E27FC236}">
                <a16:creationId xmlns:a16="http://schemas.microsoft.com/office/drawing/2014/main" id="{C5A8C7A2-550B-B659-4ECC-EB4142D3B912}"/>
              </a:ext>
              <a:ext uri="{C183D7F6-B498-43B3-948B-1728B52AA6E4}">
                <adec:decorative xmlns:adec="http://schemas.microsoft.com/office/drawing/2017/decorative" val="1"/>
              </a:ext>
            </a:extLst>
          </p:cNvPr>
          <p:cNvSpPr/>
          <p:nvPr/>
        </p:nvSpPr>
        <p:spPr>
          <a:xfrm>
            <a:off x="6860546" y="1219200"/>
            <a:ext cx="1011702" cy="786209"/>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FAB6139A-76E7-E29B-B227-8F2978BE3BCD}"/>
              </a:ext>
            </a:extLst>
          </p:cNvPr>
          <p:cNvGrpSpPr/>
          <p:nvPr/>
        </p:nvGrpSpPr>
        <p:grpSpPr>
          <a:xfrm>
            <a:off x="277671" y="4708634"/>
            <a:ext cx="5429065" cy="2049517"/>
            <a:chOff x="277671" y="4708634"/>
            <a:chExt cx="5429065" cy="2049517"/>
          </a:xfrm>
        </p:grpSpPr>
        <p:pic>
          <p:nvPicPr>
            <p:cNvPr id="3" name="Washi">
              <a:extLst>
                <a:ext uri="{FF2B5EF4-FFF2-40B4-BE49-F238E27FC236}">
                  <a16:creationId xmlns:a16="http://schemas.microsoft.com/office/drawing/2014/main" id="{F2B04E94-CB95-6222-0EE7-C616A38D2676}"/>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277671" y="4708634"/>
              <a:ext cx="5429065" cy="2049517"/>
            </a:xfrm>
            <a:prstGeom prst="rect">
              <a:avLst/>
            </a:prstGeom>
          </p:spPr>
        </p:pic>
        <p:sp>
          <p:nvSpPr>
            <p:cNvPr id="11" name="TextBox 10">
              <a:extLst>
                <a:ext uri="{FF2B5EF4-FFF2-40B4-BE49-F238E27FC236}">
                  <a16:creationId xmlns:a16="http://schemas.microsoft.com/office/drawing/2014/main" id="{56F5D95A-18D0-6420-B569-2A47E357759E}"/>
                </a:ext>
              </a:extLst>
            </p:cNvPr>
            <p:cNvSpPr txBox="1"/>
            <p:nvPr/>
          </p:nvSpPr>
          <p:spPr>
            <a:xfrm>
              <a:off x="402349" y="5010117"/>
              <a:ext cx="5179708" cy="1446550"/>
            </a:xfrm>
            <a:prstGeom prst="rect">
              <a:avLst/>
            </a:prstGeom>
            <a:noFill/>
          </p:spPr>
          <p:txBody>
            <a:bodyPr wrap="square">
              <a:spAutoFit/>
            </a:bodyPr>
            <a:lstStyle/>
            <a:p>
              <a:r>
                <a:rPr lang="en-GB" sz="2200" dirty="0"/>
                <a:t>This approach is especially useful when looking at </a:t>
              </a:r>
              <a:r>
                <a:rPr lang="en-GB" sz="2200" b="1" dirty="0"/>
                <a:t>large towns and cities </a:t>
              </a:r>
              <a:r>
                <a:rPr lang="en-GB" sz="2200" dirty="0"/>
                <a:t>where you may have lots of grids and symbols in a small area of the map. </a:t>
              </a:r>
            </a:p>
          </p:txBody>
        </p:sp>
      </p:grpSp>
    </p:spTree>
    <p:extLst>
      <p:ext uri="{BB962C8B-B14F-4D97-AF65-F5344CB8AC3E}">
        <p14:creationId xmlns:p14="http://schemas.microsoft.com/office/powerpoint/2010/main" val="5386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491B-1BBA-FA0F-3534-8B7C4F81676B}"/>
              </a:ext>
            </a:extLst>
          </p:cNvPr>
          <p:cNvSpPr>
            <a:spLocks noGrp="1"/>
          </p:cNvSpPr>
          <p:nvPr>
            <p:ph type="title"/>
          </p:nvPr>
        </p:nvSpPr>
        <p:spPr/>
        <p:txBody>
          <a:bodyPr/>
          <a:lstStyle/>
          <a:p>
            <a:r>
              <a:rPr lang="en-GB" dirty="0"/>
              <a:t>Fenton 1937</a:t>
            </a:r>
          </a:p>
        </p:txBody>
      </p:sp>
      <p:sp>
        <p:nvSpPr>
          <p:cNvPr id="3" name="Content Placeholder 2">
            <a:extLst>
              <a:ext uri="{FF2B5EF4-FFF2-40B4-BE49-F238E27FC236}">
                <a16:creationId xmlns:a16="http://schemas.microsoft.com/office/drawing/2014/main" id="{C0C4AC89-C0D6-1480-FDEE-3DD448D3A61E}"/>
              </a:ext>
            </a:extLst>
          </p:cNvPr>
          <p:cNvSpPr>
            <a:spLocks noGrp="1"/>
          </p:cNvSpPr>
          <p:nvPr>
            <p:ph idx="1"/>
          </p:nvPr>
        </p:nvSpPr>
        <p:spPr/>
        <p:txBody>
          <a:bodyPr/>
          <a:lstStyle/>
          <a:p>
            <a:r>
              <a:rPr lang="en-GB" sz="2400" dirty="0"/>
              <a:t>Here we see an oblique photo, showing Fenton in July 1937</a:t>
            </a:r>
          </a:p>
          <a:p>
            <a:endParaRPr lang="en-GB" sz="2400" dirty="0"/>
          </a:p>
          <a:p>
            <a:r>
              <a:rPr lang="en-GB" sz="2400" dirty="0"/>
              <a:t>We can click on the thumbnail image to open the photograph fully</a:t>
            </a:r>
          </a:p>
        </p:txBody>
      </p:sp>
      <p:pic>
        <p:nvPicPr>
          <p:cNvPr id="8" name="Picture Placeholder 7" descr="a street map with a thumbnail photo of an aerial black and white photo which has a circle around it ">
            <a:extLst>
              <a:ext uri="{FF2B5EF4-FFF2-40B4-BE49-F238E27FC236}">
                <a16:creationId xmlns:a16="http://schemas.microsoft.com/office/drawing/2014/main" id="{0D4AFE68-BB78-5DC9-D706-3BADBF3D6C81}"/>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4951" b="-24951"/>
          <a:stretch>
            <a:fillRect/>
          </a:stretch>
        </p:blipFill>
        <p:spPr/>
      </p:pic>
      <p:sp>
        <p:nvSpPr>
          <p:cNvPr id="4" name="Oval 3">
            <a:extLst>
              <a:ext uri="{FF2B5EF4-FFF2-40B4-BE49-F238E27FC236}">
                <a16:creationId xmlns:a16="http://schemas.microsoft.com/office/drawing/2014/main" id="{0FF86398-6BDD-779E-55D6-660DEE9768E7}"/>
              </a:ext>
              <a:ext uri="{C183D7F6-B498-43B3-948B-1728B52AA6E4}">
                <adec:decorative xmlns:adec="http://schemas.microsoft.com/office/drawing/2017/decorative" val="1"/>
              </a:ext>
            </a:extLst>
          </p:cNvPr>
          <p:cNvSpPr/>
          <p:nvPr/>
        </p:nvSpPr>
        <p:spPr>
          <a:xfrm rot="5400000">
            <a:off x="5323670" y="1815408"/>
            <a:ext cx="3949697" cy="2867745"/>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487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11C7-8B98-E3FE-6E15-003D83EAD1F9}"/>
              </a:ext>
            </a:extLst>
          </p:cNvPr>
          <p:cNvSpPr>
            <a:spLocks noGrp="1"/>
          </p:cNvSpPr>
          <p:nvPr>
            <p:ph type="title"/>
          </p:nvPr>
        </p:nvSpPr>
        <p:spPr/>
        <p:txBody>
          <a:bodyPr/>
          <a:lstStyle/>
          <a:p>
            <a:r>
              <a:rPr lang="en-GB" dirty="0"/>
              <a:t>Fenton, July 1937</a:t>
            </a:r>
          </a:p>
        </p:txBody>
      </p:sp>
      <p:pic>
        <p:nvPicPr>
          <p:cNvPr id="8" name="Picture Placeholder 7" descr="a black and white aerial photo of part of  town with blue circles around nine of the buildings">
            <a:extLst>
              <a:ext uri="{FF2B5EF4-FFF2-40B4-BE49-F238E27FC236}">
                <a16:creationId xmlns:a16="http://schemas.microsoft.com/office/drawing/2014/main" id="{138707A8-5BBD-8A79-96E6-1A55741729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26" r="14726" b="2777"/>
          <a:stretch>
            <a:fillRect/>
          </a:stretch>
        </p:blipFill>
        <p:spPr>
          <a:xfrm>
            <a:off x="6136245" y="-53906"/>
            <a:ext cx="6096000" cy="6911906"/>
          </a:xfrm>
        </p:spPr>
      </p:pic>
      <p:sp>
        <p:nvSpPr>
          <p:cNvPr id="3" name="Content Placeholder 2">
            <a:extLst>
              <a:ext uri="{FF2B5EF4-FFF2-40B4-BE49-F238E27FC236}">
                <a16:creationId xmlns:a16="http://schemas.microsoft.com/office/drawing/2014/main" id="{63C1BC8E-D17A-E179-7FBA-F4E198CB4EEB}"/>
              </a:ext>
            </a:extLst>
          </p:cNvPr>
          <p:cNvSpPr>
            <a:spLocks noGrp="1"/>
          </p:cNvSpPr>
          <p:nvPr>
            <p:ph idx="1"/>
          </p:nvPr>
        </p:nvSpPr>
        <p:spPr>
          <a:xfrm>
            <a:off x="381885" y="1411704"/>
            <a:ext cx="5650549" cy="5270713"/>
          </a:xfrm>
        </p:spPr>
        <p:txBody>
          <a:bodyPr/>
          <a:lstStyle/>
          <a:p>
            <a:r>
              <a:rPr lang="en-GB" sz="2200" dirty="0"/>
              <a:t>This is a brilliantly sharp image, showing the exact area we want to view</a:t>
            </a:r>
          </a:p>
          <a:p>
            <a:r>
              <a:rPr lang="en-GB" sz="2200" dirty="0"/>
              <a:t>It is an excellent example of the Archive photos that you can find on Aerial Photo Explorer</a:t>
            </a:r>
          </a:p>
          <a:p>
            <a:pPr>
              <a:spcBef>
                <a:spcPts val="0"/>
              </a:spcBef>
            </a:pPr>
            <a:r>
              <a:rPr lang="en-GB" sz="2200" dirty="0"/>
              <a:t>It is very clear and detailed, showing: </a:t>
            </a:r>
          </a:p>
          <a:p>
            <a:pPr marL="342900" indent="-342900">
              <a:spcBef>
                <a:spcPts val="0"/>
              </a:spcBef>
              <a:buFont typeface="Arial" panose="020B0604020202020204" pitchFamily="34" charset="0"/>
              <a:buChar char="•"/>
            </a:pPr>
            <a:r>
              <a:rPr lang="en-GB" sz="2200" dirty="0"/>
              <a:t>Glebe Colliery</a:t>
            </a:r>
          </a:p>
          <a:p>
            <a:pPr marL="342900" indent="-342900">
              <a:spcBef>
                <a:spcPts val="0"/>
              </a:spcBef>
              <a:buFont typeface="Arial" panose="020B0604020202020204" pitchFamily="34" charset="0"/>
              <a:buChar char="•"/>
            </a:pPr>
            <a:r>
              <a:rPr lang="en-GB" sz="2200" dirty="0"/>
              <a:t>Fenton Town Hall</a:t>
            </a:r>
          </a:p>
          <a:p>
            <a:pPr marL="342900" indent="-342900">
              <a:spcBef>
                <a:spcPts val="0"/>
              </a:spcBef>
              <a:buFont typeface="Arial" panose="020B0604020202020204" pitchFamily="34" charset="0"/>
              <a:buChar char="•"/>
            </a:pPr>
            <a:r>
              <a:rPr lang="en-GB" sz="2200" dirty="0"/>
              <a:t>Fenton War Memorial</a:t>
            </a:r>
          </a:p>
          <a:p>
            <a:pPr marL="342900" indent="-342900">
              <a:spcBef>
                <a:spcPts val="0"/>
              </a:spcBef>
              <a:buFont typeface="Arial" panose="020B0604020202020204" pitchFamily="34" charset="0"/>
              <a:buChar char="•"/>
            </a:pPr>
            <a:r>
              <a:rPr lang="en-GB" sz="2200" dirty="0"/>
              <a:t>Fenton Library</a:t>
            </a:r>
          </a:p>
          <a:p>
            <a:pPr marL="342900" indent="-342900">
              <a:spcBef>
                <a:spcPts val="0"/>
              </a:spcBef>
              <a:buFont typeface="Arial" panose="020B0604020202020204" pitchFamily="34" charset="0"/>
              <a:buChar char="•"/>
            </a:pPr>
            <a:r>
              <a:rPr lang="en-GB" sz="2200" dirty="0"/>
              <a:t>Christ Church</a:t>
            </a:r>
          </a:p>
          <a:p>
            <a:pPr marL="342900" indent="-342900">
              <a:spcBef>
                <a:spcPts val="0"/>
              </a:spcBef>
              <a:buFont typeface="Arial" panose="020B0604020202020204" pitchFamily="34" charset="0"/>
              <a:buChar char="•"/>
            </a:pPr>
            <a:r>
              <a:rPr lang="en-GB" sz="2200" dirty="0"/>
              <a:t>Sutherland Pottery</a:t>
            </a:r>
          </a:p>
          <a:p>
            <a:pPr marL="342900" indent="-342900">
              <a:spcBef>
                <a:spcPts val="0"/>
              </a:spcBef>
              <a:buFont typeface="Arial" panose="020B0604020202020204" pitchFamily="34" charset="0"/>
              <a:buChar char="•"/>
            </a:pPr>
            <a:r>
              <a:rPr lang="en-GB" sz="2200" dirty="0"/>
              <a:t>Fenton School of Art</a:t>
            </a:r>
          </a:p>
          <a:p>
            <a:pPr marL="342900" indent="-342900">
              <a:spcBef>
                <a:spcPts val="0"/>
              </a:spcBef>
              <a:buFont typeface="Arial" panose="020B0604020202020204" pitchFamily="34" charset="0"/>
              <a:buChar char="•"/>
            </a:pPr>
            <a:r>
              <a:rPr lang="en-GB" sz="2200" dirty="0"/>
              <a:t>Fenton Workingman’s Club &amp; Institute</a:t>
            </a:r>
          </a:p>
          <a:p>
            <a:pPr marL="342900" indent="-342900">
              <a:spcBef>
                <a:spcPts val="0"/>
              </a:spcBef>
              <a:buFont typeface="Arial" panose="020B0604020202020204" pitchFamily="34" charset="0"/>
              <a:buChar char="•"/>
            </a:pPr>
            <a:r>
              <a:rPr lang="en-GB" sz="2200" dirty="0"/>
              <a:t>Cinema </a:t>
            </a:r>
          </a:p>
        </p:txBody>
      </p:sp>
      <p:sp>
        <p:nvSpPr>
          <p:cNvPr id="16" name="Picture Placeholder 4">
            <a:extLst>
              <a:ext uri="{FF2B5EF4-FFF2-40B4-BE49-F238E27FC236}">
                <a16:creationId xmlns:a16="http://schemas.microsoft.com/office/drawing/2014/main" id="{DB0C00F2-6BAA-630B-ED12-6254B8E8919B}"/>
              </a:ext>
            </a:extLst>
          </p:cNvPr>
          <p:cNvSpPr>
            <a:spLocks noGrp="1"/>
          </p:cNvSpPr>
          <p:nvPr>
            <p:ph type="pic" sz="quarter" idx="24"/>
          </p:nvPr>
        </p:nvSpPr>
        <p:spPr>
          <a:xfrm>
            <a:off x="8163190" y="6239445"/>
            <a:ext cx="2862162" cy="521846"/>
          </a:xfrm>
        </p:spPr>
        <p:txBody>
          <a:bodyPr/>
          <a:lstStyle/>
          <a:p>
            <a:endParaRPr lang="en-GB" dirty="0"/>
          </a:p>
        </p:txBody>
      </p:sp>
      <p:sp>
        <p:nvSpPr>
          <p:cNvPr id="4" name="Oval 3">
            <a:extLst>
              <a:ext uri="{FF2B5EF4-FFF2-40B4-BE49-F238E27FC236}">
                <a16:creationId xmlns:a16="http://schemas.microsoft.com/office/drawing/2014/main" id="{1D8F2CEE-7C3D-C66B-7F8E-EC1A4DB20E30}"/>
              </a:ext>
              <a:ext uri="{C183D7F6-B498-43B3-948B-1728B52AA6E4}">
                <adec:decorative xmlns:adec="http://schemas.microsoft.com/office/drawing/2017/decorative" val="1"/>
              </a:ext>
            </a:extLst>
          </p:cNvPr>
          <p:cNvSpPr/>
          <p:nvPr/>
        </p:nvSpPr>
        <p:spPr>
          <a:xfrm rot="20797553">
            <a:off x="6301456" y="96115"/>
            <a:ext cx="3243233" cy="157682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D9C48D79-9015-A03B-DA8A-44645BD1CB84}"/>
              </a:ext>
              <a:ext uri="{C183D7F6-B498-43B3-948B-1728B52AA6E4}">
                <adec:decorative xmlns:adec="http://schemas.microsoft.com/office/drawing/2017/decorative" val="1"/>
              </a:ext>
            </a:extLst>
          </p:cNvPr>
          <p:cNvSpPr/>
          <p:nvPr/>
        </p:nvSpPr>
        <p:spPr>
          <a:xfrm>
            <a:off x="9294705" y="1411704"/>
            <a:ext cx="1057580" cy="1310397"/>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730A171B-BBBA-9EA8-3AAE-543D8F9E1574}"/>
              </a:ext>
              <a:ext uri="{C183D7F6-B498-43B3-948B-1728B52AA6E4}">
                <adec:decorative xmlns:adec="http://schemas.microsoft.com/office/drawing/2017/decorative" val="1"/>
              </a:ext>
            </a:extLst>
          </p:cNvPr>
          <p:cNvSpPr/>
          <p:nvPr/>
        </p:nvSpPr>
        <p:spPr>
          <a:xfrm>
            <a:off x="7897144" y="1637244"/>
            <a:ext cx="1057580" cy="773174"/>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7B10540B-DAA4-8A11-45BB-67EF83406CBF}"/>
              </a:ext>
              <a:ext uri="{C183D7F6-B498-43B3-948B-1728B52AA6E4}">
                <adec:decorative xmlns:adec="http://schemas.microsoft.com/office/drawing/2017/decorative" val="1"/>
              </a:ext>
            </a:extLst>
          </p:cNvPr>
          <p:cNvSpPr/>
          <p:nvPr/>
        </p:nvSpPr>
        <p:spPr>
          <a:xfrm>
            <a:off x="10380158" y="2213668"/>
            <a:ext cx="533944" cy="521845"/>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5B92276D-CA8E-665C-8944-A3B621F1BBCF}"/>
              </a:ext>
              <a:ext uri="{C183D7F6-B498-43B3-948B-1728B52AA6E4}">
                <adec:decorative xmlns:adec="http://schemas.microsoft.com/office/drawing/2017/decorative" val="1"/>
              </a:ext>
            </a:extLst>
          </p:cNvPr>
          <p:cNvSpPr/>
          <p:nvPr/>
        </p:nvSpPr>
        <p:spPr>
          <a:xfrm rot="2958117">
            <a:off x="7308990" y="3561472"/>
            <a:ext cx="1038104" cy="877027"/>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6461A007-9A84-7AA5-8A88-B9DBFD265D4F}"/>
              </a:ext>
              <a:ext uri="{C183D7F6-B498-43B3-948B-1728B52AA6E4}">
                <adec:decorative xmlns:adec="http://schemas.microsoft.com/office/drawing/2017/decorative" val="1"/>
              </a:ext>
            </a:extLst>
          </p:cNvPr>
          <p:cNvSpPr/>
          <p:nvPr/>
        </p:nvSpPr>
        <p:spPr>
          <a:xfrm rot="1589723">
            <a:off x="8080602" y="3243521"/>
            <a:ext cx="963413" cy="716345"/>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889A00F3-D995-7631-713D-409B578F2792}"/>
              </a:ext>
              <a:ext uri="{C183D7F6-B498-43B3-948B-1728B52AA6E4}">
                <adec:decorative xmlns:adec="http://schemas.microsoft.com/office/drawing/2017/decorative" val="1"/>
              </a:ext>
            </a:extLst>
          </p:cNvPr>
          <p:cNvSpPr/>
          <p:nvPr/>
        </p:nvSpPr>
        <p:spPr>
          <a:xfrm rot="1044324">
            <a:off x="7528143" y="2438636"/>
            <a:ext cx="1616843" cy="736261"/>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57E7990D-EEED-092C-C45B-A8A580952A03}"/>
              </a:ext>
              <a:ext uri="{C183D7F6-B498-43B3-948B-1728B52AA6E4}">
                <adec:decorative xmlns:adec="http://schemas.microsoft.com/office/drawing/2017/decorative" val="1"/>
              </a:ext>
            </a:extLst>
          </p:cNvPr>
          <p:cNvSpPr/>
          <p:nvPr/>
        </p:nvSpPr>
        <p:spPr>
          <a:xfrm rot="2958117">
            <a:off x="6246269" y="3859920"/>
            <a:ext cx="1353771" cy="772781"/>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8EB0D7B1-419D-21FD-6281-2259EEE4EEC3}"/>
              </a:ext>
              <a:ext uri="{C183D7F6-B498-43B3-948B-1728B52AA6E4}">
                <adec:decorative xmlns:adec="http://schemas.microsoft.com/office/drawing/2017/decorative" val="1"/>
              </a:ext>
            </a:extLst>
          </p:cNvPr>
          <p:cNvSpPr/>
          <p:nvPr/>
        </p:nvSpPr>
        <p:spPr>
          <a:xfrm rot="694244">
            <a:off x="10344751" y="927758"/>
            <a:ext cx="1544488" cy="1359261"/>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5">
            <a:extLst>
              <a:ext uri="{FF2B5EF4-FFF2-40B4-BE49-F238E27FC236}">
                <a16:creationId xmlns:a16="http://schemas.microsoft.com/office/drawing/2014/main" id="{D709016B-0861-2D59-D0B5-0944CFAD8060}"/>
              </a:ext>
            </a:extLst>
          </p:cNvPr>
          <p:cNvSpPr txBox="1">
            <a:spLocks/>
          </p:cNvSpPr>
          <p:nvPr/>
        </p:nvSpPr>
        <p:spPr>
          <a:xfrm>
            <a:off x="8163190" y="6387104"/>
            <a:ext cx="2711923" cy="22652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bg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Fenton, July 1937 </a:t>
            </a:r>
          </a:p>
        </p:txBody>
      </p:sp>
    </p:spTree>
    <p:extLst>
      <p:ext uri="{BB962C8B-B14F-4D97-AF65-F5344CB8AC3E}">
        <p14:creationId xmlns:p14="http://schemas.microsoft.com/office/powerpoint/2010/main" val="329835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 calcmode="lin" valueType="num">
                                      <p:cBhvr additive="base">
                                        <p:cTn id="7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9" end="9"/>
                                            </p:txEl>
                                          </p:spTgt>
                                        </p:tgtEl>
                                        <p:attrNameLst>
                                          <p:attrName>style.visibility</p:attrName>
                                        </p:attrNameLst>
                                      </p:cBhvr>
                                      <p:to>
                                        <p:strVal val="visible"/>
                                      </p:to>
                                    </p:set>
                                    <p:anim calcmode="lin" valueType="num">
                                      <p:cBhvr additive="base">
                                        <p:cTn id="8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
                                            <p:txEl>
                                              <p:pRg st="10" end="10"/>
                                            </p:txEl>
                                          </p:spTgt>
                                        </p:tgtEl>
                                        <p:attrNameLst>
                                          <p:attrName>style.visibility</p:attrName>
                                        </p:attrNameLst>
                                      </p:cBhvr>
                                      <p:to>
                                        <p:strVal val="visible"/>
                                      </p:to>
                                    </p:set>
                                    <p:anim calcmode="lin" valueType="num">
                                      <p:cBhvr additive="base">
                                        <p:cTn id="9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3">
                                            <p:txEl>
                                              <p:pRg st="11" end="11"/>
                                            </p:txEl>
                                          </p:spTgt>
                                        </p:tgtEl>
                                        <p:attrNameLst>
                                          <p:attrName>style.visibility</p:attrName>
                                        </p:attrNameLst>
                                      </p:cBhvr>
                                      <p:to>
                                        <p:strVal val="visible"/>
                                      </p:to>
                                    </p:set>
                                    <p:anim calcmode="lin" valueType="num">
                                      <p:cBhvr additive="base">
                                        <p:cTn id="10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500" fill="hold"/>
                                        <p:tgtEl>
                                          <p:spTgt spid="15"/>
                                        </p:tgtEl>
                                        <p:attrNameLst>
                                          <p:attrName>ppt_x</p:attrName>
                                        </p:attrNameLst>
                                      </p:cBhvr>
                                      <p:tavLst>
                                        <p:tav tm="0">
                                          <p:val>
                                            <p:strVal val="#ppt_x"/>
                                          </p:val>
                                        </p:tav>
                                        <p:tav tm="100000">
                                          <p:val>
                                            <p:strVal val="#ppt_x"/>
                                          </p:val>
                                        </p:tav>
                                      </p:tavLst>
                                    </p:anim>
                                    <p:anim calcmode="lin" valueType="num">
                                      <p:cBhvr additive="base">
                                        <p:cTn id="11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5" grpId="0" uiExpand="1" animBg="1"/>
      <p:bldP spid="9" grpId="0" uiExpand="1" animBg="1"/>
      <p:bldP spid="11" grpId="0" uiExpand="1" animBg="1"/>
      <p:bldP spid="12" grpId="0" uiExpand="1" animBg="1"/>
      <p:bldP spid="13" grpId="0" uiExpand="1" animBg="1"/>
      <p:bldP spid="14" grpId="0" uiExpand="1" animBg="1"/>
      <p:bldP spid="15" grpId="0" animBg="1"/>
      <p:bldP spid="17"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E210-4C68-0B93-FC88-80AE3F88D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3D9CD-EFF6-485C-FACC-BB7EB0E44115}"/>
              </a:ext>
            </a:extLst>
          </p:cNvPr>
          <p:cNvSpPr>
            <a:spLocks noGrp="1"/>
          </p:cNvSpPr>
          <p:nvPr>
            <p:ph type="title"/>
          </p:nvPr>
        </p:nvSpPr>
        <p:spPr/>
        <p:txBody>
          <a:bodyPr>
            <a:noAutofit/>
          </a:bodyPr>
          <a:lstStyle/>
          <a:p>
            <a:r>
              <a:rPr lang="en-GB" dirty="0"/>
              <a:t>Selecting a vertical photo on using the orange grids</a:t>
            </a:r>
          </a:p>
        </p:txBody>
      </p:sp>
      <p:sp>
        <p:nvSpPr>
          <p:cNvPr id="14" name="Content Placeholder 13">
            <a:extLst>
              <a:ext uri="{FF2B5EF4-FFF2-40B4-BE49-F238E27FC236}">
                <a16:creationId xmlns:a16="http://schemas.microsoft.com/office/drawing/2014/main" id="{A4ED15FB-B3FC-198A-D136-5B8BB19FC132}"/>
              </a:ext>
            </a:extLst>
          </p:cNvPr>
          <p:cNvSpPr>
            <a:spLocks noGrp="1"/>
          </p:cNvSpPr>
          <p:nvPr>
            <p:ph idx="1"/>
          </p:nvPr>
        </p:nvSpPr>
        <p:spPr/>
        <p:txBody>
          <a:bodyPr/>
          <a:lstStyle/>
          <a:p>
            <a:r>
              <a:rPr lang="en-GB" sz="2400" dirty="0"/>
              <a:t>We can also look at a vertical photo </a:t>
            </a:r>
          </a:p>
          <a:p>
            <a:r>
              <a:rPr lang="en-GB" sz="2400" dirty="0"/>
              <a:t>We can click anywhere on the orange grid to get a thumbnail of the aerial photo</a:t>
            </a:r>
          </a:p>
          <a:p>
            <a:endParaRPr lang="en-GB" sz="2400" dirty="0"/>
          </a:p>
          <a:p>
            <a:endParaRPr lang="en-GB" dirty="0"/>
          </a:p>
        </p:txBody>
      </p:sp>
      <p:pic>
        <p:nvPicPr>
          <p:cNvPr id="16" name="Picture Placeholder 15" descr="a map of a town with a blue circle and an arow pointing to the circle">
            <a:extLst>
              <a:ext uri="{FF2B5EF4-FFF2-40B4-BE49-F238E27FC236}">
                <a16:creationId xmlns:a16="http://schemas.microsoft.com/office/drawing/2014/main" id="{695CBAF3-38EF-8DB9-BFDF-03C63404FDB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927" b="-19927"/>
          <a:stretch>
            <a:fillRect/>
          </a:stretch>
        </p:blipFill>
        <p:spPr/>
      </p:pic>
      <p:pic>
        <p:nvPicPr>
          <p:cNvPr id="4" name="Arrow" descr="an Arrow">
            <a:extLst>
              <a:ext uri="{FF2B5EF4-FFF2-40B4-BE49-F238E27FC236}">
                <a16:creationId xmlns:a16="http://schemas.microsoft.com/office/drawing/2014/main" id="{4A10057A-0FB3-A469-97BB-F2316EDDD15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2394" flipV="1">
            <a:off x="4319251" y="3144585"/>
            <a:ext cx="3164237" cy="338040"/>
          </a:xfrm>
          <a:prstGeom prst="rect">
            <a:avLst/>
          </a:prstGeom>
        </p:spPr>
      </p:pic>
      <p:sp>
        <p:nvSpPr>
          <p:cNvPr id="17" name="Oval 16">
            <a:extLst>
              <a:ext uri="{FF2B5EF4-FFF2-40B4-BE49-F238E27FC236}">
                <a16:creationId xmlns:a16="http://schemas.microsoft.com/office/drawing/2014/main" id="{6588A23E-248D-6ECE-C442-9C0DF5D33E27}"/>
              </a:ext>
              <a:ext uri="{C183D7F6-B498-43B3-948B-1728B52AA6E4}">
                <adec:decorative xmlns:adec="http://schemas.microsoft.com/office/drawing/2017/decorative" val="1"/>
              </a:ext>
            </a:extLst>
          </p:cNvPr>
          <p:cNvSpPr/>
          <p:nvPr/>
        </p:nvSpPr>
        <p:spPr>
          <a:xfrm>
            <a:off x="7393994" y="2042822"/>
            <a:ext cx="2717415" cy="2396656"/>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92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EAB6-3E03-74CE-D0C7-6885B7166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E3C30-989B-7839-EF17-9935983071C8}"/>
              </a:ext>
            </a:extLst>
          </p:cNvPr>
          <p:cNvSpPr>
            <a:spLocks noGrp="1"/>
          </p:cNvSpPr>
          <p:nvPr>
            <p:ph type="title"/>
          </p:nvPr>
        </p:nvSpPr>
        <p:spPr/>
        <p:txBody>
          <a:bodyPr>
            <a:noAutofit/>
          </a:bodyPr>
          <a:lstStyle/>
          <a:p>
            <a:r>
              <a:rPr lang="en-GB" dirty="0"/>
              <a:t>Selecting a vertical photo on the map</a:t>
            </a:r>
          </a:p>
        </p:txBody>
      </p:sp>
      <p:sp>
        <p:nvSpPr>
          <p:cNvPr id="14" name="Content Placeholder 13">
            <a:extLst>
              <a:ext uri="{FF2B5EF4-FFF2-40B4-BE49-F238E27FC236}">
                <a16:creationId xmlns:a16="http://schemas.microsoft.com/office/drawing/2014/main" id="{F229018C-1B7B-9012-0B22-1229B60A5BA7}"/>
              </a:ext>
            </a:extLst>
          </p:cNvPr>
          <p:cNvSpPr>
            <a:spLocks noGrp="1"/>
          </p:cNvSpPr>
          <p:nvPr>
            <p:ph idx="1"/>
          </p:nvPr>
        </p:nvSpPr>
        <p:spPr/>
        <p:txBody>
          <a:bodyPr/>
          <a:lstStyle/>
          <a:p>
            <a:r>
              <a:rPr lang="en-GB" sz="2400" dirty="0"/>
              <a:t>When the thumbnail appears we can click on it to open the full photo </a:t>
            </a:r>
          </a:p>
          <a:p>
            <a:endParaRPr lang="en-GB" sz="2400" dirty="0"/>
          </a:p>
          <a:p>
            <a:endParaRPr lang="en-GB" dirty="0"/>
          </a:p>
        </p:txBody>
      </p:sp>
      <p:pic>
        <p:nvPicPr>
          <p:cNvPr id="7" name="Picture Placeholder 6" descr="a street map with a thumbnail photo of an aerial black and white photo which has a circle around it ">
            <a:extLst>
              <a:ext uri="{FF2B5EF4-FFF2-40B4-BE49-F238E27FC236}">
                <a16:creationId xmlns:a16="http://schemas.microsoft.com/office/drawing/2014/main" id="{50D45EEC-6A44-DE13-FCFE-8A5479F76A5A}"/>
              </a:ext>
            </a:extLst>
          </p:cNvPr>
          <p:cNvPicPr>
            <a:picLocks noGrp="1" noChangeAspect="1"/>
          </p:cNvPicPr>
          <p:nvPr>
            <p:ph type="pic" sz="quarter" idx="10"/>
          </p:nvPr>
        </p:nvPicPr>
        <p:blipFill rotWithShape="1">
          <a:blip r:embed="rId3"/>
          <a:srcRect t="-27594" b="-27594"/>
          <a:stretch>
            <a:fillRect/>
          </a:stretch>
        </p:blipFill>
        <p:spPr/>
      </p:pic>
      <p:sp>
        <p:nvSpPr>
          <p:cNvPr id="17" name="Oval 16" descr="a blue cirle">
            <a:extLst>
              <a:ext uri="{FF2B5EF4-FFF2-40B4-BE49-F238E27FC236}">
                <a16:creationId xmlns:a16="http://schemas.microsoft.com/office/drawing/2014/main" id="{86AE2152-1C31-6A59-E08B-79F081FD5D1D}"/>
              </a:ext>
              <a:ext uri="{C183D7F6-B498-43B3-948B-1728B52AA6E4}">
                <adec:decorative xmlns:adec="http://schemas.microsoft.com/office/drawing/2017/decorative" val="0"/>
              </a:ext>
            </a:extLst>
          </p:cNvPr>
          <p:cNvSpPr/>
          <p:nvPr/>
        </p:nvSpPr>
        <p:spPr>
          <a:xfrm>
            <a:off x="7192337" y="1829914"/>
            <a:ext cx="3528672" cy="4279337"/>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39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68DE-B6DD-A5F9-C977-64EA67E8B430}"/>
              </a:ext>
            </a:extLst>
          </p:cNvPr>
          <p:cNvSpPr>
            <a:spLocks noGrp="1"/>
          </p:cNvSpPr>
          <p:nvPr>
            <p:ph type="title"/>
          </p:nvPr>
        </p:nvSpPr>
        <p:spPr/>
        <p:txBody>
          <a:bodyPr/>
          <a:lstStyle/>
          <a:p>
            <a:r>
              <a:rPr lang="en-GB" dirty="0"/>
              <a:t>Studying the vertical photo</a:t>
            </a:r>
          </a:p>
        </p:txBody>
      </p:sp>
      <p:sp>
        <p:nvSpPr>
          <p:cNvPr id="3" name="Content Placeholder 2">
            <a:extLst>
              <a:ext uri="{FF2B5EF4-FFF2-40B4-BE49-F238E27FC236}">
                <a16:creationId xmlns:a16="http://schemas.microsoft.com/office/drawing/2014/main" id="{043CBD3E-E88E-2AE8-5B87-07DDE9A11917}"/>
              </a:ext>
            </a:extLst>
          </p:cNvPr>
          <p:cNvSpPr>
            <a:spLocks noGrp="1"/>
          </p:cNvSpPr>
          <p:nvPr>
            <p:ph idx="1"/>
          </p:nvPr>
        </p:nvSpPr>
        <p:spPr/>
        <p:txBody>
          <a:bodyPr/>
          <a:lstStyle/>
          <a:p>
            <a:r>
              <a:rPr lang="en-GB" dirty="0"/>
              <a:t>This photo shows us a bird’s eye view of a wider geographical area, including the buildings that we have looked at on the oblique photo from July 1937</a:t>
            </a:r>
          </a:p>
          <a:p>
            <a:r>
              <a:rPr lang="en-GB"/>
              <a:t>Thus, </a:t>
            </a:r>
            <a:r>
              <a:rPr lang="en-GB" dirty="0"/>
              <a:t>we may often get the big picture from the vertical photo and more detail from the oblique photo</a:t>
            </a:r>
          </a:p>
          <a:p>
            <a:endParaRPr lang="en-GB" dirty="0"/>
          </a:p>
        </p:txBody>
      </p:sp>
      <p:pic>
        <p:nvPicPr>
          <p:cNvPr id="8" name="Picture Placeholder 7" descr="a black and white vertical aerial photo of a twon&#10;">
            <a:extLst>
              <a:ext uri="{FF2B5EF4-FFF2-40B4-BE49-F238E27FC236}">
                <a16:creationId xmlns:a16="http://schemas.microsoft.com/office/drawing/2014/main" id="{18156A0A-C49B-6380-A8D3-1DA89431FD14}"/>
              </a:ext>
            </a:extLst>
          </p:cNvPr>
          <p:cNvPicPr>
            <a:picLocks noGrp="1" noChangeAspect="1"/>
          </p:cNvPicPr>
          <p:nvPr>
            <p:ph type="pic" sz="quarter" idx="10"/>
          </p:nvPr>
        </p:nvPicPr>
        <p:blipFill rotWithShape="1">
          <a:blip r:embed="rId3"/>
          <a:srcRect l="-7274" r="-7274" b="1909"/>
          <a:stretch>
            <a:fillRect/>
          </a:stretch>
        </p:blipFill>
        <p:spPr>
          <a:xfrm>
            <a:off x="6096000" y="0"/>
            <a:ext cx="6096000" cy="6858000"/>
          </a:xfrm>
        </p:spPr>
      </p:pic>
      <p:sp>
        <p:nvSpPr>
          <p:cNvPr id="6" name="Text Placeholder 5">
            <a:extLst>
              <a:ext uri="{FF2B5EF4-FFF2-40B4-BE49-F238E27FC236}">
                <a16:creationId xmlns:a16="http://schemas.microsoft.com/office/drawing/2014/main" id="{5651EAB0-7270-4BEB-1CA9-5773FAA9F041}"/>
              </a:ext>
            </a:extLst>
          </p:cNvPr>
          <p:cNvSpPr>
            <a:spLocks noGrp="1"/>
          </p:cNvSpPr>
          <p:nvPr>
            <p:ph type="body" sz="quarter" idx="23"/>
          </p:nvPr>
        </p:nvSpPr>
        <p:spPr/>
        <p:txBody>
          <a:bodyPr/>
          <a:lstStyle/>
          <a:p>
            <a:r>
              <a:rPr lang="nl-NL" dirty="0">
                <a:solidFill>
                  <a:schemeClr val="bg1"/>
                </a:solidFill>
              </a:rPr>
              <a:t>Fenton, April 1947</a:t>
            </a:r>
            <a:endParaRPr lang="en-GB" dirty="0">
              <a:solidFill>
                <a:schemeClr val="bg1"/>
              </a:solidFill>
            </a:endParaRPr>
          </a:p>
        </p:txBody>
      </p:sp>
      <p:sp>
        <p:nvSpPr>
          <p:cNvPr id="5" name="Picture Placeholder 4">
            <a:extLst>
              <a:ext uri="{FF2B5EF4-FFF2-40B4-BE49-F238E27FC236}">
                <a16:creationId xmlns:a16="http://schemas.microsoft.com/office/drawing/2014/main" id="{CB0E0EF8-16F5-75C5-4098-17EE20CF7CC8}"/>
              </a:ext>
            </a:extLst>
          </p:cNvPr>
          <p:cNvSpPr>
            <a:spLocks noGrp="1"/>
          </p:cNvSpPr>
          <p:nvPr>
            <p:ph type="pic" sz="quarter" idx="24"/>
          </p:nvPr>
        </p:nvSpPr>
        <p:spPr>
          <a:xfrm>
            <a:off x="7950917" y="6147658"/>
            <a:ext cx="3077418" cy="579437"/>
          </a:xfrm>
        </p:spPr>
        <p:txBody>
          <a:bodyPr/>
          <a:lstStyle/>
          <a:p>
            <a:endParaRPr lang="en-GB" dirty="0"/>
          </a:p>
        </p:txBody>
      </p:sp>
      <p:sp>
        <p:nvSpPr>
          <p:cNvPr id="7" name="TextBox 6">
            <a:extLst>
              <a:ext uri="{FF2B5EF4-FFF2-40B4-BE49-F238E27FC236}">
                <a16:creationId xmlns:a16="http://schemas.microsoft.com/office/drawing/2014/main" id="{1FF54F53-CCFC-A94C-22FF-377A8B6D7568}"/>
              </a:ext>
            </a:extLst>
          </p:cNvPr>
          <p:cNvSpPr txBox="1"/>
          <p:nvPr/>
        </p:nvSpPr>
        <p:spPr>
          <a:xfrm>
            <a:off x="8490014" y="6283487"/>
            <a:ext cx="2235146" cy="307777"/>
          </a:xfrm>
          <a:prstGeom prst="rect">
            <a:avLst/>
          </a:prstGeom>
          <a:noFill/>
        </p:spPr>
        <p:txBody>
          <a:bodyPr wrap="square">
            <a:spAutoFit/>
          </a:bodyPr>
          <a:lstStyle/>
          <a:p>
            <a:r>
              <a:rPr lang="en-GB" sz="1400" b="1" dirty="0">
                <a:solidFill>
                  <a:schemeClr val="bg1"/>
                </a:solidFill>
              </a:rPr>
              <a:t>Fenton, April 1947 </a:t>
            </a:r>
          </a:p>
        </p:txBody>
      </p:sp>
    </p:spTree>
    <p:extLst>
      <p:ext uri="{BB962C8B-B14F-4D97-AF65-F5344CB8AC3E}">
        <p14:creationId xmlns:p14="http://schemas.microsoft.com/office/powerpoint/2010/main" val="258107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37101-101D-E549-9D76-1F80450D6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7E11C-E9EF-55A6-3870-AE1B38B742D5}"/>
              </a:ext>
            </a:extLst>
          </p:cNvPr>
          <p:cNvSpPr>
            <a:spLocks noGrp="1"/>
          </p:cNvSpPr>
          <p:nvPr>
            <p:ph type="title"/>
          </p:nvPr>
        </p:nvSpPr>
        <p:spPr/>
        <p:txBody>
          <a:bodyPr>
            <a:noAutofit/>
          </a:bodyPr>
          <a:lstStyle/>
          <a:p>
            <a:r>
              <a:rPr lang="en-GB" dirty="0"/>
              <a:t>How to use different layers in Aerial Photo Explorer</a:t>
            </a:r>
          </a:p>
        </p:txBody>
      </p:sp>
      <p:sp>
        <p:nvSpPr>
          <p:cNvPr id="6" name="Content Placeholder 2">
            <a:extLst>
              <a:ext uri="{FF2B5EF4-FFF2-40B4-BE49-F238E27FC236}">
                <a16:creationId xmlns:a16="http://schemas.microsoft.com/office/drawing/2014/main" id="{EFBF5CF0-C353-8A4D-4DF0-CE6472FA340B}"/>
              </a:ext>
            </a:extLst>
          </p:cNvPr>
          <p:cNvSpPr>
            <a:spLocks noGrp="1"/>
          </p:cNvSpPr>
          <p:nvPr>
            <p:ph idx="1"/>
          </p:nvPr>
        </p:nvSpPr>
        <p:spPr>
          <a:xfrm>
            <a:off x="354710" y="1411288"/>
            <a:ext cx="5352353" cy="5306818"/>
          </a:xfrm>
        </p:spPr>
        <p:txBody>
          <a:bodyPr lIns="0" tIns="45720" rIns="90000" bIns="45720" anchor="t"/>
          <a:lstStyle/>
          <a:p>
            <a:r>
              <a:rPr lang="en-GB" sz="2400" dirty="0"/>
              <a:t>This guide will:</a:t>
            </a:r>
          </a:p>
          <a:p>
            <a:pPr marL="457200" indent="-457200">
              <a:buFont typeface="Arial" panose="020B0604020202020204" pitchFamily="34" charset="0"/>
              <a:buChar char="•"/>
            </a:pPr>
            <a:r>
              <a:rPr lang="en-GB" sz="2400" dirty="0"/>
              <a:t>Help you to understand how to use different layers to enhance your experience of Aerial Photo Explorer</a:t>
            </a:r>
            <a:endParaRPr lang="en-GB" sz="2400" dirty="0">
              <a:cs typeface="Arial" panose="020B0604020202020204"/>
            </a:endParaRPr>
          </a:p>
          <a:p>
            <a:pPr marL="457200" indent="-457200">
              <a:buFont typeface="Arial" panose="020B0604020202020204" pitchFamily="34" charset="0"/>
              <a:buChar char="•"/>
            </a:pPr>
            <a:r>
              <a:rPr lang="en-GB" sz="2400" dirty="0"/>
              <a:t>Help you to select the most appropriate base map to help you find photos of your target area</a:t>
            </a:r>
            <a:endParaRPr lang="en-GB" sz="2400" dirty="0">
              <a:cs typeface="Arial" panose="020B0604020202020204"/>
            </a:endParaRPr>
          </a:p>
          <a:p>
            <a:pPr marL="457200" indent="-457200">
              <a:buFont typeface="Arial" panose="020B0604020202020204" pitchFamily="34" charset="0"/>
              <a:buChar char="•"/>
            </a:pPr>
            <a:r>
              <a:rPr lang="en-GB" sz="2400" dirty="0"/>
              <a:t>Help you to find photos of specific locations, that are in built-up areas, more confidently</a:t>
            </a:r>
            <a:endParaRPr lang="en-GB" sz="2400" dirty="0">
              <a:cs typeface="Arial" panose="020B0604020202020204"/>
            </a:endParaRPr>
          </a:p>
          <a:p>
            <a:endParaRPr lang="en-GB" sz="1800" dirty="0">
              <a:cs typeface="Arial" panose="020B0604020202020204"/>
            </a:endParaRPr>
          </a:p>
          <a:p>
            <a:r>
              <a:rPr lang="en-GB" sz="1200" dirty="0">
                <a:cs typeface="Arial" panose="020B0604020202020204"/>
              </a:rPr>
              <a:t>You can find more guides in our '</a:t>
            </a:r>
            <a:r>
              <a:rPr lang="en-GB" sz="1200" dirty="0">
                <a:cs typeface="Arial" panose="020B0604020202020204"/>
                <a:hlinkClick r:id="rId4"/>
              </a:rPr>
              <a:t>How To Use Aerial Photo Explorer</a:t>
            </a:r>
            <a:r>
              <a:rPr lang="en-GB" sz="1200" dirty="0">
                <a:cs typeface="Arial" panose="020B0604020202020204"/>
              </a:rPr>
              <a:t>' section</a:t>
            </a:r>
          </a:p>
        </p:txBody>
      </p:sp>
      <p:pic>
        <p:nvPicPr>
          <p:cNvPr id="12" name="Picture Placeholder 11" descr="a screen shot of Historic England’s Aerial Photo Explorer map with the symbols and key for the different layers&#10;">
            <a:extLst>
              <a:ext uri="{FF2B5EF4-FFF2-40B4-BE49-F238E27FC236}">
                <a16:creationId xmlns:a16="http://schemas.microsoft.com/office/drawing/2014/main" id="{3A36CD51-6DF8-2DD9-1C78-8CDC81280013}"/>
              </a:ext>
            </a:extLst>
          </p:cNvPr>
          <p:cNvPicPr>
            <a:picLocks noGrp="1" noChangeAspect="1"/>
          </p:cNvPicPr>
          <p:nvPr>
            <p:ph type="pic" sz="quarter" idx="10"/>
          </p:nvPr>
        </p:nvPicPr>
        <p:blipFill>
          <a:blip r:embed="rId5"/>
          <a:srcRect l="15135" r="15135"/>
          <a:stretch>
            <a:fillRect/>
          </a:stretch>
        </p:blipFill>
        <p:spPr>
          <a:xfrm>
            <a:off x="6096000" y="0"/>
            <a:ext cx="6096000" cy="6858000"/>
          </a:xfrm>
        </p:spPr>
      </p:pic>
    </p:spTree>
    <p:custDataLst>
      <p:tags r:id="rId1"/>
    </p:custDataLst>
    <p:extLst>
      <p:ext uri="{BB962C8B-B14F-4D97-AF65-F5344CB8AC3E}">
        <p14:creationId xmlns:p14="http://schemas.microsoft.com/office/powerpoint/2010/main" val="366662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7995-FCDA-7F9C-9835-321962E760BE}"/>
              </a:ext>
            </a:extLst>
          </p:cNvPr>
          <p:cNvSpPr>
            <a:spLocks noGrp="1"/>
          </p:cNvSpPr>
          <p:nvPr>
            <p:ph type="title"/>
          </p:nvPr>
        </p:nvSpPr>
        <p:spPr/>
        <p:txBody>
          <a:bodyPr>
            <a:noAutofit/>
          </a:bodyPr>
          <a:lstStyle/>
          <a:p>
            <a:r>
              <a:rPr lang="en-GB" dirty="0"/>
              <a:t>To find the Aerial Photo Explorer website</a:t>
            </a:r>
          </a:p>
        </p:txBody>
      </p:sp>
      <p:sp>
        <p:nvSpPr>
          <p:cNvPr id="29" name="Content Placeholder 2">
            <a:extLst>
              <a:ext uri="{FF2B5EF4-FFF2-40B4-BE49-F238E27FC236}">
                <a16:creationId xmlns:a16="http://schemas.microsoft.com/office/drawing/2014/main" id="{2F2AFC28-902E-A858-B69C-CB51ABCD3F0F}"/>
              </a:ext>
            </a:extLst>
          </p:cNvPr>
          <p:cNvSpPr>
            <a:spLocks noGrp="1"/>
          </p:cNvSpPr>
          <p:nvPr>
            <p:ph idx="1"/>
          </p:nvPr>
        </p:nvSpPr>
        <p:spPr>
          <a:xfrm>
            <a:off x="382588" y="1411289"/>
            <a:ext cx="5324475" cy="4544096"/>
          </a:xfrm>
        </p:spPr>
        <p:txBody>
          <a:bodyPr/>
          <a:lstStyle/>
          <a:p>
            <a:r>
              <a:rPr lang="en-GB" sz="2400" dirty="0"/>
              <a:t>To start: </a:t>
            </a:r>
          </a:p>
          <a:p>
            <a:endParaRPr lang="en-GB" sz="2400" dirty="0"/>
          </a:p>
          <a:p>
            <a:r>
              <a:rPr lang="en-GB" sz="2400" dirty="0"/>
              <a:t>In your browser search for: </a:t>
            </a:r>
            <a:r>
              <a:rPr lang="en-GB" sz="2400" dirty="0">
                <a:hlinkClick r:id="rId4"/>
              </a:rPr>
              <a:t>https://historicengland.org.uk/images-books/archive/collections/aerial-photos/</a:t>
            </a:r>
            <a:endParaRPr lang="en-GB" sz="2400" dirty="0"/>
          </a:p>
          <a:p>
            <a:endParaRPr lang="en-GB" sz="2400" dirty="0"/>
          </a:p>
          <a:p>
            <a:r>
              <a:rPr lang="en-GB" sz="2400" dirty="0"/>
              <a:t>You will see the main Historic England website banner.</a:t>
            </a:r>
          </a:p>
          <a:p>
            <a:pPr marL="457200" indent="-457200">
              <a:buFont typeface="Arial" panose="020B0604020202020204" pitchFamily="34" charset="0"/>
              <a:buChar char="•"/>
            </a:pPr>
            <a:endParaRPr lang="en-GB" sz="2400" dirty="0"/>
          </a:p>
          <a:p>
            <a:endParaRPr lang="en-GB" sz="2400" dirty="0"/>
          </a:p>
          <a:p>
            <a:endParaRPr lang="en-GB" dirty="0"/>
          </a:p>
        </p:txBody>
      </p:sp>
      <p:sp>
        <p:nvSpPr>
          <p:cNvPr id="5" name="Picture Placeholder 4">
            <a:extLst>
              <a:ext uri="{FF2B5EF4-FFF2-40B4-BE49-F238E27FC236}">
                <a16:creationId xmlns:a16="http://schemas.microsoft.com/office/drawing/2014/main" id="{2BD09F64-9E1A-4E16-615B-A416B68050B1}"/>
              </a:ext>
            </a:extLst>
          </p:cNvPr>
          <p:cNvSpPr>
            <a:spLocks noGrp="1"/>
          </p:cNvSpPr>
          <p:nvPr>
            <p:ph type="pic" sz="quarter" idx="24"/>
          </p:nvPr>
        </p:nvSpPr>
        <p:spPr>
          <a:xfrm>
            <a:off x="6289222" y="6221150"/>
            <a:ext cx="5782676" cy="521846"/>
          </a:xfrm>
        </p:spPr>
        <p:txBody>
          <a:bodyPr/>
          <a:lstStyle/>
          <a:p>
            <a:endParaRPr lang="en-GB" dirty="0"/>
          </a:p>
        </p:txBody>
      </p:sp>
      <p:sp>
        <p:nvSpPr>
          <p:cNvPr id="31" name="TextBox 30">
            <a:extLst>
              <a:ext uri="{FF2B5EF4-FFF2-40B4-BE49-F238E27FC236}">
                <a16:creationId xmlns:a16="http://schemas.microsoft.com/office/drawing/2014/main" id="{22E1BD53-126A-D8AD-4A1E-6567A90D0C30}"/>
              </a:ext>
            </a:extLst>
          </p:cNvPr>
          <p:cNvSpPr txBox="1"/>
          <p:nvPr/>
        </p:nvSpPr>
        <p:spPr>
          <a:xfrm>
            <a:off x="6096000" y="6328185"/>
            <a:ext cx="586248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https://historicengland.org.uk/images-books/archive/collections/aerial-photos</a:t>
            </a: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8" name="Picture Placeholder 27" descr="A screenshot of the Historic England Aerial Photo Explorer website home page">
            <a:extLst>
              <a:ext uri="{FF2B5EF4-FFF2-40B4-BE49-F238E27FC236}">
                <a16:creationId xmlns:a16="http://schemas.microsoft.com/office/drawing/2014/main" id="{8567365A-8AF8-AC7B-64B1-EC258EFFCCE6}"/>
              </a:ext>
            </a:extLst>
          </p:cNvPr>
          <p:cNvPicPr>
            <a:picLocks noGrp="1" noChangeAspect="1"/>
          </p:cNvPicPr>
          <p:nvPr>
            <p:ph type="pic" sz="quarter" idx="10"/>
          </p:nvPr>
        </p:nvPicPr>
        <p:blipFill rotWithShape="1">
          <a:blip r:embed="rId5"/>
          <a:srcRect t="-32454" b="-32454"/>
          <a:stretch>
            <a:fillRect/>
          </a:stretch>
        </p:blipFill>
        <p:spPr>
          <a:xfrm>
            <a:off x="5938092" y="0"/>
            <a:ext cx="6096000" cy="6858000"/>
          </a:xfrm>
        </p:spPr>
      </p:pic>
    </p:spTree>
    <p:custDataLst>
      <p:tags r:id="rId1"/>
    </p:custDataLst>
    <p:extLst>
      <p:ext uri="{BB962C8B-B14F-4D97-AF65-F5344CB8AC3E}">
        <p14:creationId xmlns:p14="http://schemas.microsoft.com/office/powerpoint/2010/main" val="29027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 calcmode="lin" valueType="num">
                                      <p:cBhvr additive="base">
                                        <p:cTn id="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xEl>
                                              <p:pRg st="4" end="4"/>
                                            </p:txEl>
                                          </p:spTgt>
                                        </p:tgtEl>
                                        <p:attrNameLst>
                                          <p:attrName>style.visibility</p:attrName>
                                        </p:attrNameLst>
                                      </p:cBhvr>
                                      <p:to>
                                        <p:strVal val="visible"/>
                                      </p:to>
                                    </p:set>
                                    <p:anim calcmode="lin" valueType="num">
                                      <p:cBhvr additive="base">
                                        <p:cTn id="13"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FC1D-A289-B616-0976-3F79E01C2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DCD22-1A2C-0316-C9A8-48A8FBB06011}"/>
              </a:ext>
            </a:extLst>
          </p:cNvPr>
          <p:cNvSpPr>
            <a:spLocks noGrp="1"/>
          </p:cNvSpPr>
          <p:nvPr>
            <p:ph type="title"/>
          </p:nvPr>
        </p:nvSpPr>
        <p:spPr/>
        <p:txBody>
          <a:bodyPr>
            <a:noAutofit/>
          </a:bodyPr>
          <a:lstStyle/>
          <a:p>
            <a:r>
              <a:rPr lang="en-GB" dirty="0"/>
              <a:t>Different coloured symbols in Aerial Photo Explorer</a:t>
            </a:r>
          </a:p>
        </p:txBody>
      </p:sp>
      <p:sp>
        <p:nvSpPr>
          <p:cNvPr id="29" name="Content Placeholder 2">
            <a:extLst>
              <a:ext uri="{FF2B5EF4-FFF2-40B4-BE49-F238E27FC236}">
                <a16:creationId xmlns:a16="http://schemas.microsoft.com/office/drawing/2014/main" id="{1C578816-6573-7FE2-20C6-855318DE9EA9}"/>
              </a:ext>
            </a:extLst>
          </p:cNvPr>
          <p:cNvSpPr>
            <a:spLocks noGrp="1"/>
          </p:cNvSpPr>
          <p:nvPr>
            <p:ph idx="1"/>
          </p:nvPr>
        </p:nvSpPr>
        <p:spPr>
          <a:xfrm>
            <a:off x="274679" y="1315595"/>
            <a:ext cx="5755059" cy="5351018"/>
          </a:xfrm>
        </p:spPr>
        <p:txBody>
          <a:bodyPr lIns="0" tIns="45720" rIns="90000" bIns="45720" anchor="t"/>
          <a:lstStyle/>
          <a:p>
            <a:r>
              <a:rPr lang="en-GB" sz="2400" dirty="0"/>
              <a:t>You will see different symbols on the map. These relate to the different photograph collections that are held in the Historic England Archive.</a:t>
            </a:r>
          </a:p>
          <a:p>
            <a:r>
              <a:rPr lang="en-GB" sz="2400" dirty="0"/>
              <a:t>Click on the two-book 'photo layers' icon to see what the symbols represent.</a:t>
            </a:r>
          </a:p>
          <a:p>
            <a:r>
              <a:rPr lang="en-GB" sz="2400" dirty="0"/>
              <a:t>Many photographs were taken by the </a:t>
            </a:r>
            <a:r>
              <a:rPr lang="en-GB" sz="2400" dirty="0">
                <a:hlinkClick r:id="rId3"/>
              </a:rPr>
              <a:t>Aerofilms company</a:t>
            </a:r>
            <a:r>
              <a:rPr lang="en-GB" sz="2400" dirty="0"/>
              <a:t>. Some collections are photos taken by individual photographers.</a:t>
            </a:r>
            <a:endParaRPr lang="en-GB" sz="2400" dirty="0">
              <a:cs typeface="Arial"/>
            </a:endParaRPr>
          </a:p>
          <a:p>
            <a:r>
              <a:rPr lang="en-GB" sz="2400" dirty="0"/>
              <a:t>The red dots are all photos taken more recently (mostly in the 2000s) by Historic England photographers.</a:t>
            </a:r>
          </a:p>
          <a:p>
            <a:pPr marL="457200" indent="-457200">
              <a:buFont typeface="Arial" panose="020B0604020202020204" pitchFamily="34" charset="0"/>
              <a:buChar char="•"/>
            </a:pPr>
            <a:endParaRPr lang="en-GB" sz="2400" dirty="0"/>
          </a:p>
          <a:p>
            <a:endParaRPr lang="en-GB" sz="2400" dirty="0"/>
          </a:p>
          <a:p>
            <a:endParaRPr lang="en-GB" dirty="0"/>
          </a:p>
        </p:txBody>
      </p:sp>
      <p:pic>
        <p:nvPicPr>
          <p:cNvPr id="14" name="Picture Placeholder 13" descr="a screen shot of Historic England’s Aerial Photo Explorer map with the symbols and key for the different layers, with an arrow pointing to an icon">
            <a:extLst>
              <a:ext uri="{FF2B5EF4-FFF2-40B4-BE49-F238E27FC236}">
                <a16:creationId xmlns:a16="http://schemas.microsoft.com/office/drawing/2014/main" id="{8CBB25BD-EC10-6668-B26D-15EC01D00846}"/>
              </a:ext>
            </a:extLst>
          </p:cNvPr>
          <p:cNvPicPr>
            <a:picLocks noGrp="1" noChangeAspect="1"/>
          </p:cNvPicPr>
          <p:nvPr>
            <p:ph type="pic" sz="quarter" idx="10"/>
          </p:nvPr>
        </p:nvPicPr>
        <p:blipFill rotWithShape="1">
          <a:blip r:embed="rId4"/>
          <a:srcRect t="-21705" b="-21705"/>
          <a:stretch>
            <a:fillRect/>
          </a:stretch>
        </p:blipFill>
        <p:spPr>
          <a:xfrm>
            <a:off x="6096000" y="0"/>
            <a:ext cx="6096000" cy="6858000"/>
          </a:xfrm>
        </p:spPr>
      </p:pic>
      <p:pic>
        <p:nvPicPr>
          <p:cNvPr id="3" name="Arrow" descr="Arrow">
            <a:extLst>
              <a:ext uri="{FF2B5EF4-FFF2-40B4-BE49-F238E27FC236}">
                <a16:creationId xmlns:a16="http://schemas.microsoft.com/office/drawing/2014/main" id="{1E89B3AE-1973-D184-5037-4B8028B859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87136">
            <a:off x="5035534" y="1739685"/>
            <a:ext cx="4834483" cy="603289"/>
          </a:xfrm>
          <a:prstGeom prst="rect">
            <a:avLst/>
          </a:prstGeom>
        </p:spPr>
      </p:pic>
      <p:sp>
        <p:nvSpPr>
          <p:cNvPr id="8" name="Oval 7">
            <a:extLst>
              <a:ext uri="{FF2B5EF4-FFF2-40B4-BE49-F238E27FC236}">
                <a16:creationId xmlns:a16="http://schemas.microsoft.com/office/drawing/2014/main" id="{EDAFD747-389A-44FE-F50F-AB0A5E554243}"/>
              </a:ext>
              <a:ext uri="{C183D7F6-B498-43B3-948B-1728B52AA6E4}">
                <adec:decorative xmlns:adec="http://schemas.microsoft.com/office/drawing/2017/decorative" val="1"/>
              </a:ext>
            </a:extLst>
          </p:cNvPr>
          <p:cNvSpPr/>
          <p:nvPr/>
        </p:nvSpPr>
        <p:spPr>
          <a:xfrm>
            <a:off x="9966203" y="937908"/>
            <a:ext cx="975203" cy="99166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Washi">
            <a:extLst>
              <a:ext uri="{FF2B5EF4-FFF2-40B4-BE49-F238E27FC236}">
                <a16:creationId xmlns:a16="http://schemas.microsoft.com/office/drawing/2014/main" id="{B00BD0B2-DB5F-6885-C37A-687D9992B58E}"/>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549462" y="5920092"/>
            <a:ext cx="6520747" cy="859080"/>
          </a:xfrm>
          <a:prstGeom prst="rect">
            <a:avLst/>
          </a:prstGeom>
        </p:spPr>
      </p:pic>
      <p:sp>
        <p:nvSpPr>
          <p:cNvPr id="13" name="TextBox 12">
            <a:extLst>
              <a:ext uri="{FF2B5EF4-FFF2-40B4-BE49-F238E27FC236}">
                <a16:creationId xmlns:a16="http://schemas.microsoft.com/office/drawing/2014/main" id="{898D8FB2-D04A-E850-7C2B-9DAD1E434616}"/>
              </a:ext>
            </a:extLst>
          </p:cNvPr>
          <p:cNvSpPr txBox="1"/>
          <p:nvPr/>
        </p:nvSpPr>
        <p:spPr>
          <a:xfrm>
            <a:off x="5828691" y="6020282"/>
            <a:ext cx="6630618" cy="646331"/>
          </a:xfrm>
          <a:prstGeom prst="rect">
            <a:avLst/>
          </a:prstGeom>
          <a:noFill/>
        </p:spPr>
        <p:txBody>
          <a:bodyPr wrap="square">
            <a:spAutoFit/>
          </a:bodyPr>
          <a:lstStyle/>
          <a:p>
            <a:r>
              <a:rPr lang="en-GB" dirty="0"/>
              <a:t>All the yellow, blue or green </a:t>
            </a:r>
            <a:r>
              <a:rPr lang="en-GB" b="1" dirty="0"/>
              <a:t>grid </a:t>
            </a:r>
            <a:r>
              <a:rPr lang="en-GB" dirty="0"/>
              <a:t>shapes are </a:t>
            </a:r>
            <a:r>
              <a:rPr lang="en-GB" b="1" dirty="0"/>
              <a:t>vertical</a:t>
            </a:r>
            <a:r>
              <a:rPr lang="en-GB" dirty="0"/>
              <a:t> photos.</a:t>
            </a:r>
          </a:p>
          <a:p>
            <a:r>
              <a:rPr lang="en-GB" dirty="0"/>
              <a:t>All the </a:t>
            </a:r>
            <a:r>
              <a:rPr lang="en-GB" b="1" dirty="0"/>
              <a:t>coloured marker </a:t>
            </a:r>
            <a:r>
              <a:rPr lang="en-GB" dirty="0"/>
              <a:t>shapes denote </a:t>
            </a:r>
            <a:r>
              <a:rPr lang="en-GB" b="1" dirty="0"/>
              <a:t>oblique</a:t>
            </a:r>
            <a:r>
              <a:rPr lang="en-GB" dirty="0"/>
              <a:t> photos</a:t>
            </a:r>
          </a:p>
        </p:txBody>
      </p:sp>
    </p:spTree>
    <p:extLst>
      <p:ext uri="{BB962C8B-B14F-4D97-AF65-F5344CB8AC3E}">
        <p14:creationId xmlns:p14="http://schemas.microsoft.com/office/powerpoint/2010/main" val="352912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 calcmode="lin" valueType="num">
                                      <p:cBhvr additive="base">
                                        <p:cTn id="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 calcmode="lin" valueType="num">
                                      <p:cBhvr additive="base">
                                        <p:cTn id="2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anim calcmode="lin" valueType="num">
                                      <p:cBhvr additive="base">
                                        <p:cTn id="3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975D-C9C6-759D-99C9-F9199A246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9DF6C-6F91-8752-B4BC-063C44905EB0}"/>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GB" dirty="0"/>
              <a:t>De-Selecting layers of vertical or oblique photos</a:t>
            </a:r>
          </a:p>
        </p:txBody>
      </p:sp>
      <p:sp>
        <p:nvSpPr>
          <p:cNvPr id="29" name="Content Placeholder 2">
            <a:extLst>
              <a:ext uri="{FF2B5EF4-FFF2-40B4-BE49-F238E27FC236}">
                <a16:creationId xmlns:a16="http://schemas.microsoft.com/office/drawing/2014/main" id="{D127D093-E06E-0A24-1C89-D84D20FE0601}"/>
              </a:ext>
              <a:ext uri="{C183D7F6-B498-43B3-948B-1728B52AA6E4}">
                <adec:decorative xmlns:adec="http://schemas.microsoft.com/office/drawing/2017/decorative" val="0"/>
              </a:ext>
            </a:extLst>
          </p:cNvPr>
          <p:cNvSpPr>
            <a:spLocks noGrp="1"/>
          </p:cNvSpPr>
          <p:nvPr>
            <p:ph idx="1"/>
          </p:nvPr>
        </p:nvSpPr>
        <p:spPr>
          <a:xfrm>
            <a:off x="382588" y="1411290"/>
            <a:ext cx="5324475" cy="3374846"/>
          </a:xfrm>
        </p:spPr>
        <p:txBody>
          <a:bodyPr lIns="0" tIns="45720" rIns="90000" bIns="45720" anchor="t"/>
          <a:lstStyle/>
          <a:p>
            <a:r>
              <a:rPr lang="en-GB" sz="2400" dirty="0"/>
              <a:t>If you only want to see oblique markers, then </a:t>
            </a:r>
            <a:r>
              <a:rPr lang="en-GB" sz="2400" b="1" dirty="0"/>
              <a:t>uncheck</a:t>
            </a:r>
            <a:r>
              <a:rPr lang="en-GB" sz="2400" dirty="0"/>
              <a:t> the </a:t>
            </a:r>
            <a:r>
              <a:rPr lang="en-GB" sz="2400" b="1" dirty="0"/>
              <a:t>vertical</a:t>
            </a:r>
            <a:r>
              <a:rPr lang="en-GB" sz="2400" dirty="0"/>
              <a:t> aerial photographs box.</a:t>
            </a:r>
          </a:p>
          <a:p>
            <a:r>
              <a:rPr lang="en-GB" sz="2400" dirty="0"/>
              <a:t>This can help when there are a lot of vertical grid markers.  </a:t>
            </a:r>
          </a:p>
          <a:p>
            <a:r>
              <a:rPr lang="en-GB" sz="2400" dirty="0"/>
              <a:t>De-selecting them can make it a bit easier to be precise about identifying a specific location.</a:t>
            </a:r>
            <a:endParaRPr lang="en-GB" sz="2400" dirty="0">
              <a:cs typeface="Arial" panose="020B0604020202020204"/>
            </a:endParaRPr>
          </a:p>
          <a:p>
            <a:endParaRPr lang="en-GB" dirty="0">
              <a:cs typeface="Arial" panose="020B0604020202020204"/>
            </a:endParaRPr>
          </a:p>
        </p:txBody>
      </p:sp>
      <p:grpSp>
        <p:nvGrpSpPr>
          <p:cNvPr id="4" name="Group 3">
            <a:extLst>
              <a:ext uri="{FF2B5EF4-FFF2-40B4-BE49-F238E27FC236}">
                <a16:creationId xmlns:a16="http://schemas.microsoft.com/office/drawing/2014/main" id="{A4A31C88-497A-3E62-0D00-EF9F651A073E}"/>
              </a:ext>
            </a:extLst>
          </p:cNvPr>
          <p:cNvGrpSpPr/>
          <p:nvPr/>
        </p:nvGrpSpPr>
        <p:grpSpPr>
          <a:xfrm>
            <a:off x="110584" y="4854521"/>
            <a:ext cx="5790947" cy="1898444"/>
            <a:chOff x="110584" y="4854521"/>
            <a:chExt cx="5790947" cy="1898444"/>
          </a:xfrm>
        </p:grpSpPr>
        <p:pic>
          <p:nvPicPr>
            <p:cNvPr id="7" name="Washi">
              <a:extLst>
                <a:ext uri="{FF2B5EF4-FFF2-40B4-BE49-F238E27FC236}">
                  <a16:creationId xmlns:a16="http://schemas.microsoft.com/office/drawing/2014/main" id="{054EE32A-80C9-E479-AB77-CA3DFA80586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0584" y="4854521"/>
              <a:ext cx="5790947" cy="1898444"/>
            </a:xfrm>
            <a:prstGeom prst="rect">
              <a:avLst/>
            </a:prstGeom>
          </p:spPr>
        </p:pic>
        <p:sp>
          <p:nvSpPr>
            <p:cNvPr id="5" name="Text Placeholder">
              <a:extLst>
                <a:ext uri="{FF2B5EF4-FFF2-40B4-BE49-F238E27FC236}">
                  <a16:creationId xmlns:a16="http://schemas.microsoft.com/office/drawing/2014/main" id="{1EB5E985-A173-9E06-B9F1-D439CD7E58BE}"/>
                </a:ext>
                <a:ext uri="{C183D7F6-B498-43B3-948B-1728B52AA6E4}">
                  <adec:decorative xmlns:adec="http://schemas.microsoft.com/office/drawing/2017/decorative" val="0"/>
                </a:ext>
              </a:extLst>
            </p:cNvPr>
            <p:cNvSpPr txBox="1">
              <a:spLocks/>
            </p:cNvSpPr>
            <p:nvPr/>
          </p:nvSpPr>
          <p:spPr>
            <a:xfrm>
              <a:off x="460275" y="4932038"/>
              <a:ext cx="5374727" cy="161022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To find out more about oblique and vertical aerial photographs you can view our </a:t>
              </a:r>
              <a:r>
                <a:rPr kumimoji="0" lang="en-GB" sz="2000" b="1" i="1" u="none" strike="noStrike" kern="1200" cap="none" spc="0" normalizeH="0" baseline="0" noProof="0" dirty="0">
                  <a:ln>
                    <a:noFill/>
                  </a:ln>
                  <a:solidFill>
                    <a:srgbClr val="000000"/>
                  </a:solidFill>
                  <a:effectLst/>
                  <a:uLnTx/>
                  <a:uFillTx/>
                  <a:latin typeface="Arial" panose="020B0604020202020204"/>
                  <a:ea typeface="+mn-ea"/>
                  <a:cs typeface="+mn-cs"/>
                  <a:hlinkClick r:id="rId4"/>
                </a:rPr>
                <a:t>'How to explore different types of aerial photograph</a:t>
              </a: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hlinkClick r:id="rId4"/>
                </a:rPr>
                <a:t>s</a:t>
              </a: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 guide. </a:t>
              </a:r>
            </a:p>
          </p:txBody>
        </p:sp>
      </p:grpSp>
      <p:pic>
        <p:nvPicPr>
          <p:cNvPr id="28" name="Picture Placeholder 27" descr="a screen shot of Historic England’s Aerial Photo Explorer map with the symbols and key for the different layers with an arrow pointing to a symbol key">
            <a:extLst>
              <a:ext uri="{FF2B5EF4-FFF2-40B4-BE49-F238E27FC236}">
                <a16:creationId xmlns:a16="http://schemas.microsoft.com/office/drawing/2014/main" id="{91DFEA60-9538-2C16-8F52-21D517057CD9}"/>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5"/>
          <a:srcRect t="-21705" b="-21705"/>
          <a:stretch>
            <a:fillRect/>
          </a:stretch>
        </p:blipFill>
        <p:spPr/>
      </p:pic>
      <p:sp>
        <p:nvSpPr>
          <p:cNvPr id="15" name="Oval 14">
            <a:extLst>
              <a:ext uri="{FF2B5EF4-FFF2-40B4-BE49-F238E27FC236}">
                <a16:creationId xmlns:a16="http://schemas.microsoft.com/office/drawing/2014/main" id="{C0958F1F-0429-4037-83C3-CBD56386BA32}"/>
              </a:ext>
              <a:ext uri="{C183D7F6-B498-43B3-948B-1728B52AA6E4}">
                <adec:decorative xmlns:adec="http://schemas.microsoft.com/office/drawing/2017/decorative" val="1"/>
              </a:ext>
            </a:extLst>
          </p:cNvPr>
          <p:cNvSpPr/>
          <p:nvPr/>
        </p:nvSpPr>
        <p:spPr>
          <a:xfrm>
            <a:off x="7616132" y="4382451"/>
            <a:ext cx="2777759" cy="62617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Arrow">
            <a:extLst>
              <a:ext uri="{FF2B5EF4-FFF2-40B4-BE49-F238E27FC236}">
                <a16:creationId xmlns:a16="http://schemas.microsoft.com/office/drawing/2014/main" id="{39FEC283-1B31-845A-EE09-E6E8DD94F68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5296">
            <a:off x="4843297" y="3120386"/>
            <a:ext cx="3373075" cy="316428"/>
          </a:xfrm>
          <a:prstGeom prst="rect">
            <a:avLst/>
          </a:prstGeom>
        </p:spPr>
      </p:pic>
    </p:spTree>
    <p:extLst>
      <p:ext uri="{BB962C8B-B14F-4D97-AF65-F5344CB8AC3E}">
        <p14:creationId xmlns:p14="http://schemas.microsoft.com/office/powerpoint/2010/main" val="15022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 calcmode="lin" valueType="num">
                                      <p:cBhvr additive="base">
                                        <p:cTn id="19"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 calcmode="lin" valueType="num">
                                      <p:cBhvr additive="base">
                                        <p:cTn id="25"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E7D4A-EEBB-9E7A-2EC1-AD8F7063F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C23FA5-4B51-295C-5E9E-CE127E904E7F}"/>
              </a:ext>
            </a:extLst>
          </p:cNvPr>
          <p:cNvSpPr>
            <a:spLocks noGrp="1"/>
          </p:cNvSpPr>
          <p:nvPr>
            <p:ph type="title"/>
          </p:nvPr>
        </p:nvSpPr>
        <p:spPr/>
        <p:txBody>
          <a:bodyPr>
            <a:noAutofit/>
          </a:bodyPr>
          <a:lstStyle/>
          <a:p>
            <a:r>
              <a:rPr lang="en-GB" dirty="0"/>
              <a:t>Selecting oblique photos only </a:t>
            </a:r>
          </a:p>
        </p:txBody>
      </p:sp>
      <p:sp>
        <p:nvSpPr>
          <p:cNvPr id="29" name="Content Placeholder 2">
            <a:extLst>
              <a:ext uri="{FF2B5EF4-FFF2-40B4-BE49-F238E27FC236}">
                <a16:creationId xmlns:a16="http://schemas.microsoft.com/office/drawing/2014/main" id="{985BF2B4-D8B9-6D07-4E76-85F354B5AD80}"/>
              </a:ext>
            </a:extLst>
          </p:cNvPr>
          <p:cNvSpPr>
            <a:spLocks noGrp="1"/>
          </p:cNvSpPr>
          <p:nvPr>
            <p:ph idx="1"/>
          </p:nvPr>
        </p:nvSpPr>
        <p:spPr>
          <a:xfrm>
            <a:off x="382588" y="1411289"/>
            <a:ext cx="5324475" cy="4544096"/>
          </a:xfrm>
        </p:spPr>
        <p:txBody>
          <a:bodyPr lIns="0" tIns="45720" rIns="90000" bIns="45720" anchor="t"/>
          <a:lstStyle/>
          <a:p>
            <a:r>
              <a:rPr lang="en-GB" sz="2400" dirty="0"/>
              <a:t>With the </a:t>
            </a:r>
            <a:r>
              <a:rPr lang="en-GB" sz="2400" b="1" dirty="0"/>
              <a:t>vertical </a:t>
            </a:r>
            <a:r>
              <a:rPr lang="en-GB" sz="2400" dirty="0"/>
              <a:t>aerial photo box now </a:t>
            </a:r>
            <a:r>
              <a:rPr lang="en-GB" sz="2400" b="1" dirty="0"/>
              <a:t>unchecked,</a:t>
            </a:r>
            <a:r>
              <a:rPr lang="en-GB" sz="2400" dirty="0"/>
              <a:t> you only see the red, purple, green and black symbols.</a:t>
            </a:r>
          </a:p>
          <a:p>
            <a:r>
              <a:rPr lang="en-GB" sz="2400" dirty="0"/>
              <a:t>This can make it easier to find the precise area you are looking for. </a:t>
            </a:r>
          </a:p>
          <a:p>
            <a:r>
              <a:rPr lang="en-GB" sz="2400" dirty="0"/>
              <a:t>Now we can choose to click on any of the coloured symbols, to see an oblique photo.  </a:t>
            </a:r>
          </a:p>
          <a:p>
            <a:r>
              <a:rPr lang="en-GB" sz="2400" dirty="0"/>
              <a:t>Alternatively, you may uncheck the oblique box, so you just see the vertical grids more clearly. </a:t>
            </a:r>
          </a:p>
          <a:p>
            <a:endParaRPr lang="en-GB" dirty="0"/>
          </a:p>
        </p:txBody>
      </p:sp>
      <p:pic>
        <p:nvPicPr>
          <p:cNvPr id="9" name="Picture Placeholder 8" descr="a screen shot of Historic England’s Aerial Photo Explorer map with the symbols and key for the different layers with a circle around a box in the symbol key&#10;">
            <a:extLst>
              <a:ext uri="{FF2B5EF4-FFF2-40B4-BE49-F238E27FC236}">
                <a16:creationId xmlns:a16="http://schemas.microsoft.com/office/drawing/2014/main" id="{12C629F5-BB8E-6268-C4B1-F8C3321CF8DD}"/>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2319" b="-32319"/>
          <a:stretch>
            <a:fillRect/>
          </a:stretch>
        </p:blipFill>
        <p:spPr/>
      </p:pic>
      <p:sp>
        <p:nvSpPr>
          <p:cNvPr id="10" name="Oval 9">
            <a:extLst>
              <a:ext uri="{FF2B5EF4-FFF2-40B4-BE49-F238E27FC236}">
                <a16:creationId xmlns:a16="http://schemas.microsoft.com/office/drawing/2014/main" id="{6BAB626E-42EA-D55F-5B75-41D3269FA17B}"/>
              </a:ext>
              <a:ext uri="{C183D7F6-B498-43B3-948B-1728B52AA6E4}">
                <adec:decorative xmlns:adec="http://schemas.microsoft.com/office/drawing/2017/decorative" val="1"/>
              </a:ext>
            </a:extLst>
          </p:cNvPr>
          <p:cNvSpPr/>
          <p:nvPr/>
        </p:nvSpPr>
        <p:spPr>
          <a:xfrm>
            <a:off x="8706679" y="3985591"/>
            <a:ext cx="2275452" cy="528774"/>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33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 calcmode="lin" valueType="num">
                                      <p:cBhvr additive="base">
                                        <p:cTn id="19"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 calcmode="lin" valueType="num">
                                      <p:cBhvr additive="base">
                                        <p:cTn id="2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3" end="3"/>
                                            </p:txEl>
                                          </p:spTgt>
                                        </p:tgtEl>
                                        <p:attrNameLst>
                                          <p:attrName>style.visibility</p:attrName>
                                        </p:attrNameLst>
                                      </p:cBhvr>
                                      <p:to>
                                        <p:strVal val="visible"/>
                                      </p:to>
                                    </p:set>
                                    <p:anim calcmode="lin" valueType="num">
                                      <p:cBhvr additive="base">
                                        <p:cTn id="31" dur="13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2" dur="13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2D52-D37F-4647-2F4B-0CE2FFC35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618E3-3126-F7AB-1BA4-A8F441B50E0E}"/>
              </a:ext>
            </a:extLst>
          </p:cNvPr>
          <p:cNvSpPr>
            <a:spLocks noGrp="1"/>
          </p:cNvSpPr>
          <p:nvPr>
            <p:ph type="title"/>
          </p:nvPr>
        </p:nvSpPr>
        <p:spPr/>
        <p:txBody>
          <a:bodyPr>
            <a:normAutofit fontScale="90000"/>
          </a:bodyPr>
          <a:lstStyle/>
          <a:p>
            <a:r>
              <a:rPr lang="en-GB" dirty="0"/>
              <a:t>De-selecting both oblique and vertical photos</a:t>
            </a:r>
          </a:p>
        </p:txBody>
      </p:sp>
      <p:sp>
        <p:nvSpPr>
          <p:cNvPr id="29" name="Content Placeholder 2">
            <a:extLst>
              <a:ext uri="{FF2B5EF4-FFF2-40B4-BE49-F238E27FC236}">
                <a16:creationId xmlns:a16="http://schemas.microsoft.com/office/drawing/2014/main" id="{CB5A5AF7-772F-FCC5-5887-2E45EE977ED8}"/>
              </a:ext>
            </a:extLst>
          </p:cNvPr>
          <p:cNvSpPr>
            <a:spLocks noGrp="1"/>
          </p:cNvSpPr>
          <p:nvPr>
            <p:ph idx="1"/>
          </p:nvPr>
        </p:nvSpPr>
        <p:spPr>
          <a:xfrm>
            <a:off x="382588" y="1411289"/>
            <a:ext cx="5324475" cy="4544096"/>
          </a:xfrm>
        </p:spPr>
        <p:txBody>
          <a:bodyPr/>
          <a:lstStyle/>
          <a:p>
            <a:r>
              <a:rPr lang="en-GB" sz="2400" dirty="0"/>
              <a:t>When the area you are looking at is very ‘busy’ with grids and markers – usually large towns and cities – you may find it useful to uncheck both sets of photos.</a:t>
            </a:r>
          </a:p>
          <a:p>
            <a:r>
              <a:rPr lang="en-GB" sz="2400" dirty="0"/>
              <a:t>This leaves you with just the map. This can make it even easier to identify the precise location for where you want to find photos.</a:t>
            </a:r>
          </a:p>
          <a:p>
            <a:r>
              <a:rPr lang="en-GB" sz="2400" dirty="0"/>
              <a:t>You may then zoom into the map to an exact location.</a:t>
            </a:r>
          </a:p>
          <a:p>
            <a:endParaRPr lang="en-GB" dirty="0"/>
          </a:p>
        </p:txBody>
      </p:sp>
      <p:pic>
        <p:nvPicPr>
          <p:cNvPr id="6" name="Picture Placeholder 5" descr="a screen shot of Historic England’s Aerial Photo Explorer map with the symbols and key for the different layers with two circles around details in the symbol key">
            <a:extLst>
              <a:ext uri="{FF2B5EF4-FFF2-40B4-BE49-F238E27FC236}">
                <a16:creationId xmlns:a16="http://schemas.microsoft.com/office/drawing/2014/main" id="{A8497AF5-3058-C200-618B-7395DDB10EA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707" t="-33948" r="-707" b="-33948"/>
          <a:stretch>
            <a:fillRect/>
          </a:stretch>
        </p:blipFill>
        <p:spPr>
          <a:xfrm>
            <a:off x="6139070" y="0"/>
            <a:ext cx="6096000" cy="6858000"/>
          </a:xfrm>
        </p:spPr>
      </p:pic>
      <p:sp>
        <p:nvSpPr>
          <p:cNvPr id="7" name="Oval 6">
            <a:extLst>
              <a:ext uri="{FF2B5EF4-FFF2-40B4-BE49-F238E27FC236}">
                <a16:creationId xmlns:a16="http://schemas.microsoft.com/office/drawing/2014/main" id="{B222E6F6-ABCC-F0A6-FFD9-04B4AD4F7F00}"/>
              </a:ext>
              <a:ext uri="{C183D7F6-B498-43B3-948B-1728B52AA6E4}">
                <adec:decorative xmlns:adec="http://schemas.microsoft.com/office/drawing/2017/decorative" val="1"/>
              </a:ext>
            </a:extLst>
          </p:cNvPr>
          <p:cNvSpPr/>
          <p:nvPr/>
        </p:nvSpPr>
        <p:spPr>
          <a:xfrm>
            <a:off x="8789505" y="2528596"/>
            <a:ext cx="2108650" cy="541175"/>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8856FE43-5D2E-75D8-4C38-7B3D29E6E01C}"/>
              </a:ext>
              <a:ext uri="{C183D7F6-B498-43B3-948B-1728B52AA6E4}">
                <adec:decorative xmlns:adec="http://schemas.microsoft.com/office/drawing/2017/decorative" val="1"/>
              </a:ext>
            </a:extLst>
          </p:cNvPr>
          <p:cNvSpPr/>
          <p:nvPr/>
        </p:nvSpPr>
        <p:spPr>
          <a:xfrm>
            <a:off x="8716009" y="4001183"/>
            <a:ext cx="2108650" cy="541174"/>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52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 calcmode="lin" valueType="num">
                                      <p:cBhvr additive="base">
                                        <p:cTn id="25"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2" end="2"/>
                                            </p:txEl>
                                          </p:spTgt>
                                        </p:tgtEl>
                                        <p:attrNameLst>
                                          <p:attrName>style.visibility</p:attrName>
                                        </p:attrNameLst>
                                      </p:cBhvr>
                                      <p:to>
                                        <p:strVal val="visible"/>
                                      </p:to>
                                    </p:set>
                                    <p:anim calcmode="lin" valueType="num">
                                      <p:cBhvr additive="base">
                                        <p:cTn id="31"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CB3A6-548E-03D5-5F28-2EF67B70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50822-4195-96FD-A346-C932CB6240C4}"/>
              </a:ext>
            </a:extLst>
          </p:cNvPr>
          <p:cNvSpPr>
            <a:spLocks noGrp="1"/>
          </p:cNvSpPr>
          <p:nvPr>
            <p:ph type="title"/>
          </p:nvPr>
        </p:nvSpPr>
        <p:spPr/>
        <p:txBody>
          <a:bodyPr>
            <a:noAutofit/>
          </a:bodyPr>
          <a:lstStyle/>
          <a:p>
            <a:r>
              <a:rPr lang="en-GB" dirty="0"/>
              <a:t>Re-selecting both oblique and vertical photos</a:t>
            </a:r>
          </a:p>
        </p:txBody>
      </p:sp>
      <p:sp>
        <p:nvSpPr>
          <p:cNvPr id="29" name="Content Placeholder 2">
            <a:extLst>
              <a:ext uri="{FF2B5EF4-FFF2-40B4-BE49-F238E27FC236}">
                <a16:creationId xmlns:a16="http://schemas.microsoft.com/office/drawing/2014/main" id="{8D639ED8-D777-16F9-6AF4-A3A096702C74}"/>
              </a:ext>
            </a:extLst>
          </p:cNvPr>
          <p:cNvSpPr>
            <a:spLocks noGrp="1"/>
          </p:cNvSpPr>
          <p:nvPr>
            <p:ph idx="1"/>
          </p:nvPr>
        </p:nvSpPr>
        <p:spPr>
          <a:xfrm>
            <a:off x="382588" y="1411289"/>
            <a:ext cx="5580905" cy="5201546"/>
          </a:xfrm>
        </p:spPr>
        <p:txBody>
          <a:bodyPr lIns="0" tIns="45720" rIns="90000" bIns="45720" anchor="t"/>
          <a:lstStyle/>
          <a:p>
            <a:r>
              <a:rPr lang="en-GB" sz="2400" dirty="0"/>
              <a:t>Once you have identified your exact area of interest and zoomed in on the map, you can then re-check both boxes.</a:t>
            </a:r>
          </a:p>
          <a:p>
            <a:r>
              <a:rPr lang="en-GB" sz="2400" dirty="0"/>
              <a:t>The grid markers and symbols will re-appear, and you can be more confident about which you need to click to get the photos you will be most interested in. </a:t>
            </a:r>
          </a:p>
          <a:p>
            <a:r>
              <a:rPr lang="en-GB" sz="2400" dirty="0"/>
              <a:t>You can then click on an </a:t>
            </a:r>
            <a:r>
              <a:rPr lang="en-GB" sz="2400" b="1" dirty="0"/>
              <a:t>orange grid  </a:t>
            </a:r>
            <a:r>
              <a:rPr lang="en-GB" sz="2400" dirty="0"/>
              <a:t>- for a </a:t>
            </a:r>
            <a:r>
              <a:rPr lang="en-GB" sz="2400" b="1" dirty="0"/>
              <a:t>vertical</a:t>
            </a:r>
            <a:r>
              <a:rPr lang="en-GB" sz="2400" dirty="0"/>
              <a:t> - or a </a:t>
            </a:r>
            <a:r>
              <a:rPr lang="en-GB" sz="2400" b="1" dirty="0"/>
              <a:t>coloured symbol </a:t>
            </a:r>
            <a:r>
              <a:rPr lang="en-GB" sz="2400" dirty="0"/>
              <a:t>- for an </a:t>
            </a:r>
            <a:r>
              <a:rPr lang="en-GB" sz="2400" b="1" dirty="0"/>
              <a:t>oblique</a:t>
            </a:r>
            <a:r>
              <a:rPr lang="en-GB" sz="2400" dirty="0"/>
              <a:t> photo - knowing it will feature the location you are interested in.</a:t>
            </a:r>
          </a:p>
        </p:txBody>
      </p:sp>
      <p:pic>
        <p:nvPicPr>
          <p:cNvPr id="8" name="Picture Placeholder 7" descr="a screen shot of Historic England’s Aerial Photo Explorer map with the symbols and key for the different layers with a circle on the map and two circles on symbols in the symbol key &#10;">
            <a:extLst>
              <a:ext uri="{FF2B5EF4-FFF2-40B4-BE49-F238E27FC236}">
                <a16:creationId xmlns:a16="http://schemas.microsoft.com/office/drawing/2014/main" id="{15217A95-234C-72C3-33AC-316E0A886A90}"/>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148" b="-31148"/>
          <a:stretch>
            <a:fillRect/>
          </a:stretch>
        </p:blipFill>
        <p:spPr/>
      </p:pic>
      <p:sp>
        <p:nvSpPr>
          <p:cNvPr id="7" name="Oval 6">
            <a:extLst>
              <a:ext uri="{FF2B5EF4-FFF2-40B4-BE49-F238E27FC236}">
                <a16:creationId xmlns:a16="http://schemas.microsoft.com/office/drawing/2014/main" id="{FE4DF0FE-D097-70E2-4AC6-B631E4A0B5AD}"/>
              </a:ext>
              <a:ext uri="{C183D7F6-B498-43B3-948B-1728B52AA6E4}">
                <adec:decorative xmlns:adec="http://schemas.microsoft.com/office/drawing/2017/decorative" val="1"/>
              </a:ext>
            </a:extLst>
          </p:cNvPr>
          <p:cNvSpPr/>
          <p:nvPr/>
        </p:nvSpPr>
        <p:spPr>
          <a:xfrm>
            <a:off x="8706679" y="2723323"/>
            <a:ext cx="954156" cy="37968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5C8E27B6-FCB8-F40C-1394-1D2FA2DA1349}"/>
              </a:ext>
              <a:ext uri="{C183D7F6-B498-43B3-948B-1728B52AA6E4}">
                <adec:decorative xmlns:adec="http://schemas.microsoft.com/office/drawing/2017/decorative" val="1"/>
              </a:ext>
            </a:extLst>
          </p:cNvPr>
          <p:cNvSpPr/>
          <p:nvPr/>
        </p:nvSpPr>
        <p:spPr>
          <a:xfrm>
            <a:off x="8706679" y="4134677"/>
            <a:ext cx="954156" cy="379687"/>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AD5C9104-2FDA-4611-54D2-86CE0B538CB8}"/>
              </a:ext>
              <a:ext uri="{C183D7F6-B498-43B3-948B-1728B52AA6E4}">
                <adec:decorative xmlns:adec="http://schemas.microsoft.com/office/drawing/2017/decorative" val="1"/>
              </a:ext>
            </a:extLst>
          </p:cNvPr>
          <p:cNvSpPr/>
          <p:nvPr/>
        </p:nvSpPr>
        <p:spPr>
          <a:xfrm>
            <a:off x="6096000" y="3172374"/>
            <a:ext cx="2336800" cy="2783011"/>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832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 calcmode="lin" valueType="num">
                                      <p:cBhvr additive="base">
                                        <p:cTn id="25"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2" end="2"/>
                                            </p:txEl>
                                          </p:spTgt>
                                        </p:tgtEl>
                                        <p:attrNameLst>
                                          <p:attrName>style.visibility</p:attrName>
                                        </p:attrNameLst>
                                      </p:cBhvr>
                                      <p:to>
                                        <p:strVal val="visible"/>
                                      </p:to>
                                    </p:set>
                                    <p:anim calcmode="lin" valueType="num">
                                      <p:cBhvr additive="base">
                                        <p:cTn id="31"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49FF-ECA7-4CE6-0DDB-7128579048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CA3A0-50A7-D3A0-DF59-20E457D606D3}"/>
              </a:ext>
            </a:extLst>
          </p:cNvPr>
          <p:cNvSpPr>
            <a:spLocks noGrp="1"/>
          </p:cNvSpPr>
          <p:nvPr>
            <p:ph type="title"/>
          </p:nvPr>
        </p:nvSpPr>
        <p:spPr/>
        <p:txBody>
          <a:bodyPr>
            <a:noAutofit/>
          </a:bodyPr>
          <a:lstStyle/>
          <a:p>
            <a:r>
              <a:rPr lang="en-GB" dirty="0"/>
              <a:t>How to change base maps</a:t>
            </a:r>
          </a:p>
        </p:txBody>
      </p:sp>
      <p:pic>
        <p:nvPicPr>
          <p:cNvPr id="6" name="Picture Placeholder 5" descr="a screen shot of Historic England’s Aerial Photo Explorer map with the symbols and key for the different layers with a circle around a box in the symbol key">
            <a:extLst>
              <a:ext uri="{FF2B5EF4-FFF2-40B4-BE49-F238E27FC236}">
                <a16:creationId xmlns:a16="http://schemas.microsoft.com/office/drawing/2014/main" id="{8729A535-131B-5F77-F768-AF723A883376}"/>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19927" b="-19927"/>
          <a:stretch>
            <a:fillRect/>
          </a:stretch>
        </p:blipFill>
        <p:spPr/>
      </p:pic>
      <p:sp>
        <p:nvSpPr>
          <p:cNvPr id="29" name="Content Placeholder 2">
            <a:extLst>
              <a:ext uri="{FF2B5EF4-FFF2-40B4-BE49-F238E27FC236}">
                <a16:creationId xmlns:a16="http://schemas.microsoft.com/office/drawing/2014/main" id="{63E4552F-BFDA-2CDE-8377-AC5728C8B121}"/>
              </a:ext>
            </a:extLst>
          </p:cNvPr>
          <p:cNvSpPr>
            <a:spLocks noGrp="1"/>
          </p:cNvSpPr>
          <p:nvPr>
            <p:ph idx="1"/>
          </p:nvPr>
        </p:nvSpPr>
        <p:spPr>
          <a:xfrm>
            <a:off x="357187" y="1421448"/>
            <a:ext cx="5324475" cy="5071425"/>
          </a:xfrm>
        </p:spPr>
        <p:txBody>
          <a:bodyPr lIns="0" tIns="45720" rIns="90000" bIns="45720" anchor="t"/>
          <a:lstStyle/>
          <a:p>
            <a:r>
              <a:rPr lang="en-GB" sz="2400" dirty="0"/>
              <a:t>You may find you would prefer to use a different base map, when searching for photos.</a:t>
            </a:r>
          </a:p>
          <a:p>
            <a:r>
              <a:rPr lang="en-GB" sz="2400" dirty="0"/>
              <a:t>If you want to change the base map, click on the 4 square icon, for the </a:t>
            </a:r>
            <a:r>
              <a:rPr lang="en-GB" sz="2400" b="1" dirty="0"/>
              <a:t>Basemap Gallery </a:t>
            </a:r>
            <a:r>
              <a:rPr lang="en-GB" sz="2400" dirty="0"/>
              <a:t>on the right- hand side of the map.</a:t>
            </a:r>
          </a:p>
          <a:p>
            <a:pPr lvl="0"/>
            <a:r>
              <a:rPr lang="en-GB" sz="2400" dirty="0">
                <a:solidFill>
                  <a:srgbClr val="000000"/>
                </a:solidFill>
              </a:rPr>
              <a:t>The default base map for aerial photographs is </a:t>
            </a:r>
            <a:r>
              <a:rPr lang="en-GB" sz="2400" i="1" dirty="0">
                <a:solidFill>
                  <a:srgbClr val="000000"/>
                </a:solidFill>
              </a:rPr>
              <a:t>OS MAPS API Road style.</a:t>
            </a:r>
            <a:endParaRPr lang="en-GB" sz="2400" dirty="0">
              <a:solidFill>
                <a:srgbClr val="000000"/>
              </a:solidFill>
              <a:cs typeface="Arial"/>
            </a:endParaRPr>
          </a:p>
          <a:p>
            <a:r>
              <a:rPr lang="en-GB" sz="2400" dirty="0"/>
              <a:t>You can change this if you find another type of basemap easier to use.</a:t>
            </a:r>
          </a:p>
          <a:p>
            <a:r>
              <a:rPr lang="en-GB" sz="2400" dirty="0"/>
              <a:t> </a:t>
            </a:r>
          </a:p>
        </p:txBody>
      </p:sp>
      <p:sp>
        <p:nvSpPr>
          <p:cNvPr id="10" name="Oval 9">
            <a:extLst>
              <a:ext uri="{FF2B5EF4-FFF2-40B4-BE49-F238E27FC236}">
                <a16:creationId xmlns:a16="http://schemas.microsoft.com/office/drawing/2014/main" id="{4F934000-7195-890C-D26C-F8653D503D34}"/>
              </a:ext>
              <a:ext uri="{C183D7F6-B498-43B3-948B-1728B52AA6E4}">
                <adec:decorative xmlns:adec="http://schemas.microsoft.com/office/drawing/2017/decorative" val="1"/>
              </a:ext>
            </a:extLst>
          </p:cNvPr>
          <p:cNvSpPr/>
          <p:nvPr/>
        </p:nvSpPr>
        <p:spPr>
          <a:xfrm>
            <a:off x="8920038" y="2600960"/>
            <a:ext cx="1270441" cy="1209039"/>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E4680398-5DD1-E216-2508-FE99C50349CF}"/>
              </a:ext>
              <a:ext uri="{C183D7F6-B498-43B3-948B-1728B52AA6E4}">
                <adec:decorative xmlns:adec="http://schemas.microsoft.com/office/drawing/2017/decorative" val="1"/>
              </a:ext>
            </a:extLst>
          </p:cNvPr>
          <p:cNvSpPr/>
          <p:nvPr/>
        </p:nvSpPr>
        <p:spPr>
          <a:xfrm>
            <a:off x="11673840" y="1067388"/>
            <a:ext cx="589280" cy="687801"/>
          </a:xfrm>
          <a:prstGeom prst="ellipse">
            <a:avLst/>
          </a:prstGeom>
          <a:noFill/>
          <a:ln w="76200" cap="flat" cmpd="sng" algn="ctr">
            <a:solidFill>
              <a:srgbClr val="4884EE"/>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Arrow" descr="a screen shot of Historic England’s Aerial Photo Explorer map with the symbols and key for the different basemaps with an arrow pointing to circle around and icon and another circle around a symbol ">
            <a:extLst>
              <a:ext uri="{FF2B5EF4-FFF2-40B4-BE49-F238E27FC236}">
                <a16:creationId xmlns:a16="http://schemas.microsoft.com/office/drawing/2014/main" id="{07358B91-9145-ADCB-2A30-EAC911B17F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57916">
            <a:off x="4895273" y="2053578"/>
            <a:ext cx="6587418" cy="316428"/>
          </a:xfrm>
          <a:prstGeom prst="rect">
            <a:avLst/>
          </a:prstGeom>
        </p:spPr>
      </p:pic>
    </p:spTree>
    <p:extLst>
      <p:ext uri="{BB962C8B-B14F-4D97-AF65-F5344CB8AC3E}">
        <p14:creationId xmlns:p14="http://schemas.microsoft.com/office/powerpoint/2010/main" val="12244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 calcmode="lin" valueType="num">
                                      <p:cBhvr additive="base">
                                        <p:cTn id="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additive="base">
                                        <p:cTn id="23"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9">
                                            <p:txEl>
                                              <p:pRg st="3" end="3"/>
                                            </p:txEl>
                                          </p:spTgt>
                                        </p:tgtEl>
                                        <p:attrNameLst>
                                          <p:attrName>style.visibility</p:attrName>
                                        </p:attrNameLst>
                                      </p:cBhvr>
                                      <p:to>
                                        <p:strVal val="visible"/>
                                      </p:to>
                                    </p:set>
                                    <p:anim calcmode="lin" valueType="num">
                                      <p:cBhvr additive="base">
                                        <p:cTn id="33"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5|4.8"/>
</p:tagLst>
</file>

<file path=ppt/tags/tag2.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7b4d3a2-3fa1-401f-bd62-629c5e67585e">
      <UserInfo>
        <DisplayName>Horsley, Daisy</DisplayName>
        <AccountId>21</AccountId>
        <AccountType/>
      </UserInfo>
      <UserInfo>
        <DisplayName>Angel, Victoria</DisplayName>
        <AccountId>24</AccountId>
        <AccountType/>
      </UserInfo>
    </SharedWithUsers>
    <TaxCatchAll xmlns="bb952b06-3268-4e55-b0fe-9eb49669fc08" xsi:nil="true"/>
    <lcf76f155ced4ddcb4097134ff3c332f xmlns="408036ea-1b9e-4437-8296-2e19a67757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9" ma:contentTypeDescription="Create a new document." ma:contentTypeScope="" ma:versionID="58a4b552d0690acd42ad499283d99787">
  <xsd:schema xmlns:xsd="http://www.w3.org/2001/XMLSchema" xmlns:xs="http://www.w3.org/2001/XMLSchema" xmlns:p="http://schemas.microsoft.com/office/2006/metadata/properties" xmlns:ns2="408036ea-1b9e-4437-8296-2e19a6775779" xmlns:ns3="07b4d3a2-3fa1-401f-bd62-629c5e67585e" xmlns:ns4="bb952b06-3268-4e55-b0fe-9eb49669fc08" targetNamespace="http://schemas.microsoft.com/office/2006/metadata/properties" ma:root="true" ma:fieldsID="55fdb25c3cacee7cd75d45539b0accb2" ns2:_="" ns3:_="" ns4:_="">
    <xsd:import namespace="408036ea-1b9e-4437-8296-2e19a6775779"/>
    <xsd:import namespace="07b4d3a2-3fa1-401f-bd62-629c5e67585e"/>
    <xsd:import namespace="bb952b06-3268-4e55-b0fe-9eb49669fc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b4d3a2-3fa1-401f-bd62-629c5e6758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52b06-3268-4e55-b0fe-9eb49669fc0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cb3f3a3-df16-4a80-a814-479147323afc}" ma:internalName="TaxCatchAll" ma:showField="CatchAllData" ma:web="07b4d3a2-3fa1-401f-bd62-629c5e675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 ds:uri="07b4d3a2-3fa1-401f-bd62-629c5e67585e"/>
    <ds:schemaRef ds:uri="bb952b06-3268-4e55-b0fe-9eb49669fc08"/>
    <ds:schemaRef ds:uri="408036ea-1b9e-4437-8296-2e19a6775779"/>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5362D6AB-FD43-49F0-BEBB-A68B46E35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07b4d3a2-3fa1-401f-bd62-629c5e67585e"/>
    <ds:schemaRef ds:uri="bb952b06-3268-4e55-b0fe-9eb49669f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6719</TotalTime>
  <Words>2473</Words>
  <Application>Microsoft Office PowerPoint</Application>
  <PresentationFormat>Widescreen</PresentationFormat>
  <Paragraphs>202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Source Sans Pro Bold</vt:lpstr>
      <vt:lpstr>Office Theme</vt:lpstr>
      <vt:lpstr>How to explore different layers in Aerial Photo Explorer</vt:lpstr>
      <vt:lpstr>How to use different layers in Aerial Photo Explorer</vt:lpstr>
      <vt:lpstr>To find the Aerial Photo Explorer website</vt:lpstr>
      <vt:lpstr>Different coloured symbols in Aerial Photo Explorer</vt:lpstr>
      <vt:lpstr>De-Selecting layers of vertical or oblique photos</vt:lpstr>
      <vt:lpstr>Selecting oblique photos only </vt:lpstr>
      <vt:lpstr>De-selecting both oblique and vertical photos</vt:lpstr>
      <vt:lpstr>Re-selecting both oblique and vertical photos</vt:lpstr>
      <vt:lpstr>How to change base maps</vt:lpstr>
      <vt:lpstr>Changing the base map to Imagery</vt:lpstr>
      <vt:lpstr>Using the Imagery base map</vt:lpstr>
      <vt:lpstr>Using the Imagery base map and unchecking photo layers</vt:lpstr>
      <vt:lpstr>Re-checking oblique and vertical photos on map</vt:lpstr>
      <vt:lpstr>Fenton 1937</vt:lpstr>
      <vt:lpstr>Fenton, July 1937</vt:lpstr>
      <vt:lpstr>Selecting a vertical photo on using the orange grids</vt:lpstr>
      <vt:lpstr>Selecting a vertical photo on the map</vt:lpstr>
      <vt:lpstr>Studying the vertical photo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17</cp:revision>
  <dcterms:created xsi:type="dcterms:W3CDTF">2022-11-29T11:24:41Z</dcterms:created>
  <dcterms:modified xsi:type="dcterms:W3CDTF">2025-09-05T10:34:15Z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y fmtid="{D5CDD505-2E9C-101B-9397-08002B2CF9AE}" pid="3" name="MediaServiceImageTags">
    <vt:lpwstr/>
  </property>
</Properties>
</file>