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62" r:id="rId5"/>
    <p:sldId id="450" r:id="rId6"/>
    <p:sldId id="2569" r:id="rId7"/>
    <p:sldId id="2560" r:id="rId8"/>
    <p:sldId id="2562" r:id="rId9"/>
    <p:sldId id="2558" r:id="rId10"/>
    <p:sldId id="2572" r:id="rId11"/>
    <p:sldId id="2573" r:id="rId12"/>
    <p:sldId id="452" r:id="rId13"/>
    <p:sldId id="453" r:id="rId14"/>
    <p:sldId id="2577" r:id="rId15"/>
    <p:sldId id="458" r:id="rId16"/>
    <p:sldId id="2578" r:id="rId17"/>
    <p:sldId id="1005" r:id="rId18"/>
    <p:sldId id="2575" r:id="rId19"/>
    <p:sldId id="977" r:id="rId20"/>
    <p:sldId id="4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4EE"/>
    <a:srgbClr val="F2B8AE"/>
    <a:srgbClr val="F9BB24"/>
    <a:srgbClr val="F25244"/>
    <a:srgbClr val="BBEBA0"/>
    <a:srgbClr val="CFA6EC"/>
    <a:srgbClr val="65DCB3"/>
    <a:srgbClr val="B6E8F9"/>
    <a:srgbClr val="1A8646"/>
    <a:srgbClr val="E5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3AC561-C961-4F7C-BCF8-ED368BB9C653}" v="5" dt="2026-01-22T09:13:43.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6438"/>
  </p:normalViewPr>
  <p:slideViewPr>
    <p:cSldViewPr snapToGrid="0">
      <p:cViewPr varScale="1">
        <p:scale>
          <a:sx n="35" d="100"/>
          <a:sy n="35" d="100"/>
        </p:scale>
        <p:origin x="60" y="1386"/>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custSel delSld modSld">
      <pc:chgData name="McHarg, Catherine" userId="88b8f76c-9ae3-4745-88eb-fe0667a22af5" providerId="ADAL" clId="{CA6F3431-AE1E-495F-A75B-7AA93AB5A731}" dt="2026-01-22T09:15:39.641" v="128" actId="478"/>
      <pc:docMkLst>
        <pc:docMk/>
      </pc:docMkLst>
      <pc:sldChg chg="del">
        <pc:chgData name="McHarg, Catherine" userId="88b8f76c-9ae3-4745-88eb-fe0667a22af5" providerId="ADAL" clId="{CA6F3431-AE1E-495F-A75B-7AA93AB5A731}" dt="2026-01-22T09:12:09.561" v="114" actId="47"/>
        <pc:sldMkLst>
          <pc:docMk/>
          <pc:sldMk cId="602609153" sldId="283"/>
        </pc:sldMkLst>
      </pc:sldChg>
      <pc:sldChg chg="del">
        <pc:chgData name="McHarg, Catherine" userId="88b8f76c-9ae3-4745-88eb-fe0667a22af5" providerId="ADAL" clId="{CA6F3431-AE1E-495F-A75B-7AA93AB5A731}" dt="2026-01-22T09:12:09.561" v="114" actId="47"/>
        <pc:sldMkLst>
          <pc:docMk/>
          <pc:sldMk cId="2353640299" sldId="285"/>
        </pc:sldMkLst>
      </pc:sldChg>
      <pc:sldChg chg="del">
        <pc:chgData name="McHarg, Catherine" userId="88b8f76c-9ae3-4745-88eb-fe0667a22af5" providerId="ADAL" clId="{CA6F3431-AE1E-495F-A75B-7AA93AB5A731}" dt="2026-01-22T09:12:09.561" v="114" actId="47"/>
        <pc:sldMkLst>
          <pc:docMk/>
          <pc:sldMk cId="333057673" sldId="286"/>
        </pc:sldMkLst>
      </pc:sldChg>
      <pc:sldChg chg="del">
        <pc:chgData name="McHarg, Catherine" userId="88b8f76c-9ae3-4745-88eb-fe0667a22af5" providerId="ADAL" clId="{CA6F3431-AE1E-495F-A75B-7AA93AB5A731}" dt="2026-01-22T09:12:09.561" v="114" actId="47"/>
        <pc:sldMkLst>
          <pc:docMk/>
          <pc:sldMk cId="708060320" sldId="287"/>
        </pc:sldMkLst>
      </pc:sldChg>
      <pc:sldChg chg="del">
        <pc:chgData name="McHarg, Catherine" userId="88b8f76c-9ae3-4745-88eb-fe0667a22af5" providerId="ADAL" clId="{CA6F3431-AE1E-495F-A75B-7AA93AB5A731}" dt="2026-01-22T09:12:09.561" v="114" actId="47"/>
        <pc:sldMkLst>
          <pc:docMk/>
          <pc:sldMk cId="359891337" sldId="289"/>
        </pc:sldMkLst>
      </pc:sldChg>
      <pc:sldChg chg="del">
        <pc:chgData name="McHarg, Catherine" userId="88b8f76c-9ae3-4745-88eb-fe0667a22af5" providerId="ADAL" clId="{CA6F3431-AE1E-495F-A75B-7AA93AB5A731}" dt="2026-01-22T09:12:09.561" v="114" actId="47"/>
        <pc:sldMkLst>
          <pc:docMk/>
          <pc:sldMk cId="1958285999" sldId="291"/>
        </pc:sldMkLst>
      </pc:sldChg>
      <pc:sldChg chg="del">
        <pc:chgData name="McHarg, Catherine" userId="88b8f76c-9ae3-4745-88eb-fe0667a22af5" providerId="ADAL" clId="{CA6F3431-AE1E-495F-A75B-7AA93AB5A731}" dt="2026-01-22T09:12:09.561" v="114" actId="47"/>
        <pc:sldMkLst>
          <pc:docMk/>
          <pc:sldMk cId="2076478782" sldId="292"/>
        </pc:sldMkLst>
      </pc:sldChg>
      <pc:sldChg chg="del">
        <pc:chgData name="McHarg, Catherine" userId="88b8f76c-9ae3-4745-88eb-fe0667a22af5" providerId="ADAL" clId="{CA6F3431-AE1E-495F-A75B-7AA93AB5A731}" dt="2026-01-22T09:12:09.561" v="114" actId="47"/>
        <pc:sldMkLst>
          <pc:docMk/>
          <pc:sldMk cId="1668708215" sldId="309"/>
        </pc:sldMkLst>
      </pc:sldChg>
      <pc:sldChg chg="del">
        <pc:chgData name="McHarg, Catherine" userId="88b8f76c-9ae3-4745-88eb-fe0667a22af5" providerId="ADAL" clId="{CA6F3431-AE1E-495F-A75B-7AA93AB5A731}" dt="2026-01-22T09:12:09.561" v="114" actId="47"/>
        <pc:sldMkLst>
          <pc:docMk/>
          <pc:sldMk cId="2605245185" sldId="310"/>
        </pc:sldMkLst>
      </pc:sldChg>
      <pc:sldChg chg="del">
        <pc:chgData name="McHarg, Catherine" userId="88b8f76c-9ae3-4745-88eb-fe0667a22af5" providerId="ADAL" clId="{CA6F3431-AE1E-495F-A75B-7AA93AB5A731}" dt="2026-01-22T09:12:09.561" v="114" actId="47"/>
        <pc:sldMkLst>
          <pc:docMk/>
          <pc:sldMk cId="2739499449" sldId="343"/>
        </pc:sldMkLst>
      </pc:sldChg>
      <pc:sldChg chg="del">
        <pc:chgData name="McHarg, Catherine" userId="88b8f76c-9ae3-4745-88eb-fe0667a22af5" providerId="ADAL" clId="{CA6F3431-AE1E-495F-A75B-7AA93AB5A731}" dt="2026-01-22T09:12:09.561" v="114" actId="47"/>
        <pc:sldMkLst>
          <pc:docMk/>
          <pc:sldMk cId="659483176" sldId="356"/>
        </pc:sldMkLst>
      </pc:sldChg>
      <pc:sldChg chg="del">
        <pc:chgData name="McHarg, Catherine" userId="88b8f76c-9ae3-4745-88eb-fe0667a22af5" providerId="ADAL" clId="{CA6F3431-AE1E-495F-A75B-7AA93AB5A731}" dt="2026-01-22T09:12:09.561" v="114" actId="47"/>
        <pc:sldMkLst>
          <pc:docMk/>
          <pc:sldMk cId="1693127398" sldId="358"/>
        </pc:sldMkLst>
      </pc:sldChg>
      <pc:sldChg chg="del">
        <pc:chgData name="McHarg, Catherine" userId="88b8f76c-9ae3-4745-88eb-fe0667a22af5" providerId="ADAL" clId="{CA6F3431-AE1E-495F-A75B-7AA93AB5A731}" dt="2026-01-22T09:12:09.561" v="114" actId="47"/>
        <pc:sldMkLst>
          <pc:docMk/>
          <pc:sldMk cId="3850329531" sldId="360"/>
        </pc:sldMkLst>
      </pc:sldChg>
      <pc:sldChg chg="del">
        <pc:chgData name="McHarg, Catherine" userId="88b8f76c-9ae3-4745-88eb-fe0667a22af5" providerId="ADAL" clId="{CA6F3431-AE1E-495F-A75B-7AA93AB5A731}" dt="2026-01-22T09:12:09.561" v="114" actId="47"/>
        <pc:sldMkLst>
          <pc:docMk/>
          <pc:sldMk cId="825104220" sldId="361"/>
        </pc:sldMkLst>
      </pc:sldChg>
      <pc:sldChg chg="addSp delSp modSp mod modClrScheme chgLayout">
        <pc:chgData name="McHarg, Catherine" userId="88b8f76c-9ae3-4745-88eb-fe0667a22af5" providerId="ADAL" clId="{CA6F3431-AE1E-495F-A75B-7AA93AB5A731}" dt="2026-01-22T09:15:21.765" v="127" actId="13244"/>
        <pc:sldMkLst>
          <pc:docMk/>
          <pc:sldMk cId="2819699549" sldId="362"/>
        </pc:sldMkLst>
        <pc:spChg chg="del mod ord">
          <ac:chgData name="McHarg, Catherine" userId="88b8f76c-9ae3-4745-88eb-fe0667a22af5" providerId="ADAL" clId="{CA6F3431-AE1E-495F-A75B-7AA93AB5A731}" dt="2026-01-22T09:14:59.257" v="124" actId="478"/>
          <ac:spMkLst>
            <pc:docMk/>
            <pc:sldMk cId="2819699549" sldId="362"/>
            <ac:spMk id="2" creationId="{60335858-0352-C876-A106-8D183743680C}"/>
          </ac:spMkLst>
        </pc:spChg>
        <pc:spChg chg="mod ord">
          <ac:chgData name="McHarg, Catherine" userId="88b8f76c-9ae3-4745-88eb-fe0667a22af5" providerId="ADAL" clId="{CA6F3431-AE1E-495F-A75B-7AA93AB5A731}" dt="2026-01-22T09:15:05.897" v="126" actId="27636"/>
          <ac:spMkLst>
            <pc:docMk/>
            <pc:sldMk cId="2819699549" sldId="362"/>
            <ac:spMk id="3" creationId="{36B66B27-63B8-9D46-41FF-BAA6D59AFECC}"/>
          </ac:spMkLst>
        </pc:spChg>
        <pc:spChg chg="add mod ord">
          <ac:chgData name="McHarg, Catherine" userId="88b8f76c-9ae3-4745-88eb-fe0667a22af5" providerId="ADAL" clId="{CA6F3431-AE1E-495F-A75B-7AA93AB5A731}" dt="2026-01-22T09:15:21.765" v="127" actId="13244"/>
          <ac:spMkLst>
            <pc:docMk/>
            <pc:sldMk cId="2819699549" sldId="362"/>
            <ac:spMk id="4" creationId="{07D48D2F-5B2E-F06A-B7A5-3B6AA9EAEB87}"/>
          </ac:spMkLst>
        </pc:spChg>
        <pc:picChg chg="mod ord">
          <ac:chgData name="McHarg, Catherine" userId="88b8f76c-9ae3-4745-88eb-fe0667a22af5" providerId="ADAL" clId="{CA6F3431-AE1E-495F-A75B-7AA93AB5A731}" dt="2026-01-22T09:02:42.583" v="0" actId="700"/>
          <ac:picMkLst>
            <pc:docMk/>
            <pc:sldMk cId="2819699549" sldId="362"/>
            <ac:picMk id="13" creationId="{5A35BF86-527B-E679-68AE-E2A3CA9725E9}"/>
          </ac:picMkLst>
        </pc:picChg>
      </pc:sldChg>
      <pc:sldChg chg="addSp delSp modSp mod modClrScheme chgLayout">
        <pc:chgData name="McHarg, Catherine" userId="88b8f76c-9ae3-4745-88eb-fe0667a22af5" providerId="ADAL" clId="{CA6F3431-AE1E-495F-A75B-7AA93AB5A731}" dt="2026-01-22T09:03:13.652" v="4" actId="478"/>
        <pc:sldMkLst>
          <pc:docMk/>
          <pc:sldMk cId="3250531832" sldId="450"/>
        </pc:sldMkLst>
        <pc:spChg chg="add del mod ord">
          <ac:chgData name="McHarg, Catherine" userId="88b8f76c-9ae3-4745-88eb-fe0667a22af5" providerId="ADAL" clId="{CA6F3431-AE1E-495F-A75B-7AA93AB5A731}" dt="2026-01-22T09:03:02.482" v="2" actId="700"/>
          <ac:spMkLst>
            <pc:docMk/>
            <pc:sldMk cId="3250531832" sldId="450"/>
            <ac:spMk id="2" creationId="{446E9F04-15FF-7172-7DF4-39AE44948F18}"/>
          </ac:spMkLst>
        </pc:spChg>
        <pc:spChg chg="mod ord">
          <ac:chgData name="McHarg, Catherine" userId="88b8f76c-9ae3-4745-88eb-fe0667a22af5" providerId="ADAL" clId="{CA6F3431-AE1E-495F-A75B-7AA93AB5A731}" dt="2026-01-22T09:03:02.482" v="2" actId="700"/>
          <ac:spMkLst>
            <pc:docMk/>
            <pc:sldMk cId="3250531832" sldId="450"/>
            <ac:spMk id="3" creationId="{2B42D267-893D-8A1F-C1F8-9AB543A3C0EC}"/>
          </ac:spMkLst>
        </pc:spChg>
        <pc:spChg chg="add del mod ord">
          <ac:chgData name="McHarg, Catherine" userId="88b8f76c-9ae3-4745-88eb-fe0667a22af5" providerId="ADAL" clId="{CA6F3431-AE1E-495F-A75B-7AA93AB5A731}" dt="2026-01-22T09:03:13.652" v="4" actId="478"/>
          <ac:spMkLst>
            <pc:docMk/>
            <pc:sldMk cId="3250531832" sldId="450"/>
            <ac:spMk id="4" creationId="{4A477DD9-BF90-C38E-EB5A-178FD8C657A6}"/>
          </ac:spMkLst>
        </pc:spChg>
        <pc:spChg chg="mod ord">
          <ac:chgData name="McHarg, Catherine" userId="88b8f76c-9ae3-4745-88eb-fe0667a22af5" providerId="ADAL" clId="{CA6F3431-AE1E-495F-A75B-7AA93AB5A731}" dt="2026-01-22T09:03:02.513" v="3" actId="27636"/>
          <ac:spMkLst>
            <pc:docMk/>
            <pc:sldMk cId="3250531832" sldId="450"/>
            <ac:spMk id="17" creationId="{56554C78-24AF-B875-8CA8-C7B731E801A9}"/>
          </ac:spMkLst>
        </pc:spChg>
        <pc:picChg chg="mod ord">
          <ac:chgData name="McHarg, Catherine" userId="88b8f76c-9ae3-4745-88eb-fe0667a22af5" providerId="ADAL" clId="{CA6F3431-AE1E-495F-A75B-7AA93AB5A731}" dt="2026-01-22T09:03:02.482" v="2" actId="700"/>
          <ac:picMkLst>
            <pc:docMk/>
            <pc:sldMk cId="3250531832" sldId="450"/>
            <ac:picMk id="13" creationId="{BDF592AD-6A7A-C612-4D5F-177AFFF2774D}"/>
          </ac:picMkLst>
        </pc:picChg>
      </pc:sldChg>
      <pc:sldChg chg="addSp delSp modSp mod modClrScheme chgLayout">
        <pc:chgData name="McHarg, Catherine" userId="88b8f76c-9ae3-4745-88eb-fe0667a22af5" providerId="ADAL" clId="{CA6F3431-AE1E-495F-A75B-7AA93AB5A731}" dt="2026-01-22T09:09:33.710" v="71" actId="700"/>
        <pc:sldMkLst>
          <pc:docMk/>
          <pc:sldMk cId="1614857154" sldId="452"/>
        </pc:sldMkLst>
        <pc:spChg chg="mod ord">
          <ac:chgData name="McHarg, Catherine" userId="88b8f76c-9ae3-4745-88eb-fe0667a22af5" providerId="ADAL" clId="{CA6F3431-AE1E-495F-A75B-7AA93AB5A731}" dt="2026-01-22T09:09:33.710" v="71" actId="700"/>
          <ac:spMkLst>
            <pc:docMk/>
            <pc:sldMk cId="1614857154" sldId="452"/>
            <ac:spMk id="2" creationId="{274B53B4-D489-BBA3-1BA3-40F0BD93FD28}"/>
          </ac:spMkLst>
        </pc:spChg>
        <pc:spChg chg="add del mod ord">
          <ac:chgData name="McHarg, Catherine" userId="88b8f76c-9ae3-4745-88eb-fe0667a22af5" providerId="ADAL" clId="{CA6F3431-AE1E-495F-A75B-7AA93AB5A731}" dt="2026-01-22T09:09:33.710" v="71" actId="700"/>
          <ac:spMkLst>
            <pc:docMk/>
            <pc:sldMk cId="1614857154" sldId="452"/>
            <ac:spMk id="3" creationId="{59FEEDF6-3092-B514-A875-CDB05DDC48F5}"/>
          </ac:spMkLst>
        </pc:spChg>
        <pc:spChg chg="add del mod ord">
          <ac:chgData name="McHarg, Catherine" userId="88b8f76c-9ae3-4745-88eb-fe0667a22af5" providerId="ADAL" clId="{CA6F3431-AE1E-495F-A75B-7AA93AB5A731}" dt="2026-01-22T09:09:33.710" v="71" actId="700"/>
          <ac:spMkLst>
            <pc:docMk/>
            <pc:sldMk cId="1614857154" sldId="452"/>
            <ac:spMk id="6" creationId="{07202FFD-FBA6-4135-9AFF-A0676A7497F1}"/>
          </ac:spMkLst>
        </pc:spChg>
        <pc:spChg chg="add del mod ord">
          <ac:chgData name="McHarg, Catherine" userId="88b8f76c-9ae3-4745-88eb-fe0667a22af5" providerId="ADAL" clId="{CA6F3431-AE1E-495F-A75B-7AA93AB5A731}" dt="2026-01-22T09:09:33.710" v="71" actId="700"/>
          <ac:spMkLst>
            <pc:docMk/>
            <pc:sldMk cId="1614857154" sldId="452"/>
            <ac:spMk id="8" creationId="{42C281BA-F24D-6F5F-6E31-674E2A0B510F}"/>
          </ac:spMkLst>
        </pc:spChg>
        <pc:spChg chg="add mod ord">
          <ac:chgData name="McHarg, Catherine" userId="88b8f76c-9ae3-4745-88eb-fe0667a22af5" providerId="ADAL" clId="{CA6F3431-AE1E-495F-A75B-7AA93AB5A731}" dt="2026-01-22T09:09:33.710" v="71" actId="700"/>
          <ac:spMkLst>
            <pc:docMk/>
            <pc:sldMk cId="1614857154" sldId="452"/>
            <ac:spMk id="9" creationId="{1D11EE2F-21C5-5FD1-9F76-686B494FA283}"/>
          </ac:spMkLst>
        </pc:spChg>
      </pc:sldChg>
      <pc:sldChg chg="addSp delSp modSp mod modClrScheme chgLayout">
        <pc:chgData name="McHarg, Catherine" userId="88b8f76c-9ae3-4745-88eb-fe0667a22af5" providerId="ADAL" clId="{CA6F3431-AE1E-495F-A75B-7AA93AB5A731}" dt="2026-01-22T09:09:36.999" v="72" actId="700"/>
        <pc:sldMkLst>
          <pc:docMk/>
          <pc:sldMk cId="1309102665" sldId="453"/>
        </pc:sldMkLst>
        <pc:spChg chg="mod ord">
          <ac:chgData name="McHarg, Catherine" userId="88b8f76c-9ae3-4745-88eb-fe0667a22af5" providerId="ADAL" clId="{CA6F3431-AE1E-495F-A75B-7AA93AB5A731}" dt="2026-01-22T09:09:36.999" v="72" actId="700"/>
          <ac:spMkLst>
            <pc:docMk/>
            <pc:sldMk cId="1309102665" sldId="453"/>
            <ac:spMk id="2" creationId="{C1812D7E-A211-1B67-3DEE-588B4D4C190E}"/>
          </ac:spMkLst>
        </pc:spChg>
        <pc:spChg chg="add del mod ord">
          <ac:chgData name="McHarg, Catherine" userId="88b8f76c-9ae3-4745-88eb-fe0667a22af5" providerId="ADAL" clId="{CA6F3431-AE1E-495F-A75B-7AA93AB5A731}" dt="2026-01-22T09:09:36.999" v="72" actId="700"/>
          <ac:spMkLst>
            <pc:docMk/>
            <pc:sldMk cId="1309102665" sldId="453"/>
            <ac:spMk id="4" creationId="{115BDBAF-2BB6-39D7-0239-B79604DF6327}"/>
          </ac:spMkLst>
        </pc:spChg>
        <pc:spChg chg="add del mod ord">
          <ac:chgData name="McHarg, Catherine" userId="88b8f76c-9ae3-4745-88eb-fe0667a22af5" providerId="ADAL" clId="{CA6F3431-AE1E-495F-A75B-7AA93AB5A731}" dt="2026-01-22T09:09:36.999" v="72" actId="700"/>
          <ac:spMkLst>
            <pc:docMk/>
            <pc:sldMk cId="1309102665" sldId="453"/>
            <ac:spMk id="6" creationId="{34B84F30-B854-F2F7-F510-A16BA8A60C42}"/>
          </ac:spMkLst>
        </pc:spChg>
        <pc:spChg chg="add del mod ord">
          <ac:chgData name="McHarg, Catherine" userId="88b8f76c-9ae3-4745-88eb-fe0667a22af5" providerId="ADAL" clId="{CA6F3431-AE1E-495F-A75B-7AA93AB5A731}" dt="2026-01-22T09:09:36.999" v="72" actId="700"/>
          <ac:spMkLst>
            <pc:docMk/>
            <pc:sldMk cId="1309102665" sldId="453"/>
            <ac:spMk id="8" creationId="{864ACC68-11A7-96F4-E535-890344FA8429}"/>
          </ac:spMkLst>
        </pc:spChg>
        <pc:spChg chg="add mod ord">
          <ac:chgData name="McHarg, Catherine" userId="88b8f76c-9ae3-4745-88eb-fe0667a22af5" providerId="ADAL" clId="{CA6F3431-AE1E-495F-A75B-7AA93AB5A731}" dt="2026-01-22T09:09:36.999" v="72" actId="700"/>
          <ac:spMkLst>
            <pc:docMk/>
            <pc:sldMk cId="1309102665" sldId="453"/>
            <ac:spMk id="9" creationId="{6BE8A6CD-0D37-D45E-3832-7727BDC85539}"/>
          </ac:spMkLst>
        </pc:spChg>
      </pc:sldChg>
      <pc:sldChg chg="addSp delSp modSp mod modClrScheme chgLayout">
        <pc:chgData name="McHarg, Catherine" userId="88b8f76c-9ae3-4745-88eb-fe0667a22af5" providerId="ADAL" clId="{CA6F3431-AE1E-495F-A75B-7AA93AB5A731}" dt="2026-01-22T09:09:45.200" v="74" actId="700"/>
        <pc:sldMkLst>
          <pc:docMk/>
          <pc:sldMk cId="950961523" sldId="458"/>
        </pc:sldMkLst>
        <pc:spChg chg="mod ord">
          <ac:chgData name="McHarg, Catherine" userId="88b8f76c-9ae3-4745-88eb-fe0667a22af5" providerId="ADAL" clId="{CA6F3431-AE1E-495F-A75B-7AA93AB5A731}" dt="2026-01-22T09:09:45.200" v="74" actId="700"/>
          <ac:spMkLst>
            <pc:docMk/>
            <pc:sldMk cId="950961523" sldId="458"/>
            <ac:spMk id="2" creationId="{C40EE8DF-434F-1601-A88F-9C7D4E8766F6}"/>
          </ac:spMkLst>
        </pc:spChg>
        <pc:spChg chg="add del mod ord">
          <ac:chgData name="McHarg, Catherine" userId="88b8f76c-9ae3-4745-88eb-fe0667a22af5" providerId="ADAL" clId="{CA6F3431-AE1E-495F-A75B-7AA93AB5A731}" dt="2026-01-22T09:09:45.200" v="74" actId="700"/>
          <ac:spMkLst>
            <pc:docMk/>
            <pc:sldMk cId="950961523" sldId="458"/>
            <ac:spMk id="3" creationId="{25D05C24-7A6B-4929-3142-FA285B888973}"/>
          </ac:spMkLst>
        </pc:spChg>
        <pc:spChg chg="add del mod ord">
          <ac:chgData name="McHarg, Catherine" userId="88b8f76c-9ae3-4745-88eb-fe0667a22af5" providerId="ADAL" clId="{CA6F3431-AE1E-495F-A75B-7AA93AB5A731}" dt="2026-01-22T09:09:45.200" v="74" actId="700"/>
          <ac:spMkLst>
            <pc:docMk/>
            <pc:sldMk cId="950961523" sldId="458"/>
            <ac:spMk id="7" creationId="{9D45063E-9C8E-6A55-417E-28A1C1967065}"/>
          </ac:spMkLst>
        </pc:spChg>
        <pc:spChg chg="add del mod ord">
          <ac:chgData name="McHarg, Catherine" userId="88b8f76c-9ae3-4745-88eb-fe0667a22af5" providerId="ADAL" clId="{CA6F3431-AE1E-495F-A75B-7AA93AB5A731}" dt="2026-01-22T09:09:45.200" v="74" actId="700"/>
          <ac:spMkLst>
            <pc:docMk/>
            <pc:sldMk cId="950961523" sldId="458"/>
            <ac:spMk id="8" creationId="{1C5E7EC9-87BA-13BC-37C3-FBB5A3D5A739}"/>
          </ac:spMkLst>
        </pc:spChg>
        <pc:spChg chg="add mod ord">
          <ac:chgData name="McHarg, Catherine" userId="88b8f76c-9ae3-4745-88eb-fe0667a22af5" providerId="ADAL" clId="{CA6F3431-AE1E-495F-A75B-7AA93AB5A731}" dt="2026-01-22T09:09:45.200" v="74" actId="700"/>
          <ac:spMkLst>
            <pc:docMk/>
            <pc:sldMk cId="950961523" sldId="458"/>
            <ac:spMk id="9" creationId="{A9AC7E59-84DF-4444-B9EE-9AD8D31C9FFE}"/>
          </ac:spMkLst>
        </pc:spChg>
      </pc:sldChg>
      <pc:sldChg chg="addSp delSp modSp mod modClrScheme chgLayout">
        <pc:chgData name="McHarg, Catherine" userId="88b8f76c-9ae3-4745-88eb-fe0667a22af5" providerId="ADAL" clId="{CA6F3431-AE1E-495F-A75B-7AA93AB5A731}" dt="2026-01-22T09:12:01.478" v="113" actId="1076"/>
        <pc:sldMkLst>
          <pc:docMk/>
          <pc:sldMk cId="2505300204" sldId="465"/>
        </pc:sldMkLst>
        <pc:spChg chg="mod ord">
          <ac:chgData name="McHarg, Catherine" userId="88b8f76c-9ae3-4745-88eb-fe0667a22af5" providerId="ADAL" clId="{CA6F3431-AE1E-495F-A75B-7AA93AB5A731}" dt="2026-01-22T09:11:56.066" v="112" actId="700"/>
          <ac:spMkLst>
            <pc:docMk/>
            <pc:sldMk cId="2505300204" sldId="465"/>
            <ac:spMk id="2" creationId="{424E1EE7-5194-68AB-190B-D404EC47F671}"/>
          </ac:spMkLst>
        </pc:spChg>
        <pc:spChg chg="mod ord">
          <ac:chgData name="McHarg, Catherine" userId="88b8f76c-9ae3-4745-88eb-fe0667a22af5" providerId="ADAL" clId="{CA6F3431-AE1E-495F-A75B-7AA93AB5A731}" dt="2026-01-22T09:11:56.066" v="112" actId="700"/>
          <ac:spMkLst>
            <pc:docMk/>
            <pc:sldMk cId="2505300204" sldId="465"/>
            <ac:spMk id="3" creationId="{CFAC368A-1AAB-C5F0-D8ED-B5092D01B806}"/>
          </ac:spMkLst>
        </pc:spChg>
        <pc:spChg chg="add del mod ord">
          <ac:chgData name="McHarg, Catherine" userId="88b8f76c-9ae3-4745-88eb-fe0667a22af5" providerId="ADAL" clId="{CA6F3431-AE1E-495F-A75B-7AA93AB5A731}" dt="2026-01-22T09:11:56.066" v="112" actId="700"/>
          <ac:spMkLst>
            <pc:docMk/>
            <pc:sldMk cId="2505300204" sldId="465"/>
            <ac:spMk id="5" creationId="{7B18851C-D425-81B3-B0F0-BDED5AF46722}"/>
          </ac:spMkLst>
        </pc:spChg>
        <pc:spChg chg="add del mod ord">
          <ac:chgData name="McHarg, Catherine" userId="88b8f76c-9ae3-4745-88eb-fe0667a22af5" providerId="ADAL" clId="{CA6F3431-AE1E-495F-A75B-7AA93AB5A731}" dt="2026-01-22T09:11:56.066" v="112" actId="700"/>
          <ac:spMkLst>
            <pc:docMk/>
            <pc:sldMk cId="2505300204" sldId="465"/>
            <ac:spMk id="6" creationId="{6A1700F1-2993-5242-25DE-71F10C9174AE}"/>
          </ac:spMkLst>
        </pc:spChg>
        <pc:picChg chg="mod">
          <ac:chgData name="McHarg, Catherine" userId="88b8f76c-9ae3-4745-88eb-fe0667a22af5" providerId="ADAL" clId="{CA6F3431-AE1E-495F-A75B-7AA93AB5A731}" dt="2026-01-22T09:12:01.478" v="113" actId="1076"/>
          <ac:picMkLst>
            <pc:docMk/>
            <pc:sldMk cId="2505300204" sldId="465"/>
            <ac:picMk id="4" creationId="{EBB5A5DF-6E28-2938-0D80-91B31015C0E4}"/>
          </ac:picMkLst>
        </pc:picChg>
      </pc:sldChg>
      <pc:sldChg chg="addSp delSp modSp mod modClrScheme chgLayout">
        <pc:chgData name="McHarg, Catherine" userId="88b8f76c-9ae3-4745-88eb-fe0667a22af5" providerId="ADAL" clId="{CA6F3431-AE1E-495F-A75B-7AA93AB5A731}" dt="2026-01-22T09:11:47.403" v="111" actId="478"/>
        <pc:sldMkLst>
          <pc:docMk/>
          <pc:sldMk cId="1918798275" sldId="977"/>
        </pc:sldMkLst>
        <pc:spChg chg="add del mod ord">
          <ac:chgData name="McHarg, Catherine" userId="88b8f76c-9ae3-4745-88eb-fe0667a22af5" providerId="ADAL" clId="{CA6F3431-AE1E-495F-A75B-7AA93AB5A731}" dt="2026-01-22T09:11:36.504" v="109" actId="700"/>
          <ac:spMkLst>
            <pc:docMk/>
            <pc:sldMk cId="1918798275" sldId="977"/>
            <ac:spMk id="8" creationId="{F712A6F5-0938-6BCD-E65C-669C7028E67F}"/>
          </ac:spMkLst>
        </pc:spChg>
        <pc:spChg chg="add del mod ord">
          <ac:chgData name="McHarg, Catherine" userId="88b8f76c-9ae3-4745-88eb-fe0667a22af5" providerId="ADAL" clId="{CA6F3431-AE1E-495F-A75B-7AA93AB5A731}" dt="2026-01-22T09:11:36.504" v="109" actId="700"/>
          <ac:spMkLst>
            <pc:docMk/>
            <pc:sldMk cId="1918798275" sldId="977"/>
            <ac:spMk id="9" creationId="{C8463716-9D3D-B732-290C-B58BA4BDC944}"/>
          </ac:spMkLst>
        </pc:spChg>
        <pc:spChg chg="mod ord">
          <ac:chgData name="McHarg, Catherine" userId="88b8f76c-9ae3-4745-88eb-fe0667a22af5" providerId="ADAL" clId="{CA6F3431-AE1E-495F-A75B-7AA93AB5A731}" dt="2026-01-22T09:11:42.009" v="110" actId="700"/>
          <ac:spMkLst>
            <pc:docMk/>
            <pc:sldMk cId="1918798275" sldId="977"/>
            <ac:spMk id="10" creationId="{BD69B5E7-0E32-C7AD-B8F5-B1D57567D114}"/>
          </ac:spMkLst>
        </pc:spChg>
        <pc:spChg chg="add del mod ord">
          <ac:chgData name="McHarg, Catherine" userId="88b8f76c-9ae3-4745-88eb-fe0667a22af5" providerId="ADAL" clId="{CA6F3431-AE1E-495F-A75B-7AA93AB5A731}" dt="2026-01-22T09:11:36.504" v="109" actId="700"/>
          <ac:spMkLst>
            <pc:docMk/>
            <pc:sldMk cId="1918798275" sldId="977"/>
            <ac:spMk id="11" creationId="{D3B226B6-3229-28C3-B403-DD5951875580}"/>
          </ac:spMkLst>
        </pc:spChg>
        <pc:spChg chg="add del mod ord">
          <ac:chgData name="McHarg, Catherine" userId="88b8f76c-9ae3-4745-88eb-fe0667a22af5" providerId="ADAL" clId="{CA6F3431-AE1E-495F-A75B-7AA93AB5A731}" dt="2026-01-22T09:11:42.009" v="110" actId="700"/>
          <ac:spMkLst>
            <pc:docMk/>
            <pc:sldMk cId="1918798275" sldId="977"/>
            <ac:spMk id="12" creationId="{191B2514-0533-BD09-B916-EE36C84DD6FA}"/>
          </ac:spMkLst>
        </pc:spChg>
        <pc:spChg chg="add del mod ord">
          <ac:chgData name="McHarg, Catherine" userId="88b8f76c-9ae3-4745-88eb-fe0667a22af5" providerId="ADAL" clId="{CA6F3431-AE1E-495F-A75B-7AA93AB5A731}" dt="2026-01-22T09:11:42.009" v="110" actId="700"/>
          <ac:spMkLst>
            <pc:docMk/>
            <pc:sldMk cId="1918798275" sldId="977"/>
            <ac:spMk id="13" creationId="{FD9EF663-947F-7366-BA71-E2971676304E}"/>
          </ac:spMkLst>
        </pc:spChg>
        <pc:spChg chg="add del mod ord">
          <ac:chgData name="McHarg, Catherine" userId="88b8f76c-9ae3-4745-88eb-fe0667a22af5" providerId="ADAL" clId="{CA6F3431-AE1E-495F-A75B-7AA93AB5A731}" dt="2026-01-22T09:11:42.009" v="110" actId="700"/>
          <ac:spMkLst>
            <pc:docMk/>
            <pc:sldMk cId="1918798275" sldId="977"/>
            <ac:spMk id="14" creationId="{0D3F3097-60F1-378E-15B8-708ED8FCCBE2}"/>
          </ac:spMkLst>
        </pc:spChg>
        <pc:spChg chg="add del mod ord">
          <ac:chgData name="McHarg, Catherine" userId="88b8f76c-9ae3-4745-88eb-fe0667a22af5" providerId="ADAL" clId="{CA6F3431-AE1E-495F-A75B-7AA93AB5A731}" dt="2026-01-22T09:11:47.403" v="111" actId="478"/>
          <ac:spMkLst>
            <pc:docMk/>
            <pc:sldMk cId="1918798275" sldId="977"/>
            <ac:spMk id="15" creationId="{2881748E-5782-A7A8-3E01-C14103F4A944}"/>
          </ac:spMkLst>
        </pc:spChg>
      </pc:sldChg>
      <pc:sldChg chg="addSp delSp modSp mod modClrScheme chgLayout">
        <pc:chgData name="McHarg, Catherine" userId="88b8f76c-9ae3-4745-88eb-fe0667a22af5" providerId="ADAL" clId="{CA6F3431-AE1E-495F-A75B-7AA93AB5A731}" dt="2026-01-22T09:10:03.050" v="77" actId="478"/>
        <pc:sldMkLst>
          <pc:docMk/>
          <pc:sldMk cId="55363000" sldId="1005"/>
        </pc:sldMkLst>
        <pc:spChg chg="add del mod ord">
          <ac:chgData name="McHarg, Catherine" userId="88b8f76c-9ae3-4745-88eb-fe0667a22af5" providerId="ADAL" clId="{CA6F3431-AE1E-495F-A75B-7AA93AB5A731}" dt="2026-01-22T09:09:58.767" v="76" actId="700"/>
          <ac:spMkLst>
            <pc:docMk/>
            <pc:sldMk cId="55363000" sldId="1005"/>
            <ac:spMk id="2" creationId="{EC043627-0215-C41F-BEB5-3183AB40B834}"/>
          </ac:spMkLst>
        </pc:spChg>
        <pc:spChg chg="mod ord">
          <ac:chgData name="McHarg, Catherine" userId="88b8f76c-9ae3-4745-88eb-fe0667a22af5" providerId="ADAL" clId="{CA6F3431-AE1E-495F-A75B-7AA93AB5A731}" dt="2026-01-22T09:09:58.767" v="76" actId="700"/>
          <ac:spMkLst>
            <pc:docMk/>
            <pc:sldMk cId="55363000" sldId="1005"/>
            <ac:spMk id="4" creationId="{717C28A0-6B54-7181-BD2B-1D35D97507C2}"/>
          </ac:spMkLst>
        </pc:spChg>
        <pc:spChg chg="add del mod ord">
          <ac:chgData name="McHarg, Catherine" userId="88b8f76c-9ae3-4745-88eb-fe0667a22af5" providerId="ADAL" clId="{CA6F3431-AE1E-495F-A75B-7AA93AB5A731}" dt="2026-01-22T09:09:58.767" v="76" actId="700"/>
          <ac:spMkLst>
            <pc:docMk/>
            <pc:sldMk cId="55363000" sldId="1005"/>
            <ac:spMk id="6" creationId="{08DC6C64-5A09-6F24-672F-AD8A7432789C}"/>
          </ac:spMkLst>
        </pc:spChg>
        <pc:spChg chg="add del mod ord">
          <ac:chgData name="McHarg, Catherine" userId="88b8f76c-9ae3-4745-88eb-fe0667a22af5" providerId="ADAL" clId="{CA6F3431-AE1E-495F-A75B-7AA93AB5A731}" dt="2026-01-22T09:09:58.767" v="76" actId="700"/>
          <ac:spMkLst>
            <pc:docMk/>
            <pc:sldMk cId="55363000" sldId="1005"/>
            <ac:spMk id="7" creationId="{8C5FD3CB-2D44-9B8C-5FE8-17AC020AB6FB}"/>
          </ac:spMkLst>
        </pc:spChg>
        <pc:spChg chg="add del mod ord">
          <ac:chgData name="McHarg, Catherine" userId="88b8f76c-9ae3-4745-88eb-fe0667a22af5" providerId="ADAL" clId="{CA6F3431-AE1E-495F-A75B-7AA93AB5A731}" dt="2026-01-22T09:10:03.050" v="77" actId="478"/>
          <ac:spMkLst>
            <pc:docMk/>
            <pc:sldMk cId="55363000" sldId="1005"/>
            <ac:spMk id="9" creationId="{5D3FE0C5-42A4-1440-1DB4-4DA814EF89B4}"/>
          </ac:spMkLst>
        </pc:spChg>
      </pc:sldChg>
      <pc:sldChg chg="addSp delSp modSp mod modClrScheme chgLayout">
        <pc:chgData name="McHarg, Catherine" userId="88b8f76c-9ae3-4745-88eb-fe0667a22af5" providerId="ADAL" clId="{CA6F3431-AE1E-495F-A75B-7AA93AB5A731}" dt="2026-01-22T09:14:35.079" v="122" actId="962"/>
        <pc:sldMkLst>
          <pc:docMk/>
          <pc:sldMk cId="1218992222" sldId="2558"/>
        </pc:sldMkLst>
        <pc:spChg chg="mod ord">
          <ac:chgData name="McHarg, Catherine" userId="88b8f76c-9ae3-4745-88eb-fe0667a22af5" providerId="ADAL" clId="{CA6F3431-AE1E-495F-A75B-7AA93AB5A731}" dt="2026-01-22T09:07:11.688" v="26" actId="700"/>
          <ac:spMkLst>
            <pc:docMk/>
            <pc:sldMk cId="1218992222" sldId="2558"/>
            <ac:spMk id="2" creationId="{45864400-BED6-EF4D-0570-53AC646BECA8}"/>
          </ac:spMkLst>
        </pc:spChg>
        <pc:spChg chg="add del mod ord">
          <ac:chgData name="McHarg, Catherine" userId="88b8f76c-9ae3-4745-88eb-fe0667a22af5" providerId="ADAL" clId="{CA6F3431-AE1E-495F-A75B-7AA93AB5A731}" dt="2026-01-22T09:06:21.837" v="21" actId="700"/>
          <ac:spMkLst>
            <pc:docMk/>
            <pc:sldMk cId="1218992222" sldId="2558"/>
            <ac:spMk id="3" creationId="{4FE28C4A-2E56-637C-28ED-58D09F791230}"/>
          </ac:spMkLst>
        </pc:spChg>
        <pc:spChg chg="add del mod ord">
          <ac:chgData name="McHarg, Catherine" userId="88b8f76c-9ae3-4745-88eb-fe0667a22af5" providerId="ADAL" clId="{CA6F3431-AE1E-495F-A75B-7AA93AB5A731}" dt="2026-01-22T09:07:11.688" v="26" actId="700"/>
          <ac:spMkLst>
            <pc:docMk/>
            <pc:sldMk cId="1218992222" sldId="2558"/>
            <ac:spMk id="4" creationId="{82B07199-DC66-46B3-788F-4EE94816F6E8}"/>
          </ac:spMkLst>
        </pc:spChg>
        <pc:spChg chg="add del mod">
          <ac:chgData name="McHarg, Catherine" userId="88b8f76c-9ae3-4745-88eb-fe0667a22af5" providerId="ADAL" clId="{CA6F3431-AE1E-495F-A75B-7AA93AB5A731}" dt="2026-01-22T09:06:42.343" v="23" actId="931"/>
          <ac:spMkLst>
            <pc:docMk/>
            <pc:sldMk cId="1218992222" sldId="2558"/>
            <ac:spMk id="6" creationId="{B0F88954-F6CE-1A1E-F3AE-B7C900E3EAD4}"/>
          </ac:spMkLst>
        </pc:spChg>
        <pc:spChg chg="add mod ord">
          <ac:chgData name="McHarg, Catherine" userId="88b8f76c-9ae3-4745-88eb-fe0667a22af5" providerId="ADAL" clId="{CA6F3431-AE1E-495F-A75B-7AA93AB5A731}" dt="2026-01-22T09:07:46.064" v="67" actId="20577"/>
          <ac:spMkLst>
            <pc:docMk/>
            <pc:sldMk cId="1218992222" sldId="2558"/>
            <ac:spMk id="9" creationId="{22F84F51-DF43-F681-0AEC-34D0FF3DD3F6}"/>
          </ac:spMkLst>
        </pc:spChg>
        <pc:spChg chg="mod ord">
          <ac:chgData name="McHarg, Catherine" userId="88b8f76c-9ae3-4745-88eb-fe0667a22af5" providerId="ADAL" clId="{CA6F3431-AE1E-495F-A75B-7AA93AB5A731}" dt="2026-01-22T09:07:11.688" v="26" actId="700"/>
          <ac:spMkLst>
            <pc:docMk/>
            <pc:sldMk cId="1218992222" sldId="2558"/>
            <ac:spMk id="14" creationId="{A8A5D108-FBE0-5DA3-13B6-8D190F90A5F7}"/>
          </ac:spMkLst>
        </pc:spChg>
        <pc:picChg chg="add mod ord">
          <ac:chgData name="McHarg, Catherine" userId="88b8f76c-9ae3-4745-88eb-fe0667a22af5" providerId="ADAL" clId="{CA6F3431-AE1E-495F-A75B-7AA93AB5A731}" dt="2026-01-22T09:14:35.079" v="122" actId="962"/>
          <ac:picMkLst>
            <pc:docMk/>
            <pc:sldMk cId="1218992222" sldId="2558"/>
            <ac:picMk id="8" creationId="{A69C41E8-2897-8CBE-8F5D-D60BF5EB81BE}"/>
          </ac:picMkLst>
        </pc:picChg>
        <pc:picChg chg="del mod ord">
          <ac:chgData name="McHarg, Catherine" userId="88b8f76c-9ae3-4745-88eb-fe0667a22af5" providerId="ADAL" clId="{CA6F3431-AE1E-495F-A75B-7AA93AB5A731}" dt="2026-01-22T09:06:29.002" v="22" actId="478"/>
          <ac:picMkLst>
            <pc:docMk/>
            <pc:sldMk cId="1218992222" sldId="2558"/>
            <ac:picMk id="16" creationId="{601272EC-6FC3-2904-81D8-EA9CB41AF2F3}"/>
          </ac:picMkLst>
        </pc:picChg>
      </pc:sldChg>
      <pc:sldChg chg="addSp delSp modSp mod modClrScheme chgLayout">
        <pc:chgData name="McHarg, Catherine" userId="88b8f76c-9ae3-4745-88eb-fe0667a22af5" providerId="ADAL" clId="{CA6F3431-AE1E-495F-A75B-7AA93AB5A731}" dt="2026-01-22T09:04:41.750" v="14" actId="700"/>
        <pc:sldMkLst>
          <pc:docMk/>
          <pc:sldMk cId="411362825" sldId="2560"/>
        </pc:sldMkLst>
        <pc:spChg chg="add del mod ord">
          <ac:chgData name="McHarg, Catherine" userId="88b8f76c-9ae3-4745-88eb-fe0667a22af5" providerId="ADAL" clId="{CA6F3431-AE1E-495F-A75B-7AA93AB5A731}" dt="2026-01-22T09:03:43.448" v="7" actId="700"/>
          <ac:spMkLst>
            <pc:docMk/>
            <pc:sldMk cId="411362825" sldId="2560"/>
            <ac:spMk id="2" creationId="{FFFADF0A-9851-F648-0D01-9F2968CBACB6}"/>
          </ac:spMkLst>
        </pc:spChg>
        <pc:spChg chg="mod ord">
          <ac:chgData name="McHarg, Catherine" userId="88b8f76c-9ae3-4745-88eb-fe0667a22af5" providerId="ADAL" clId="{CA6F3431-AE1E-495F-A75B-7AA93AB5A731}" dt="2026-01-22T09:04:41.750" v="14" actId="700"/>
          <ac:spMkLst>
            <pc:docMk/>
            <pc:sldMk cId="411362825" sldId="2560"/>
            <ac:spMk id="3" creationId="{228E755A-D23B-F2EC-A340-D2A93CA96FFF}"/>
          </ac:spMkLst>
        </pc:spChg>
        <pc:spChg chg="add del mod ord">
          <ac:chgData name="McHarg, Catherine" userId="88b8f76c-9ae3-4745-88eb-fe0667a22af5" providerId="ADAL" clId="{CA6F3431-AE1E-495F-A75B-7AA93AB5A731}" dt="2026-01-22T09:03:43.448" v="7" actId="700"/>
          <ac:spMkLst>
            <pc:docMk/>
            <pc:sldMk cId="411362825" sldId="2560"/>
            <ac:spMk id="4" creationId="{88719503-573B-2141-7931-F554F88590E7}"/>
          </ac:spMkLst>
        </pc:spChg>
        <pc:spChg chg="mod ord">
          <ac:chgData name="McHarg, Catherine" userId="88b8f76c-9ae3-4745-88eb-fe0667a22af5" providerId="ADAL" clId="{CA6F3431-AE1E-495F-A75B-7AA93AB5A731}" dt="2026-01-22T09:04:41.750" v="14" actId="700"/>
          <ac:spMkLst>
            <pc:docMk/>
            <pc:sldMk cId="411362825" sldId="2560"/>
            <ac:spMk id="5" creationId="{9855EDB0-ACF0-079C-4535-E8EA7324414B}"/>
          </ac:spMkLst>
        </pc:spChg>
        <pc:spChg chg="add del mod ord">
          <ac:chgData name="McHarg, Catherine" userId="88b8f76c-9ae3-4745-88eb-fe0667a22af5" providerId="ADAL" clId="{CA6F3431-AE1E-495F-A75B-7AA93AB5A731}" dt="2026-01-22T09:04:41.750" v="14" actId="700"/>
          <ac:spMkLst>
            <pc:docMk/>
            <pc:sldMk cId="411362825" sldId="2560"/>
            <ac:spMk id="6" creationId="{4888D2E2-38EA-05A7-397E-65331E0987C6}"/>
          </ac:spMkLst>
        </pc:spChg>
      </pc:sldChg>
      <pc:sldChg chg="addSp delSp modSp mod modClrScheme chgLayout">
        <pc:chgData name="McHarg, Catherine" userId="88b8f76c-9ae3-4745-88eb-fe0667a22af5" providerId="ADAL" clId="{CA6F3431-AE1E-495F-A75B-7AA93AB5A731}" dt="2026-01-22T09:14:22.390" v="120" actId="962"/>
        <pc:sldMkLst>
          <pc:docMk/>
          <pc:sldMk cId="3662321545" sldId="2562"/>
        </pc:sldMkLst>
        <pc:spChg chg="add del mod ord">
          <ac:chgData name="McHarg, Catherine" userId="88b8f76c-9ae3-4745-88eb-fe0667a22af5" providerId="ADAL" clId="{CA6F3431-AE1E-495F-A75B-7AA93AB5A731}" dt="2026-01-22T09:04:55.375" v="15" actId="700"/>
          <ac:spMkLst>
            <pc:docMk/>
            <pc:sldMk cId="3662321545" sldId="2562"/>
            <ac:spMk id="2" creationId="{B9A92E2B-B0CD-936E-2AD0-0F6CD2F4128D}"/>
          </ac:spMkLst>
        </pc:spChg>
        <pc:spChg chg="add mod ord">
          <ac:chgData name="McHarg, Catherine" userId="88b8f76c-9ae3-4745-88eb-fe0667a22af5" providerId="ADAL" clId="{CA6F3431-AE1E-495F-A75B-7AA93AB5A731}" dt="2026-01-22T09:04:55.375" v="15" actId="700"/>
          <ac:spMkLst>
            <pc:docMk/>
            <pc:sldMk cId="3662321545" sldId="2562"/>
            <ac:spMk id="3" creationId="{009B8471-7557-CF3B-4C62-796CA482C540}"/>
          </ac:spMkLst>
        </pc:spChg>
        <pc:spChg chg="mod ord">
          <ac:chgData name="McHarg, Catherine" userId="88b8f76c-9ae3-4745-88eb-fe0667a22af5" providerId="ADAL" clId="{CA6F3431-AE1E-495F-A75B-7AA93AB5A731}" dt="2026-01-22T09:04:55.375" v="15" actId="700"/>
          <ac:spMkLst>
            <pc:docMk/>
            <pc:sldMk cId="3662321545" sldId="2562"/>
            <ac:spMk id="4" creationId="{004C4A21-D112-6E8F-4C5B-2D331EA595BA}"/>
          </ac:spMkLst>
        </pc:spChg>
        <pc:spChg chg="mod ord">
          <ac:chgData name="McHarg, Catherine" userId="88b8f76c-9ae3-4745-88eb-fe0667a22af5" providerId="ADAL" clId="{CA6F3431-AE1E-495F-A75B-7AA93AB5A731}" dt="2026-01-22T09:04:55.375" v="15" actId="700"/>
          <ac:spMkLst>
            <pc:docMk/>
            <pc:sldMk cId="3662321545" sldId="2562"/>
            <ac:spMk id="6" creationId="{D9445538-C97D-473E-6A10-A5D2C19C2E00}"/>
          </ac:spMkLst>
        </pc:spChg>
        <pc:spChg chg="add del mod">
          <ac:chgData name="McHarg, Catherine" userId="88b8f76c-9ae3-4745-88eb-fe0667a22af5" providerId="ADAL" clId="{CA6F3431-AE1E-495F-A75B-7AA93AB5A731}" dt="2026-01-22T09:05:47.595" v="18" actId="931"/>
          <ac:spMkLst>
            <pc:docMk/>
            <pc:sldMk cId="3662321545" sldId="2562"/>
            <ac:spMk id="7" creationId="{F85196CE-8697-0348-A9CD-93CCF81BDF4F}"/>
          </ac:spMkLst>
        </pc:spChg>
        <pc:spChg chg="add del mod">
          <ac:chgData name="McHarg, Catherine" userId="88b8f76c-9ae3-4745-88eb-fe0667a22af5" providerId="ADAL" clId="{CA6F3431-AE1E-495F-A75B-7AA93AB5A731}" dt="2026-01-22T09:06:01.205" v="20" actId="931"/>
          <ac:spMkLst>
            <pc:docMk/>
            <pc:sldMk cId="3662321545" sldId="2562"/>
            <ac:spMk id="11" creationId="{C3B080FA-F5D4-FCA2-A5C6-9E8881DA8CF7}"/>
          </ac:spMkLst>
        </pc:spChg>
        <pc:spChg chg="add del mod">
          <ac:chgData name="McHarg, Catherine" userId="88b8f76c-9ae3-4745-88eb-fe0667a22af5" providerId="ADAL" clId="{CA6F3431-AE1E-495F-A75B-7AA93AB5A731}" dt="2026-01-22T09:13:43.279" v="118" actId="931"/>
          <ac:spMkLst>
            <pc:docMk/>
            <pc:sldMk cId="3662321545" sldId="2562"/>
            <ac:spMk id="15" creationId="{5257B26B-7CAE-931A-96EF-A84FA0DC9683}"/>
          </ac:spMkLst>
        </pc:spChg>
        <pc:picChg chg="add del mod">
          <ac:chgData name="McHarg, Catherine" userId="88b8f76c-9ae3-4745-88eb-fe0667a22af5" providerId="ADAL" clId="{CA6F3431-AE1E-495F-A75B-7AA93AB5A731}" dt="2026-01-22T09:05:51.085" v="19" actId="478"/>
          <ac:picMkLst>
            <pc:docMk/>
            <pc:sldMk cId="3662321545" sldId="2562"/>
            <ac:picMk id="9" creationId="{7431117E-1BBC-E476-BD70-88FEFC732F38}"/>
          </ac:picMkLst>
        </pc:picChg>
        <pc:picChg chg="add del mod">
          <ac:chgData name="McHarg, Catherine" userId="88b8f76c-9ae3-4745-88eb-fe0667a22af5" providerId="ADAL" clId="{CA6F3431-AE1E-495F-A75B-7AA93AB5A731}" dt="2026-01-22T09:13:33.026" v="117" actId="478"/>
          <ac:picMkLst>
            <pc:docMk/>
            <pc:sldMk cId="3662321545" sldId="2562"/>
            <ac:picMk id="13" creationId="{D5E7F337-6052-8FB7-8B66-F5AAF2F4E5CD}"/>
          </ac:picMkLst>
        </pc:picChg>
        <pc:picChg chg="add mod">
          <ac:chgData name="McHarg, Catherine" userId="88b8f76c-9ae3-4745-88eb-fe0667a22af5" providerId="ADAL" clId="{CA6F3431-AE1E-495F-A75B-7AA93AB5A731}" dt="2026-01-22T09:14:22.390" v="120" actId="962"/>
          <ac:picMkLst>
            <pc:docMk/>
            <pc:sldMk cId="3662321545" sldId="2562"/>
            <ac:picMk id="17" creationId="{DFBE1EB4-A7DC-14DE-4E4B-99E20E719D70}"/>
          </ac:picMkLst>
        </pc:picChg>
        <pc:picChg chg="del mod ord">
          <ac:chgData name="McHarg, Catherine" userId="88b8f76c-9ae3-4745-88eb-fe0667a22af5" providerId="ADAL" clId="{CA6F3431-AE1E-495F-A75B-7AA93AB5A731}" dt="2026-01-22T09:05:32.018" v="17" actId="478"/>
          <ac:picMkLst>
            <pc:docMk/>
            <pc:sldMk cId="3662321545" sldId="2562"/>
            <ac:picMk id="24" creationId="{B091D8B4-1C78-3152-630A-1E259E0EE374}"/>
          </ac:picMkLst>
        </pc:picChg>
      </pc:sldChg>
      <pc:sldChg chg="delSp modSp mod modClrScheme chgLayout">
        <pc:chgData name="McHarg, Catherine" userId="88b8f76c-9ae3-4745-88eb-fe0667a22af5" providerId="ADAL" clId="{CA6F3431-AE1E-495F-A75B-7AA93AB5A731}" dt="2026-01-22T09:03:25.052" v="6" actId="27636"/>
        <pc:sldMkLst>
          <pc:docMk/>
          <pc:sldMk cId="2703058311" sldId="2569"/>
        </pc:sldMkLst>
        <pc:spChg chg="mod ord">
          <ac:chgData name="McHarg, Catherine" userId="88b8f76c-9ae3-4745-88eb-fe0667a22af5" providerId="ADAL" clId="{CA6F3431-AE1E-495F-A75B-7AA93AB5A731}" dt="2026-01-22T09:03:25.052" v="6" actId="27636"/>
          <ac:spMkLst>
            <pc:docMk/>
            <pc:sldMk cId="2703058311" sldId="2569"/>
            <ac:spMk id="2" creationId="{6E1AB053-56AB-CC3B-CCAE-34580558425E}"/>
          </ac:spMkLst>
        </pc:spChg>
        <pc:spChg chg="mod ord">
          <ac:chgData name="McHarg, Catherine" userId="88b8f76c-9ae3-4745-88eb-fe0667a22af5" providerId="ADAL" clId="{CA6F3431-AE1E-495F-A75B-7AA93AB5A731}" dt="2026-01-22T09:03:25.017" v="5" actId="700"/>
          <ac:spMkLst>
            <pc:docMk/>
            <pc:sldMk cId="2703058311" sldId="2569"/>
            <ac:spMk id="10" creationId="{7713ABDC-641E-97E5-5869-8EAD4C0C6B2B}"/>
          </ac:spMkLst>
        </pc:spChg>
        <pc:spChg chg="del">
          <ac:chgData name="McHarg, Catherine" userId="88b8f76c-9ae3-4745-88eb-fe0667a22af5" providerId="ADAL" clId="{CA6F3431-AE1E-495F-A75B-7AA93AB5A731}" dt="2026-01-22T09:02:42.583" v="0" actId="700"/>
          <ac:spMkLst>
            <pc:docMk/>
            <pc:sldMk cId="2703058311" sldId="2569"/>
            <ac:spMk id="11" creationId="{5A26476F-4724-4A92-DECF-A6CBB4BBB536}"/>
          </ac:spMkLst>
        </pc:spChg>
        <pc:spChg chg="mod ord">
          <ac:chgData name="McHarg, Catherine" userId="88b8f76c-9ae3-4745-88eb-fe0667a22af5" providerId="ADAL" clId="{CA6F3431-AE1E-495F-A75B-7AA93AB5A731}" dt="2026-01-22T09:03:25.017" v="5" actId="700"/>
          <ac:spMkLst>
            <pc:docMk/>
            <pc:sldMk cId="2703058311" sldId="2569"/>
            <ac:spMk id="12" creationId="{1CC972C8-98C6-BE83-81B7-2DD39CC8D31B}"/>
          </ac:spMkLst>
        </pc:spChg>
        <pc:picChg chg="mod ord">
          <ac:chgData name="McHarg, Catherine" userId="88b8f76c-9ae3-4745-88eb-fe0667a22af5" providerId="ADAL" clId="{CA6F3431-AE1E-495F-A75B-7AA93AB5A731}" dt="2026-01-22T09:03:25.017" v="5" actId="700"/>
          <ac:picMkLst>
            <pc:docMk/>
            <pc:sldMk cId="2703058311" sldId="2569"/>
            <ac:picMk id="20" creationId="{0A428892-FB18-A6BB-BCA9-0E60F9D29855}"/>
          </ac:picMkLst>
        </pc:picChg>
      </pc:sldChg>
      <pc:sldChg chg="addSp delSp modSp mod modClrScheme chgLayout">
        <pc:chgData name="McHarg, Catherine" userId="88b8f76c-9ae3-4745-88eb-fe0667a22af5" providerId="ADAL" clId="{CA6F3431-AE1E-495F-A75B-7AA93AB5A731}" dt="2026-01-22T09:15:39.641" v="128" actId="478"/>
        <pc:sldMkLst>
          <pc:docMk/>
          <pc:sldMk cId="1648028777" sldId="2572"/>
        </pc:sldMkLst>
        <pc:spChg chg="mod ord">
          <ac:chgData name="McHarg, Catherine" userId="88b8f76c-9ae3-4745-88eb-fe0667a22af5" providerId="ADAL" clId="{CA6F3431-AE1E-495F-A75B-7AA93AB5A731}" dt="2026-01-22T09:09:17.538" v="69" actId="700"/>
          <ac:spMkLst>
            <pc:docMk/>
            <pc:sldMk cId="1648028777" sldId="2572"/>
            <ac:spMk id="2" creationId="{5D40551F-41E6-CB67-A8E8-252A604217DF}"/>
          </ac:spMkLst>
        </pc:spChg>
        <pc:spChg chg="add del mod ord">
          <ac:chgData name="McHarg, Catherine" userId="88b8f76c-9ae3-4745-88eb-fe0667a22af5" providerId="ADAL" clId="{CA6F3431-AE1E-495F-A75B-7AA93AB5A731}" dt="2026-01-22T09:09:11.370" v="68" actId="700"/>
          <ac:spMkLst>
            <pc:docMk/>
            <pc:sldMk cId="1648028777" sldId="2572"/>
            <ac:spMk id="3" creationId="{2AF6F133-6B70-B808-4D6E-380B1B9D9278}"/>
          </ac:spMkLst>
        </pc:spChg>
        <pc:spChg chg="add del mod ord">
          <ac:chgData name="McHarg, Catherine" userId="88b8f76c-9ae3-4745-88eb-fe0667a22af5" providerId="ADAL" clId="{CA6F3431-AE1E-495F-A75B-7AA93AB5A731}" dt="2026-01-22T09:09:11.370" v="68" actId="700"/>
          <ac:spMkLst>
            <pc:docMk/>
            <pc:sldMk cId="1648028777" sldId="2572"/>
            <ac:spMk id="5" creationId="{3EC5E12A-3882-B528-44C3-E501FA9AED88}"/>
          </ac:spMkLst>
        </pc:spChg>
        <pc:spChg chg="add del mod ord">
          <ac:chgData name="McHarg, Catherine" userId="88b8f76c-9ae3-4745-88eb-fe0667a22af5" providerId="ADAL" clId="{CA6F3431-AE1E-495F-A75B-7AA93AB5A731}" dt="2026-01-22T09:09:11.370" v="68" actId="700"/>
          <ac:spMkLst>
            <pc:docMk/>
            <pc:sldMk cId="1648028777" sldId="2572"/>
            <ac:spMk id="7" creationId="{1CE13AFF-8A52-632B-3A4A-FC4960985936}"/>
          </ac:spMkLst>
        </pc:spChg>
        <pc:spChg chg="add del mod ord">
          <ac:chgData name="McHarg, Catherine" userId="88b8f76c-9ae3-4745-88eb-fe0667a22af5" providerId="ADAL" clId="{CA6F3431-AE1E-495F-A75B-7AA93AB5A731}" dt="2026-01-22T09:09:17.538" v="69" actId="700"/>
          <ac:spMkLst>
            <pc:docMk/>
            <pc:sldMk cId="1648028777" sldId="2572"/>
            <ac:spMk id="9" creationId="{BED4CB80-6C68-03FD-8F48-3BAC0C0A6A4D}"/>
          </ac:spMkLst>
        </pc:spChg>
        <pc:spChg chg="add del mod ord">
          <ac:chgData name="McHarg, Catherine" userId="88b8f76c-9ae3-4745-88eb-fe0667a22af5" providerId="ADAL" clId="{CA6F3431-AE1E-495F-A75B-7AA93AB5A731}" dt="2026-01-22T09:15:39.641" v="128" actId="478"/>
          <ac:spMkLst>
            <pc:docMk/>
            <pc:sldMk cId="1648028777" sldId="2572"/>
            <ac:spMk id="10" creationId="{BA262149-BD42-B5F4-7EE2-1EE10B308D7A}"/>
          </ac:spMkLst>
        </pc:spChg>
      </pc:sldChg>
      <pc:sldChg chg="addSp delSp modSp mod modClrScheme chgLayout">
        <pc:chgData name="McHarg, Catherine" userId="88b8f76c-9ae3-4745-88eb-fe0667a22af5" providerId="ADAL" clId="{CA6F3431-AE1E-495F-A75B-7AA93AB5A731}" dt="2026-01-22T09:09:28.727" v="70" actId="700"/>
        <pc:sldMkLst>
          <pc:docMk/>
          <pc:sldMk cId="427313291" sldId="2573"/>
        </pc:sldMkLst>
        <pc:spChg chg="mod ord">
          <ac:chgData name="McHarg, Catherine" userId="88b8f76c-9ae3-4745-88eb-fe0667a22af5" providerId="ADAL" clId="{CA6F3431-AE1E-495F-A75B-7AA93AB5A731}" dt="2026-01-22T09:09:28.727" v="70" actId="700"/>
          <ac:spMkLst>
            <pc:docMk/>
            <pc:sldMk cId="427313291" sldId="2573"/>
            <ac:spMk id="2" creationId="{33D42483-195C-921C-84FF-EEFA39117D3D}"/>
          </ac:spMkLst>
        </pc:spChg>
        <pc:spChg chg="add del mod ord">
          <ac:chgData name="McHarg, Catherine" userId="88b8f76c-9ae3-4745-88eb-fe0667a22af5" providerId="ADAL" clId="{CA6F3431-AE1E-495F-A75B-7AA93AB5A731}" dt="2026-01-22T09:09:28.727" v="70" actId="700"/>
          <ac:spMkLst>
            <pc:docMk/>
            <pc:sldMk cId="427313291" sldId="2573"/>
            <ac:spMk id="4" creationId="{DB2E53EB-91F4-DD33-7789-B9A14C5625DB}"/>
          </ac:spMkLst>
        </pc:spChg>
        <pc:spChg chg="add del mod ord">
          <ac:chgData name="McHarg, Catherine" userId="88b8f76c-9ae3-4745-88eb-fe0667a22af5" providerId="ADAL" clId="{CA6F3431-AE1E-495F-A75B-7AA93AB5A731}" dt="2026-01-22T09:09:28.727" v="70" actId="700"/>
          <ac:spMkLst>
            <pc:docMk/>
            <pc:sldMk cId="427313291" sldId="2573"/>
            <ac:spMk id="6" creationId="{04C72E56-8DEF-7FBE-9D97-885E4107D46C}"/>
          </ac:spMkLst>
        </pc:spChg>
        <pc:spChg chg="add del mod ord">
          <ac:chgData name="McHarg, Catherine" userId="88b8f76c-9ae3-4745-88eb-fe0667a22af5" providerId="ADAL" clId="{CA6F3431-AE1E-495F-A75B-7AA93AB5A731}" dt="2026-01-22T09:09:28.727" v="70" actId="700"/>
          <ac:spMkLst>
            <pc:docMk/>
            <pc:sldMk cId="427313291" sldId="2573"/>
            <ac:spMk id="7" creationId="{C85358F5-8570-7ED1-C699-75CC9AFF0A53}"/>
          </ac:spMkLst>
        </pc:spChg>
        <pc:spChg chg="add mod ord">
          <ac:chgData name="McHarg, Catherine" userId="88b8f76c-9ae3-4745-88eb-fe0667a22af5" providerId="ADAL" clId="{CA6F3431-AE1E-495F-A75B-7AA93AB5A731}" dt="2026-01-22T09:09:28.727" v="70" actId="700"/>
          <ac:spMkLst>
            <pc:docMk/>
            <pc:sldMk cId="427313291" sldId="2573"/>
            <ac:spMk id="8" creationId="{20409674-A61B-D89E-753C-A0BE28AB7AE1}"/>
          </ac:spMkLst>
        </pc:spChg>
      </pc:sldChg>
      <pc:sldChg chg="addSp delSp modSp mod modClrScheme chgLayout">
        <pc:chgData name="McHarg, Catherine" userId="88b8f76c-9ae3-4745-88eb-fe0667a22af5" providerId="ADAL" clId="{CA6F3431-AE1E-495F-A75B-7AA93AB5A731}" dt="2026-01-22T09:11:23.501" v="108" actId="1076"/>
        <pc:sldMkLst>
          <pc:docMk/>
          <pc:sldMk cId="985683969" sldId="2575"/>
        </pc:sldMkLst>
        <pc:spChg chg="mod ord">
          <ac:chgData name="McHarg, Catherine" userId="88b8f76c-9ae3-4745-88eb-fe0667a22af5" providerId="ADAL" clId="{CA6F3431-AE1E-495F-A75B-7AA93AB5A731}" dt="2026-01-22T09:10:13.254" v="78" actId="700"/>
          <ac:spMkLst>
            <pc:docMk/>
            <pc:sldMk cId="985683969" sldId="2575"/>
            <ac:spMk id="2" creationId="{05E1215B-09EE-6245-B4F7-C6EFC867D5D0}"/>
          </ac:spMkLst>
        </pc:spChg>
        <pc:spChg chg="mod ord">
          <ac:chgData name="McHarg, Catherine" userId="88b8f76c-9ae3-4745-88eb-fe0667a22af5" providerId="ADAL" clId="{CA6F3431-AE1E-495F-A75B-7AA93AB5A731}" dt="2026-01-22T09:10:13.254" v="78" actId="700"/>
          <ac:spMkLst>
            <pc:docMk/>
            <pc:sldMk cId="985683969" sldId="2575"/>
            <ac:spMk id="3" creationId="{488C4D80-AFC2-F02F-6B22-4A84BD5CA03D}"/>
          </ac:spMkLst>
        </pc:spChg>
        <pc:spChg chg="add del mod ord">
          <ac:chgData name="McHarg, Catherine" userId="88b8f76c-9ae3-4745-88eb-fe0667a22af5" providerId="ADAL" clId="{CA6F3431-AE1E-495F-A75B-7AA93AB5A731}" dt="2026-01-22T09:10:13.254" v="78" actId="700"/>
          <ac:spMkLst>
            <pc:docMk/>
            <pc:sldMk cId="985683969" sldId="2575"/>
            <ac:spMk id="4" creationId="{02D6DC76-8469-E784-863C-199F4C53EECB}"/>
          </ac:spMkLst>
        </pc:spChg>
        <pc:spChg chg="add mod ord">
          <ac:chgData name="McHarg, Catherine" userId="88b8f76c-9ae3-4745-88eb-fe0667a22af5" providerId="ADAL" clId="{CA6F3431-AE1E-495F-A75B-7AA93AB5A731}" dt="2026-01-22T09:10:27.658" v="104" actId="20577"/>
          <ac:spMkLst>
            <pc:docMk/>
            <pc:sldMk cId="985683969" sldId="2575"/>
            <ac:spMk id="5" creationId="{40DEE1A7-DB70-5CC2-B6A7-7608398513A4}"/>
          </ac:spMkLst>
        </pc:spChg>
        <pc:picChg chg="mod ord modCrop">
          <ac:chgData name="McHarg, Catherine" userId="88b8f76c-9ae3-4745-88eb-fe0667a22af5" providerId="ADAL" clId="{CA6F3431-AE1E-495F-A75B-7AA93AB5A731}" dt="2026-01-22T09:11:23.501" v="108" actId="1076"/>
          <ac:picMkLst>
            <pc:docMk/>
            <pc:sldMk cId="985683969" sldId="2575"/>
            <ac:picMk id="7" creationId="{C6CB4083-AB8F-2B9E-74C7-6325C7EE8EE9}"/>
          </ac:picMkLst>
        </pc:picChg>
      </pc:sldChg>
      <pc:sldChg chg="addSp delSp modSp mod modClrScheme chgLayout">
        <pc:chgData name="McHarg, Catherine" userId="88b8f76c-9ae3-4745-88eb-fe0667a22af5" providerId="ADAL" clId="{CA6F3431-AE1E-495F-A75B-7AA93AB5A731}" dt="2026-01-22T09:09:40.381" v="73" actId="700"/>
        <pc:sldMkLst>
          <pc:docMk/>
          <pc:sldMk cId="8852136" sldId="2577"/>
        </pc:sldMkLst>
        <pc:spChg chg="mod ord">
          <ac:chgData name="McHarg, Catherine" userId="88b8f76c-9ae3-4745-88eb-fe0667a22af5" providerId="ADAL" clId="{CA6F3431-AE1E-495F-A75B-7AA93AB5A731}" dt="2026-01-22T09:09:40.381" v="73" actId="700"/>
          <ac:spMkLst>
            <pc:docMk/>
            <pc:sldMk cId="8852136" sldId="2577"/>
            <ac:spMk id="2" creationId="{BC3385C5-0798-F80D-E327-AFAD1C1A7E68}"/>
          </ac:spMkLst>
        </pc:spChg>
        <pc:spChg chg="add del mod ord">
          <ac:chgData name="McHarg, Catherine" userId="88b8f76c-9ae3-4745-88eb-fe0667a22af5" providerId="ADAL" clId="{CA6F3431-AE1E-495F-A75B-7AA93AB5A731}" dt="2026-01-22T09:09:40.381" v="73" actId="700"/>
          <ac:spMkLst>
            <pc:docMk/>
            <pc:sldMk cId="8852136" sldId="2577"/>
            <ac:spMk id="4" creationId="{999DA00B-07F3-EAB0-3381-0D3AC8FCACE8}"/>
          </ac:spMkLst>
        </pc:spChg>
        <pc:spChg chg="add del mod ord">
          <ac:chgData name="McHarg, Catherine" userId="88b8f76c-9ae3-4745-88eb-fe0667a22af5" providerId="ADAL" clId="{CA6F3431-AE1E-495F-A75B-7AA93AB5A731}" dt="2026-01-22T09:09:40.381" v="73" actId="700"/>
          <ac:spMkLst>
            <pc:docMk/>
            <pc:sldMk cId="8852136" sldId="2577"/>
            <ac:spMk id="9" creationId="{7E9970DD-9B9E-41F9-3DEE-B9445DA5CC1F}"/>
          </ac:spMkLst>
        </pc:spChg>
        <pc:spChg chg="add del mod ord">
          <ac:chgData name="McHarg, Catherine" userId="88b8f76c-9ae3-4745-88eb-fe0667a22af5" providerId="ADAL" clId="{CA6F3431-AE1E-495F-A75B-7AA93AB5A731}" dt="2026-01-22T09:09:40.381" v="73" actId="700"/>
          <ac:spMkLst>
            <pc:docMk/>
            <pc:sldMk cId="8852136" sldId="2577"/>
            <ac:spMk id="10" creationId="{8AACD6D9-4B55-2338-374D-2A4D13704426}"/>
          </ac:spMkLst>
        </pc:spChg>
        <pc:spChg chg="add mod ord">
          <ac:chgData name="McHarg, Catherine" userId="88b8f76c-9ae3-4745-88eb-fe0667a22af5" providerId="ADAL" clId="{CA6F3431-AE1E-495F-A75B-7AA93AB5A731}" dt="2026-01-22T09:09:40.381" v="73" actId="700"/>
          <ac:spMkLst>
            <pc:docMk/>
            <pc:sldMk cId="8852136" sldId="2577"/>
            <ac:spMk id="11" creationId="{16D70DF8-22C5-4CC1-759A-8A6738FE5DAE}"/>
          </ac:spMkLst>
        </pc:spChg>
      </pc:sldChg>
      <pc:sldChg chg="addSp delSp modSp mod modClrScheme chgLayout">
        <pc:chgData name="McHarg, Catherine" userId="88b8f76c-9ae3-4745-88eb-fe0667a22af5" providerId="ADAL" clId="{CA6F3431-AE1E-495F-A75B-7AA93AB5A731}" dt="2026-01-22T09:09:52.801" v="75" actId="700"/>
        <pc:sldMkLst>
          <pc:docMk/>
          <pc:sldMk cId="3673355534" sldId="2578"/>
        </pc:sldMkLst>
        <pc:spChg chg="add del mod ord">
          <ac:chgData name="McHarg, Catherine" userId="88b8f76c-9ae3-4745-88eb-fe0667a22af5" providerId="ADAL" clId="{CA6F3431-AE1E-495F-A75B-7AA93AB5A731}" dt="2026-01-22T09:09:52.801" v="75" actId="700"/>
          <ac:spMkLst>
            <pc:docMk/>
            <pc:sldMk cId="3673355534" sldId="2578"/>
            <ac:spMk id="2" creationId="{E241D646-F7A6-806F-4E6F-DB3E1CFCE485}"/>
          </ac:spMkLst>
        </pc:spChg>
        <pc:spChg chg="add mod ord">
          <ac:chgData name="McHarg, Catherine" userId="88b8f76c-9ae3-4745-88eb-fe0667a22af5" providerId="ADAL" clId="{CA6F3431-AE1E-495F-A75B-7AA93AB5A731}" dt="2026-01-22T09:09:52.801" v="75" actId="700"/>
          <ac:spMkLst>
            <pc:docMk/>
            <pc:sldMk cId="3673355534" sldId="2578"/>
            <ac:spMk id="3" creationId="{357FDB17-7BCE-00AC-BE93-40A505D12257}"/>
          </ac:spMkLst>
        </pc:spChg>
        <pc:spChg chg="mod ord">
          <ac:chgData name="McHarg, Catherine" userId="88b8f76c-9ae3-4745-88eb-fe0667a22af5" providerId="ADAL" clId="{CA6F3431-AE1E-495F-A75B-7AA93AB5A731}" dt="2026-01-22T09:09:52.801" v="75" actId="700"/>
          <ac:spMkLst>
            <pc:docMk/>
            <pc:sldMk cId="3673355534" sldId="2578"/>
            <ac:spMk id="11" creationId="{90C11917-ACDB-9E90-AEBA-D251373C278B}"/>
          </ac:spMkLst>
        </pc:spChg>
        <pc:spChg chg="mod ord">
          <ac:chgData name="McHarg, Catherine" userId="88b8f76c-9ae3-4745-88eb-fe0667a22af5" providerId="ADAL" clId="{CA6F3431-AE1E-495F-A75B-7AA93AB5A731}" dt="2026-01-22T09:09:52.801" v="75" actId="700"/>
          <ac:spMkLst>
            <pc:docMk/>
            <pc:sldMk cId="3673355534" sldId="2578"/>
            <ac:spMk id="15" creationId="{B8CB07B2-A004-A673-7404-84C682D5F264}"/>
          </ac:spMkLst>
        </pc:spChg>
        <pc:picChg chg="mod ord">
          <ac:chgData name="McHarg, Catherine" userId="88b8f76c-9ae3-4745-88eb-fe0667a22af5" providerId="ADAL" clId="{CA6F3431-AE1E-495F-A75B-7AA93AB5A731}" dt="2026-01-22T09:09:52.801" v="75" actId="700"/>
          <ac:picMkLst>
            <pc:docMk/>
            <pc:sldMk cId="3673355534" sldId="2578"/>
            <ac:picMk id="8" creationId="{3480A87B-41EE-DE6B-A6A4-492E753C55D6}"/>
          </ac:picMkLst>
        </pc:picChg>
      </pc:sldChg>
      <pc:sldMasterChg chg="delSldLayout">
        <pc:chgData name="McHarg, Catherine" userId="88b8f76c-9ae3-4745-88eb-fe0667a22af5" providerId="ADAL" clId="{CA6F3431-AE1E-495F-A75B-7AA93AB5A731}" dt="2026-01-22T09:12:09.561" v="114" actId="47"/>
        <pc:sldMasterMkLst>
          <pc:docMk/>
          <pc:sldMasterMk cId="2215143578" sldId="2147483648"/>
        </pc:sldMasterMkLst>
        <pc:sldLayoutChg chg="del">
          <pc:chgData name="McHarg, Catherine" userId="88b8f76c-9ae3-4745-88eb-fe0667a22af5" providerId="ADAL" clId="{CA6F3431-AE1E-495F-A75B-7AA93AB5A731}" dt="2026-01-22T09:12:09.561" v="114" actId="47"/>
          <pc:sldLayoutMkLst>
            <pc:docMk/>
            <pc:sldMasterMk cId="2215143578" sldId="2147483648"/>
            <pc:sldLayoutMk cId="1429220050" sldId="21474836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1/22/2026</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milysearch.org/en/wiki/File:1963_Kelly%27s_Directory_of_Torquay_and_Paignton.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icester.contentdm.oclc.org/digital/collection/p16445coll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91807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30C10-FB5D-FD01-F238-25816B5E9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9B590-757A-EFDC-4A63-EE4A163B5B4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E35A5E79-41B3-5556-0056-3378023B2C51}"/>
              </a:ext>
            </a:extLst>
          </p:cNvPr>
          <p:cNvSpPr>
            <a:spLocks noGrp="1"/>
          </p:cNvSpPr>
          <p:nvPr>
            <p:ph type="body" idx="1"/>
          </p:nvPr>
        </p:nvSpPr>
        <p:spPr/>
        <p:txBody>
          <a:bodyPr/>
          <a:lstStyle/>
          <a:p>
            <a:pPr>
              <a:lnSpc>
                <a:spcPct val="115000"/>
              </a:lnSpc>
              <a:spcAft>
                <a:spcPts val="843"/>
              </a:spcAft>
            </a:pPr>
            <a:r>
              <a:rPr lang="en-GB" sz="1900" b="1" kern="100" dirty="0">
                <a:ea typeface="Aptos" panose="020B0004020202020204" pitchFamily="34" charset="0"/>
                <a:cs typeface="Times New Roman" panose="02020603050405020304" pitchFamily="18" charset="0"/>
              </a:rPr>
              <a:t>Teacher Notes:</a:t>
            </a:r>
            <a:endParaRPr lang="en-GB" sz="1900" kern="100" dirty="0">
              <a:ea typeface="Aptos" panose="020B0004020202020204" pitchFamily="34" charset="0"/>
              <a:cs typeface="Times New Roman" panose="02020603050405020304" pitchFamily="18" charset="0"/>
            </a:endParaRPr>
          </a:p>
          <a:p>
            <a:pPr marL="361291" indent="-361291">
              <a:lnSpc>
                <a:spcPct val="115000"/>
              </a:lnSpc>
              <a:spcAft>
                <a:spcPts val="843"/>
              </a:spcAft>
              <a:buSzPts val="1000"/>
              <a:buFont typeface="Symbol" panose="05050102010706020507" pitchFamily="18" charset="2"/>
              <a:buChar char=""/>
              <a:tabLst>
                <a:tab pos="481722" algn="l"/>
              </a:tabLst>
            </a:pPr>
            <a:r>
              <a:rPr lang="en-GB" sz="1900" kern="100" dirty="0">
                <a:ea typeface="Aptos" panose="020B0004020202020204" pitchFamily="34" charset="0"/>
                <a:cs typeface="Times New Roman" panose="02020603050405020304" pitchFamily="18" charset="0"/>
              </a:rPr>
              <a:t>Encourage students to compare their findings with modern-day jobs.</a:t>
            </a:r>
          </a:p>
          <a:p>
            <a:pPr marL="361291" indent="-361291">
              <a:lnSpc>
                <a:spcPct val="115000"/>
              </a:lnSpc>
              <a:spcAft>
                <a:spcPts val="843"/>
              </a:spcAft>
              <a:buSzPts val="1000"/>
              <a:buFont typeface="Symbol" panose="05050102010706020507" pitchFamily="18" charset="2"/>
              <a:buChar char=""/>
              <a:tabLst>
                <a:tab pos="481722" algn="l"/>
              </a:tabLst>
            </a:pPr>
            <a:r>
              <a:rPr lang="en-GB" sz="1900" kern="100" dirty="0">
                <a:ea typeface="Aptos" panose="020B0004020202020204" pitchFamily="34" charset="0"/>
                <a:cs typeface="Times New Roman" panose="02020603050405020304" pitchFamily="18" charset="0"/>
              </a:rPr>
              <a:t>Discuss why some jobs have disappeared and others have remained.</a:t>
            </a:r>
          </a:p>
          <a:p>
            <a:pPr marL="361291" indent="-361291">
              <a:lnSpc>
                <a:spcPct val="115000"/>
              </a:lnSpc>
              <a:spcAft>
                <a:spcPts val="843"/>
              </a:spcAft>
              <a:buSzPts val="1000"/>
              <a:buFont typeface="Symbol" panose="05050102010706020507" pitchFamily="18" charset="2"/>
              <a:buChar char=""/>
              <a:tabLst>
                <a:tab pos="481722" algn="l"/>
              </a:tabLst>
            </a:pPr>
            <a:r>
              <a:rPr lang="en-GB" sz="1900" kern="100" dirty="0">
                <a:ea typeface="Aptos" panose="020B0004020202020204" pitchFamily="34" charset="0"/>
                <a:cs typeface="Times New Roman" panose="02020603050405020304" pitchFamily="18" charset="0"/>
              </a:rPr>
              <a:t>Use Google Maps to see how the area looks now and compare it with 1911 listings.</a:t>
            </a:r>
          </a:p>
          <a:p>
            <a:endParaRPr lang="en-US" dirty="0"/>
          </a:p>
        </p:txBody>
      </p:sp>
      <p:sp>
        <p:nvSpPr>
          <p:cNvPr id="4" name="Slide Number Placeholder 3">
            <a:extLst>
              <a:ext uri="{FF2B5EF4-FFF2-40B4-BE49-F238E27FC236}">
                <a16:creationId xmlns:a16="http://schemas.microsoft.com/office/drawing/2014/main" id="{412EF130-D7F0-AD9C-97AE-3EC6FEE714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992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defTabSz="963444">
              <a:defRPr/>
            </a:pPr>
            <a:r>
              <a:rPr lang="en-GB" dirty="0"/>
              <a:t>Introduction </a:t>
            </a:r>
            <a:r>
              <a:rPr lang="en-GB" sz="1900" kern="100" dirty="0">
                <a:ea typeface="Aptos" panose="020B0004020202020204" pitchFamily="34" charset="0"/>
                <a:cs typeface="Times New Roman" panose="02020603050405020304" pitchFamily="18" charset="0"/>
              </a:rPr>
              <a:t>As a class, carefully examine the advert and label its different parts. Look for and mark elements such as the </a:t>
            </a:r>
            <a:r>
              <a:rPr lang="en-GB" sz="1900" b="1" kern="100" dirty="0">
                <a:ea typeface="Aptos" panose="020B0004020202020204" pitchFamily="34" charset="0"/>
                <a:cs typeface="Times New Roman" panose="02020603050405020304" pitchFamily="18" charset="0"/>
              </a:rPr>
              <a:t>title, product description, persuasive writing techniques, image or illustration, manufacturer’s name, and the shop or branch address.</a:t>
            </a:r>
            <a:r>
              <a:rPr lang="en-GB" sz="1900" kern="100" dirty="0">
                <a:ea typeface="Aptos" panose="020B0004020202020204" pitchFamily="34" charset="0"/>
                <a:cs typeface="Times New Roman" panose="02020603050405020304" pitchFamily="18" charset="0"/>
              </a:rPr>
              <a:t> Discuss how each part contributes to making the advert effective.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599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E30A8B-CB84-411B-9144-E5014322A313}" type="slidenum">
              <a:rPr lang="en-GB" smtClean="0"/>
              <a:t>17</a:t>
            </a:fld>
            <a:endParaRPr lang="en-GB"/>
          </a:p>
        </p:txBody>
      </p:sp>
    </p:spTree>
    <p:extLst>
      <p:ext uri="{BB962C8B-B14F-4D97-AF65-F5344CB8AC3E}">
        <p14:creationId xmlns:p14="http://schemas.microsoft.com/office/powerpoint/2010/main" val="271111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81007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rPr>
              <a:t>Image: Commons Creative Licence by </a:t>
            </a:r>
            <a:r>
              <a:rPr lang="en-GB" sz="1400" dirty="0" err="1">
                <a:latin typeface="Arial" panose="020B0604020202020204" pitchFamily="34" charset="0"/>
              </a:rPr>
              <a:t>withassociates</a:t>
            </a:r>
            <a:r>
              <a:rPr lang="en-GB" sz="1400" dirty="0">
                <a:latin typeface="Arial" panose="020B0604020202020204" pitchFamily="34" charset="0"/>
              </a:rPr>
              <a:t> Source: Flickr   Date: 26 April 2009</a:t>
            </a:r>
          </a:p>
          <a:p>
            <a:r>
              <a:rPr lang="en-GB" sz="1400" dirty="0">
                <a:latin typeface="Arial" panose="020B0604020202020204" pitchFamily="34" charset="0"/>
                <a:hlinkClick r:id="rId3"/>
              </a:rPr>
              <a:t>https://www.familysearch.org/en/wiki/File:1963_Kelly%27s_Directory_of_Torquay_and_Paignton.jpg</a:t>
            </a:r>
            <a:endParaRPr lang="en-GB" sz="1400"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5D5F7EF-9456-4DC0-885F-1C665353A4D8}" type="slidenum">
              <a:rPr lang="en-GB" smtClean="0"/>
              <a:pPr/>
              <a:t>3</a:t>
            </a:fld>
            <a:endParaRPr lang="en-GB" dirty="0"/>
          </a:p>
        </p:txBody>
      </p:sp>
    </p:spTree>
    <p:extLst>
      <p:ext uri="{BB962C8B-B14F-4D97-AF65-F5344CB8AC3E}">
        <p14:creationId xmlns:p14="http://schemas.microsoft.com/office/powerpoint/2010/main" val="104058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4C6B-B61D-7383-2E6E-7C52ECC58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54F9E-6CCD-4583-35C3-5CD46271D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53C1D-2F16-2B49-3766-A87944F68B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directories that are over 100 years old have been digitised by the University of Leicester and can be accessed and searched for free at this site. </a:t>
            </a:r>
            <a:r>
              <a:rPr lang="en-GB" sz="1200" u="sng" kern="1200" dirty="0">
                <a:solidFill>
                  <a:schemeClr val="tx1"/>
                </a:solidFill>
                <a:effectLst/>
                <a:latin typeface="Arial" panose="020B0604020202020204" pitchFamily="34" charset="0"/>
                <a:ea typeface="+mn-ea"/>
                <a:cs typeface="+mn-cs"/>
                <a:hlinkClick r:id="rId3"/>
              </a:rPr>
              <a:t>https://leicester.contentdm.oclc.org/digital/collection/p16445coll4</a:t>
            </a:r>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a:extLst>
              <a:ext uri="{FF2B5EF4-FFF2-40B4-BE49-F238E27FC236}">
                <a16:creationId xmlns:a16="http://schemas.microsoft.com/office/drawing/2014/main" id="{695D66BB-075A-E3D5-D266-127C07A37B4D}"/>
              </a:ext>
            </a:extLst>
          </p:cNvPr>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589591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5B3D4-5EB6-706F-5344-4B47ED2EE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09CB1-A864-0099-EE3B-0BB0FF296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BF7C3-9D8B-B614-9257-F89455B1EDD5}"/>
              </a:ext>
            </a:extLst>
          </p:cNvPr>
          <p:cNvSpPr>
            <a:spLocks noGrp="1"/>
          </p:cNvSpPr>
          <p:nvPr>
            <p:ph type="body" idx="1"/>
          </p:nvPr>
        </p:nvSpPr>
        <p:spPr/>
        <p:txBody>
          <a:bodyPr/>
          <a:lstStyle/>
          <a:p>
            <a:r>
              <a:rPr lang="en-GB" dirty="0"/>
              <a:t>For this example, we’ll use a street in Bristol, in the historic county of Gloucestershire. </a:t>
            </a:r>
          </a:p>
          <a:p>
            <a:r>
              <a:rPr lang="en-GB" dirty="0"/>
              <a:t>By following the same steps, you should be able to find the directory page for your street.</a:t>
            </a:r>
          </a:p>
          <a:p>
            <a:r>
              <a:rPr lang="en-GB" dirty="0"/>
              <a:t>Step 1 is to select the county from the home page.</a:t>
            </a:r>
          </a:p>
        </p:txBody>
      </p:sp>
      <p:sp>
        <p:nvSpPr>
          <p:cNvPr id="4" name="Slide Number Placeholder 3">
            <a:extLst>
              <a:ext uri="{FF2B5EF4-FFF2-40B4-BE49-F238E27FC236}">
                <a16:creationId xmlns:a16="http://schemas.microsoft.com/office/drawing/2014/main" id="{28E29259-611B-D8C9-6459-D6AD0D0F78D2}"/>
              </a:ext>
            </a:extLst>
          </p:cNvPr>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11068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8116E-BEA7-D835-E865-7E45E95ED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8BB7A-90F7-71F5-FB29-430368D59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FF57-1800-F8E6-48DC-637542A47EB9}"/>
              </a:ext>
            </a:extLst>
          </p:cNvPr>
          <p:cNvSpPr>
            <a:spLocks noGrp="1"/>
          </p:cNvSpPr>
          <p:nvPr>
            <p:ph type="body" idx="1"/>
          </p:nvPr>
        </p:nvSpPr>
        <p:spPr/>
        <p:txBody>
          <a:bodyPr/>
          <a:lstStyle/>
          <a:p>
            <a:r>
              <a:rPr lang="en-GB" dirty="0"/>
              <a:t>This will take you to a list of the available directories for that county. You can scroll through them using the scroll bar on the right or use the Period Covered to find a specific date. We’re going to select Kelly’s directory of Gloucestershire from 1902.</a:t>
            </a:r>
          </a:p>
        </p:txBody>
      </p:sp>
      <p:sp>
        <p:nvSpPr>
          <p:cNvPr id="4" name="Slide Number Placeholder 3">
            <a:extLst>
              <a:ext uri="{FF2B5EF4-FFF2-40B4-BE49-F238E27FC236}">
                <a16:creationId xmlns:a16="http://schemas.microsoft.com/office/drawing/2014/main" id="{3613875A-F01E-4553-8737-1C3CB5499D1E}"/>
              </a:ext>
            </a:extLst>
          </p:cNvPr>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538679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16C6-1344-8225-6AF3-A75FE44AD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AE94B-F1AB-AEDC-FDEE-3BA112978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71229-35EE-9F39-C4B8-28A8DEC1254F}"/>
              </a:ext>
            </a:extLst>
          </p:cNvPr>
          <p:cNvSpPr>
            <a:spLocks noGrp="1"/>
          </p:cNvSpPr>
          <p:nvPr>
            <p:ph type="body" idx="1"/>
          </p:nvPr>
        </p:nvSpPr>
        <p:spPr/>
        <p:txBody>
          <a:bodyPr/>
          <a:lstStyle/>
          <a:p>
            <a:r>
              <a:rPr lang="en-GB" dirty="0"/>
              <a:t>The pages of a directory will be an alphabetical index of streets. </a:t>
            </a:r>
          </a:p>
          <a:p>
            <a:r>
              <a:rPr lang="en-GB" dirty="0"/>
              <a:t>By clicking on the pages on the right-hand side you can scroll find the page that contains the entry for your street – like turning the pages of a book. </a:t>
            </a:r>
          </a:p>
          <a:p>
            <a:r>
              <a:rPr lang="en-GB" dirty="0"/>
              <a:t>In this case, Cannon Street is on page 41</a:t>
            </a:r>
          </a:p>
        </p:txBody>
      </p:sp>
      <p:sp>
        <p:nvSpPr>
          <p:cNvPr id="4" name="Slide Number Placeholder 3">
            <a:extLst>
              <a:ext uri="{FF2B5EF4-FFF2-40B4-BE49-F238E27FC236}">
                <a16:creationId xmlns:a16="http://schemas.microsoft.com/office/drawing/2014/main" id="{7232EF10-8D7E-806E-3E50-971B88576089}"/>
              </a:ext>
            </a:extLst>
          </p:cNvPr>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06173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7396B-2373-9373-E34E-0E757F6AB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56F57-2E0A-C9CD-3483-3C5686F34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A990E-2C79-946B-0E38-16D7AB5CEB9A}"/>
              </a:ext>
            </a:extLst>
          </p:cNvPr>
          <p:cNvSpPr>
            <a:spLocks noGrp="1"/>
          </p:cNvSpPr>
          <p:nvPr>
            <p:ph type="body" idx="1"/>
          </p:nvPr>
        </p:nvSpPr>
        <p:spPr/>
        <p:txBody>
          <a:bodyPr/>
          <a:lstStyle/>
          <a:p>
            <a:r>
              <a:rPr lang="en-GB" dirty="0"/>
              <a:t>If there is more than one street with the same name you can use the information about adjoining  street to check you have the correct street.</a:t>
            </a:r>
          </a:p>
          <a:p>
            <a:r>
              <a:rPr lang="en-GB" dirty="0"/>
              <a:t>In this case the 166 East Street is the adjoining street to the Cannon Street we’re looking for.</a:t>
            </a:r>
          </a:p>
        </p:txBody>
      </p:sp>
      <p:sp>
        <p:nvSpPr>
          <p:cNvPr id="4" name="Slide Number Placeholder 3">
            <a:extLst>
              <a:ext uri="{FF2B5EF4-FFF2-40B4-BE49-F238E27FC236}">
                <a16:creationId xmlns:a16="http://schemas.microsoft.com/office/drawing/2014/main" id="{0FC491CB-C65F-3DEB-D9BF-5BD36C80C3DC}"/>
              </a:ext>
            </a:extLst>
          </p:cNvPr>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4554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92E8-1838-D78A-1580-6587B5BC5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6597-9DD3-25B8-1DBF-307230CEA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208BA-214B-E606-B10D-318EE41E689F}"/>
              </a:ext>
            </a:extLst>
          </p:cNvPr>
          <p:cNvSpPr>
            <a:spLocks noGrp="1"/>
          </p:cNvSpPr>
          <p:nvPr>
            <p:ph type="body" idx="1"/>
          </p:nvPr>
        </p:nvSpPr>
        <p:spPr/>
        <p:txBody>
          <a:bodyPr/>
          <a:lstStyle/>
          <a:p>
            <a:r>
              <a:rPr lang="en-GB" dirty="0"/>
              <a:t>To download this page as a PDF, click on the blue download button. You will be asked whether you wish to download this single page (This Item) or the entire directory (All). In this instance, we will download just the Mangotsfield page.</a:t>
            </a:r>
          </a:p>
        </p:txBody>
      </p:sp>
      <p:sp>
        <p:nvSpPr>
          <p:cNvPr id="4" name="Slide Number Placeholder 3">
            <a:extLst>
              <a:ext uri="{FF2B5EF4-FFF2-40B4-BE49-F238E27FC236}">
                <a16:creationId xmlns:a16="http://schemas.microsoft.com/office/drawing/2014/main" id="{72D5A6B5-73DD-6800-9AB2-9AC7CC958CF1}"/>
              </a:ext>
            </a:extLst>
          </p:cNvPr>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197182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a:extLst>
              <a:ext uri="{FF2B5EF4-FFF2-40B4-BE49-F238E27FC236}">
                <a16:creationId xmlns:a16="http://schemas.microsoft.com/office/drawing/2014/main" id="{9FA119A7-2D46-F6BE-F2EF-F213BF229750}"/>
              </a:ext>
            </a:extLst>
          </p:cNvPr>
          <p:cNvPicPr>
            <a:picLocks noChangeAspect="1"/>
          </p:cNvPicPr>
          <p:nvPr userDrawn="1"/>
        </p:nvPicPr>
        <p:blipFill>
          <a:blip r:embed="rId2"/>
          <a:srcRect/>
          <a:stretch/>
        </p:blipFill>
        <p:spPr>
          <a:xfrm>
            <a:off x="149149" y="485985"/>
            <a:ext cx="1980732" cy="921271"/>
          </a:xfrm>
          <a:prstGeom prst="rect">
            <a:avLst/>
          </a:prstGeom>
        </p:spPr>
      </p:pic>
      <p:sp>
        <p:nvSpPr>
          <p:cNvPr id="2" name="Text Placeholder 13">
            <a:extLst>
              <a:ext uri="{FF2B5EF4-FFF2-40B4-BE49-F238E27FC236}">
                <a16:creationId xmlns:a16="http://schemas.microsoft.com/office/drawing/2014/main" id="{AFEFBF19-861D-9870-8130-3497288FD2B2}"/>
              </a:ext>
            </a:extLst>
          </p:cNvPr>
          <p:cNvSpPr>
            <a:spLocks noGrp="1"/>
          </p:cNvSpPr>
          <p:nvPr>
            <p:ph type="body" sz="quarter" idx="11" hasCustomPrompt="1"/>
          </p:nvPr>
        </p:nvSpPr>
        <p:spPr>
          <a:xfrm>
            <a:off x="260390" y="1693087"/>
            <a:ext cx="3602037" cy="639763"/>
          </a:xfrm>
          <a:prstGeom prst="rect">
            <a:avLst/>
          </a:prstGeom>
        </p:spPr>
        <p:txBody>
          <a:bodyPr/>
          <a:lstStyle>
            <a:lvl1pPr>
              <a:defRPr sz="4000" b="1">
                <a:solidFill>
                  <a:schemeClr val="bg1"/>
                </a:solidFill>
              </a:defRPr>
            </a:lvl1pPr>
          </a:lstStyle>
          <a:p>
            <a:pPr lvl="0"/>
            <a:r>
              <a:rPr lang="en-GB" dirty="0"/>
              <a:t>Education</a:t>
            </a:r>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Text Placeholder 41">
            <a:extLst>
              <a:ext uri="{FF2B5EF4-FFF2-40B4-BE49-F238E27FC236}">
                <a16:creationId xmlns:a16="http://schemas.microsoft.com/office/drawing/2014/main" id="{21FE9C5A-A76F-2ECA-EEB6-1C4C657E65C9}"/>
              </a:ext>
            </a:extLst>
          </p:cNvPr>
          <p:cNvSpPr>
            <a:spLocks noGrp="1"/>
          </p:cNvSpPr>
          <p:nvPr>
            <p:ph type="body" sz="quarter" idx="24"/>
          </p:nvPr>
        </p:nvSpPr>
        <p:spPr>
          <a:xfrm>
            <a:off x="6960909" y="2433908"/>
            <a:ext cx="2493000"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8" name="Text Placeholder 41">
            <a:extLst>
              <a:ext uri="{FF2B5EF4-FFF2-40B4-BE49-F238E27FC236}">
                <a16:creationId xmlns:a16="http://schemas.microsoft.com/office/drawing/2014/main" id="{0316E072-A3C8-63FF-107D-E7B14EAA37B7}"/>
              </a:ext>
            </a:extLst>
          </p:cNvPr>
          <p:cNvSpPr>
            <a:spLocks noGrp="1"/>
          </p:cNvSpPr>
          <p:nvPr>
            <p:ph type="body" sz="quarter" idx="25"/>
          </p:nvPr>
        </p:nvSpPr>
        <p:spPr>
          <a:xfrm>
            <a:off x="8863619" y="5795951"/>
            <a:ext cx="2493000"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olaroid-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7" name="Text Placeholder 41">
            <a:extLst>
              <a:ext uri="{FF2B5EF4-FFF2-40B4-BE49-F238E27FC236}">
                <a16:creationId xmlns:a16="http://schemas.microsoft.com/office/drawing/2014/main" id="{B49FEA5B-80A4-5AFA-DA3F-EEDCD61C81B5}"/>
              </a:ext>
            </a:extLst>
          </p:cNvPr>
          <p:cNvSpPr>
            <a:spLocks noGrp="1"/>
          </p:cNvSpPr>
          <p:nvPr>
            <p:ph type="body" sz="quarter" idx="26"/>
          </p:nvPr>
        </p:nvSpPr>
        <p:spPr>
          <a:xfrm>
            <a:off x="8771308" y="1126917"/>
            <a:ext cx="281109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9" name="Text Placeholder 41">
            <a:extLst>
              <a:ext uri="{FF2B5EF4-FFF2-40B4-BE49-F238E27FC236}">
                <a16:creationId xmlns:a16="http://schemas.microsoft.com/office/drawing/2014/main" id="{1DAD8FD5-7F0E-2409-23B8-CC9A2B8A678E}"/>
              </a:ext>
            </a:extLst>
          </p:cNvPr>
          <p:cNvSpPr>
            <a:spLocks noGrp="1"/>
          </p:cNvSpPr>
          <p:nvPr>
            <p:ph type="body" sz="quarter" idx="27"/>
          </p:nvPr>
        </p:nvSpPr>
        <p:spPr>
          <a:xfrm>
            <a:off x="6570804" y="5992219"/>
            <a:ext cx="281109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
        <p:nvSpPr>
          <p:cNvPr id="9" name="Title 1">
            <a:extLst>
              <a:ext uri="{FF2B5EF4-FFF2-40B4-BE49-F238E27FC236}">
                <a16:creationId xmlns:a16="http://schemas.microsoft.com/office/drawing/2014/main" id="{F8446474-40E9-636A-E3E7-D154D3D0B97E}"/>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7" name="Title 1">
            <a:extLst>
              <a:ext uri="{FF2B5EF4-FFF2-40B4-BE49-F238E27FC236}">
                <a16:creationId xmlns:a16="http://schemas.microsoft.com/office/drawing/2014/main" id="{D995A63D-A428-2853-11B3-CEEAEDA6332D}"/>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Text Placeholder 41">
            <a:extLst>
              <a:ext uri="{FF2B5EF4-FFF2-40B4-BE49-F238E27FC236}">
                <a16:creationId xmlns:a16="http://schemas.microsoft.com/office/drawing/2014/main" id="{64E6F03F-AB1A-7970-B94F-6C2E0B1C6E42}"/>
              </a:ext>
            </a:extLst>
          </p:cNvPr>
          <p:cNvSpPr>
            <a:spLocks noGrp="1"/>
          </p:cNvSpPr>
          <p:nvPr>
            <p:ph type="body" sz="quarter" idx="26"/>
          </p:nvPr>
        </p:nvSpPr>
        <p:spPr>
          <a:xfrm>
            <a:off x="7527997" y="5844404"/>
            <a:ext cx="3232006"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11471956"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1411703"/>
            <a:ext cx="5714114" cy="4981601"/>
          </a:xfrm>
          <a:prstGeom prst="rect">
            <a:avLst/>
          </a:prstGeom>
        </p:spPr>
        <p:txBody>
          <a:bodyPr/>
          <a:lstStyle/>
          <a:p>
            <a:endParaRPr lang="en-US"/>
          </a:p>
        </p:txBody>
      </p:sp>
      <p:sp>
        <p:nvSpPr>
          <p:cNvPr id="5" name="Text Placeholder 41">
            <a:extLst>
              <a:ext uri="{FF2B5EF4-FFF2-40B4-BE49-F238E27FC236}">
                <a16:creationId xmlns:a16="http://schemas.microsoft.com/office/drawing/2014/main" id="{CCCA81B0-E197-8C8D-3638-D35473C74AEB}"/>
              </a:ext>
            </a:extLst>
          </p:cNvPr>
          <p:cNvSpPr>
            <a:spLocks noGrp="1"/>
          </p:cNvSpPr>
          <p:nvPr>
            <p:ph type="body" sz="quarter" idx="26"/>
          </p:nvPr>
        </p:nvSpPr>
        <p:spPr>
          <a:xfrm>
            <a:off x="7469940" y="5583147"/>
            <a:ext cx="3232006"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620677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
        <p:nvSpPr>
          <p:cNvPr id="6" name="Text Placeholder 13">
            <a:extLst>
              <a:ext uri="{FF2B5EF4-FFF2-40B4-BE49-F238E27FC236}">
                <a16:creationId xmlns:a16="http://schemas.microsoft.com/office/drawing/2014/main" id="{C043CC23-F77D-C59E-1455-CE7F38B3B245}"/>
              </a:ext>
            </a:extLst>
          </p:cNvPr>
          <p:cNvSpPr>
            <a:spLocks noGrp="1"/>
          </p:cNvSpPr>
          <p:nvPr>
            <p:ph type="body" idx="22" hasCustomPrompt="1"/>
          </p:nvPr>
        </p:nvSpPr>
        <p:spPr>
          <a:xfrm>
            <a:off x="289539" y="-824823"/>
            <a:ext cx="8432430" cy="707592"/>
          </a:xfrm>
          <a:prstGeom prst="rect">
            <a:avLst/>
          </a:prstGeom>
        </p:spPr>
        <p:txBody>
          <a:bodyPr/>
          <a:lstStyle>
            <a:lvl1pPr>
              <a:defRPr sz="2400" b="1">
                <a:solidFill>
                  <a:srgbClr val="4884EE"/>
                </a:solidFill>
              </a:defRPr>
            </a:lvl1pPr>
          </a:lstStyle>
          <a:p>
            <a:pPr lvl="0"/>
            <a:r>
              <a:rPr lang="en-GB" dirty="0"/>
              <a:t>Click to edit Master title style</a:t>
            </a:r>
            <a:endParaRPr lang="en-US" dirty="0"/>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2069121" y="1399602"/>
            <a:ext cx="8229601" cy="461962"/>
          </a:xfrm>
          <a:prstGeom prst="rect">
            <a:avLst/>
          </a:prstGeom>
        </p:spPr>
        <p:txBody>
          <a:bodyPr lIns="0"/>
          <a:lstStyle>
            <a:lvl1pPr>
              <a:defRPr sz="2400" b="1"/>
            </a:lvl1pPr>
          </a:lstStyle>
          <a:p>
            <a:pPr lvl="0"/>
            <a:r>
              <a:rPr lang="en-GB" dirty="0"/>
              <a:t>Key stage number here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2" name="TextBox 1">
            <a:extLst>
              <a:ext uri="{FF2B5EF4-FFF2-40B4-BE49-F238E27FC236}">
                <a16:creationId xmlns:a16="http://schemas.microsoft.com/office/drawing/2014/main" id="{507E82A2-8B8B-4832-7D9A-B443C7CD4782}"/>
              </a:ext>
            </a:extLst>
          </p:cNvPr>
          <p:cNvSpPr txBox="1"/>
          <p:nvPr userDrawn="1"/>
        </p:nvSpPr>
        <p:spPr>
          <a:xfrm>
            <a:off x="357186" y="1378524"/>
            <a:ext cx="179986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Key stage:</a:t>
            </a:r>
            <a:endParaRPr lang="en-US" sz="24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1063673" flipH="1">
            <a:off x="3393498" y="763371"/>
            <a:ext cx="1892300" cy="1168400"/>
          </a:xfrm>
          <a:prstGeom prst="rect">
            <a:avLst/>
          </a:prstGeom>
        </p:spPr>
      </p:pic>
      <p:sp>
        <p:nvSpPr>
          <p:cNvPr id="6" name="Picture Placeholder 13">
            <a:extLst>
              <a:ext uri="{FF2B5EF4-FFF2-40B4-BE49-F238E27FC236}">
                <a16:creationId xmlns:a16="http://schemas.microsoft.com/office/drawing/2014/main" id="{2EB3F4CB-14FF-3047-5197-B87D11BE9102}"/>
              </a:ext>
            </a:extLst>
          </p:cNvPr>
          <p:cNvSpPr>
            <a:spLocks noGrp="1"/>
          </p:cNvSpPr>
          <p:nvPr>
            <p:ph type="pic" sz="quarter" idx="18"/>
          </p:nvPr>
        </p:nvSpPr>
        <p:spPr>
          <a:xfrm>
            <a:off x="357185" y="1698368"/>
            <a:ext cx="3775513" cy="4085161"/>
          </a:xfrm>
          <a:prstGeom prst="rect">
            <a:avLst/>
          </a:prstGeom>
          <a:ln w="50800" cap="sq">
            <a:solidFill>
              <a:srgbClr val="4884EE"/>
            </a:solidFill>
          </a:ln>
        </p:spPr>
        <p:txBody>
          <a:bodyPr/>
          <a:lstStyle/>
          <a:p>
            <a:endParaRPr lang="en-US" dirty="0"/>
          </a:p>
        </p:txBody>
      </p:sp>
      <p:sp>
        <p:nvSpPr>
          <p:cNvPr id="9" name="Text Placeholder 3">
            <a:extLst>
              <a:ext uri="{FF2B5EF4-FFF2-40B4-BE49-F238E27FC236}">
                <a16:creationId xmlns:a16="http://schemas.microsoft.com/office/drawing/2014/main" id="{06EA3F20-36C5-AA2D-AF47-EE8915DD93A7}"/>
              </a:ext>
            </a:extLst>
          </p:cNvPr>
          <p:cNvSpPr>
            <a:spLocks noGrp="1"/>
          </p:cNvSpPr>
          <p:nvPr>
            <p:ph type="body" sz="half" idx="19"/>
          </p:nvPr>
        </p:nvSpPr>
        <p:spPr>
          <a:xfrm>
            <a:off x="4679345" y="1737711"/>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1" name="Text Placeholder 3">
            <a:extLst>
              <a:ext uri="{FF2B5EF4-FFF2-40B4-BE49-F238E27FC236}">
                <a16:creationId xmlns:a16="http://schemas.microsoft.com/office/drawing/2014/main" id="{BE1F3646-F2D8-2D5A-EBA7-16A1EFF462E6}"/>
              </a:ext>
            </a:extLst>
          </p:cNvPr>
          <p:cNvSpPr>
            <a:spLocks noGrp="1"/>
          </p:cNvSpPr>
          <p:nvPr>
            <p:ph type="body" sz="half" idx="20"/>
          </p:nvPr>
        </p:nvSpPr>
        <p:spPr>
          <a:xfrm>
            <a:off x="4710081" y="4000298"/>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2" name="Picture Placeholder 13">
            <a:extLst>
              <a:ext uri="{FF2B5EF4-FFF2-40B4-BE49-F238E27FC236}">
                <a16:creationId xmlns:a16="http://schemas.microsoft.com/office/drawing/2014/main" id="{44CCE570-9C87-31C2-C763-CC0E3930DC92}"/>
              </a:ext>
            </a:extLst>
          </p:cNvPr>
          <p:cNvSpPr>
            <a:spLocks noGrp="1"/>
          </p:cNvSpPr>
          <p:nvPr>
            <p:ph type="pic" sz="quarter" idx="21"/>
          </p:nvPr>
        </p:nvSpPr>
        <p:spPr>
          <a:xfrm>
            <a:off x="7480706" y="1676705"/>
            <a:ext cx="3775513" cy="4085161"/>
          </a:xfrm>
          <a:prstGeom prst="rect">
            <a:avLst/>
          </a:prstGeom>
          <a:ln w="50800" cap="sq">
            <a:solidFill>
              <a:srgbClr val="4884EE"/>
            </a:solidFill>
          </a:ln>
        </p:spPr>
        <p:txBody>
          <a:bodyPr/>
          <a:lstStyle/>
          <a:p>
            <a:endParaRPr lang="en-US"/>
          </a:p>
        </p:txBody>
      </p:sp>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10584210" flipH="1">
            <a:off x="6277332" y="553616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5" name="Text Placeholder 41">
            <a:extLst>
              <a:ext uri="{FF2B5EF4-FFF2-40B4-BE49-F238E27FC236}">
                <a16:creationId xmlns:a16="http://schemas.microsoft.com/office/drawing/2014/main" id="{F0FD067C-9E61-E29C-F1C3-CCBB52073F63}"/>
              </a:ext>
            </a:extLst>
          </p:cNvPr>
          <p:cNvSpPr>
            <a:spLocks noGrp="1"/>
          </p:cNvSpPr>
          <p:nvPr>
            <p:ph type="body" sz="quarter" idx="28"/>
          </p:nvPr>
        </p:nvSpPr>
        <p:spPr>
          <a:xfrm>
            <a:off x="1124901"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7" name="Text Placeholder 41">
            <a:extLst>
              <a:ext uri="{FF2B5EF4-FFF2-40B4-BE49-F238E27FC236}">
                <a16:creationId xmlns:a16="http://schemas.microsoft.com/office/drawing/2014/main" id="{1F17B00B-3084-2651-052C-F8FDA2015CB7}"/>
              </a:ext>
            </a:extLst>
          </p:cNvPr>
          <p:cNvSpPr>
            <a:spLocks noGrp="1"/>
          </p:cNvSpPr>
          <p:nvPr>
            <p:ph type="body" sz="quarter" idx="29"/>
          </p:nvPr>
        </p:nvSpPr>
        <p:spPr>
          <a:xfrm>
            <a:off x="4799730"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8" name="Text Placeholder 41">
            <a:extLst>
              <a:ext uri="{FF2B5EF4-FFF2-40B4-BE49-F238E27FC236}">
                <a16:creationId xmlns:a16="http://schemas.microsoft.com/office/drawing/2014/main" id="{19B21CB1-D451-BC56-F5BA-43A36C56181C}"/>
              </a:ext>
            </a:extLst>
          </p:cNvPr>
          <p:cNvSpPr>
            <a:spLocks noGrp="1"/>
          </p:cNvSpPr>
          <p:nvPr>
            <p:ph type="body" sz="quarter" idx="30"/>
          </p:nvPr>
        </p:nvSpPr>
        <p:spPr>
          <a:xfrm>
            <a:off x="8537882"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Title 1">
            <a:extLst>
              <a:ext uri="{FF2B5EF4-FFF2-40B4-BE49-F238E27FC236}">
                <a16:creationId xmlns:a16="http://schemas.microsoft.com/office/drawing/2014/main" id="{452772B9-F11C-6B74-1FD8-E8D4B5D6AC7C}"/>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7492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con">
            <a:extLst>
              <a:ext uri="{FF2B5EF4-FFF2-40B4-BE49-F238E27FC236}">
                <a16:creationId xmlns:a16="http://schemas.microsoft.com/office/drawing/2014/main" id="{034F30A7-18DE-ADA1-C861-7FB68ACDD739}"/>
              </a:ext>
            </a:extLst>
          </p:cNvPr>
          <p:cNvPicPr>
            <a:picLocks noChangeAspect="1"/>
          </p:cNvPicPr>
          <p:nvPr userDrawn="1"/>
        </p:nvPicPr>
        <p:blipFill>
          <a:blip r:embed="rId2"/>
          <a:srcRect/>
          <a:stretch/>
        </p:blipFill>
        <p:spPr>
          <a:xfrm>
            <a:off x="8091059" y="431581"/>
            <a:ext cx="2688166" cy="1653170"/>
          </a:xfrm>
          <a:prstGeom prst="rect">
            <a:avLst/>
          </a:prstGeom>
        </p:spPr>
      </p:pic>
      <p:pic>
        <p:nvPicPr>
          <p:cNvPr id="6" name="Examine-icon">
            <a:extLst>
              <a:ext uri="{FF2B5EF4-FFF2-40B4-BE49-F238E27FC236}">
                <a16:creationId xmlns:a16="http://schemas.microsoft.com/office/drawing/2014/main" id="{908946C2-6A7F-230C-59DE-9474FF9167D3}"/>
              </a:ext>
            </a:extLst>
          </p:cNvPr>
          <p:cNvPicPr>
            <a:picLocks noChangeAspect="1"/>
          </p:cNvPicPr>
          <p:nvPr userDrawn="1"/>
        </p:nvPicPr>
        <p:blipFill>
          <a:blip r:embed="rId3"/>
          <a:srcRect/>
          <a:stretch/>
        </p:blipFill>
        <p:spPr>
          <a:xfrm>
            <a:off x="2835761" y="4220992"/>
            <a:ext cx="1763009" cy="1603237"/>
          </a:xfrm>
          <a:prstGeom prst="rect">
            <a:avLst/>
          </a:prstGeom>
        </p:spPr>
      </p:pic>
      <p:pic>
        <p:nvPicPr>
          <p:cNvPr id="7" name="Icon">
            <a:extLst>
              <a:ext uri="{FF2B5EF4-FFF2-40B4-BE49-F238E27FC236}">
                <a16:creationId xmlns:a16="http://schemas.microsoft.com/office/drawing/2014/main" id="{8B16A234-B299-498F-E9BF-90880347B802}"/>
              </a:ext>
            </a:extLst>
          </p:cNvPr>
          <p:cNvPicPr>
            <a:picLocks noChangeAspect="1"/>
          </p:cNvPicPr>
          <p:nvPr userDrawn="1"/>
        </p:nvPicPr>
        <p:blipFill>
          <a:blip r:embed="rId4"/>
          <a:srcRect/>
          <a:stretch/>
        </p:blipFill>
        <p:spPr>
          <a:xfrm>
            <a:off x="532275" y="759468"/>
            <a:ext cx="2035921" cy="2372437"/>
          </a:xfrm>
          <a:prstGeom prst="rect">
            <a:avLst/>
          </a:prstGeom>
        </p:spPr>
      </p:pic>
    </p:spTree>
    <p:extLst>
      <p:ext uri="{BB962C8B-B14F-4D97-AF65-F5344CB8AC3E}">
        <p14:creationId xmlns:p14="http://schemas.microsoft.com/office/powerpoint/2010/main" val="23814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4E8E-6C8B-D930-17E6-88218FF59EE1}"/>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latin typeface="Arial" panose="020B0604020202020204" pitchFamily="34" charset="0"/>
              </a:endParaRPr>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347491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5999" y="0"/>
            <a:ext cx="5452163"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p:nvPr>
        </p:nvSpPr>
        <p:spPr>
          <a:xfrm>
            <a:off x="7321960" y="5940489"/>
            <a:ext cx="3643313" cy="579437"/>
          </a:xfrm>
          <a:prstGeom prst="rect">
            <a:avLst/>
          </a:prstGeom>
          <a:blipFill>
            <a:blip r:embed="rId2"/>
            <a:stretch>
              <a:fillRect/>
            </a:stretch>
          </a:blipFill>
        </p:spPr>
        <p:txBody>
          <a:bodyPr/>
          <a:lstStyle>
            <a:lvl1pPr>
              <a:buNone/>
              <a:defRPr/>
            </a:lvl1pPr>
          </a:lstStyle>
          <a:p>
            <a:endParaRPr lang="en-US" dirty="0"/>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buNone/>
              <a:defRPr sz="1400" b="1" i="0" baseline="0">
                <a:solidFill>
                  <a:schemeClr val="bg1"/>
                </a:solidFill>
              </a:defRPr>
            </a:lvl1pPr>
          </a:lstStyle>
          <a:p>
            <a:pPr lvl="0"/>
            <a:r>
              <a:rPr lang="en-US" dirty="0"/>
              <a:t>Click to edit</a:t>
            </a:r>
          </a:p>
        </p:txBody>
      </p:sp>
      <p:grpSp>
        <p:nvGrpSpPr>
          <p:cNvPr id="2" name="Group 1">
            <a:extLst>
              <a:ext uri="{FF2B5EF4-FFF2-40B4-BE49-F238E27FC236}">
                <a16:creationId xmlns:a16="http://schemas.microsoft.com/office/drawing/2014/main" id="{D5A4E6AC-8706-551F-524E-C8B0769C4B72}"/>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AEC6DA55-6667-D8BA-9AD2-3A0A77BC3F2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latin typeface="Arial" panose="020B0604020202020204" pitchFamily="34" charset="0"/>
              </a:endParaRPr>
            </a:p>
          </p:txBody>
        </p:sp>
      </p:grpSp>
      <p:sp>
        <p:nvSpPr>
          <p:cNvPr id="6" name="TextBox 5">
            <a:extLst>
              <a:ext uri="{FF2B5EF4-FFF2-40B4-BE49-F238E27FC236}">
                <a16:creationId xmlns:a16="http://schemas.microsoft.com/office/drawing/2014/main" id="{F7697116-3DE9-91D2-08E1-2FEBCB6C285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02680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To-Page">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3" name="TextBox 2">
            <a:extLst>
              <a:ext uri="{FF2B5EF4-FFF2-40B4-BE49-F238E27FC236}">
                <a16:creationId xmlns:a16="http://schemas.microsoft.com/office/drawing/2014/main" id="{40F4AE2E-E1D0-AD44-E5B5-71A0A2B2E542}"/>
              </a:ext>
            </a:extLst>
          </p:cNvPr>
          <p:cNvSpPr txBox="1"/>
          <p:nvPr userDrawn="1"/>
        </p:nvSpPr>
        <p:spPr>
          <a:xfrm>
            <a:off x="381885" y="365423"/>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4884EE"/>
                </a:solidFill>
                <a:latin typeface="Arial" panose="020B0604020202020204" pitchFamily="34" charset="0"/>
                <a:cs typeface="Arial" panose="020B0604020202020204" pitchFamily="34" charset="0"/>
              </a:rPr>
              <a:t>How to use this PPT</a:t>
            </a:r>
            <a:endParaRPr lang="en-US" sz="2400" baseline="0" dirty="0">
              <a:solidFill>
                <a:srgbClr val="4884E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92E5D8-7972-F2AD-B064-8460B9C12008}"/>
              </a:ext>
            </a:extLst>
          </p:cNvPr>
          <p:cNvSpPr txBox="1"/>
          <p:nvPr userDrawn="1"/>
        </p:nvSpPr>
        <p:spPr>
          <a:xfrm>
            <a:off x="6477885" y="945469"/>
            <a:ext cx="427892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chemeClr val="tx1"/>
                </a:solidFill>
                <a:latin typeface="Arial" panose="020B0604020202020204" pitchFamily="34" charset="0"/>
                <a:cs typeface="Arial" panose="020B0604020202020204" pitchFamily="34" charset="0"/>
              </a:rPr>
              <a:t>Accompanying Resources:</a:t>
            </a:r>
            <a:endParaRPr lang="en-US" sz="2400" baseline="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643824"/>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p:nvPr>
        </p:nvSpPr>
        <p:spPr>
          <a:xfrm>
            <a:off x="6588860" y="178872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lvl1pPr>
              <a:buNone/>
              <a:defRPr/>
            </a:lvl1pPr>
          </a:lstStyle>
          <a:p>
            <a:endParaRPr lang="en-US" dirty="0"/>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p:nvPr>
        </p:nvSpPr>
        <p:spPr>
          <a:xfrm>
            <a:off x="7083696" y="5996686"/>
            <a:ext cx="3643313" cy="579437"/>
          </a:xfrm>
          <a:prstGeom prst="rect">
            <a:avLst/>
          </a:prstGeom>
          <a:blipFill>
            <a:blip r:embed="rId2"/>
            <a:stretch>
              <a:fillRect/>
            </a:stretch>
          </a:blipFill>
        </p:spPr>
        <p:txBody>
          <a:bodyPr/>
          <a:lstStyle>
            <a:lvl1pPr>
              <a:buNone/>
              <a:defRPr/>
            </a:lvl1pPr>
          </a:lstStyle>
          <a:p>
            <a:endParaRPr lang="en-US" dirty="0"/>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53262" y="6079236"/>
            <a:ext cx="2830459" cy="414338"/>
          </a:xfrm>
          <a:prstGeom prst="rect">
            <a:avLst/>
          </a:prstGeom>
          <a:noFill/>
        </p:spPr>
        <p:txBody>
          <a:bodyPr anchor="ctr" anchorCtr="0"/>
          <a:lstStyle>
            <a:lvl1pPr algn="ctr">
              <a:buNone/>
              <a:defRPr sz="1400" b="1" i="0" baseline="0">
                <a:solidFill>
                  <a:schemeClr val="bg1"/>
                </a:solidFill>
              </a:defRPr>
            </a:lvl1pPr>
          </a:lstStyle>
          <a:p>
            <a:pPr lvl="0"/>
            <a:r>
              <a:rPr lang="en-US" dirty="0"/>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latin typeface="Arial" panose="020B0604020202020204" pitchFamily="34" charset="0"/>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080694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6" name="Title 18">
            <a:extLst>
              <a:ext uri="{FF2B5EF4-FFF2-40B4-BE49-F238E27FC236}">
                <a16:creationId xmlns:a16="http://schemas.microsoft.com/office/drawing/2014/main" id="{F0C5F564-85EC-F9CE-9BE0-F4D236678E7D}"/>
              </a:ext>
            </a:extLst>
          </p:cNvPr>
          <p:cNvSpPr>
            <a:spLocks noGrp="1"/>
          </p:cNvSpPr>
          <p:nvPr>
            <p:ph type="title"/>
          </p:nvPr>
        </p:nvSpPr>
        <p:spPr>
          <a:xfrm>
            <a:off x="357187" y="376849"/>
            <a:ext cx="10996613" cy="568620"/>
          </a:xfrm>
          <a:prstGeom prst="rect">
            <a:avLst/>
          </a:prstGeom>
        </p:spPr>
        <p:txBody>
          <a:bodyPr lIns="0" rIns="90000"/>
          <a:lstStyle>
            <a:lvl1pPr>
              <a:defRPr sz="2400" baseline="0">
                <a:solidFill>
                  <a:srgbClr val="4884EE"/>
                </a:solidFill>
              </a:defRPr>
            </a:lvl1pPr>
          </a:lstStyle>
          <a:p>
            <a:r>
              <a:rPr lang="en-GB" dirty="0"/>
              <a:t>Click to edit</a:t>
            </a:r>
            <a:endParaRPr lang="en-US" dirty="0"/>
          </a:p>
        </p:txBody>
      </p:sp>
      <p:sp>
        <p:nvSpPr>
          <p:cNvPr id="14" name="Text Placeholder 11">
            <a:extLst>
              <a:ext uri="{FF2B5EF4-FFF2-40B4-BE49-F238E27FC236}">
                <a16:creationId xmlns:a16="http://schemas.microsoft.com/office/drawing/2014/main" id="{BF472AE4-6410-4EEF-5B5B-69C5781CC6D0}"/>
              </a:ext>
            </a:extLst>
          </p:cNvPr>
          <p:cNvSpPr>
            <a:spLocks noGrp="1"/>
          </p:cNvSpPr>
          <p:nvPr>
            <p:ph type="body" sz="quarter" idx="12" hasCustomPrompt="1"/>
          </p:nvPr>
        </p:nvSpPr>
        <p:spPr>
          <a:xfrm>
            <a:off x="6386006" y="973410"/>
            <a:ext cx="4868148" cy="496834"/>
          </a:xfrm>
          <a:prstGeom prst="rect">
            <a:avLst/>
          </a:prstGeom>
        </p:spPr>
        <p:txBody>
          <a:bodyPr/>
          <a:lstStyle>
            <a:lvl1pPr>
              <a:defRPr sz="2400" b="1"/>
            </a:lvl1pPr>
          </a:lstStyle>
          <a:p>
            <a:r>
              <a:rPr lang="en-GB" dirty="0">
                <a:solidFill>
                  <a:schemeClr val="tx1"/>
                </a:solidFill>
              </a:rPr>
              <a:t>Click to edit text</a:t>
            </a:r>
            <a:endParaRPr lang="en-US" dirty="0">
              <a:solidFill>
                <a:schemeClr val="tx1"/>
              </a:solidFill>
            </a:endParaRPr>
          </a:p>
        </p:txBody>
      </p:sp>
    </p:spTree>
    <p:extLst>
      <p:ext uri="{BB962C8B-B14F-4D97-AF65-F5344CB8AC3E}">
        <p14:creationId xmlns:p14="http://schemas.microsoft.com/office/powerpoint/2010/main" val="1052297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5" name="Text Placeholder 41">
            <a:extLst>
              <a:ext uri="{FF2B5EF4-FFF2-40B4-BE49-F238E27FC236}">
                <a16:creationId xmlns:a16="http://schemas.microsoft.com/office/drawing/2014/main" id="{C24A0273-A25D-48EA-B669-86B68B76584F}"/>
              </a:ext>
            </a:extLst>
          </p:cNvPr>
          <p:cNvSpPr>
            <a:spLocks noGrp="1"/>
          </p:cNvSpPr>
          <p:nvPr>
            <p:ph type="body" sz="quarter" idx="23"/>
          </p:nvPr>
        </p:nvSpPr>
        <p:spPr>
          <a:xfrm>
            <a:off x="950160" y="5656034"/>
            <a:ext cx="308481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4" name="Text Placeholder 41">
            <a:extLst>
              <a:ext uri="{FF2B5EF4-FFF2-40B4-BE49-F238E27FC236}">
                <a16:creationId xmlns:a16="http://schemas.microsoft.com/office/drawing/2014/main" id="{B262FA99-538A-61E1-0B6E-70D3CFBAC0F8}"/>
              </a:ext>
            </a:extLst>
          </p:cNvPr>
          <p:cNvSpPr>
            <a:spLocks noGrp="1"/>
          </p:cNvSpPr>
          <p:nvPr>
            <p:ph type="body" sz="quarter" idx="24"/>
          </p:nvPr>
        </p:nvSpPr>
        <p:spPr>
          <a:xfrm>
            <a:off x="7347686" y="5554173"/>
            <a:ext cx="308481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FDC06F8-8544-CA71-FF5C-E85A54DD5A3A}"/>
              </a:ext>
            </a:extLst>
          </p:cNvPr>
          <p:cNvSpPr>
            <a:spLocks noGrp="1"/>
          </p:cNvSpPr>
          <p:nvPr>
            <p:ph type="title"/>
          </p:nvPr>
        </p:nvSpPr>
        <p:spPr>
          <a:xfrm>
            <a:off x="838200" y="-1098245"/>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94" r:id="rId4"/>
    <p:sldLayoutId id="2147483650" r:id="rId5"/>
    <p:sldLayoutId id="2147483683" r:id="rId6"/>
    <p:sldLayoutId id="2147483684" r:id="rId7"/>
    <p:sldLayoutId id="2147483673" r:id="rId8"/>
    <p:sldLayoutId id="2147483677" r:id="rId9"/>
    <p:sldLayoutId id="2147483679" r:id="rId10"/>
    <p:sldLayoutId id="2147483680" r:id="rId11"/>
    <p:sldLayoutId id="2147483666" r:id="rId12"/>
    <p:sldLayoutId id="2147483685" r:id="rId13"/>
    <p:sldLayoutId id="2147483667" r:id="rId14"/>
    <p:sldLayoutId id="2147483675" r:id="rId15"/>
    <p:sldLayoutId id="2147483671" r:id="rId16"/>
    <p:sldLayoutId id="2147483681" r:id="rId17"/>
    <p:sldLayoutId id="2147483695" r:id="rId18"/>
    <p:sldLayoutId id="2147483672" r:id="rId19"/>
    <p:sldLayoutId id="2147483678" r:id="rId20"/>
    <p:sldLayoutId id="2147483664" r:id="rId21"/>
    <p:sldLayoutId id="2147483663" r:id="rId22"/>
    <p:sldLayoutId id="2147483660" r:id="rId23"/>
    <p:sldLayoutId id="2147483692" r:id="rId24"/>
    <p:sldLayoutId id="2147483682" r:id="rId25"/>
    <p:sldLayoutId id="2147483693" r:id="rId26"/>
    <p:sldLayoutId id="2147483690" r:id="rId27"/>
    <p:sldLayoutId id="2147483696" r:id="rId28"/>
    <p:sldLayoutId id="2147483697" r:id="rId29"/>
    <p:sldLayoutId id="2147483698" r:id="rId30"/>
  </p:sldLayoutIdLst>
  <p:txStyles>
    <p:titleStyle>
      <a:lvl1pPr algn="l" defTabSz="914400" rtl="0" eaLnBrk="1" latinLnBrk="0" hangingPunct="1">
        <a:lnSpc>
          <a:spcPct val="90000"/>
        </a:lnSpc>
        <a:spcBef>
          <a:spcPct val="0"/>
        </a:spcBef>
        <a:buNone/>
        <a:defRPr sz="2600" b="1" i="0" kern="1200" baseline="0">
          <a:solidFill>
            <a:srgbClr val="4884EE"/>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leicester.contentdm.oclc.org/digital/collection/p16445coll4"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sv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s://leicester.contentdm.oclc.org/digital/collection/p16445coll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6B66B27-63B8-9D46-41FF-BAA6D59AFECC}"/>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How to…..</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Use a historical directory to find a street in a town or city location.</a:t>
            </a:r>
          </a:p>
        </p:txBody>
      </p:sp>
      <p:sp>
        <p:nvSpPr>
          <p:cNvPr id="4" name="Text Placeholder 3">
            <a:extLst>
              <a:ext uri="{FF2B5EF4-FFF2-40B4-BE49-F238E27FC236}">
                <a16:creationId xmlns:a16="http://schemas.microsoft.com/office/drawing/2014/main" id="{07D48D2F-5B2E-F06A-B7A5-3B6AA9EAEB87}"/>
              </a:ext>
            </a:extLst>
          </p:cNvPr>
          <p:cNvSpPr>
            <a:spLocks noGrp="1"/>
          </p:cNvSpPr>
          <p:nvPr>
            <p:ph type="body" sz="quarter" idx="11"/>
          </p:nvPr>
        </p:nvSpPr>
        <p:spPr/>
        <p:txBody>
          <a:bodyPr/>
          <a:lstStyle/>
          <a:p>
            <a:endParaRPr lang="en-GB"/>
          </a:p>
        </p:txBody>
      </p:sp>
      <p:pic>
        <p:nvPicPr>
          <p:cNvPr id="13" name="Picture Placeholder 12" descr="A historical directory for Torquay and Paignton in Devon">
            <a:extLst>
              <a:ext uri="{FF2B5EF4-FFF2-40B4-BE49-F238E27FC236}">
                <a16:creationId xmlns:a16="http://schemas.microsoft.com/office/drawing/2014/main" id="{5A35BF86-527B-E679-68AE-E2A3CA9725E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227" b="12227"/>
          <a:stretch/>
        </p:blipFill>
        <p:spPr>
          <a:noFill/>
        </p:spPr>
      </p:pic>
    </p:spTree>
    <p:extLst>
      <p:ext uri="{BB962C8B-B14F-4D97-AF65-F5344CB8AC3E}">
        <p14:creationId xmlns:p14="http://schemas.microsoft.com/office/powerpoint/2010/main" val="281969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4225B-C4C2-0D81-2F2C-803793225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12D7E-A211-1B67-3DEE-588B4D4C190E}"/>
              </a:ext>
            </a:extLst>
          </p:cNvPr>
          <p:cNvSpPr>
            <a:spLocks noGrp="1"/>
          </p:cNvSpPr>
          <p:nvPr>
            <p:ph type="title"/>
          </p:nvPr>
        </p:nvSpPr>
        <p:spPr/>
        <p:txBody>
          <a:bodyPr/>
          <a:lstStyle/>
          <a:p>
            <a:r>
              <a:rPr lang="en-GB" dirty="0"/>
              <a:t>Step 3: Find the alphabetical list of streets</a:t>
            </a:r>
          </a:p>
        </p:txBody>
      </p:sp>
      <p:sp>
        <p:nvSpPr>
          <p:cNvPr id="9" name="Content Placeholder 8">
            <a:extLst>
              <a:ext uri="{FF2B5EF4-FFF2-40B4-BE49-F238E27FC236}">
                <a16:creationId xmlns:a16="http://schemas.microsoft.com/office/drawing/2014/main" id="{6BE8A6CD-0D37-D45E-3832-7727BDC85539}"/>
              </a:ext>
            </a:extLst>
          </p:cNvPr>
          <p:cNvSpPr>
            <a:spLocks noGrp="1"/>
          </p:cNvSpPr>
          <p:nvPr>
            <p:ph idx="1"/>
          </p:nvPr>
        </p:nvSpPr>
        <p:spPr/>
        <p:txBody>
          <a:bodyPr/>
          <a:lstStyle/>
          <a:p>
            <a:endParaRPr lang="en-GB"/>
          </a:p>
        </p:txBody>
      </p:sp>
      <p:pic>
        <p:nvPicPr>
          <p:cNvPr id="7" name="Picture 6" descr="A screen shot of the Special Collections website showing a list of streets, including Cannon Street">
            <a:extLst>
              <a:ext uri="{FF2B5EF4-FFF2-40B4-BE49-F238E27FC236}">
                <a16:creationId xmlns:a16="http://schemas.microsoft.com/office/drawing/2014/main" id="{6A3B7D83-5265-1217-1EA1-1D71AB0125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118" y="1298863"/>
            <a:ext cx="8792609" cy="5403977"/>
          </a:xfrm>
          <a:prstGeom prst="rect">
            <a:avLst/>
          </a:prstGeom>
        </p:spPr>
      </p:pic>
      <p:pic>
        <p:nvPicPr>
          <p:cNvPr id="3" name="Arrow" descr="Arrow">
            <a:extLst>
              <a:ext uri="{FF2B5EF4-FFF2-40B4-BE49-F238E27FC236}">
                <a16:creationId xmlns:a16="http://schemas.microsoft.com/office/drawing/2014/main" id="{0D6E9EC7-3958-5E85-FC01-409E979B4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89108" flipV="1">
            <a:off x="1793545" y="2772294"/>
            <a:ext cx="2517943" cy="638927"/>
          </a:xfrm>
          <a:prstGeom prst="rect">
            <a:avLst/>
          </a:prstGeom>
        </p:spPr>
      </p:pic>
      <p:sp>
        <p:nvSpPr>
          <p:cNvPr id="5" name="Picture Placeholder 31" descr="Speech bubble">
            <a:extLst>
              <a:ext uri="{FF2B5EF4-FFF2-40B4-BE49-F238E27FC236}">
                <a16:creationId xmlns:a16="http://schemas.microsoft.com/office/drawing/2014/main" id="{FDABFF83-AB12-27F4-D036-355A24DF7473}"/>
              </a:ext>
              <a:ext uri="{C183D7F6-B498-43B3-948B-1728B52AA6E4}">
                <adec:decorative xmlns:adec="http://schemas.microsoft.com/office/drawing/2017/decorative" val="0"/>
              </a:ext>
            </a:extLst>
          </p:cNvPr>
          <p:cNvSpPr txBox="1">
            <a:spLocks/>
          </p:cNvSpPr>
          <p:nvPr/>
        </p:nvSpPr>
        <p:spPr>
          <a:xfrm flipH="1">
            <a:off x="8676409" y="965771"/>
            <a:ext cx="2758724" cy="5892229"/>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The pages of a directory will be an alphabetical index of streets. </a:t>
            </a:r>
          </a:p>
          <a:p>
            <a:pPr algn="ctr"/>
            <a:r>
              <a:rPr lang="en-GB" sz="1800" b="1" dirty="0">
                <a:solidFill>
                  <a:schemeClr val="bg1"/>
                </a:solidFill>
              </a:rPr>
              <a:t>By clicking on the pages on the right-hand side you can scroll find the page that contains the entry for your street – like turning the pages of a book. </a:t>
            </a:r>
          </a:p>
          <a:p>
            <a:pPr algn="ctr"/>
            <a:r>
              <a:rPr lang="en-GB" sz="1800" b="1" dirty="0">
                <a:solidFill>
                  <a:schemeClr val="bg1"/>
                </a:solidFill>
              </a:rPr>
              <a:t>In this case, Cannon Street is on page 41</a:t>
            </a:r>
            <a:endParaRPr lang="en-US" sz="1800" b="1" dirty="0"/>
          </a:p>
        </p:txBody>
      </p:sp>
    </p:spTree>
    <p:custDataLst>
      <p:tags r:id="rId1"/>
    </p:custDataLst>
    <p:extLst>
      <p:ext uri="{BB962C8B-B14F-4D97-AF65-F5344CB8AC3E}">
        <p14:creationId xmlns:p14="http://schemas.microsoft.com/office/powerpoint/2010/main" val="130910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6BD9-F2D1-3D7A-8AAA-2E492D3CD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385C5-0798-F80D-E327-AFAD1C1A7E68}"/>
              </a:ext>
            </a:extLst>
          </p:cNvPr>
          <p:cNvSpPr>
            <a:spLocks noGrp="1"/>
          </p:cNvSpPr>
          <p:nvPr>
            <p:ph type="title"/>
          </p:nvPr>
        </p:nvSpPr>
        <p:spPr/>
        <p:txBody>
          <a:bodyPr/>
          <a:lstStyle/>
          <a:p>
            <a:r>
              <a:rPr lang="en-GB" dirty="0"/>
              <a:t>Step 4: Confirm it’s the correct street</a:t>
            </a:r>
          </a:p>
        </p:txBody>
      </p:sp>
      <p:sp>
        <p:nvSpPr>
          <p:cNvPr id="11" name="Content Placeholder 10">
            <a:extLst>
              <a:ext uri="{FF2B5EF4-FFF2-40B4-BE49-F238E27FC236}">
                <a16:creationId xmlns:a16="http://schemas.microsoft.com/office/drawing/2014/main" id="{16D70DF8-22C5-4CC1-759A-8A6738FE5DAE}"/>
              </a:ext>
            </a:extLst>
          </p:cNvPr>
          <p:cNvSpPr>
            <a:spLocks noGrp="1"/>
          </p:cNvSpPr>
          <p:nvPr>
            <p:ph idx="1"/>
          </p:nvPr>
        </p:nvSpPr>
        <p:spPr/>
        <p:txBody>
          <a:bodyPr/>
          <a:lstStyle/>
          <a:p>
            <a:endParaRPr lang="en-GB"/>
          </a:p>
        </p:txBody>
      </p:sp>
      <p:pic>
        <p:nvPicPr>
          <p:cNvPr id="7" name="Picture 6" descr="A screenshot of a list of people living on Cannon Street and the jobs that they did.">
            <a:extLst>
              <a:ext uri="{FF2B5EF4-FFF2-40B4-BE49-F238E27FC236}">
                <a16:creationId xmlns:a16="http://schemas.microsoft.com/office/drawing/2014/main" id="{D3FD0F3A-7AA0-2D47-15BB-4D395690A1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118" y="1298863"/>
            <a:ext cx="8792609" cy="5403977"/>
          </a:xfrm>
          <a:prstGeom prst="rect">
            <a:avLst/>
          </a:prstGeom>
        </p:spPr>
      </p:pic>
      <p:sp>
        <p:nvSpPr>
          <p:cNvPr id="5" name="Picture Placeholder 31" descr="Speech bubble">
            <a:extLst>
              <a:ext uri="{FF2B5EF4-FFF2-40B4-BE49-F238E27FC236}">
                <a16:creationId xmlns:a16="http://schemas.microsoft.com/office/drawing/2014/main" id="{C9829FF9-BB1B-8925-88D4-2F66C23E72CD}"/>
              </a:ext>
              <a:ext uri="{C183D7F6-B498-43B3-948B-1728B52AA6E4}">
                <adec:decorative xmlns:adec="http://schemas.microsoft.com/office/drawing/2017/decorative" val="0"/>
              </a:ext>
            </a:extLst>
          </p:cNvPr>
          <p:cNvSpPr txBox="1">
            <a:spLocks/>
          </p:cNvSpPr>
          <p:nvPr/>
        </p:nvSpPr>
        <p:spPr>
          <a:xfrm flipH="1">
            <a:off x="8676409" y="965771"/>
            <a:ext cx="2758724" cy="589222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If there is more than one street with the same name you can use the information about adjoining  streets to check you have the correct street.</a:t>
            </a:r>
          </a:p>
          <a:p>
            <a:pPr algn="ctr"/>
            <a:r>
              <a:rPr lang="en-GB" sz="1800" b="1" dirty="0">
                <a:solidFill>
                  <a:schemeClr val="bg1"/>
                </a:solidFill>
              </a:rPr>
              <a:t>In this case the 166 East Street is the adjoining street to the Cannon Street we’re looking for.</a:t>
            </a:r>
            <a:endParaRPr lang="en-US" sz="1800" b="1" dirty="0"/>
          </a:p>
        </p:txBody>
      </p:sp>
      <p:grpSp>
        <p:nvGrpSpPr>
          <p:cNvPr id="8" name="Group 7" descr="A close of the information about the location of Cannon Street">
            <a:extLst>
              <a:ext uri="{FF2B5EF4-FFF2-40B4-BE49-F238E27FC236}">
                <a16:creationId xmlns:a16="http://schemas.microsoft.com/office/drawing/2014/main" id="{889060D8-0B02-5910-F907-C4DAAE0CC179}"/>
              </a:ext>
            </a:extLst>
          </p:cNvPr>
          <p:cNvGrpSpPr/>
          <p:nvPr/>
        </p:nvGrpSpPr>
        <p:grpSpPr>
          <a:xfrm>
            <a:off x="2630754" y="2295245"/>
            <a:ext cx="3742375" cy="2226325"/>
            <a:chOff x="2630754" y="2295245"/>
            <a:chExt cx="3742375" cy="2226325"/>
          </a:xfrm>
        </p:grpSpPr>
        <p:pic>
          <p:nvPicPr>
            <p:cNvPr id="6" name="Picture 5">
              <a:extLst>
                <a:ext uri="{FF2B5EF4-FFF2-40B4-BE49-F238E27FC236}">
                  <a16:creationId xmlns:a16="http://schemas.microsoft.com/office/drawing/2014/main" id="{64199DBB-592C-D371-B9BC-AD647BE40C90}"/>
                </a:ext>
              </a:extLst>
            </p:cNvPr>
            <p:cNvPicPr>
              <a:picLocks noChangeAspect="1"/>
            </p:cNvPicPr>
            <p:nvPr/>
          </p:nvPicPr>
          <p:blipFill>
            <a:blip r:embed="rId7"/>
            <a:stretch>
              <a:fillRect/>
            </a:stretch>
          </p:blipFill>
          <p:spPr>
            <a:xfrm>
              <a:off x="2630754" y="3302200"/>
              <a:ext cx="2572109" cy="1219370"/>
            </a:xfrm>
            <a:prstGeom prst="rect">
              <a:avLst/>
            </a:prstGeom>
          </p:spPr>
        </p:pic>
        <p:pic>
          <p:nvPicPr>
            <p:cNvPr id="3" name="Arrow" descr="Arrow">
              <a:extLst>
                <a:ext uri="{FF2B5EF4-FFF2-40B4-BE49-F238E27FC236}">
                  <a16:creationId xmlns:a16="http://schemas.microsoft.com/office/drawing/2014/main" id="{31811BC6-51DA-D1AF-7FA3-BE5BEFCB27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989108" flipV="1">
              <a:off x="3855186" y="2295245"/>
              <a:ext cx="2517943" cy="638927"/>
            </a:xfrm>
            <a:prstGeom prst="rect">
              <a:avLst/>
            </a:prstGeom>
          </p:spPr>
        </p:pic>
      </p:grpSp>
    </p:spTree>
    <p:custDataLst>
      <p:tags r:id="rId1"/>
    </p:custDataLst>
    <p:extLst>
      <p:ext uri="{BB962C8B-B14F-4D97-AF65-F5344CB8AC3E}">
        <p14:creationId xmlns:p14="http://schemas.microsoft.com/office/powerpoint/2010/main" val="88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7470-A642-D345-758B-CAAAF6118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EE8DF-434F-1601-A88F-9C7D4E8766F6}"/>
              </a:ext>
            </a:extLst>
          </p:cNvPr>
          <p:cNvSpPr>
            <a:spLocks noGrp="1"/>
          </p:cNvSpPr>
          <p:nvPr>
            <p:ph type="title"/>
          </p:nvPr>
        </p:nvSpPr>
        <p:spPr/>
        <p:txBody>
          <a:bodyPr/>
          <a:lstStyle/>
          <a:p>
            <a:r>
              <a:rPr lang="en-GB" dirty="0"/>
              <a:t>Step 5: download the page as a PDF</a:t>
            </a:r>
          </a:p>
        </p:txBody>
      </p:sp>
      <p:sp>
        <p:nvSpPr>
          <p:cNvPr id="9" name="Content Placeholder 8">
            <a:extLst>
              <a:ext uri="{FF2B5EF4-FFF2-40B4-BE49-F238E27FC236}">
                <a16:creationId xmlns:a16="http://schemas.microsoft.com/office/drawing/2014/main" id="{A9AC7E59-84DF-4444-B9EE-9AD8D31C9FFE}"/>
              </a:ext>
            </a:extLst>
          </p:cNvPr>
          <p:cNvSpPr>
            <a:spLocks noGrp="1"/>
          </p:cNvSpPr>
          <p:nvPr>
            <p:ph idx="1"/>
          </p:nvPr>
        </p:nvSpPr>
        <p:spPr/>
        <p:txBody>
          <a:bodyPr/>
          <a:lstStyle/>
          <a:p>
            <a:endParaRPr lang="en-GB"/>
          </a:p>
        </p:txBody>
      </p:sp>
      <p:pic>
        <p:nvPicPr>
          <p:cNvPr id="4" name="Picture 3" descr="A screen shot of the Special Collections website showing a list of streets including Cannon Street">
            <a:extLst>
              <a:ext uri="{FF2B5EF4-FFF2-40B4-BE49-F238E27FC236}">
                <a16:creationId xmlns:a16="http://schemas.microsoft.com/office/drawing/2014/main" id="{7C4C5453-4254-43F9-5FF5-8A53585EC7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220" y="1265603"/>
            <a:ext cx="8805998" cy="5412206"/>
          </a:xfrm>
          <a:prstGeom prst="rect">
            <a:avLst/>
          </a:prstGeom>
        </p:spPr>
      </p:pic>
      <p:sp>
        <p:nvSpPr>
          <p:cNvPr id="5" name="Picture Placeholder 31" descr="Speech bubble">
            <a:extLst>
              <a:ext uri="{FF2B5EF4-FFF2-40B4-BE49-F238E27FC236}">
                <a16:creationId xmlns:a16="http://schemas.microsoft.com/office/drawing/2014/main" id="{F64C2CE5-CAA1-B26B-87B4-402EF2B9B539}"/>
              </a:ext>
              <a:ext uri="{C183D7F6-B498-43B3-948B-1728B52AA6E4}">
                <adec:decorative xmlns:adec="http://schemas.microsoft.com/office/drawing/2017/decorative" val="0"/>
              </a:ext>
            </a:extLst>
          </p:cNvPr>
          <p:cNvSpPr txBox="1">
            <a:spLocks/>
          </p:cNvSpPr>
          <p:nvPr/>
        </p:nvSpPr>
        <p:spPr>
          <a:xfrm flipH="1">
            <a:off x="8825496" y="1075413"/>
            <a:ext cx="2609635" cy="560239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To download this page as a PDF, click on the blue download button. You will be asked whether you wish to download this single page (This Item) or the entire directory (All). </a:t>
            </a:r>
          </a:p>
          <a:p>
            <a:pPr algn="ctr"/>
            <a:r>
              <a:rPr lang="en-GB" sz="1800" b="1" dirty="0">
                <a:solidFill>
                  <a:schemeClr val="bg1"/>
                </a:solidFill>
              </a:rPr>
              <a:t>In this instance, we will download just the Cannon Street page.</a:t>
            </a:r>
          </a:p>
          <a:p>
            <a:pPr algn="ctr"/>
            <a:endParaRPr lang="en-US" sz="1800" b="1" dirty="0"/>
          </a:p>
        </p:txBody>
      </p:sp>
      <p:pic>
        <p:nvPicPr>
          <p:cNvPr id="6" name="Arrow" descr="Arrow">
            <a:extLst>
              <a:ext uri="{FF2B5EF4-FFF2-40B4-BE49-F238E27FC236}">
                <a16:creationId xmlns:a16="http://schemas.microsoft.com/office/drawing/2014/main" id="{84A04F04-608C-1D61-9EC3-947FBC3163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244716" flipH="1" flipV="1">
            <a:off x="5296609" y="2151652"/>
            <a:ext cx="2517943" cy="638927"/>
          </a:xfrm>
          <a:prstGeom prst="rect">
            <a:avLst/>
          </a:prstGeom>
        </p:spPr>
      </p:pic>
    </p:spTree>
    <p:custDataLst>
      <p:tags r:id="rId1"/>
    </p:custDataLst>
    <p:extLst>
      <p:ext uri="{BB962C8B-B14F-4D97-AF65-F5344CB8AC3E}">
        <p14:creationId xmlns:p14="http://schemas.microsoft.com/office/powerpoint/2010/main" val="9509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0C11917-ACDB-9E90-AEBA-D251373C278B}"/>
              </a:ext>
            </a:extLst>
          </p:cNvPr>
          <p:cNvSpPr>
            <a:spLocks noGrp="1"/>
          </p:cNvSpPr>
          <p:nvPr>
            <p:ph type="title"/>
          </p:nvPr>
        </p:nvSpPr>
        <p:spPr/>
        <p:txBody>
          <a:bodyPr/>
          <a:lstStyle/>
          <a:p>
            <a:r>
              <a:rPr lang="en-GB" dirty="0"/>
              <a:t>Step 6: using the PDF </a:t>
            </a:r>
          </a:p>
        </p:txBody>
      </p:sp>
      <p:sp>
        <p:nvSpPr>
          <p:cNvPr id="15" name="Content Placeholder 14">
            <a:extLst>
              <a:ext uri="{FF2B5EF4-FFF2-40B4-BE49-F238E27FC236}">
                <a16:creationId xmlns:a16="http://schemas.microsoft.com/office/drawing/2014/main" id="{B8CB07B2-A004-A673-7404-84C682D5F264}"/>
              </a:ext>
            </a:extLst>
          </p:cNvPr>
          <p:cNvSpPr>
            <a:spLocks noGrp="1"/>
          </p:cNvSpPr>
          <p:nvPr>
            <p:ph idx="1"/>
          </p:nvPr>
        </p:nvSpPr>
        <p:spPr/>
        <p:txBody>
          <a:bodyPr/>
          <a:lstStyle/>
          <a:p>
            <a:r>
              <a:rPr lang="en-GB" dirty="0"/>
              <a:t>This PDF page now gives you a list of people and often the jobs that they did.</a:t>
            </a:r>
          </a:p>
          <a:p>
            <a:endParaRPr lang="en-GB" dirty="0"/>
          </a:p>
          <a:p>
            <a:r>
              <a:rPr lang="en-GB" dirty="0"/>
              <a:t>You could then look at the jobs and compare them to jobs today.</a:t>
            </a:r>
          </a:p>
          <a:p>
            <a:endParaRPr lang="en-GB" dirty="0"/>
          </a:p>
          <a:p>
            <a:r>
              <a:rPr lang="en-GB" dirty="0"/>
              <a:t>You could also decide to research specific people in more detail on a census website such as Ancestry or Find My Past.</a:t>
            </a:r>
          </a:p>
          <a:p>
            <a:endParaRPr lang="en-GB" dirty="0"/>
          </a:p>
        </p:txBody>
      </p:sp>
      <p:pic>
        <p:nvPicPr>
          <p:cNvPr id="8" name="Picture Placeholder 7" descr="A list of people living on Cannon Street and the jobs that they did.">
            <a:extLst>
              <a:ext uri="{FF2B5EF4-FFF2-40B4-BE49-F238E27FC236}">
                <a16:creationId xmlns:a16="http://schemas.microsoft.com/office/drawing/2014/main" id="{3480A87B-41EE-DE6B-A6A4-492E753C55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925" b="13925"/>
          <a:stretch/>
        </p:blipFill>
        <p:spPr/>
      </p:pic>
      <p:sp>
        <p:nvSpPr>
          <p:cNvPr id="3" name="Text Placeholder 2">
            <a:extLst>
              <a:ext uri="{FF2B5EF4-FFF2-40B4-BE49-F238E27FC236}">
                <a16:creationId xmlns:a16="http://schemas.microsoft.com/office/drawing/2014/main" id="{357FDB17-7BCE-00AC-BE93-40A505D12257}"/>
              </a:ext>
            </a:extLst>
          </p:cNvPr>
          <p:cNvSpPr>
            <a:spLocks noGrp="1"/>
          </p:cNvSpPr>
          <p:nvPr>
            <p:ph type="body" sz="quarter" idx="26"/>
          </p:nvPr>
        </p:nvSpPr>
        <p:spPr/>
        <p:txBody>
          <a:bodyPr/>
          <a:lstStyle/>
          <a:p>
            <a:endParaRPr lang="en-GB"/>
          </a:p>
        </p:txBody>
      </p:sp>
      <p:pic>
        <p:nvPicPr>
          <p:cNvPr id="17" name="Picture 16" descr="A close-up of a list of people living on Cannon Street and the jobs that they did.">
            <a:extLst>
              <a:ext uri="{FF2B5EF4-FFF2-40B4-BE49-F238E27FC236}">
                <a16:creationId xmlns:a16="http://schemas.microsoft.com/office/drawing/2014/main" id="{3F2584F7-CFCD-2AD0-2228-4F3D61C49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617" y="0"/>
            <a:ext cx="3977329" cy="6858000"/>
          </a:xfrm>
          <a:prstGeom prst="rect">
            <a:avLst/>
          </a:prstGeom>
        </p:spPr>
      </p:pic>
    </p:spTree>
    <p:extLst>
      <p:ext uri="{BB962C8B-B14F-4D97-AF65-F5344CB8AC3E}">
        <p14:creationId xmlns:p14="http://schemas.microsoft.com/office/powerpoint/2010/main" val="367335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22B4-D534-EC7D-81FE-AC3DCDDFA7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7C28A0-6B54-7181-BD2B-1D35D97507C2}"/>
              </a:ext>
            </a:extLst>
          </p:cNvPr>
          <p:cNvSpPr>
            <a:spLocks noGrp="1"/>
          </p:cNvSpPr>
          <p:nvPr>
            <p:ph type="title"/>
          </p:nvPr>
        </p:nvSpPr>
        <p:spPr/>
        <p:txBody>
          <a:bodyPr/>
          <a:lstStyle/>
          <a:p>
            <a:r>
              <a:rPr lang="en-GB" dirty="0"/>
              <a:t>Example activity: Jobs of the Past </a:t>
            </a:r>
            <a:endParaRPr lang="en-US" dirty="0"/>
          </a:p>
        </p:txBody>
      </p:sp>
      <p:sp>
        <p:nvSpPr>
          <p:cNvPr id="3" name="TextBox 2">
            <a:extLst>
              <a:ext uri="{FF2B5EF4-FFF2-40B4-BE49-F238E27FC236}">
                <a16:creationId xmlns:a16="http://schemas.microsoft.com/office/drawing/2014/main" id="{A9176477-3E0F-ED9B-1A89-E3CC0DE32E55}"/>
              </a:ext>
            </a:extLst>
          </p:cNvPr>
          <p:cNvSpPr txBox="1"/>
          <p:nvPr/>
        </p:nvSpPr>
        <p:spPr>
          <a:xfrm>
            <a:off x="357187" y="1198615"/>
            <a:ext cx="1094422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Look at the historical directory and find five different jobs that existed in 1</a:t>
            </a:r>
            <a:r>
              <a:rPr lang="en-GB" altLang="en-US" sz="2400" dirty="0">
                <a:solidFill>
                  <a:srgbClr val="000000"/>
                </a:solidFill>
                <a:latin typeface="Arial" panose="020B0604020202020204"/>
                <a:ea typeface="Aptos" panose="020B0004020202020204" pitchFamily="34" charset="0"/>
                <a:cs typeface="Times New Roman" panose="02020603050405020304" pitchFamily="18" charset="0"/>
              </a:rPr>
              <a:t>902</a:t>
            </a:r>
            <a:r>
              <a:rPr kumimoji="0" lang="en-GB" altLang="en-US" sz="24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8" name="Table 7" descr="Table">
            <a:extLst>
              <a:ext uri="{FF2B5EF4-FFF2-40B4-BE49-F238E27FC236}">
                <a16:creationId xmlns:a16="http://schemas.microsoft.com/office/drawing/2014/main" id="{72DBBDCF-8BD0-92ED-CD58-DF35BBDBF831}"/>
              </a:ext>
            </a:extLst>
          </p:cNvPr>
          <p:cNvGraphicFramePr>
            <a:graphicFrameLocks noGrp="1"/>
          </p:cNvGraphicFramePr>
          <p:nvPr/>
        </p:nvGraphicFramePr>
        <p:xfrm>
          <a:off x="747711" y="1969970"/>
          <a:ext cx="10329863" cy="2911060"/>
        </p:xfrm>
        <a:graphic>
          <a:graphicData uri="http://schemas.openxmlformats.org/drawingml/2006/table">
            <a:tbl>
              <a:tblPr firstRow="1"/>
              <a:tblGrid>
                <a:gridCol w="2542338">
                  <a:extLst>
                    <a:ext uri="{9D8B030D-6E8A-4147-A177-3AD203B41FA5}">
                      <a16:colId xmlns:a16="http://schemas.microsoft.com/office/drawing/2014/main" val="20000"/>
                    </a:ext>
                  </a:extLst>
                </a:gridCol>
                <a:gridCol w="7787525">
                  <a:extLst>
                    <a:ext uri="{9D8B030D-6E8A-4147-A177-3AD203B41FA5}">
                      <a16:colId xmlns:a16="http://schemas.microsoft.com/office/drawing/2014/main" val="20001"/>
                    </a:ext>
                  </a:extLst>
                </a:gridCol>
              </a:tblGrid>
              <a:tr h="815960">
                <a:tc>
                  <a:txBody>
                    <a:bodyPr/>
                    <a:lstStyle/>
                    <a:p>
                      <a:pPr algn="l">
                        <a:defRPr/>
                      </a:pPr>
                      <a:r>
                        <a:rPr lang="en-US" sz="1600" b="1" u="none" dirty="0">
                          <a:solidFill>
                            <a:srgbClr val="000000"/>
                          </a:solidFill>
                          <a:latin typeface="Arial" panose="020B0604020202020204" pitchFamily="34" charset="0"/>
                        </a:rPr>
                        <a:t>Job Title </a:t>
                      </a:r>
                      <a:endParaRPr lang="en-US" sz="1600" b="1"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1600" b="1" u="none" dirty="0">
                          <a:solidFill>
                            <a:srgbClr val="000000"/>
                          </a:solidFill>
                          <a:latin typeface="Arial" panose="020B0604020202020204" pitchFamily="34" charset="0"/>
                        </a:rPr>
                        <a:t>What do you think they did? </a:t>
                      </a:r>
                      <a:endParaRPr lang="en-US" sz="1600" b="1"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9020">
                <a:tc>
                  <a:txBody>
                    <a:bodyPr/>
                    <a:lstStyle/>
                    <a:p>
                      <a:pPr marL="0" algn="l" defTabSz="914400" rtl="0" eaLnBrk="1" latinLnBrk="0" hangingPunct="1">
                        <a:defRPr/>
                      </a:pPr>
                      <a:endParaRPr lang="en-US" sz="1600" u="none" kern="1200" dirty="0">
                        <a:solidFill>
                          <a:srgbClr val="000000"/>
                        </a:solidFill>
                        <a:latin typeface="Arial" panose="020B0604020202020204" pitchFamily="34" charset="0"/>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algn="l" defTabSz="914400" rtl="0" eaLnBrk="1" latinLnBrk="0" hangingPunct="1">
                        <a:defRPr/>
                      </a:pPr>
                      <a:endParaRPr lang="en-US" sz="1600" u="none" kern="1200" dirty="0">
                        <a:solidFill>
                          <a:srgbClr val="000000"/>
                        </a:solidFill>
                        <a:latin typeface="Arial" panose="020B0604020202020204" pitchFamily="34" charset="0"/>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90FB2852-6B22-B2F1-4FED-100CA3072249}"/>
              </a:ext>
            </a:extLst>
          </p:cNvPr>
          <p:cNvSpPr txBox="1"/>
          <p:nvPr/>
        </p:nvSpPr>
        <p:spPr>
          <a:xfrm>
            <a:off x="664367" y="5302249"/>
            <a:ext cx="10329863" cy="11906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Which of these jobs still exist today? __________________________________</a:t>
            </a:r>
          </a:p>
          <a:p>
            <a:pPr marL="0" marR="0" lvl="0" indent="0" algn="l" defTabSz="914400" rtl="0" eaLnBrk="0" fontAlgn="base" latinLnBrk="0" hangingPunct="0">
              <a:lnSpc>
                <a:spcPct val="100000"/>
              </a:lnSpc>
              <a:spcBef>
                <a:spcPct val="0"/>
              </a:spcBef>
              <a:spcAft>
                <a:spcPct val="0"/>
              </a:spcAft>
              <a:buClrTx/>
              <a:buSzTx/>
              <a:buFontTx/>
              <a:buAutoNum type="arabicPeriod"/>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Which job do you think was the most important in 1897? Why?</a:t>
            </a:r>
            <a:endParaRPr kumimoji="0" lang="en-GB" alt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36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215B-09EE-6245-B4F7-C6EFC867D5D0}"/>
              </a:ext>
            </a:extLst>
          </p:cNvPr>
          <p:cNvSpPr>
            <a:spLocks noGrp="1"/>
          </p:cNvSpPr>
          <p:nvPr>
            <p:ph type="title"/>
          </p:nvPr>
        </p:nvSpPr>
        <p:spPr/>
        <p:txBody>
          <a:bodyPr/>
          <a:lstStyle/>
          <a:p>
            <a:r>
              <a:rPr lang="en-GB" dirty="0"/>
              <a:t>Using Advertisements </a:t>
            </a:r>
          </a:p>
        </p:txBody>
      </p:sp>
      <p:sp>
        <p:nvSpPr>
          <p:cNvPr id="3" name="Content Placeholder 2">
            <a:extLst>
              <a:ext uri="{FF2B5EF4-FFF2-40B4-BE49-F238E27FC236}">
                <a16:creationId xmlns:a16="http://schemas.microsoft.com/office/drawing/2014/main" id="{488C4D80-AFC2-F02F-6B22-4A84BD5CA03D}"/>
              </a:ext>
            </a:extLst>
          </p:cNvPr>
          <p:cNvSpPr>
            <a:spLocks noGrp="1"/>
          </p:cNvSpPr>
          <p:nvPr>
            <p:ph idx="1"/>
          </p:nvPr>
        </p:nvSpPr>
        <p:spPr/>
        <p:txBody>
          <a:bodyPr>
            <a:noAutofit/>
          </a:bodyPr>
          <a:lstStyle/>
          <a:p>
            <a:pPr>
              <a:spcBef>
                <a:spcPts val="0"/>
              </a:spcBef>
            </a:pPr>
            <a:r>
              <a:rPr lang="en-GB" sz="2000" dirty="0"/>
              <a:t>Adverts, such as this 1897 one, within the directories also provide valuable insights into:</a:t>
            </a:r>
          </a:p>
          <a:p>
            <a:pPr marL="342900" lvl="0" indent="-342900">
              <a:lnSpc>
                <a:spcPct val="115000"/>
              </a:lnSpc>
              <a:spcBef>
                <a:spcPts val="0"/>
              </a:spcBef>
              <a:spcAft>
                <a:spcPts val="800"/>
              </a:spcAft>
              <a:tabLst>
                <a:tab pos="457200" algn="l"/>
              </a:tabLst>
            </a:pPr>
            <a:endParaRPr lang="en-GB" sz="2000" b="1" kern="100" dirty="0">
              <a:ea typeface="Aptos" panose="020B0004020202020204" pitchFamily="34" charset="0"/>
              <a:cs typeface="Times New Roman" panose="02020603050405020304" pitchFamily="18" charset="0"/>
            </a:endParaRP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Understanding the local economy</a:t>
            </a:r>
            <a:r>
              <a:rPr lang="en-GB" sz="2000" kern="100" dirty="0">
                <a:ea typeface="Aptos" panose="020B0004020202020204" pitchFamily="34" charset="0"/>
                <a:cs typeface="Times New Roman" panose="02020603050405020304" pitchFamily="18" charset="0"/>
              </a:rPr>
              <a:t> – Shows what goods and services were available and popular at different times.</a:t>
            </a: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Changes in society</a:t>
            </a:r>
            <a:r>
              <a:rPr lang="en-GB" sz="2000" kern="100" dirty="0">
                <a:ea typeface="Aptos" panose="020B0004020202020204" pitchFamily="34" charset="0"/>
                <a:cs typeface="Times New Roman" panose="02020603050405020304" pitchFamily="18" charset="0"/>
              </a:rPr>
              <a:t> – Highlights shifts in industries, technology, and consumer habits.</a:t>
            </a: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Visual engagement</a:t>
            </a:r>
            <a:r>
              <a:rPr lang="en-GB" sz="2000" kern="100" dirty="0">
                <a:ea typeface="Aptos" panose="020B0004020202020204" pitchFamily="34" charset="0"/>
                <a:cs typeface="Times New Roman" panose="02020603050405020304" pitchFamily="18" charset="0"/>
              </a:rPr>
              <a:t> – Pupils can analyse language, design, and imagery to understand historical marketing strategies.</a:t>
            </a: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Personal connections</a:t>
            </a:r>
            <a:r>
              <a:rPr lang="en-GB" sz="2000" kern="100" dirty="0">
                <a:ea typeface="Aptos" panose="020B0004020202020204" pitchFamily="34" charset="0"/>
                <a:cs typeface="Times New Roman" panose="02020603050405020304" pitchFamily="18" charset="0"/>
              </a:rPr>
              <a:t> – They may recognise old businesses, family names, or landmarks, making history more relatable.</a:t>
            </a:r>
            <a:endParaRPr lang="en-GB" sz="2000" dirty="0"/>
          </a:p>
        </p:txBody>
      </p:sp>
      <p:pic>
        <p:nvPicPr>
          <p:cNvPr id="7" name="Picture Placeholder 6" descr="A close-up of a newspaper advert for cider">
            <a:extLst>
              <a:ext uri="{FF2B5EF4-FFF2-40B4-BE49-F238E27FC236}">
                <a16:creationId xmlns:a16="http://schemas.microsoft.com/office/drawing/2014/main" id="{C6CB4083-AB8F-2B9E-74C7-6325C7EE8E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133"/>
          <a:stretch>
            <a:fillRect/>
          </a:stretch>
        </p:blipFill>
        <p:spPr>
          <a:xfrm>
            <a:off x="6731923" y="0"/>
            <a:ext cx="4824153" cy="6437377"/>
          </a:xfrm>
        </p:spPr>
      </p:pic>
      <p:sp>
        <p:nvSpPr>
          <p:cNvPr id="5" name="Text Placeholder 4">
            <a:extLst>
              <a:ext uri="{FF2B5EF4-FFF2-40B4-BE49-F238E27FC236}">
                <a16:creationId xmlns:a16="http://schemas.microsoft.com/office/drawing/2014/main" id="{40DEE1A7-DB70-5CC2-B6A7-7608398513A4}"/>
              </a:ext>
            </a:extLst>
          </p:cNvPr>
          <p:cNvSpPr>
            <a:spLocks noGrp="1"/>
          </p:cNvSpPr>
          <p:nvPr>
            <p:ph type="body" sz="quarter" idx="26"/>
          </p:nvPr>
        </p:nvSpPr>
        <p:spPr/>
        <p:txBody>
          <a:bodyPr/>
          <a:lstStyle/>
          <a:p>
            <a:r>
              <a:rPr lang="en-GB" dirty="0"/>
              <a:t>An advert from a directory</a:t>
            </a:r>
          </a:p>
        </p:txBody>
      </p:sp>
    </p:spTree>
    <p:extLst>
      <p:ext uri="{BB962C8B-B14F-4D97-AF65-F5344CB8AC3E}">
        <p14:creationId xmlns:p14="http://schemas.microsoft.com/office/powerpoint/2010/main" val="985683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69B5E7-0E32-C7AD-B8F5-B1D57567D114}"/>
              </a:ext>
            </a:extLst>
          </p:cNvPr>
          <p:cNvSpPr>
            <a:spLocks noGrp="1"/>
          </p:cNvSpPr>
          <p:nvPr>
            <p:ph type="title"/>
          </p:nvPr>
        </p:nvSpPr>
        <p:spPr/>
        <p:txBody>
          <a:bodyPr>
            <a:normAutofit fontScale="90000"/>
          </a:bodyPr>
          <a:lstStyle/>
          <a:p>
            <a:r>
              <a:rPr lang="en-GB" dirty="0"/>
              <a:t>Example activity: carefully examine the advert and label its different parts</a:t>
            </a:r>
          </a:p>
        </p:txBody>
      </p:sp>
      <p:sp>
        <p:nvSpPr>
          <p:cNvPr id="2" name="TextBox 1">
            <a:extLst>
              <a:ext uri="{FF2B5EF4-FFF2-40B4-BE49-F238E27FC236}">
                <a16:creationId xmlns:a16="http://schemas.microsoft.com/office/drawing/2014/main" id="{44CC661E-E90D-7D46-09A4-432FED5C466F}"/>
              </a:ext>
            </a:extLst>
          </p:cNvPr>
          <p:cNvSpPr txBox="1"/>
          <p:nvPr/>
        </p:nvSpPr>
        <p:spPr>
          <a:xfrm>
            <a:off x="357553" y="1417197"/>
            <a:ext cx="373087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Look for and mark elements such as the </a:t>
            </a:r>
            <a:r>
              <a:rPr kumimoji="0" lang="en-GB" sz="2000" b="1"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title, product description, persuasive writing techniques, image or illustration, manufacturer’s name, and the shop or branch address.</a:t>
            </a:r>
            <a:r>
              <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Discuss how each part contributes to making the advert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descr="A black and white advert for billiard tables">
            <a:extLst>
              <a:ext uri="{FF2B5EF4-FFF2-40B4-BE49-F238E27FC236}">
                <a16:creationId xmlns:a16="http://schemas.microsoft.com/office/drawing/2014/main" id="{3D8D63C4-502C-4196-BD7C-E258D41BC4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4191868" y="1576686"/>
            <a:ext cx="7289397" cy="4325407"/>
          </a:xfrm>
          <a:prstGeom prst="rect">
            <a:avLst/>
          </a:prstGeom>
        </p:spPr>
      </p:pic>
      <p:grpSp>
        <p:nvGrpSpPr>
          <p:cNvPr id="4" name="Class discussion">
            <a:extLst>
              <a:ext uri="{FF2B5EF4-FFF2-40B4-BE49-F238E27FC236}">
                <a16:creationId xmlns:a16="http://schemas.microsoft.com/office/drawing/2014/main" id="{1F36CCC0-F42D-0064-8971-A76A27C11859}"/>
              </a:ext>
              <a:ext uri="{C183D7F6-B498-43B3-948B-1728B52AA6E4}">
                <adec:decorative xmlns:adec="http://schemas.microsoft.com/office/drawing/2017/decorative" val="1"/>
              </a:ext>
            </a:extLst>
          </p:cNvPr>
          <p:cNvGrpSpPr/>
          <p:nvPr/>
        </p:nvGrpSpPr>
        <p:grpSpPr>
          <a:xfrm>
            <a:off x="536545" y="5029201"/>
            <a:ext cx="3372887" cy="1547114"/>
            <a:chOff x="4861119" y="126573"/>
            <a:chExt cx="4375788" cy="1795906"/>
          </a:xfrm>
        </p:grpSpPr>
        <p:sp>
          <p:nvSpPr>
            <p:cNvPr id="5" name="Washi">
              <a:extLst>
                <a:ext uri="{FF2B5EF4-FFF2-40B4-BE49-F238E27FC236}">
                  <a16:creationId xmlns:a16="http://schemas.microsoft.com/office/drawing/2014/main" id="{1780D872-7614-357C-5728-E120F52699EB}"/>
                </a:ext>
                <a:ext uri="{C183D7F6-B498-43B3-948B-1728B52AA6E4}">
                  <adec:decorative xmlns:adec="http://schemas.microsoft.com/office/drawing/2017/decorative" val="1"/>
                </a:ext>
              </a:extLst>
            </p:cNvPr>
            <p:cNvSpPr/>
            <p:nvPr/>
          </p:nvSpPr>
          <p:spPr>
            <a:xfrm>
              <a:off x="5951538" y="1353621"/>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a:extLst>
                <a:ext uri="{FF2B5EF4-FFF2-40B4-BE49-F238E27FC236}">
                  <a16:creationId xmlns:a16="http://schemas.microsoft.com/office/drawing/2014/main" id="{BB11CE18-CE9C-ECA5-21C1-CE5432D96EC0}"/>
                </a:ext>
              </a:extLst>
            </p:cNvPr>
            <p:cNvSpPr txBox="1">
              <a:spLocks/>
            </p:cNvSpPr>
            <p:nvPr/>
          </p:nvSpPr>
          <p:spPr>
            <a:xfrm>
              <a:off x="6056104" y="1503895"/>
              <a:ext cx="2115067" cy="293377"/>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Class discussion</a:t>
              </a:r>
            </a:p>
          </p:txBody>
        </p:sp>
        <p:pic>
          <p:nvPicPr>
            <p:cNvPr id="7" name="Icon" descr="Class discussion character icon">
              <a:extLst>
                <a:ext uri="{FF2B5EF4-FFF2-40B4-BE49-F238E27FC236}">
                  <a16:creationId xmlns:a16="http://schemas.microsoft.com/office/drawing/2014/main" id="{09853E77-0325-9578-A336-4BFE345AA02A}"/>
                </a:ext>
              </a:extLst>
            </p:cNvPr>
            <p:cNvPicPr>
              <a:picLocks noChangeAspect="1"/>
            </p:cNvPicPr>
            <p:nvPr/>
          </p:nvPicPr>
          <p:blipFill>
            <a:blip r:embed="rId5"/>
            <a:stretch>
              <a:fillRect/>
            </a:stretch>
          </p:blipFill>
          <p:spPr>
            <a:xfrm>
              <a:off x="4861119" y="126573"/>
              <a:ext cx="4375788" cy="1349386"/>
            </a:xfrm>
            <a:prstGeom prst="rect">
              <a:avLst/>
            </a:prstGeom>
          </p:spPr>
        </p:pic>
      </p:grpSp>
    </p:spTree>
    <p:extLst>
      <p:ext uri="{BB962C8B-B14F-4D97-AF65-F5344CB8AC3E}">
        <p14:creationId xmlns:p14="http://schemas.microsoft.com/office/powerpoint/2010/main" val="191879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48FF-431B-BA4E-1EB6-87865544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E1EE7-5194-68AB-190B-D404EC47F671}"/>
              </a:ext>
            </a:extLst>
          </p:cNvPr>
          <p:cNvSpPr>
            <a:spLocks noGrp="1"/>
          </p:cNvSpPr>
          <p:nvPr>
            <p:ph type="title"/>
          </p:nvPr>
        </p:nvSpPr>
        <p:spPr/>
        <p:txBody>
          <a:bodyPr/>
          <a:lstStyle/>
          <a:p>
            <a:r>
              <a:rPr lang="en-GB"/>
              <a:t>Find more resources on the Historic England Website</a:t>
            </a:r>
          </a:p>
        </p:txBody>
      </p:sp>
      <p:sp>
        <p:nvSpPr>
          <p:cNvPr id="3" name="Content Placeholder 2">
            <a:extLst>
              <a:ext uri="{FF2B5EF4-FFF2-40B4-BE49-F238E27FC236}">
                <a16:creationId xmlns:a16="http://schemas.microsoft.com/office/drawing/2014/main" id="{CFAC368A-1AAB-C5F0-D8ED-B5092D01B806}"/>
              </a:ext>
            </a:extLst>
          </p:cNvPr>
          <p:cNvSpPr>
            <a:spLocks noGrp="1"/>
          </p:cNvSpPr>
          <p:nvPr>
            <p:ph idx="1"/>
          </p:nvPr>
        </p:nvSpPr>
        <p:spPr/>
        <p:txBody>
          <a:bodyPr/>
          <a:lstStyle/>
          <a:p>
            <a:pPr algn="ctr"/>
            <a:r>
              <a:rPr lang="en-GB" sz="4400">
                <a:hlinkClick r:id="rId3"/>
              </a:rPr>
              <a:t>www.historicengland.org.uk/education</a:t>
            </a:r>
            <a:r>
              <a:rPr lang="en-GB" sz="4400"/>
              <a:t> </a:t>
            </a:r>
          </a:p>
        </p:txBody>
      </p:sp>
      <p:pic>
        <p:nvPicPr>
          <p:cNvPr id="4" name="Picture 3" descr="Historic England Logo">
            <a:hlinkClick r:id="rId3"/>
            <a:extLst>
              <a:ext uri="{FF2B5EF4-FFF2-40B4-BE49-F238E27FC236}">
                <a16:creationId xmlns:a16="http://schemas.microsoft.com/office/drawing/2014/main" id="{EBB5A5DF-6E28-2938-0D80-91B31015C0E4}"/>
              </a:ext>
            </a:extLst>
          </p:cNvPr>
          <p:cNvPicPr>
            <a:picLocks noChangeAspect="1"/>
          </p:cNvPicPr>
          <p:nvPr/>
        </p:nvPicPr>
        <p:blipFill>
          <a:blip r:embed="rId4"/>
          <a:srcRect b="4667"/>
          <a:stretch/>
        </p:blipFill>
        <p:spPr>
          <a:xfrm>
            <a:off x="1531143" y="2474930"/>
            <a:ext cx="8648700" cy="3831219"/>
          </a:xfrm>
          <a:prstGeom prst="rect">
            <a:avLst/>
          </a:prstGeom>
        </p:spPr>
      </p:pic>
    </p:spTree>
    <p:extLst>
      <p:ext uri="{BB962C8B-B14F-4D97-AF65-F5344CB8AC3E}">
        <p14:creationId xmlns:p14="http://schemas.microsoft.com/office/powerpoint/2010/main" val="250530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6554C78-24AF-B875-8CA8-C7B731E801A9}"/>
              </a:ext>
            </a:extLst>
          </p:cNvPr>
          <p:cNvSpPr>
            <a:spLocks noGrp="1"/>
          </p:cNvSpPr>
          <p:nvPr>
            <p:ph type="title"/>
          </p:nvPr>
        </p:nvSpPr>
        <p:spPr/>
        <p:txBody>
          <a:bodyPr>
            <a:normAutofit fontScale="90000"/>
          </a:bodyPr>
          <a:lstStyle/>
          <a:p>
            <a:r>
              <a:rPr lang="en-GB" dirty="0"/>
              <a:t>How to use a Historical directory</a:t>
            </a:r>
          </a:p>
        </p:txBody>
      </p:sp>
      <p:sp>
        <p:nvSpPr>
          <p:cNvPr id="3" name="Content Placeholder 2">
            <a:extLst>
              <a:ext uri="{FF2B5EF4-FFF2-40B4-BE49-F238E27FC236}">
                <a16:creationId xmlns:a16="http://schemas.microsoft.com/office/drawing/2014/main" id="{2B42D267-893D-8A1F-C1F8-9AB543A3C0EC}"/>
              </a:ext>
            </a:extLst>
          </p:cNvPr>
          <p:cNvSpPr>
            <a:spLocks noGrp="1"/>
          </p:cNvSpPr>
          <p:nvPr>
            <p:ph idx="1"/>
          </p:nvPr>
        </p:nvSpPr>
        <p:spPr/>
        <p:txBody>
          <a:bodyPr/>
          <a:lstStyle/>
          <a:p>
            <a:r>
              <a:rPr lang="en-GB" dirty="0"/>
              <a:t>This guide will:</a:t>
            </a:r>
          </a:p>
          <a:p>
            <a:endParaRPr lang="en-GB" dirty="0"/>
          </a:p>
          <a:p>
            <a:pPr marL="457200" indent="-457200">
              <a:buFont typeface="Arial" panose="020B0604020202020204" pitchFamily="34" charset="0"/>
              <a:buChar char="•"/>
            </a:pPr>
            <a:r>
              <a:rPr lang="en-GB" dirty="0"/>
              <a:t>Show where and how to </a:t>
            </a:r>
            <a:r>
              <a:rPr lang="en-GB"/>
              <a:t>access historical </a:t>
            </a:r>
            <a:r>
              <a:rPr lang="en-GB" dirty="0"/>
              <a:t>directories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Show how to search for a street in your local area</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Suggest ideas for additional activities and next steps</a:t>
            </a:r>
          </a:p>
          <a:p>
            <a:pPr marL="457200" indent="-457200">
              <a:buFont typeface="Arial" panose="020B0604020202020204" pitchFamily="34" charset="0"/>
              <a:buChar char="•"/>
            </a:pPr>
            <a:endParaRPr lang="en-GB" sz="2400" dirty="0"/>
          </a:p>
          <a:p>
            <a:endParaRPr lang="en-GB" dirty="0"/>
          </a:p>
        </p:txBody>
      </p:sp>
      <p:pic>
        <p:nvPicPr>
          <p:cNvPr id="13" name="Picture Placeholder 12" descr="A faded red book with text on it saying The Gloucester Directory">
            <a:extLst>
              <a:ext uri="{FF2B5EF4-FFF2-40B4-BE49-F238E27FC236}">
                <a16:creationId xmlns:a16="http://schemas.microsoft.com/office/drawing/2014/main" id="{BDF592AD-6A7A-C612-4D5F-177AFFF2774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391" b="10391"/>
          <a:stretch/>
        </p:blipFill>
        <p:spPr/>
      </p:pic>
    </p:spTree>
    <p:custDataLst>
      <p:tags r:id="rId1"/>
    </p:custDataLst>
    <p:extLst>
      <p:ext uri="{BB962C8B-B14F-4D97-AF65-F5344CB8AC3E}">
        <p14:creationId xmlns:p14="http://schemas.microsoft.com/office/powerpoint/2010/main" val="32505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F931A-15A5-C9F5-641A-4DF92E2A9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AB053-56AB-CC3B-CCAE-34580558425E}"/>
              </a:ext>
            </a:extLst>
          </p:cNvPr>
          <p:cNvSpPr>
            <a:spLocks noGrp="1"/>
          </p:cNvSpPr>
          <p:nvPr>
            <p:ph type="title"/>
          </p:nvPr>
        </p:nvSpPr>
        <p:spPr/>
        <p:txBody>
          <a:bodyPr>
            <a:normAutofit fontScale="90000"/>
          </a:bodyPr>
          <a:lstStyle/>
          <a:p>
            <a:r>
              <a:rPr lang="en-GB" dirty="0"/>
              <a:t>Historical Directories (Trade Directories)</a:t>
            </a:r>
          </a:p>
        </p:txBody>
      </p:sp>
      <p:sp>
        <p:nvSpPr>
          <p:cNvPr id="12" name="Content Placeholder 11">
            <a:extLst>
              <a:ext uri="{FF2B5EF4-FFF2-40B4-BE49-F238E27FC236}">
                <a16:creationId xmlns:a16="http://schemas.microsoft.com/office/drawing/2014/main" id="{1CC972C8-98C6-BE83-81B7-2DD39CC8D31B}"/>
              </a:ext>
            </a:extLst>
          </p:cNvPr>
          <p:cNvSpPr>
            <a:spLocks noGrp="1"/>
          </p:cNvSpPr>
          <p:nvPr>
            <p:ph idx="1"/>
          </p:nvPr>
        </p:nvSpPr>
        <p:spPr/>
        <p:txBody>
          <a:bodyPr/>
          <a:lstStyle/>
          <a:p>
            <a:r>
              <a:rPr lang="en-GB" dirty="0"/>
              <a:t>These are a published book, listing details about people, businesses, &amp; institutions in a specific area at a particular time. </a:t>
            </a:r>
          </a:p>
          <a:p>
            <a:endParaRPr lang="en-GB" dirty="0"/>
          </a:p>
          <a:p>
            <a:r>
              <a:rPr lang="en-GB" dirty="0"/>
              <a:t>They often include names, addresses, occupations, and advertisements, making them valuable sources for historical research.</a:t>
            </a:r>
          </a:p>
          <a:p>
            <a:endParaRPr lang="en-GB" dirty="0"/>
          </a:p>
        </p:txBody>
      </p:sp>
      <p:pic>
        <p:nvPicPr>
          <p:cNvPr id="20" name="Picture Placeholder 19" descr="A red book with black and white text saying Kelly's Directory of Torquay and Paignton">
            <a:extLst>
              <a:ext uri="{FF2B5EF4-FFF2-40B4-BE49-F238E27FC236}">
                <a16:creationId xmlns:a16="http://schemas.microsoft.com/office/drawing/2014/main" id="{0A428892-FB18-A6BB-BCA9-0E60F9D298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p:pic>
      <p:sp>
        <p:nvSpPr>
          <p:cNvPr id="10" name="Text Placeholder 9">
            <a:extLst>
              <a:ext uri="{FF2B5EF4-FFF2-40B4-BE49-F238E27FC236}">
                <a16:creationId xmlns:a16="http://schemas.microsoft.com/office/drawing/2014/main" id="{7713ABDC-641E-97E5-5869-8EAD4C0C6B2B}"/>
              </a:ext>
            </a:extLst>
          </p:cNvPr>
          <p:cNvSpPr>
            <a:spLocks noGrp="1"/>
          </p:cNvSpPr>
          <p:nvPr>
            <p:ph type="body" sz="quarter" idx="26"/>
          </p:nvPr>
        </p:nvSpPr>
        <p:spPr/>
        <p:txBody>
          <a:bodyPr/>
          <a:lstStyle/>
          <a:p>
            <a:pPr marL="0" indent="0">
              <a:buNone/>
            </a:pPr>
            <a:r>
              <a:rPr lang="en-GB" dirty="0"/>
              <a:t>A Kelly’s Directory</a:t>
            </a:r>
          </a:p>
        </p:txBody>
      </p:sp>
    </p:spTree>
    <p:extLst>
      <p:ext uri="{BB962C8B-B14F-4D97-AF65-F5344CB8AC3E}">
        <p14:creationId xmlns:p14="http://schemas.microsoft.com/office/powerpoint/2010/main" val="2703058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55EDB0-ACF0-079C-4535-E8EA7324414B}"/>
              </a:ext>
            </a:extLst>
          </p:cNvPr>
          <p:cNvSpPr>
            <a:spLocks noGrp="1"/>
          </p:cNvSpPr>
          <p:nvPr>
            <p:ph type="title"/>
          </p:nvPr>
        </p:nvSpPr>
        <p:spPr/>
        <p:txBody>
          <a:bodyPr>
            <a:normAutofit/>
          </a:bodyPr>
          <a:lstStyle/>
          <a:p>
            <a:r>
              <a:rPr lang="en-GB" dirty="0"/>
              <a:t>Why use Historical Directories with young people?</a:t>
            </a:r>
          </a:p>
        </p:txBody>
      </p:sp>
      <p:sp>
        <p:nvSpPr>
          <p:cNvPr id="3" name="Content Placeholder 2">
            <a:extLst>
              <a:ext uri="{FF2B5EF4-FFF2-40B4-BE49-F238E27FC236}">
                <a16:creationId xmlns:a16="http://schemas.microsoft.com/office/drawing/2014/main" id="{228E755A-D23B-F2EC-A340-D2A93CA96FFF}"/>
              </a:ext>
            </a:extLst>
          </p:cNvPr>
          <p:cNvSpPr>
            <a:spLocks noGrp="1"/>
          </p:cNvSpPr>
          <p:nvPr>
            <p:ph idx="1"/>
          </p:nvPr>
        </p:nvSpPr>
        <p:spPr/>
        <p:txBody>
          <a:bodyPr/>
          <a:lstStyle/>
          <a:p>
            <a:r>
              <a:rPr lang="en-GB" sz="2400" b="1" dirty="0"/>
              <a:t>Real-Life Connections </a:t>
            </a:r>
            <a:r>
              <a:rPr lang="en-GB" sz="2400" dirty="0"/>
              <a:t>– they can explore familiar places and see how their local area has changed over time</a:t>
            </a:r>
          </a:p>
          <a:p>
            <a:r>
              <a:rPr lang="en-GB" sz="2400" b="1" dirty="0"/>
              <a:t>Primary Source Analysis </a:t>
            </a:r>
            <a:r>
              <a:rPr lang="en-GB" sz="2400" dirty="0"/>
              <a:t>– they encourage critical thinking by using authentic historical documents</a:t>
            </a:r>
          </a:p>
          <a:p>
            <a:r>
              <a:rPr lang="en-GB" sz="2400" b="1" dirty="0"/>
              <a:t>Understanding Social History </a:t>
            </a:r>
            <a:r>
              <a:rPr lang="en-GB" sz="2400" dirty="0"/>
              <a:t>– they show how occupations, businesses, and demographics have evolved over time, so they can be compared to life today</a:t>
            </a:r>
          </a:p>
          <a:p>
            <a:r>
              <a:rPr lang="en-GB" sz="2400" b="1" dirty="0"/>
              <a:t>Developing Research Skills </a:t>
            </a:r>
            <a:r>
              <a:rPr lang="en-GB" sz="2400" dirty="0"/>
              <a:t>– they are a great for developing research skills</a:t>
            </a:r>
          </a:p>
          <a:p>
            <a:r>
              <a:rPr lang="en-GB" sz="2400" b="1" dirty="0"/>
              <a:t>Engagement &amp; Curiosity </a:t>
            </a:r>
            <a:r>
              <a:rPr lang="en-GB" sz="2400" dirty="0"/>
              <a:t>– they bring history to life by linking it to their community and family heritage</a:t>
            </a:r>
          </a:p>
          <a:p>
            <a:r>
              <a:rPr lang="en-GB" sz="2400" dirty="0"/>
              <a:t>By using historical directories, young people can gain a deeper appreciation of their local history and develop valuable historical inquiry skills.</a:t>
            </a:r>
          </a:p>
          <a:p>
            <a:endParaRPr lang="en-GB" dirty="0"/>
          </a:p>
        </p:txBody>
      </p:sp>
    </p:spTree>
    <p:extLst>
      <p:ext uri="{BB962C8B-B14F-4D97-AF65-F5344CB8AC3E}">
        <p14:creationId xmlns:p14="http://schemas.microsoft.com/office/powerpoint/2010/main" val="41136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C3ED7-3CF3-0327-234B-5A1499C23D1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445538-C97D-473E-6A10-A5D2C19C2E00}"/>
              </a:ext>
            </a:extLst>
          </p:cNvPr>
          <p:cNvSpPr>
            <a:spLocks noGrp="1"/>
          </p:cNvSpPr>
          <p:nvPr>
            <p:ph type="title"/>
          </p:nvPr>
        </p:nvSpPr>
        <p:spPr/>
        <p:txBody>
          <a:bodyPr>
            <a:normAutofit fontScale="90000"/>
          </a:bodyPr>
          <a:lstStyle/>
          <a:p>
            <a:r>
              <a:rPr lang="en-GB" dirty="0"/>
              <a:t>Different publishers – broadly similar content</a:t>
            </a:r>
          </a:p>
        </p:txBody>
      </p:sp>
      <p:sp>
        <p:nvSpPr>
          <p:cNvPr id="4" name="Content Placeholder 3">
            <a:extLst>
              <a:ext uri="{FF2B5EF4-FFF2-40B4-BE49-F238E27FC236}">
                <a16:creationId xmlns:a16="http://schemas.microsoft.com/office/drawing/2014/main" id="{004C4A21-D112-6E8F-4C5B-2D331EA595BA}"/>
              </a:ext>
            </a:extLst>
          </p:cNvPr>
          <p:cNvSpPr>
            <a:spLocks noGrp="1"/>
          </p:cNvSpPr>
          <p:nvPr>
            <p:ph idx="1"/>
          </p:nvPr>
        </p:nvSpPr>
        <p:spPr/>
        <p:txBody>
          <a:bodyPr/>
          <a:lstStyle/>
          <a:p>
            <a:r>
              <a:rPr lang="en-GB" sz="2400" dirty="0"/>
              <a:t>Several publishers of similar directories, these are just a few</a:t>
            </a:r>
            <a:r>
              <a:rPr lang="en-GB" sz="2000" dirty="0"/>
              <a:t>:</a:t>
            </a:r>
          </a:p>
          <a:p>
            <a:endParaRPr lang="en-GB" sz="2000" dirty="0"/>
          </a:p>
          <a:p>
            <a:pPr marL="342900" indent="-342900">
              <a:buFont typeface="Arial" panose="020B0604020202020204" pitchFamily="34" charset="0"/>
              <a:buChar char="•"/>
            </a:pPr>
            <a:r>
              <a:rPr lang="en-GB" sz="2400" b="1" dirty="0"/>
              <a:t>Kelly’s </a:t>
            </a:r>
            <a:r>
              <a:rPr lang="en-GB" sz="2400" dirty="0"/>
              <a:t>(most generally used)</a:t>
            </a:r>
          </a:p>
          <a:p>
            <a:pPr marL="342900" indent="-342900">
              <a:buFont typeface="Arial" panose="020B0604020202020204" pitchFamily="34" charset="0"/>
              <a:buChar char="•"/>
            </a:pPr>
            <a:r>
              <a:rPr lang="en-GB" sz="2400" b="1" dirty="0"/>
              <a:t>Slaters </a:t>
            </a:r>
            <a:r>
              <a:rPr lang="en-GB" sz="2400" dirty="0"/>
              <a:t>(eg Manchester &amp; Lancs)</a:t>
            </a:r>
          </a:p>
          <a:p>
            <a:pPr marL="342900" indent="-342900">
              <a:buFont typeface="Arial" panose="020B0604020202020204" pitchFamily="34" charset="0"/>
              <a:buChar char="•"/>
            </a:pPr>
            <a:r>
              <a:rPr lang="en-GB" sz="2400" b="1" dirty="0"/>
              <a:t>Pigot’s </a:t>
            </a:r>
          </a:p>
          <a:p>
            <a:pPr marL="342900" indent="-342900">
              <a:buFont typeface="Arial" panose="020B0604020202020204" pitchFamily="34" charset="0"/>
              <a:buChar char="•"/>
            </a:pPr>
            <a:r>
              <a:rPr lang="en-GB" sz="2400" b="1" dirty="0"/>
              <a:t>White’s</a:t>
            </a:r>
          </a:p>
          <a:p>
            <a:pPr marL="342900" indent="-342900">
              <a:buFont typeface="Arial" panose="020B0604020202020204" pitchFamily="34" charset="0"/>
              <a:buChar char="•"/>
            </a:pPr>
            <a:r>
              <a:rPr lang="en-GB" sz="2400" b="1" dirty="0"/>
              <a:t>Post Office </a:t>
            </a:r>
            <a:r>
              <a:rPr lang="en-GB" sz="2400" dirty="0"/>
              <a:t>(London)</a:t>
            </a:r>
          </a:p>
          <a:p>
            <a:pPr marL="342900" indent="-342900">
              <a:buFont typeface="Arial" panose="020B0604020202020204" pitchFamily="34" charset="0"/>
              <a:buChar char="•"/>
            </a:pPr>
            <a:r>
              <a:rPr lang="en-GB" sz="2400" b="1" dirty="0"/>
              <a:t>Buchanan’s </a:t>
            </a:r>
            <a:r>
              <a:rPr lang="en-GB" sz="2400" dirty="0"/>
              <a:t>(Leicestershire)</a:t>
            </a:r>
          </a:p>
        </p:txBody>
      </p:sp>
      <p:sp>
        <p:nvSpPr>
          <p:cNvPr id="3" name="Text Placeholder 2">
            <a:extLst>
              <a:ext uri="{FF2B5EF4-FFF2-40B4-BE49-F238E27FC236}">
                <a16:creationId xmlns:a16="http://schemas.microsoft.com/office/drawing/2014/main" id="{009B8471-7557-CF3B-4C62-796CA482C540}"/>
              </a:ext>
            </a:extLst>
          </p:cNvPr>
          <p:cNvSpPr>
            <a:spLocks noGrp="1"/>
          </p:cNvSpPr>
          <p:nvPr>
            <p:ph type="body" sz="quarter" idx="26"/>
          </p:nvPr>
        </p:nvSpPr>
        <p:spPr/>
        <p:txBody>
          <a:bodyPr/>
          <a:lstStyle/>
          <a:p>
            <a:endParaRPr lang="en-GB"/>
          </a:p>
        </p:txBody>
      </p:sp>
      <p:pic>
        <p:nvPicPr>
          <p:cNvPr id="17" name="Picture Placeholder 16" descr="A red book with black text">
            <a:extLst>
              <a:ext uri="{FF2B5EF4-FFF2-40B4-BE49-F238E27FC236}">
                <a16:creationId xmlns:a16="http://schemas.microsoft.com/office/drawing/2014/main" id="{DFBE1EB4-A7DC-14DE-4E4B-99E20E719D70}"/>
              </a:ext>
            </a:extLst>
          </p:cNvPr>
          <p:cNvPicPr>
            <a:picLocks noGrp="1" noChangeAspect="1"/>
          </p:cNvPicPr>
          <p:nvPr>
            <p:ph type="pic" sz="quarter" idx="10"/>
          </p:nvPr>
        </p:nvPicPr>
        <p:blipFill>
          <a:blip r:embed="rId2"/>
          <a:srcRect l="7813" r="7813"/>
          <a:stretch>
            <a:fillRect/>
          </a:stretch>
        </p:blipFill>
        <p:spPr>
          <a:xfrm rot="5400000">
            <a:off x="5715000" y="381000"/>
            <a:ext cx="6858000" cy="6096000"/>
          </a:xfrm>
        </p:spPr>
      </p:pic>
    </p:spTree>
    <p:extLst>
      <p:ext uri="{BB962C8B-B14F-4D97-AF65-F5344CB8AC3E}">
        <p14:creationId xmlns:p14="http://schemas.microsoft.com/office/powerpoint/2010/main" val="366232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4400-BED6-EF4D-0570-53AC646BECA8}"/>
              </a:ext>
            </a:extLst>
          </p:cNvPr>
          <p:cNvSpPr>
            <a:spLocks noGrp="1"/>
          </p:cNvSpPr>
          <p:nvPr>
            <p:ph type="title"/>
          </p:nvPr>
        </p:nvSpPr>
        <p:spPr/>
        <p:txBody>
          <a:bodyPr>
            <a:normAutofit fontScale="90000"/>
          </a:bodyPr>
          <a:lstStyle/>
          <a:p>
            <a:r>
              <a:rPr lang="en-GB" dirty="0"/>
              <a:t>Where can you find Historical Directories?</a:t>
            </a:r>
          </a:p>
        </p:txBody>
      </p:sp>
      <p:sp>
        <p:nvSpPr>
          <p:cNvPr id="14" name="Content Placeholder 13">
            <a:extLst>
              <a:ext uri="{FF2B5EF4-FFF2-40B4-BE49-F238E27FC236}">
                <a16:creationId xmlns:a16="http://schemas.microsoft.com/office/drawing/2014/main" id="{A8A5D108-FBE0-5DA3-13B6-8D190F90A5F7}"/>
              </a:ext>
            </a:extLst>
          </p:cNvPr>
          <p:cNvSpPr>
            <a:spLocks noGrp="1"/>
          </p:cNvSpPr>
          <p:nvPr>
            <p:ph idx="1"/>
          </p:nvPr>
        </p:nvSpPr>
        <p:spPr/>
        <p:txBody>
          <a:bodyPr/>
          <a:lstStyle/>
          <a:p>
            <a:pPr marL="285750" lvl="0" indent="-285750">
              <a:lnSpc>
                <a:spcPct val="100000"/>
              </a:lnSpc>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University of Leicester </a:t>
            </a:r>
            <a:r>
              <a:rPr lang="en-GB" dirty="0">
                <a:solidFill>
                  <a:srgbClr val="000000"/>
                </a:solidFill>
                <a:latin typeface="Arial" panose="020B0604020202020204"/>
                <a:hlinkClick r:id="rId2"/>
              </a:rPr>
              <a:t>Special Collections online</a:t>
            </a:r>
            <a:endParaRPr lang="en-GB" dirty="0">
              <a:solidFill>
                <a:srgbClr val="000000"/>
              </a:solidFill>
              <a:latin typeface="Arial" panose="020B0604020202020204"/>
            </a:endParaRPr>
          </a:p>
          <a:p>
            <a:pPr marL="285750" lvl="0" indent="-285750">
              <a:lnSpc>
                <a:spcPct val="100000"/>
              </a:lnSpc>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Ancestry (subscription required or use for </a:t>
            </a:r>
            <a:r>
              <a:rPr lang="en-GB" b="1" dirty="0">
                <a:solidFill>
                  <a:srgbClr val="000000"/>
                </a:solidFill>
                <a:latin typeface="Arial" panose="020B0604020202020204"/>
              </a:rPr>
              <a:t>free</a:t>
            </a:r>
            <a:r>
              <a:rPr lang="en-GB" dirty="0">
                <a:solidFill>
                  <a:srgbClr val="000000"/>
                </a:solidFill>
                <a:latin typeface="Arial" panose="020B0604020202020204"/>
              </a:rPr>
              <a:t> in a library)</a:t>
            </a:r>
          </a:p>
          <a:p>
            <a:pPr marL="285750" lvl="0" indent="-285750">
              <a:lnSpc>
                <a:spcPct val="100000"/>
              </a:lnSpc>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Local History websites</a:t>
            </a:r>
          </a:p>
          <a:p>
            <a:pPr marL="285750" indent="-285750">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All Local Archives – you can browse and / or ask for copies of specific pages</a:t>
            </a:r>
          </a:p>
          <a:p>
            <a:endParaRPr lang="en-GB" dirty="0"/>
          </a:p>
        </p:txBody>
      </p:sp>
      <p:pic>
        <p:nvPicPr>
          <p:cNvPr id="8" name="Picture Placeholder 7" descr="A shelf with many books on it">
            <a:extLst>
              <a:ext uri="{FF2B5EF4-FFF2-40B4-BE49-F238E27FC236}">
                <a16:creationId xmlns:a16="http://schemas.microsoft.com/office/drawing/2014/main" id="{A69C41E8-2897-8CBE-8F5D-D60BF5EB81BE}"/>
              </a:ext>
            </a:extLst>
          </p:cNvPr>
          <p:cNvPicPr>
            <a:picLocks noGrp="1" noChangeAspect="1"/>
          </p:cNvPicPr>
          <p:nvPr>
            <p:ph type="pic" sz="quarter" idx="10"/>
          </p:nvPr>
        </p:nvPicPr>
        <p:blipFill>
          <a:blip r:embed="rId3"/>
          <a:srcRect l="7813" r="7813"/>
          <a:stretch/>
        </p:blipFill>
        <p:spPr>
          <a:xfrm rot="5400000">
            <a:off x="5715000" y="381000"/>
            <a:ext cx="6858000" cy="6096000"/>
          </a:xfrm>
        </p:spPr>
      </p:pic>
      <p:sp>
        <p:nvSpPr>
          <p:cNvPr id="9" name="Text Placeholder 8">
            <a:extLst>
              <a:ext uri="{FF2B5EF4-FFF2-40B4-BE49-F238E27FC236}">
                <a16:creationId xmlns:a16="http://schemas.microsoft.com/office/drawing/2014/main" id="{22F84F51-DF43-F681-0AEC-34D0FF3DD3F6}"/>
              </a:ext>
            </a:extLst>
          </p:cNvPr>
          <p:cNvSpPr>
            <a:spLocks noGrp="1"/>
          </p:cNvSpPr>
          <p:nvPr>
            <p:ph type="body" sz="quarter" idx="26"/>
          </p:nvPr>
        </p:nvSpPr>
        <p:spPr/>
        <p:txBody>
          <a:bodyPr/>
          <a:lstStyle/>
          <a:p>
            <a:r>
              <a:rPr lang="en-GB" dirty="0"/>
              <a:t>Directories in an archive</a:t>
            </a:r>
          </a:p>
        </p:txBody>
      </p:sp>
    </p:spTree>
    <p:extLst>
      <p:ext uri="{BB962C8B-B14F-4D97-AF65-F5344CB8AC3E}">
        <p14:creationId xmlns:p14="http://schemas.microsoft.com/office/powerpoint/2010/main" val="121899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D54F-33AE-4649-B146-4097EB084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0551F-41E6-CB67-A8E8-252A604217DF}"/>
              </a:ext>
            </a:extLst>
          </p:cNvPr>
          <p:cNvSpPr>
            <a:spLocks noGrp="1"/>
          </p:cNvSpPr>
          <p:nvPr>
            <p:ph type="title"/>
          </p:nvPr>
        </p:nvSpPr>
        <p:spPr/>
        <p:txBody>
          <a:bodyPr/>
          <a:lstStyle/>
          <a:p>
            <a:r>
              <a:rPr lang="en-GB" dirty="0"/>
              <a:t>University of Leicester Special Collections online</a:t>
            </a:r>
          </a:p>
        </p:txBody>
      </p:sp>
      <p:sp>
        <p:nvSpPr>
          <p:cNvPr id="6" name="TextBox 5">
            <a:extLst>
              <a:ext uri="{FF2B5EF4-FFF2-40B4-BE49-F238E27FC236}">
                <a16:creationId xmlns:a16="http://schemas.microsoft.com/office/drawing/2014/main" id="{6D4A087B-B007-E2FD-EDA1-6CF4EBF49608}"/>
              </a:ext>
            </a:extLst>
          </p:cNvPr>
          <p:cNvSpPr txBox="1"/>
          <p:nvPr/>
        </p:nvSpPr>
        <p:spPr>
          <a:xfrm>
            <a:off x="357187" y="1075414"/>
            <a:ext cx="6883270" cy="369332"/>
          </a:xfrm>
          <a:prstGeom prst="rect">
            <a:avLst/>
          </a:prstGeom>
          <a:noFill/>
        </p:spPr>
        <p:txBody>
          <a:bodyPr wrap="square" rtlCol="0">
            <a:spAutoFit/>
          </a:bodyPr>
          <a:lstStyle/>
          <a:p>
            <a:r>
              <a:rPr lang="en-GB" dirty="0">
                <a:latin typeface="Arial" panose="020B0604020202020204" pitchFamily="34" charset="0"/>
                <a:hlinkClick r:id="rId4"/>
              </a:rPr>
              <a:t>Historical Directories of England &amp; Wales - Special Collections</a:t>
            </a:r>
            <a:endParaRPr lang="en-GB" dirty="0">
              <a:latin typeface="Arial" panose="020B0604020202020204" pitchFamily="34" charset="0"/>
            </a:endParaRPr>
          </a:p>
        </p:txBody>
      </p:sp>
      <p:pic>
        <p:nvPicPr>
          <p:cNvPr id="8" name="Picture 7" descr="A screenshot of the University of Leicester Historical Directories of England &amp; Wales Special Collections home page.">
            <a:extLst>
              <a:ext uri="{FF2B5EF4-FFF2-40B4-BE49-F238E27FC236}">
                <a16:creationId xmlns:a16="http://schemas.microsoft.com/office/drawing/2014/main" id="{8B41A68A-0A68-E8DC-4BC4-E82B46267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87" y="1509151"/>
            <a:ext cx="9163050" cy="5181600"/>
          </a:xfrm>
          <a:prstGeom prst="rect">
            <a:avLst/>
          </a:prstGeom>
        </p:spPr>
      </p:pic>
      <p:sp>
        <p:nvSpPr>
          <p:cNvPr id="4" name="Picture Placeholder 31" descr="Speech bubble">
            <a:extLst>
              <a:ext uri="{FF2B5EF4-FFF2-40B4-BE49-F238E27FC236}">
                <a16:creationId xmlns:a16="http://schemas.microsoft.com/office/drawing/2014/main" id="{BF5B903C-F76A-9883-94B6-DF247EFCC388}"/>
              </a:ext>
              <a:ext uri="{C183D7F6-B498-43B3-948B-1728B52AA6E4}">
                <adec:decorative xmlns:adec="http://schemas.microsoft.com/office/drawing/2017/decorative" val="0"/>
              </a:ext>
            </a:extLst>
          </p:cNvPr>
          <p:cNvSpPr txBox="1">
            <a:spLocks/>
          </p:cNvSpPr>
          <p:nvPr/>
        </p:nvSpPr>
        <p:spPr>
          <a:xfrm flipH="1">
            <a:off x="8825501" y="2202052"/>
            <a:ext cx="2609635" cy="4404231"/>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Some directories that are over 100 years old have been digitised by the University of Leicester. They can be accessed and searched for free at this site.</a:t>
            </a:r>
          </a:p>
          <a:p>
            <a:pPr algn="ctr"/>
            <a:endParaRPr lang="en-US" sz="1800" b="1" dirty="0"/>
          </a:p>
        </p:txBody>
      </p:sp>
    </p:spTree>
    <p:custDataLst>
      <p:tags r:id="rId1"/>
    </p:custDataLst>
    <p:extLst>
      <p:ext uri="{BB962C8B-B14F-4D97-AF65-F5344CB8AC3E}">
        <p14:creationId xmlns:p14="http://schemas.microsoft.com/office/powerpoint/2010/main" val="16480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99EE2-907E-0C60-3157-BD20B2EDD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42483-195C-921C-84FF-EEFA39117D3D}"/>
              </a:ext>
            </a:extLst>
          </p:cNvPr>
          <p:cNvSpPr>
            <a:spLocks noGrp="1"/>
          </p:cNvSpPr>
          <p:nvPr>
            <p:ph type="title"/>
          </p:nvPr>
        </p:nvSpPr>
        <p:spPr/>
        <p:txBody>
          <a:bodyPr/>
          <a:lstStyle/>
          <a:p>
            <a:r>
              <a:rPr lang="en-GB" dirty="0"/>
              <a:t>Step 1: Select the county</a:t>
            </a:r>
          </a:p>
        </p:txBody>
      </p:sp>
      <p:sp>
        <p:nvSpPr>
          <p:cNvPr id="8" name="Content Placeholder 7">
            <a:extLst>
              <a:ext uri="{FF2B5EF4-FFF2-40B4-BE49-F238E27FC236}">
                <a16:creationId xmlns:a16="http://schemas.microsoft.com/office/drawing/2014/main" id="{20409674-A61B-D89E-753C-A0BE28AB7AE1}"/>
              </a:ext>
            </a:extLst>
          </p:cNvPr>
          <p:cNvSpPr>
            <a:spLocks noGrp="1"/>
          </p:cNvSpPr>
          <p:nvPr>
            <p:ph idx="1"/>
          </p:nvPr>
        </p:nvSpPr>
        <p:spPr/>
        <p:txBody>
          <a:bodyPr/>
          <a:lstStyle/>
          <a:p>
            <a:endParaRPr lang="en-GB"/>
          </a:p>
        </p:txBody>
      </p:sp>
      <p:pic>
        <p:nvPicPr>
          <p:cNvPr id="9" name="Picture 8" descr="A screenshot of the University of Leicester Historical Directories of England &amp; Wales Special Collections home page.">
            <a:extLst>
              <a:ext uri="{FF2B5EF4-FFF2-40B4-BE49-F238E27FC236}">
                <a16:creationId xmlns:a16="http://schemas.microsoft.com/office/drawing/2014/main" id="{5F407F25-4591-7629-6287-E37622C0A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363199"/>
            <a:ext cx="9326277" cy="5243084"/>
          </a:xfrm>
          <a:prstGeom prst="rect">
            <a:avLst/>
          </a:prstGeom>
        </p:spPr>
      </p:pic>
      <p:pic>
        <p:nvPicPr>
          <p:cNvPr id="3" name="Arrow" descr="Arrow">
            <a:extLst>
              <a:ext uri="{FF2B5EF4-FFF2-40B4-BE49-F238E27FC236}">
                <a16:creationId xmlns:a16="http://schemas.microsoft.com/office/drawing/2014/main" id="{C7B6CA91-8195-506C-999E-F5D702B8A6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54034" flipV="1">
            <a:off x="4837029" y="2269339"/>
            <a:ext cx="2517943" cy="638927"/>
          </a:xfrm>
          <a:prstGeom prst="rect">
            <a:avLst/>
          </a:prstGeom>
        </p:spPr>
      </p:pic>
      <p:sp>
        <p:nvSpPr>
          <p:cNvPr id="5" name="Picture Placeholder 31" descr="Speech bubble">
            <a:extLst>
              <a:ext uri="{FF2B5EF4-FFF2-40B4-BE49-F238E27FC236}">
                <a16:creationId xmlns:a16="http://schemas.microsoft.com/office/drawing/2014/main" id="{B13ED8FB-7630-ED33-AC4C-2F1F2C4BE998}"/>
              </a:ext>
              <a:ext uri="{C183D7F6-B498-43B3-948B-1728B52AA6E4}">
                <adec:decorative xmlns:adec="http://schemas.microsoft.com/office/drawing/2017/decorative" val="0"/>
              </a:ext>
            </a:extLst>
          </p:cNvPr>
          <p:cNvSpPr txBox="1">
            <a:spLocks/>
          </p:cNvSpPr>
          <p:nvPr/>
        </p:nvSpPr>
        <p:spPr>
          <a:xfrm flipH="1">
            <a:off x="8825499" y="1075414"/>
            <a:ext cx="2609635" cy="5782586"/>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For this example, we’ll use Cannon Street, a street in Bristol, in the historic county of Gloucestershire. </a:t>
            </a:r>
          </a:p>
          <a:p>
            <a:pPr algn="ctr"/>
            <a:r>
              <a:rPr lang="en-GB" sz="1800" b="1" dirty="0">
                <a:solidFill>
                  <a:schemeClr val="bg1"/>
                </a:solidFill>
              </a:rPr>
              <a:t>By following the same steps, you will be able to find the directory page for your street.</a:t>
            </a:r>
          </a:p>
          <a:p>
            <a:pPr algn="ctr"/>
            <a:r>
              <a:rPr lang="en-GB" sz="1800" b="1" dirty="0">
                <a:solidFill>
                  <a:schemeClr val="bg1"/>
                </a:solidFill>
              </a:rPr>
              <a:t>Step 1 is to select the county from the home page.</a:t>
            </a:r>
          </a:p>
          <a:p>
            <a:pPr algn="ctr"/>
            <a:endParaRPr lang="en-US" sz="1800" b="1" dirty="0"/>
          </a:p>
        </p:txBody>
      </p:sp>
    </p:spTree>
    <p:custDataLst>
      <p:tags r:id="rId1"/>
    </p:custDataLst>
    <p:extLst>
      <p:ext uri="{BB962C8B-B14F-4D97-AF65-F5344CB8AC3E}">
        <p14:creationId xmlns:p14="http://schemas.microsoft.com/office/powerpoint/2010/main" val="4273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9EA5-2C21-71A8-30B3-EDA02D4A9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B53B4-D489-BBA3-1BA3-40F0BD93FD28}"/>
              </a:ext>
            </a:extLst>
          </p:cNvPr>
          <p:cNvSpPr>
            <a:spLocks noGrp="1"/>
          </p:cNvSpPr>
          <p:nvPr>
            <p:ph type="title"/>
          </p:nvPr>
        </p:nvSpPr>
        <p:spPr/>
        <p:txBody>
          <a:bodyPr/>
          <a:lstStyle/>
          <a:p>
            <a:r>
              <a:rPr lang="en-GB" dirty="0"/>
              <a:t>Step 2: Select the directory</a:t>
            </a:r>
          </a:p>
        </p:txBody>
      </p:sp>
      <p:sp>
        <p:nvSpPr>
          <p:cNvPr id="9" name="Content Placeholder 8">
            <a:extLst>
              <a:ext uri="{FF2B5EF4-FFF2-40B4-BE49-F238E27FC236}">
                <a16:creationId xmlns:a16="http://schemas.microsoft.com/office/drawing/2014/main" id="{1D11EE2F-21C5-5FD1-9F76-686B494FA283}"/>
              </a:ext>
            </a:extLst>
          </p:cNvPr>
          <p:cNvSpPr>
            <a:spLocks noGrp="1"/>
          </p:cNvSpPr>
          <p:nvPr>
            <p:ph idx="1"/>
          </p:nvPr>
        </p:nvSpPr>
        <p:spPr/>
        <p:txBody>
          <a:bodyPr/>
          <a:lstStyle/>
          <a:p>
            <a:endParaRPr lang="en-GB"/>
          </a:p>
        </p:txBody>
      </p:sp>
      <p:pic>
        <p:nvPicPr>
          <p:cNvPr id="7" name="Picture 6" descr="A screen shot of the Special Collections website showing a list of directories available">
            <a:extLst>
              <a:ext uri="{FF2B5EF4-FFF2-40B4-BE49-F238E27FC236}">
                <a16:creationId xmlns:a16="http://schemas.microsoft.com/office/drawing/2014/main" id="{234043A7-D58F-DFB2-3090-0EBEF4027A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1511" y="1396999"/>
            <a:ext cx="8920101" cy="5095875"/>
          </a:xfrm>
          <a:prstGeom prst="rect">
            <a:avLst/>
          </a:prstGeom>
        </p:spPr>
      </p:pic>
      <p:pic>
        <p:nvPicPr>
          <p:cNvPr id="4" name="Arrow" descr="Arrow">
            <a:extLst>
              <a:ext uri="{FF2B5EF4-FFF2-40B4-BE49-F238E27FC236}">
                <a16:creationId xmlns:a16="http://schemas.microsoft.com/office/drawing/2014/main" id="{C5237FED-D608-AEFE-AFD6-85D5A3394B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48896" flipV="1">
            <a:off x="5012411" y="4458433"/>
            <a:ext cx="2517943" cy="638927"/>
          </a:xfrm>
          <a:prstGeom prst="rect">
            <a:avLst/>
          </a:prstGeom>
        </p:spPr>
      </p:pic>
      <p:sp>
        <p:nvSpPr>
          <p:cNvPr id="5" name="Picture Placeholder 31" descr="Speech bubble">
            <a:extLst>
              <a:ext uri="{FF2B5EF4-FFF2-40B4-BE49-F238E27FC236}">
                <a16:creationId xmlns:a16="http://schemas.microsoft.com/office/drawing/2014/main" id="{3B713880-AEEE-C4A1-7CE6-87BD2CA6EBAB}"/>
              </a:ext>
              <a:ext uri="{C183D7F6-B498-43B3-948B-1728B52AA6E4}">
                <adec:decorative xmlns:adec="http://schemas.microsoft.com/office/drawing/2017/decorative" val="0"/>
              </a:ext>
            </a:extLst>
          </p:cNvPr>
          <p:cNvSpPr txBox="1">
            <a:spLocks/>
          </p:cNvSpPr>
          <p:nvPr/>
        </p:nvSpPr>
        <p:spPr>
          <a:xfrm flipH="1">
            <a:off x="8825499" y="1075414"/>
            <a:ext cx="2609635" cy="5782586"/>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This will take you to a list of the available directories for that county. You can scroll through them using the scroll bar on the right or use the Period Covered to find a specific date. </a:t>
            </a:r>
          </a:p>
          <a:p>
            <a:pPr algn="ctr"/>
            <a:r>
              <a:rPr lang="en-GB" sz="1800" b="1" dirty="0">
                <a:solidFill>
                  <a:schemeClr val="bg1"/>
                </a:solidFill>
              </a:rPr>
              <a:t>We’re going to select Kelly’s directory of Bristol from 1902.</a:t>
            </a:r>
          </a:p>
          <a:p>
            <a:pPr algn="ctr"/>
            <a:endParaRPr lang="en-US" sz="1800" b="1" dirty="0"/>
          </a:p>
        </p:txBody>
      </p:sp>
    </p:spTree>
    <p:custDataLst>
      <p:tags r:id="rId1"/>
    </p:custDataLst>
    <p:extLst>
      <p:ext uri="{BB962C8B-B14F-4D97-AF65-F5344CB8AC3E}">
        <p14:creationId xmlns:p14="http://schemas.microsoft.com/office/powerpoint/2010/main" val="16148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5|4.8"/>
</p:tagLst>
</file>

<file path=ppt/tags/tag2.xml><?xml version="1.0" encoding="utf-8"?>
<p:tagLst xmlns:a="http://schemas.openxmlformats.org/drawingml/2006/main" xmlns:r="http://schemas.openxmlformats.org/officeDocument/2006/relationships" xmlns:p="http://schemas.openxmlformats.org/presentationml/2006/main">
  <p:tag name="TIMING" val="|20.6"/>
</p:tagLst>
</file>

<file path=ppt/tags/tag3.xml><?xml version="1.0" encoding="utf-8"?>
<p:tagLst xmlns:a="http://schemas.openxmlformats.org/drawingml/2006/main" xmlns:r="http://schemas.openxmlformats.org/officeDocument/2006/relationships" xmlns:p="http://schemas.openxmlformats.org/presentationml/2006/main">
  <p:tag name="TIMING" val="|20.6"/>
</p:tagLst>
</file>

<file path=ppt/tags/tag4.xml><?xml version="1.0" encoding="utf-8"?>
<p:tagLst xmlns:a="http://schemas.openxmlformats.org/drawingml/2006/main" xmlns:r="http://schemas.openxmlformats.org/officeDocument/2006/relationships" xmlns:p="http://schemas.openxmlformats.org/presentationml/2006/main">
  <p:tag name="TIMING" val="|20.6"/>
</p:tagLst>
</file>

<file path=ppt/tags/tag5.xml><?xml version="1.0" encoding="utf-8"?>
<p:tagLst xmlns:a="http://schemas.openxmlformats.org/drawingml/2006/main" xmlns:r="http://schemas.openxmlformats.org/officeDocument/2006/relationships" xmlns:p="http://schemas.openxmlformats.org/presentationml/2006/main">
  <p:tag name="TIMING" val="|20.6"/>
</p:tagLst>
</file>

<file path=ppt/tags/tag6.xml><?xml version="1.0" encoding="utf-8"?>
<p:tagLst xmlns:a="http://schemas.openxmlformats.org/drawingml/2006/main" xmlns:r="http://schemas.openxmlformats.org/officeDocument/2006/relationships" xmlns:p="http://schemas.openxmlformats.org/presentationml/2006/main">
  <p:tag name="TIMING" val="|20.6"/>
</p:tagLst>
</file>

<file path=ppt/tags/tag7.xml><?xml version="1.0" encoding="utf-8"?>
<p:tagLst xmlns:a="http://schemas.openxmlformats.org/drawingml/2006/main" xmlns:r="http://schemas.openxmlformats.org/officeDocument/2006/relationships" xmlns:p="http://schemas.openxmlformats.org/presentationml/2006/main">
  <p:tag name="TIMING" val="|20.6"/>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6807</TotalTime>
  <Words>1386</Words>
  <Application>Microsoft Office PowerPoint</Application>
  <PresentationFormat>Widescreen</PresentationFormat>
  <Paragraphs>122</Paragraphs>
  <Slides>17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Source Sans Pro Bold</vt:lpstr>
      <vt:lpstr>Symbol</vt:lpstr>
      <vt:lpstr>Office Theme</vt:lpstr>
      <vt:lpstr>How to…..  Use a historical directory to find a street in a town or city location.</vt:lpstr>
      <vt:lpstr>How to use a Historical directory</vt:lpstr>
      <vt:lpstr>Historical Directories (Trade Directories)</vt:lpstr>
      <vt:lpstr>Why use Historical Directories with young people?</vt:lpstr>
      <vt:lpstr>Different publishers – broadly similar content</vt:lpstr>
      <vt:lpstr>Where can you find Historical Directories?</vt:lpstr>
      <vt:lpstr>University of Leicester Special Collections online</vt:lpstr>
      <vt:lpstr>Step 1: Select the county</vt:lpstr>
      <vt:lpstr>Step 2: Select the directory</vt:lpstr>
      <vt:lpstr>Step 3: Find the alphabetical list of streets</vt:lpstr>
      <vt:lpstr>Step 4: Confirm it’s the correct street</vt:lpstr>
      <vt:lpstr>Step 5: download the page as a PDF</vt:lpstr>
      <vt:lpstr>Step 6: using the PDF </vt:lpstr>
      <vt:lpstr>Example activity: Jobs of the Past </vt:lpstr>
      <vt:lpstr>Using Advertisements </vt:lpstr>
      <vt:lpstr>Example activity: carefully examine the advert and label its different parts</vt:lpstr>
      <vt:lpstr>Find more resources on the Historic England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27</cp:revision>
  <dcterms:created xsi:type="dcterms:W3CDTF">2022-11-29T11:24:41Z</dcterms:created>
  <dcterms:modified xsi:type="dcterms:W3CDTF">2026-01-22T09:15:48Z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