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handoutMasterIdLst>
    <p:handoutMasterId r:id="rId28"/>
  </p:handoutMasterIdLst>
  <p:sldIdLst>
    <p:sldId id="362" r:id="rId5"/>
    <p:sldId id="450" r:id="rId6"/>
    <p:sldId id="2569" r:id="rId7"/>
    <p:sldId id="2560" r:id="rId8"/>
    <p:sldId id="2562" r:id="rId9"/>
    <p:sldId id="2570" r:id="rId10"/>
    <p:sldId id="2571" r:id="rId11"/>
    <p:sldId id="2558" r:id="rId12"/>
    <p:sldId id="2572" r:id="rId13"/>
    <p:sldId id="2573" r:id="rId14"/>
    <p:sldId id="452" r:id="rId15"/>
    <p:sldId id="453" r:id="rId16"/>
    <p:sldId id="454" r:id="rId17"/>
    <p:sldId id="455" r:id="rId18"/>
    <p:sldId id="456" r:id="rId19"/>
    <p:sldId id="457" r:id="rId20"/>
    <p:sldId id="458" r:id="rId21"/>
    <p:sldId id="459" r:id="rId22"/>
    <p:sldId id="1005" r:id="rId23"/>
    <p:sldId id="2575" r:id="rId24"/>
    <p:sldId id="977" r:id="rId25"/>
    <p:sldId id="46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84EE"/>
    <a:srgbClr val="F2B8AE"/>
    <a:srgbClr val="F9BB24"/>
    <a:srgbClr val="F25244"/>
    <a:srgbClr val="BBEBA0"/>
    <a:srgbClr val="CFA6EC"/>
    <a:srgbClr val="65DCB3"/>
    <a:srgbClr val="B6E8F9"/>
    <a:srgbClr val="1A8646"/>
    <a:srgbClr val="E5DB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7BC8DE-3D29-4B31-BCEA-27ABCF77F8DE}" v="2" dt="2026-01-22T09:24:46.2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69" autoAdjust="0"/>
    <p:restoredTop sz="86438"/>
  </p:normalViewPr>
  <p:slideViewPr>
    <p:cSldViewPr snapToGrid="0">
      <p:cViewPr varScale="1">
        <p:scale>
          <a:sx n="94" d="100"/>
          <a:sy n="94" d="100"/>
        </p:scale>
        <p:origin x="108" y="120"/>
      </p:cViewPr>
      <p:guideLst>
        <p:guide orient="horz" pos="4110"/>
        <p:guide pos="3749"/>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24" d="100"/>
          <a:sy n="124" d="100"/>
        </p:scale>
        <p:origin x="384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CA6F3431-AE1E-495F-A75B-7AA93AB5A731}"/>
    <pc:docChg chg="custSel delSld modSld">
      <pc:chgData name="McHarg, Catherine" userId="88b8f76c-9ae3-4745-88eb-fe0667a22af5" providerId="ADAL" clId="{CA6F3431-AE1E-495F-A75B-7AA93AB5A731}" dt="2026-01-22T09:25:40.448" v="44" actId="33553"/>
      <pc:docMkLst>
        <pc:docMk/>
      </pc:docMkLst>
      <pc:sldChg chg="del">
        <pc:chgData name="McHarg, Catherine" userId="88b8f76c-9ae3-4745-88eb-fe0667a22af5" providerId="ADAL" clId="{CA6F3431-AE1E-495F-A75B-7AA93AB5A731}" dt="2026-01-22T09:25:07.061" v="41" actId="47"/>
        <pc:sldMkLst>
          <pc:docMk/>
          <pc:sldMk cId="602609153" sldId="283"/>
        </pc:sldMkLst>
      </pc:sldChg>
      <pc:sldChg chg="del">
        <pc:chgData name="McHarg, Catherine" userId="88b8f76c-9ae3-4745-88eb-fe0667a22af5" providerId="ADAL" clId="{CA6F3431-AE1E-495F-A75B-7AA93AB5A731}" dt="2026-01-22T09:25:07.061" v="41" actId="47"/>
        <pc:sldMkLst>
          <pc:docMk/>
          <pc:sldMk cId="2353640299" sldId="285"/>
        </pc:sldMkLst>
      </pc:sldChg>
      <pc:sldChg chg="del">
        <pc:chgData name="McHarg, Catherine" userId="88b8f76c-9ae3-4745-88eb-fe0667a22af5" providerId="ADAL" clId="{CA6F3431-AE1E-495F-A75B-7AA93AB5A731}" dt="2026-01-22T09:25:07.061" v="41" actId="47"/>
        <pc:sldMkLst>
          <pc:docMk/>
          <pc:sldMk cId="333057673" sldId="286"/>
        </pc:sldMkLst>
      </pc:sldChg>
      <pc:sldChg chg="del">
        <pc:chgData name="McHarg, Catherine" userId="88b8f76c-9ae3-4745-88eb-fe0667a22af5" providerId="ADAL" clId="{CA6F3431-AE1E-495F-A75B-7AA93AB5A731}" dt="2026-01-22T09:25:07.061" v="41" actId="47"/>
        <pc:sldMkLst>
          <pc:docMk/>
          <pc:sldMk cId="708060320" sldId="287"/>
        </pc:sldMkLst>
      </pc:sldChg>
      <pc:sldChg chg="del">
        <pc:chgData name="McHarg, Catherine" userId="88b8f76c-9ae3-4745-88eb-fe0667a22af5" providerId="ADAL" clId="{CA6F3431-AE1E-495F-A75B-7AA93AB5A731}" dt="2026-01-22T09:25:07.061" v="41" actId="47"/>
        <pc:sldMkLst>
          <pc:docMk/>
          <pc:sldMk cId="359891337" sldId="289"/>
        </pc:sldMkLst>
      </pc:sldChg>
      <pc:sldChg chg="del">
        <pc:chgData name="McHarg, Catherine" userId="88b8f76c-9ae3-4745-88eb-fe0667a22af5" providerId="ADAL" clId="{CA6F3431-AE1E-495F-A75B-7AA93AB5A731}" dt="2026-01-22T09:25:07.061" v="41" actId="47"/>
        <pc:sldMkLst>
          <pc:docMk/>
          <pc:sldMk cId="1958285999" sldId="291"/>
        </pc:sldMkLst>
      </pc:sldChg>
      <pc:sldChg chg="del">
        <pc:chgData name="McHarg, Catherine" userId="88b8f76c-9ae3-4745-88eb-fe0667a22af5" providerId="ADAL" clId="{CA6F3431-AE1E-495F-A75B-7AA93AB5A731}" dt="2026-01-22T09:25:07.061" v="41" actId="47"/>
        <pc:sldMkLst>
          <pc:docMk/>
          <pc:sldMk cId="2076478782" sldId="292"/>
        </pc:sldMkLst>
      </pc:sldChg>
      <pc:sldChg chg="del">
        <pc:chgData name="McHarg, Catherine" userId="88b8f76c-9ae3-4745-88eb-fe0667a22af5" providerId="ADAL" clId="{CA6F3431-AE1E-495F-A75B-7AA93AB5A731}" dt="2026-01-22T09:25:07.061" v="41" actId="47"/>
        <pc:sldMkLst>
          <pc:docMk/>
          <pc:sldMk cId="1668708215" sldId="309"/>
        </pc:sldMkLst>
      </pc:sldChg>
      <pc:sldChg chg="del">
        <pc:chgData name="McHarg, Catherine" userId="88b8f76c-9ae3-4745-88eb-fe0667a22af5" providerId="ADAL" clId="{CA6F3431-AE1E-495F-A75B-7AA93AB5A731}" dt="2026-01-22T09:25:07.061" v="41" actId="47"/>
        <pc:sldMkLst>
          <pc:docMk/>
          <pc:sldMk cId="2605245185" sldId="310"/>
        </pc:sldMkLst>
      </pc:sldChg>
      <pc:sldChg chg="del">
        <pc:chgData name="McHarg, Catherine" userId="88b8f76c-9ae3-4745-88eb-fe0667a22af5" providerId="ADAL" clId="{CA6F3431-AE1E-495F-A75B-7AA93AB5A731}" dt="2026-01-22T09:25:07.061" v="41" actId="47"/>
        <pc:sldMkLst>
          <pc:docMk/>
          <pc:sldMk cId="2739499449" sldId="343"/>
        </pc:sldMkLst>
      </pc:sldChg>
      <pc:sldChg chg="del">
        <pc:chgData name="McHarg, Catherine" userId="88b8f76c-9ae3-4745-88eb-fe0667a22af5" providerId="ADAL" clId="{CA6F3431-AE1E-495F-A75B-7AA93AB5A731}" dt="2026-01-22T09:25:07.061" v="41" actId="47"/>
        <pc:sldMkLst>
          <pc:docMk/>
          <pc:sldMk cId="659483176" sldId="356"/>
        </pc:sldMkLst>
      </pc:sldChg>
      <pc:sldChg chg="del">
        <pc:chgData name="McHarg, Catherine" userId="88b8f76c-9ae3-4745-88eb-fe0667a22af5" providerId="ADAL" clId="{CA6F3431-AE1E-495F-A75B-7AA93AB5A731}" dt="2026-01-22T09:25:07.061" v="41" actId="47"/>
        <pc:sldMkLst>
          <pc:docMk/>
          <pc:sldMk cId="1693127398" sldId="358"/>
        </pc:sldMkLst>
      </pc:sldChg>
      <pc:sldChg chg="del">
        <pc:chgData name="McHarg, Catherine" userId="88b8f76c-9ae3-4745-88eb-fe0667a22af5" providerId="ADAL" clId="{CA6F3431-AE1E-495F-A75B-7AA93AB5A731}" dt="2026-01-22T09:25:07.061" v="41" actId="47"/>
        <pc:sldMkLst>
          <pc:docMk/>
          <pc:sldMk cId="3850329531" sldId="360"/>
        </pc:sldMkLst>
      </pc:sldChg>
      <pc:sldChg chg="del">
        <pc:chgData name="McHarg, Catherine" userId="88b8f76c-9ae3-4745-88eb-fe0667a22af5" providerId="ADAL" clId="{CA6F3431-AE1E-495F-A75B-7AA93AB5A731}" dt="2026-01-22T09:25:07.061" v="41" actId="47"/>
        <pc:sldMkLst>
          <pc:docMk/>
          <pc:sldMk cId="825104220" sldId="361"/>
        </pc:sldMkLst>
      </pc:sldChg>
      <pc:sldChg chg="addSp delSp modSp mod modClrScheme chgLayout">
        <pc:chgData name="McHarg, Catherine" userId="88b8f76c-9ae3-4745-88eb-fe0667a22af5" providerId="ADAL" clId="{CA6F3431-AE1E-495F-A75B-7AA93AB5A731}" dt="2026-01-22T09:25:40.448" v="44" actId="33553"/>
        <pc:sldMkLst>
          <pc:docMk/>
          <pc:sldMk cId="2819699549" sldId="362"/>
        </pc:sldMkLst>
        <pc:spChg chg="del mod ord">
          <ac:chgData name="McHarg, Catherine" userId="88b8f76c-9ae3-4745-88eb-fe0667a22af5" providerId="ADAL" clId="{CA6F3431-AE1E-495F-A75B-7AA93AB5A731}" dt="2026-01-22T09:25:27.242" v="42" actId="478"/>
          <ac:spMkLst>
            <pc:docMk/>
            <pc:sldMk cId="2819699549" sldId="362"/>
            <ac:spMk id="2" creationId="{60335858-0352-C876-A106-8D183743680C}"/>
          </ac:spMkLst>
        </pc:spChg>
        <pc:spChg chg="mod ord">
          <ac:chgData name="McHarg, Catherine" userId="88b8f76c-9ae3-4745-88eb-fe0667a22af5" providerId="ADAL" clId="{CA6F3431-AE1E-495F-A75B-7AA93AB5A731}" dt="2026-01-22T09:25:40.448" v="44" actId="33553"/>
          <ac:spMkLst>
            <pc:docMk/>
            <pc:sldMk cId="2819699549" sldId="362"/>
            <ac:spMk id="3" creationId="{36B66B27-63B8-9D46-41FF-BAA6D59AFECC}"/>
          </ac:spMkLst>
        </pc:spChg>
        <pc:spChg chg="add mod ord">
          <ac:chgData name="McHarg, Catherine" userId="88b8f76c-9ae3-4745-88eb-fe0667a22af5" providerId="ADAL" clId="{CA6F3431-AE1E-495F-A75B-7AA93AB5A731}" dt="2026-01-22T09:25:33.303" v="43" actId="13244"/>
          <ac:spMkLst>
            <pc:docMk/>
            <pc:sldMk cId="2819699549" sldId="362"/>
            <ac:spMk id="4" creationId="{F009EE40-65C6-20CF-46CA-5F60BCB0B7A4}"/>
          </ac:spMkLst>
        </pc:spChg>
        <pc:picChg chg="mod ord">
          <ac:chgData name="McHarg, Catherine" userId="88b8f76c-9ae3-4745-88eb-fe0667a22af5" providerId="ADAL" clId="{CA6F3431-AE1E-495F-A75B-7AA93AB5A731}" dt="2026-01-22T09:19:58.329" v="0" actId="700"/>
          <ac:picMkLst>
            <pc:docMk/>
            <pc:sldMk cId="2819699549" sldId="362"/>
            <ac:picMk id="13" creationId="{5A35BF86-527B-E679-68AE-E2A3CA9725E9}"/>
          </ac:picMkLst>
        </pc:picChg>
      </pc:sldChg>
      <pc:sldChg chg="addSp modSp mod modClrScheme chgLayout">
        <pc:chgData name="McHarg, Catherine" userId="88b8f76c-9ae3-4745-88eb-fe0667a22af5" providerId="ADAL" clId="{CA6F3431-AE1E-495F-A75B-7AA93AB5A731}" dt="2026-01-22T09:20:31.748" v="1" actId="700"/>
        <pc:sldMkLst>
          <pc:docMk/>
          <pc:sldMk cId="3250531832" sldId="450"/>
        </pc:sldMkLst>
        <pc:spChg chg="add mod ord">
          <ac:chgData name="McHarg, Catherine" userId="88b8f76c-9ae3-4745-88eb-fe0667a22af5" providerId="ADAL" clId="{CA6F3431-AE1E-495F-A75B-7AA93AB5A731}" dt="2026-01-22T09:20:31.748" v="1" actId="700"/>
          <ac:spMkLst>
            <pc:docMk/>
            <pc:sldMk cId="3250531832" sldId="450"/>
            <ac:spMk id="2" creationId="{FEA8544A-5557-4A11-2237-E2278D7E9A8A}"/>
          </ac:spMkLst>
        </pc:spChg>
        <pc:spChg chg="mod ord">
          <ac:chgData name="McHarg, Catherine" userId="88b8f76c-9ae3-4745-88eb-fe0667a22af5" providerId="ADAL" clId="{CA6F3431-AE1E-495F-A75B-7AA93AB5A731}" dt="2026-01-22T09:20:31.748" v="1" actId="700"/>
          <ac:spMkLst>
            <pc:docMk/>
            <pc:sldMk cId="3250531832" sldId="450"/>
            <ac:spMk id="3" creationId="{2B42D267-893D-8A1F-C1F8-9AB543A3C0EC}"/>
          </ac:spMkLst>
        </pc:spChg>
        <pc:spChg chg="mod ord">
          <ac:chgData name="McHarg, Catherine" userId="88b8f76c-9ae3-4745-88eb-fe0667a22af5" providerId="ADAL" clId="{CA6F3431-AE1E-495F-A75B-7AA93AB5A731}" dt="2026-01-22T09:20:31.748" v="1" actId="700"/>
          <ac:spMkLst>
            <pc:docMk/>
            <pc:sldMk cId="3250531832" sldId="450"/>
            <ac:spMk id="7" creationId="{E85289B4-12DE-CAAC-D67B-405EDAC372AC}"/>
          </ac:spMkLst>
        </pc:spChg>
        <pc:picChg chg="mod ord">
          <ac:chgData name="McHarg, Catherine" userId="88b8f76c-9ae3-4745-88eb-fe0667a22af5" providerId="ADAL" clId="{CA6F3431-AE1E-495F-A75B-7AA93AB5A731}" dt="2026-01-22T09:20:31.748" v="1" actId="700"/>
          <ac:picMkLst>
            <pc:docMk/>
            <pc:sldMk cId="3250531832" sldId="450"/>
            <ac:picMk id="22" creationId="{3AF822D3-90AA-36FC-6D20-F40D4CA7E057}"/>
          </ac:picMkLst>
        </pc:picChg>
      </pc:sldChg>
      <pc:sldChg chg="addSp delSp modSp mod modClrScheme chgLayout">
        <pc:chgData name="McHarg, Catherine" userId="88b8f76c-9ae3-4745-88eb-fe0667a22af5" providerId="ADAL" clId="{CA6F3431-AE1E-495F-A75B-7AA93AB5A731}" dt="2026-01-22T09:24:52.961" v="40" actId="962"/>
        <pc:sldMkLst>
          <pc:docMk/>
          <pc:sldMk cId="1218992222" sldId="2558"/>
        </pc:sldMkLst>
        <pc:spChg chg="mod ord">
          <ac:chgData name="McHarg, Catherine" userId="88b8f76c-9ae3-4745-88eb-fe0667a22af5" providerId="ADAL" clId="{CA6F3431-AE1E-495F-A75B-7AA93AB5A731}" dt="2026-01-22T09:23:56.776" v="12" actId="700"/>
          <ac:spMkLst>
            <pc:docMk/>
            <pc:sldMk cId="1218992222" sldId="2558"/>
            <ac:spMk id="2" creationId="{45864400-BED6-EF4D-0570-53AC646BECA8}"/>
          </ac:spMkLst>
        </pc:spChg>
        <pc:spChg chg="add del mod ord">
          <ac:chgData name="McHarg, Catherine" userId="88b8f76c-9ae3-4745-88eb-fe0667a22af5" providerId="ADAL" clId="{CA6F3431-AE1E-495F-A75B-7AA93AB5A731}" dt="2026-01-22T09:23:56.776" v="12" actId="700"/>
          <ac:spMkLst>
            <pc:docMk/>
            <pc:sldMk cId="1218992222" sldId="2558"/>
            <ac:spMk id="4" creationId="{4E3C1B97-5F86-37C5-847E-DCC8C97FE20F}"/>
          </ac:spMkLst>
        </pc:spChg>
        <pc:spChg chg="add del mod ord">
          <ac:chgData name="McHarg, Catherine" userId="88b8f76c-9ae3-4745-88eb-fe0667a22af5" providerId="ADAL" clId="{CA6F3431-AE1E-495F-A75B-7AA93AB5A731}" dt="2026-01-22T09:24:46.250" v="38" actId="931"/>
          <ac:spMkLst>
            <pc:docMk/>
            <pc:sldMk cId="1218992222" sldId="2558"/>
            <ac:spMk id="5" creationId="{332F3670-7138-2DBB-D859-FDC6C2C194E9}"/>
          </ac:spMkLst>
        </pc:spChg>
        <pc:spChg chg="add mod ord">
          <ac:chgData name="McHarg, Catherine" userId="88b8f76c-9ae3-4745-88eb-fe0667a22af5" providerId="ADAL" clId="{CA6F3431-AE1E-495F-A75B-7AA93AB5A731}" dt="2026-01-22T09:24:39.708" v="37" actId="20577"/>
          <ac:spMkLst>
            <pc:docMk/>
            <pc:sldMk cId="1218992222" sldId="2558"/>
            <ac:spMk id="6" creationId="{A55DA251-343A-12B9-6141-704C2EE07963}"/>
          </ac:spMkLst>
        </pc:spChg>
        <pc:spChg chg="mod ord">
          <ac:chgData name="McHarg, Catherine" userId="88b8f76c-9ae3-4745-88eb-fe0667a22af5" providerId="ADAL" clId="{CA6F3431-AE1E-495F-A75B-7AA93AB5A731}" dt="2026-01-22T09:23:56.776" v="12" actId="700"/>
          <ac:spMkLst>
            <pc:docMk/>
            <pc:sldMk cId="1218992222" sldId="2558"/>
            <ac:spMk id="14" creationId="{A8A5D108-FBE0-5DA3-13B6-8D190F90A5F7}"/>
          </ac:spMkLst>
        </pc:spChg>
        <pc:picChg chg="add mod">
          <ac:chgData name="McHarg, Catherine" userId="88b8f76c-9ae3-4745-88eb-fe0667a22af5" providerId="ADAL" clId="{CA6F3431-AE1E-495F-A75B-7AA93AB5A731}" dt="2026-01-22T09:24:52.961" v="40" actId="962"/>
          <ac:picMkLst>
            <pc:docMk/>
            <pc:sldMk cId="1218992222" sldId="2558"/>
            <ac:picMk id="8" creationId="{B9F1E2F7-941D-D56F-5B5C-FCB41406CC8A}"/>
          </ac:picMkLst>
        </pc:picChg>
        <pc:picChg chg="del">
          <ac:chgData name="McHarg, Catherine" userId="88b8f76c-9ae3-4745-88eb-fe0667a22af5" providerId="ADAL" clId="{CA6F3431-AE1E-495F-A75B-7AA93AB5A731}" dt="2026-01-22T09:23:50.061" v="11" actId="478"/>
          <ac:picMkLst>
            <pc:docMk/>
            <pc:sldMk cId="1218992222" sldId="2558"/>
            <ac:picMk id="16" creationId="{601272EC-6FC3-2904-81D8-EA9CB41AF2F3}"/>
          </ac:picMkLst>
        </pc:picChg>
      </pc:sldChg>
      <pc:sldChg chg="addSp delSp modSp mod modClrScheme chgLayout">
        <pc:chgData name="McHarg, Catherine" userId="88b8f76c-9ae3-4745-88eb-fe0667a22af5" providerId="ADAL" clId="{CA6F3431-AE1E-495F-A75B-7AA93AB5A731}" dt="2026-01-22T09:23:35.564" v="10" actId="962"/>
        <pc:sldMkLst>
          <pc:docMk/>
          <pc:sldMk cId="3662321545" sldId="2562"/>
        </pc:sldMkLst>
        <pc:spChg chg="add del mod ord">
          <ac:chgData name="McHarg, Catherine" userId="88b8f76c-9ae3-4745-88eb-fe0667a22af5" providerId="ADAL" clId="{CA6F3431-AE1E-495F-A75B-7AA93AB5A731}" dt="2026-01-22T09:23:27.474" v="7" actId="478"/>
          <ac:spMkLst>
            <pc:docMk/>
            <pc:sldMk cId="3662321545" sldId="2562"/>
            <ac:spMk id="2" creationId="{F740AF7D-4574-4038-FFFC-6FB30EEEF08D}"/>
          </ac:spMkLst>
        </pc:spChg>
        <pc:spChg chg="mod ord">
          <ac:chgData name="McHarg, Catherine" userId="88b8f76c-9ae3-4745-88eb-fe0667a22af5" providerId="ADAL" clId="{CA6F3431-AE1E-495F-A75B-7AA93AB5A731}" dt="2026-01-22T09:22:18.359" v="3" actId="700"/>
          <ac:spMkLst>
            <pc:docMk/>
            <pc:sldMk cId="3662321545" sldId="2562"/>
            <ac:spMk id="4" creationId="{004C4A21-D112-6E8F-4C5B-2D331EA595BA}"/>
          </ac:spMkLst>
        </pc:spChg>
        <pc:spChg chg="add del mod">
          <ac:chgData name="McHarg, Catherine" userId="88b8f76c-9ae3-4745-88eb-fe0667a22af5" providerId="ADAL" clId="{CA6F3431-AE1E-495F-A75B-7AA93AB5A731}" dt="2026-01-22T09:23:14.215" v="5" actId="931"/>
          <ac:spMkLst>
            <pc:docMk/>
            <pc:sldMk cId="3662321545" sldId="2562"/>
            <ac:spMk id="5" creationId="{6EF27FEF-69AD-CE61-C927-45DB513FC8FC}"/>
          </ac:spMkLst>
        </pc:spChg>
        <pc:spChg chg="mod ord">
          <ac:chgData name="McHarg, Catherine" userId="88b8f76c-9ae3-4745-88eb-fe0667a22af5" providerId="ADAL" clId="{CA6F3431-AE1E-495F-A75B-7AA93AB5A731}" dt="2026-01-22T09:22:18.359" v="3" actId="700"/>
          <ac:spMkLst>
            <pc:docMk/>
            <pc:sldMk cId="3662321545" sldId="2562"/>
            <ac:spMk id="6" creationId="{D9445538-C97D-473E-6A10-A5D2C19C2E00}"/>
          </ac:spMkLst>
        </pc:spChg>
        <pc:picChg chg="add mod">
          <ac:chgData name="McHarg, Catherine" userId="88b8f76c-9ae3-4745-88eb-fe0667a22af5" providerId="ADAL" clId="{CA6F3431-AE1E-495F-A75B-7AA93AB5A731}" dt="2026-01-22T09:23:35.564" v="10" actId="962"/>
          <ac:picMkLst>
            <pc:docMk/>
            <pc:sldMk cId="3662321545" sldId="2562"/>
            <ac:picMk id="8" creationId="{36464429-752F-E91B-04A3-D62AF1C7BFAC}"/>
          </ac:picMkLst>
        </pc:picChg>
        <pc:picChg chg="del mod ord">
          <ac:chgData name="McHarg, Catherine" userId="88b8f76c-9ae3-4745-88eb-fe0667a22af5" providerId="ADAL" clId="{CA6F3431-AE1E-495F-A75B-7AA93AB5A731}" dt="2026-01-22T09:22:45.328" v="4" actId="478"/>
          <ac:picMkLst>
            <pc:docMk/>
            <pc:sldMk cId="3662321545" sldId="2562"/>
            <ac:picMk id="15" creationId="{B2C71B40-7CFC-10DF-1E80-567DB301ECDD}"/>
          </ac:picMkLst>
        </pc:picChg>
      </pc:sldChg>
      <pc:sldChg chg="delSp modSp mod modClrScheme chgLayout">
        <pc:chgData name="McHarg, Catherine" userId="88b8f76c-9ae3-4745-88eb-fe0667a22af5" providerId="ADAL" clId="{CA6F3431-AE1E-495F-A75B-7AA93AB5A731}" dt="2026-01-22T09:21:20.380" v="2" actId="700"/>
        <pc:sldMkLst>
          <pc:docMk/>
          <pc:sldMk cId="2703058311" sldId="2569"/>
        </pc:sldMkLst>
        <pc:spChg chg="mod ord">
          <ac:chgData name="McHarg, Catherine" userId="88b8f76c-9ae3-4745-88eb-fe0667a22af5" providerId="ADAL" clId="{CA6F3431-AE1E-495F-A75B-7AA93AB5A731}" dt="2026-01-22T09:21:20.380" v="2" actId="700"/>
          <ac:spMkLst>
            <pc:docMk/>
            <pc:sldMk cId="2703058311" sldId="2569"/>
            <ac:spMk id="2" creationId="{6E1AB053-56AB-CC3B-CCAE-34580558425E}"/>
          </ac:spMkLst>
        </pc:spChg>
        <pc:spChg chg="mod ord">
          <ac:chgData name="McHarg, Catherine" userId="88b8f76c-9ae3-4745-88eb-fe0667a22af5" providerId="ADAL" clId="{CA6F3431-AE1E-495F-A75B-7AA93AB5A731}" dt="2026-01-22T09:21:20.380" v="2" actId="700"/>
          <ac:spMkLst>
            <pc:docMk/>
            <pc:sldMk cId="2703058311" sldId="2569"/>
            <ac:spMk id="10" creationId="{7713ABDC-641E-97E5-5869-8EAD4C0C6B2B}"/>
          </ac:spMkLst>
        </pc:spChg>
        <pc:spChg chg="del">
          <ac:chgData name="McHarg, Catherine" userId="88b8f76c-9ae3-4745-88eb-fe0667a22af5" providerId="ADAL" clId="{CA6F3431-AE1E-495F-A75B-7AA93AB5A731}" dt="2026-01-22T09:21:20.380" v="2" actId="700"/>
          <ac:spMkLst>
            <pc:docMk/>
            <pc:sldMk cId="2703058311" sldId="2569"/>
            <ac:spMk id="11" creationId="{5A26476F-4724-4A92-DECF-A6CBB4BBB536}"/>
          </ac:spMkLst>
        </pc:spChg>
        <pc:spChg chg="mod ord">
          <ac:chgData name="McHarg, Catherine" userId="88b8f76c-9ae3-4745-88eb-fe0667a22af5" providerId="ADAL" clId="{CA6F3431-AE1E-495F-A75B-7AA93AB5A731}" dt="2026-01-22T09:21:20.380" v="2" actId="700"/>
          <ac:spMkLst>
            <pc:docMk/>
            <pc:sldMk cId="2703058311" sldId="2569"/>
            <ac:spMk id="12" creationId="{1CC972C8-98C6-BE83-81B7-2DD39CC8D31B}"/>
          </ac:spMkLst>
        </pc:spChg>
        <pc:picChg chg="mod ord">
          <ac:chgData name="McHarg, Catherine" userId="88b8f76c-9ae3-4745-88eb-fe0667a22af5" providerId="ADAL" clId="{CA6F3431-AE1E-495F-A75B-7AA93AB5A731}" dt="2026-01-22T09:21:20.380" v="2" actId="700"/>
          <ac:picMkLst>
            <pc:docMk/>
            <pc:sldMk cId="2703058311" sldId="2569"/>
            <ac:picMk id="20" creationId="{0A428892-FB18-A6BB-BCA9-0E60F9D29855}"/>
          </ac:picMkLst>
        </pc:picChg>
      </pc:sldChg>
      <pc:sldMasterChg chg="delSldLayout">
        <pc:chgData name="McHarg, Catherine" userId="88b8f76c-9ae3-4745-88eb-fe0667a22af5" providerId="ADAL" clId="{CA6F3431-AE1E-495F-A75B-7AA93AB5A731}" dt="2026-01-22T09:25:07.061" v="41" actId="47"/>
        <pc:sldMasterMkLst>
          <pc:docMk/>
          <pc:sldMasterMk cId="2215143578" sldId="2147483648"/>
        </pc:sldMasterMkLst>
        <pc:sldLayoutChg chg="del">
          <pc:chgData name="McHarg, Catherine" userId="88b8f76c-9ae3-4745-88eb-fe0667a22af5" providerId="ADAL" clId="{CA6F3431-AE1E-495F-A75B-7AA93AB5A731}" dt="2026-01-22T09:25:07.061" v="41" actId="47"/>
          <pc:sldLayoutMkLst>
            <pc:docMk/>
            <pc:sldMasterMk cId="2215143578" sldId="2147483648"/>
            <pc:sldLayoutMk cId="1429220050" sldId="214748367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1/22/2026</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1/22/2026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milysearch.org/en/wiki/File:1963_Kelly%27s_Directory_of_Torquay_and_Paignton.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leicester.contentdm.oclc.org/digital/collection/p16445coll4"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2918077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BF3F5-49AB-8392-3408-E4219E0001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4BCE27-8EB5-1F7C-3E47-30504D464D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08CC47-DFED-B121-9CB1-ECC607389D2B}"/>
              </a:ext>
            </a:extLst>
          </p:cNvPr>
          <p:cNvSpPr>
            <a:spLocks noGrp="1"/>
          </p:cNvSpPr>
          <p:nvPr>
            <p:ph type="body" idx="1"/>
          </p:nvPr>
        </p:nvSpPr>
        <p:spPr/>
        <p:txBody>
          <a:bodyPr/>
          <a:lstStyle/>
          <a:p>
            <a:r>
              <a:rPr lang="en-GB" dirty="0"/>
              <a:t>If this doesn’t take you directly to the correct page (as in this example for Mangotsfield) look at the page number in the top left (in this case 226). This tells us that we are 9 pages short of the Mangotsfield page. </a:t>
            </a:r>
          </a:p>
        </p:txBody>
      </p:sp>
      <p:sp>
        <p:nvSpPr>
          <p:cNvPr id="4" name="Slide Number Placeholder 3">
            <a:extLst>
              <a:ext uri="{FF2B5EF4-FFF2-40B4-BE49-F238E27FC236}">
                <a16:creationId xmlns:a16="http://schemas.microsoft.com/office/drawing/2014/main" id="{19072396-E3D6-2BFE-89B7-4CB7CCED0E21}"/>
              </a:ext>
            </a:extLst>
          </p:cNvPr>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2101934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4E480-18E3-EF17-0D84-FA4DA6BDF6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1176B4-0FE9-9654-03E1-FEBA932960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66BE01-9F3E-F082-D45F-11E1F41CC950}"/>
              </a:ext>
            </a:extLst>
          </p:cNvPr>
          <p:cNvSpPr>
            <a:spLocks noGrp="1"/>
          </p:cNvSpPr>
          <p:nvPr>
            <p:ph type="body" idx="1"/>
          </p:nvPr>
        </p:nvSpPr>
        <p:spPr/>
        <p:txBody>
          <a:bodyPr/>
          <a:lstStyle/>
          <a:p>
            <a:r>
              <a:rPr lang="en-GB" dirty="0"/>
              <a:t>We add this 9 to the number in the box making 244 (235 + 9) and press Enter again.</a:t>
            </a:r>
          </a:p>
        </p:txBody>
      </p:sp>
      <p:sp>
        <p:nvSpPr>
          <p:cNvPr id="4" name="Slide Number Placeholder 3">
            <a:extLst>
              <a:ext uri="{FF2B5EF4-FFF2-40B4-BE49-F238E27FC236}">
                <a16:creationId xmlns:a16="http://schemas.microsoft.com/office/drawing/2014/main" id="{3C8877DA-31DB-AFEE-E346-143A0269ACF2}"/>
              </a:ext>
            </a:extLst>
          </p:cNvPr>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273652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635BB-0E11-D123-BC65-D58DF255F6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C5FF5-A506-2AB6-63A4-91CE8DFBA5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7FC11F-2388-C205-EC6B-82DB0148AACF}"/>
              </a:ext>
            </a:extLst>
          </p:cNvPr>
          <p:cNvSpPr>
            <a:spLocks noGrp="1"/>
          </p:cNvSpPr>
          <p:nvPr>
            <p:ph type="body" idx="1"/>
          </p:nvPr>
        </p:nvSpPr>
        <p:spPr/>
        <p:txBody>
          <a:bodyPr/>
          <a:lstStyle/>
          <a:p>
            <a:r>
              <a:rPr lang="en-GB" dirty="0"/>
              <a:t>This takes us directly to the Mangotsfield page</a:t>
            </a:r>
          </a:p>
        </p:txBody>
      </p:sp>
      <p:sp>
        <p:nvSpPr>
          <p:cNvPr id="4" name="Slide Number Placeholder 3">
            <a:extLst>
              <a:ext uri="{FF2B5EF4-FFF2-40B4-BE49-F238E27FC236}">
                <a16:creationId xmlns:a16="http://schemas.microsoft.com/office/drawing/2014/main" id="{DADA8F60-D791-C804-D832-CDB901083059}"/>
              </a:ext>
            </a:extLst>
          </p:cNvPr>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392871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492E8-1838-D78A-1580-6587B5BC56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56597-9DD3-25B8-1DBF-307230CEA8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F208BA-214B-E606-B10D-318EE41E689F}"/>
              </a:ext>
            </a:extLst>
          </p:cNvPr>
          <p:cNvSpPr>
            <a:spLocks noGrp="1"/>
          </p:cNvSpPr>
          <p:nvPr>
            <p:ph type="body" idx="1"/>
          </p:nvPr>
        </p:nvSpPr>
        <p:spPr/>
        <p:txBody>
          <a:bodyPr/>
          <a:lstStyle/>
          <a:p>
            <a:r>
              <a:rPr lang="en-GB" dirty="0"/>
              <a:t>To download this page as a PDF, click on the blue download button. You will be asked whether you wish to download this single page (This Item) or the entire directory (All). In this instance, I will download just the Mangotsfield page.</a:t>
            </a:r>
          </a:p>
        </p:txBody>
      </p:sp>
      <p:sp>
        <p:nvSpPr>
          <p:cNvPr id="4" name="Slide Number Placeholder 3">
            <a:extLst>
              <a:ext uri="{FF2B5EF4-FFF2-40B4-BE49-F238E27FC236}">
                <a16:creationId xmlns:a16="http://schemas.microsoft.com/office/drawing/2014/main" id="{72D5A6B5-73DD-6800-9AB2-9AC7CC958CF1}"/>
              </a:ext>
            </a:extLst>
          </p:cNvPr>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4197182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2EF1C-0786-3BF4-0C03-6387D2CAF9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0F3B7B-9021-773D-9D07-8EAC445E38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C0D110-A684-44C1-1EF7-3BA1C81F864D}"/>
              </a:ext>
            </a:extLst>
          </p:cNvPr>
          <p:cNvSpPr>
            <a:spLocks noGrp="1"/>
          </p:cNvSpPr>
          <p:nvPr>
            <p:ph type="body" idx="1"/>
          </p:nvPr>
        </p:nvSpPr>
        <p:spPr/>
        <p:txBody>
          <a:bodyPr/>
          <a:lstStyle/>
          <a:p>
            <a:r>
              <a:rPr lang="en-GB" dirty="0"/>
              <a:t>This PDF page now gives you a short summary of the history of the area from the time, information about schools, places of worship , post office deliveries and possibly railway stations.</a:t>
            </a:r>
          </a:p>
          <a:p>
            <a:r>
              <a:rPr lang="en-GB" dirty="0"/>
              <a:t>You will also  find list of some local residents and local trades people.</a:t>
            </a:r>
          </a:p>
        </p:txBody>
      </p:sp>
      <p:sp>
        <p:nvSpPr>
          <p:cNvPr id="4" name="Slide Number Placeholder 3">
            <a:extLst>
              <a:ext uri="{FF2B5EF4-FFF2-40B4-BE49-F238E27FC236}">
                <a16:creationId xmlns:a16="http://schemas.microsoft.com/office/drawing/2014/main" id="{C5C6B11E-3050-760D-9BC5-1200A0E63E40}"/>
              </a:ext>
            </a:extLst>
          </p:cNvPr>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1465769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30C10-FB5D-FD01-F238-25816B5E96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C9B590-757A-EFDC-4A63-EE4A163B5B49}"/>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E35A5E79-41B3-5556-0056-3378023B2C51}"/>
              </a:ext>
            </a:extLst>
          </p:cNvPr>
          <p:cNvSpPr>
            <a:spLocks noGrp="1"/>
          </p:cNvSpPr>
          <p:nvPr>
            <p:ph type="body" idx="1"/>
          </p:nvPr>
        </p:nvSpPr>
        <p:spPr/>
        <p:txBody>
          <a:bodyPr/>
          <a:lstStyle/>
          <a:p>
            <a:pPr>
              <a:lnSpc>
                <a:spcPct val="115000"/>
              </a:lnSpc>
              <a:spcAft>
                <a:spcPts val="843"/>
              </a:spcAft>
            </a:pPr>
            <a:r>
              <a:rPr lang="en-GB" sz="1900" b="1" kern="100" dirty="0">
                <a:ea typeface="Aptos" panose="020B0004020202020204" pitchFamily="34" charset="0"/>
                <a:cs typeface="Times New Roman" panose="02020603050405020304" pitchFamily="18" charset="0"/>
              </a:rPr>
              <a:t>Teacher Notes:</a:t>
            </a:r>
            <a:endParaRPr lang="en-GB" sz="1900" kern="100" dirty="0">
              <a:ea typeface="Aptos" panose="020B0004020202020204" pitchFamily="34" charset="0"/>
              <a:cs typeface="Times New Roman" panose="02020603050405020304" pitchFamily="18" charset="0"/>
            </a:endParaRPr>
          </a:p>
          <a:p>
            <a:pPr marL="361291" indent="-361291">
              <a:lnSpc>
                <a:spcPct val="115000"/>
              </a:lnSpc>
              <a:spcAft>
                <a:spcPts val="843"/>
              </a:spcAft>
              <a:buSzPts val="1000"/>
              <a:buFont typeface="Symbol" panose="05050102010706020507" pitchFamily="18" charset="2"/>
              <a:buChar char=""/>
              <a:tabLst>
                <a:tab pos="481722" algn="l"/>
              </a:tabLst>
            </a:pPr>
            <a:r>
              <a:rPr lang="en-GB" sz="1900" kern="100" dirty="0">
                <a:ea typeface="Aptos" panose="020B0004020202020204" pitchFamily="34" charset="0"/>
                <a:cs typeface="Times New Roman" panose="02020603050405020304" pitchFamily="18" charset="0"/>
              </a:rPr>
              <a:t>Encourage students to compare their findings with modern-day jobs.</a:t>
            </a:r>
          </a:p>
          <a:p>
            <a:pPr marL="361291" indent="-361291">
              <a:lnSpc>
                <a:spcPct val="115000"/>
              </a:lnSpc>
              <a:spcAft>
                <a:spcPts val="843"/>
              </a:spcAft>
              <a:buSzPts val="1000"/>
              <a:buFont typeface="Symbol" panose="05050102010706020507" pitchFamily="18" charset="2"/>
              <a:buChar char=""/>
              <a:tabLst>
                <a:tab pos="481722" algn="l"/>
              </a:tabLst>
            </a:pPr>
            <a:r>
              <a:rPr lang="en-GB" sz="1900" kern="100" dirty="0">
                <a:ea typeface="Aptos" panose="020B0004020202020204" pitchFamily="34" charset="0"/>
                <a:cs typeface="Times New Roman" panose="02020603050405020304" pitchFamily="18" charset="0"/>
              </a:rPr>
              <a:t>Discuss why some jobs have disappeared and others have remained.</a:t>
            </a:r>
          </a:p>
          <a:p>
            <a:pPr marL="361291" indent="-361291">
              <a:lnSpc>
                <a:spcPct val="115000"/>
              </a:lnSpc>
              <a:spcAft>
                <a:spcPts val="843"/>
              </a:spcAft>
              <a:buSzPts val="1000"/>
              <a:buFont typeface="Symbol" panose="05050102010706020507" pitchFamily="18" charset="2"/>
              <a:buChar char=""/>
              <a:tabLst>
                <a:tab pos="481722" algn="l"/>
              </a:tabLst>
            </a:pPr>
            <a:r>
              <a:rPr lang="en-GB" sz="1900" kern="100" dirty="0">
                <a:ea typeface="Aptos" panose="020B0004020202020204" pitchFamily="34" charset="0"/>
                <a:cs typeface="Times New Roman" panose="02020603050405020304" pitchFamily="18" charset="0"/>
              </a:rPr>
              <a:t>Use Google Maps to see how the area looks now and compare it with 1911 listings.</a:t>
            </a:r>
          </a:p>
          <a:p>
            <a:endParaRPr lang="en-US" dirty="0"/>
          </a:p>
        </p:txBody>
      </p:sp>
      <p:sp>
        <p:nvSpPr>
          <p:cNvPr id="4" name="Slide Number Placeholder 3">
            <a:extLst>
              <a:ext uri="{FF2B5EF4-FFF2-40B4-BE49-F238E27FC236}">
                <a16:creationId xmlns:a16="http://schemas.microsoft.com/office/drawing/2014/main" id="{412EF130-D7F0-AD9C-97AE-3EC6FEE714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FFB68-4C17-3C4E-8F1F-E2E74032E6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5992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pPr defTabSz="963444">
              <a:defRPr/>
            </a:pPr>
            <a:r>
              <a:rPr lang="en-GB" dirty="0"/>
              <a:t>Introduction </a:t>
            </a:r>
            <a:r>
              <a:rPr lang="en-GB" sz="1900" kern="100" dirty="0">
                <a:ea typeface="Aptos" panose="020B0004020202020204" pitchFamily="34" charset="0"/>
                <a:cs typeface="Times New Roman" panose="02020603050405020304" pitchFamily="18" charset="0"/>
              </a:rPr>
              <a:t>As a class, carefully examine the advert and label its different parts. Look for and mark elements such as the </a:t>
            </a:r>
            <a:r>
              <a:rPr lang="en-GB" sz="1900" b="1" kern="100" dirty="0">
                <a:ea typeface="Aptos" panose="020B0004020202020204" pitchFamily="34" charset="0"/>
                <a:cs typeface="Times New Roman" panose="02020603050405020304" pitchFamily="18" charset="0"/>
              </a:rPr>
              <a:t>title, product description, persuasive writing techniques, image or illustration, manufacturer’s name, and the shop or branch address.</a:t>
            </a:r>
            <a:r>
              <a:rPr lang="en-GB" sz="1900" kern="100" dirty="0">
                <a:ea typeface="Aptos" panose="020B0004020202020204" pitchFamily="34" charset="0"/>
                <a:cs typeface="Times New Roman" panose="02020603050405020304" pitchFamily="18" charset="0"/>
              </a:rPr>
              <a:t> Discuss how each part contributes to making the advert effective.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FFB68-4C17-3C4E-8F1F-E2E74032E6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599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2E30A8B-CB84-411B-9144-E5014322A313}" type="slidenum">
              <a:rPr lang="en-GB" smtClean="0"/>
              <a:t>22</a:t>
            </a:fld>
            <a:endParaRPr lang="en-GB"/>
          </a:p>
        </p:txBody>
      </p:sp>
    </p:spTree>
    <p:extLst>
      <p:ext uri="{BB962C8B-B14F-4D97-AF65-F5344CB8AC3E}">
        <p14:creationId xmlns:p14="http://schemas.microsoft.com/office/powerpoint/2010/main" val="2711119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a:t>
            </a:fld>
            <a:endParaRPr lang="en-US"/>
          </a:p>
        </p:txBody>
      </p:sp>
    </p:spTree>
    <p:extLst>
      <p:ext uri="{BB962C8B-B14F-4D97-AF65-F5344CB8AC3E}">
        <p14:creationId xmlns:p14="http://schemas.microsoft.com/office/powerpoint/2010/main" val="2810079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latin typeface="Arial" panose="020B0604020202020204" pitchFamily="34" charset="0"/>
              </a:rPr>
              <a:t>Image: Commons Creative Licence by </a:t>
            </a:r>
            <a:r>
              <a:rPr lang="en-GB" sz="1400" dirty="0" err="1">
                <a:latin typeface="Arial" panose="020B0604020202020204" pitchFamily="34" charset="0"/>
              </a:rPr>
              <a:t>withassociates</a:t>
            </a:r>
            <a:r>
              <a:rPr lang="en-GB" sz="1400" dirty="0">
                <a:latin typeface="Arial" panose="020B0604020202020204" pitchFamily="34" charset="0"/>
              </a:rPr>
              <a:t> Source: Flickr   Date: 26 April 2009</a:t>
            </a:r>
          </a:p>
          <a:p>
            <a:r>
              <a:rPr lang="en-GB" sz="1400" dirty="0">
                <a:latin typeface="Arial" panose="020B0604020202020204" pitchFamily="34" charset="0"/>
                <a:hlinkClick r:id="rId3"/>
              </a:rPr>
              <a:t>https://www.familysearch.org/en/wiki/File:1963_Kelly%27s_Directory_of_Torquay_and_Paignton.jpg</a:t>
            </a:r>
            <a:endParaRPr lang="en-GB" sz="1400" dirty="0">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5D5F7EF-9456-4DC0-885F-1C665353A4D8}" type="slidenum">
              <a:rPr lang="en-GB" smtClean="0"/>
              <a:pPr/>
              <a:t>3</a:t>
            </a:fld>
            <a:endParaRPr lang="en-GB" dirty="0"/>
          </a:p>
        </p:txBody>
      </p:sp>
    </p:spTree>
    <p:extLst>
      <p:ext uri="{BB962C8B-B14F-4D97-AF65-F5344CB8AC3E}">
        <p14:creationId xmlns:p14="http://schemas.microsoft.com/office/powerpoint/2010/main" val="1040585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People had to pay to be included in the directory – so most people with a business (commercial) paid, so people would know about their business. Some ‘Private’ people also paid to be in as they felt they were important enough that anyone visiting the town might want to contact them.</a:t>
            </a:r>
          </a:p>
        </p:txBody>
      </p:sp>
      <p:sp>
        <p:nvSpPr>
          <p:cNvPr id="4" name="Slide Number Placeholder 3"/>
          <p:cNvSpPr>
            <a:spLocks noGrp="1"/>
          </p:cNvSpPr>
          <p:nvPr>
            <p:ph type="sldNum" sz="quarter" idx="5"/>
          </p:nvPr>
        </p:nvSpPr>
        <p:spPr/>
        <p:txBody>
          <a:bodyPr/>
          <a:lstStyle/>
          <a:p>
            <a:fld id="{65D5F7EF-9456-4DC0-885F-1C665353A4D8}" type="slidenum">
              <a:rPr lang="en-GB" smtClean="0"/>
              <a:pPr/>
              <a:t>7</a:t>
            </a:fld>
            <a:endParaRPr lang="en-GB" dirty="0"/>
          </a:p>
        </p:txBody>
      </p:sp>
    </p:spTree>
    <p:extLst>
      <p:ext uri="{BB962C8B-B14F-4D97-AF65-F5344CB8AC3E}">
        <p14:creationId xmlns:p14="http://schemas.microsoft.com/office/powerpoint/2010/main" val="2582630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94C6B-B61D-7383-2E6E-7C52ECC58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B54F9E-6CCD-4583-35C3-5CD46271D5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953C1D-2F16-2B49-3766-A87944F68BC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Some directories that are over 100 years old have been digitised by the University of Leicester and can be accessed and searched for free at this site. </a:t>
            </a:r>
            <a:r>
              <a:rPr lang="en-GB" sz="1200" u="sng" kern="1200" dirty="0">
                <a:solidFill>
                  <a:schemeClr val="tx1"/>
                </a:solidFill>
                <a:effectLst/>
                <a:latin typeface="Arial" panose="020B0604020202020204" pitchFamily="34" charset="0"/>
                <a:ea typeface="+mn-ea"/>
                <a:cs typeface="+mn-cs"/>
                <a:hlinkClick r:id="rId3"/>
              </a:rPr>
              <a:t>https://leicester.contentdm.oclc.org/digital/collection/p16445coll4</a:t>
            </a:r>
            <a:r>
              <a:rPr lang="en-GB" sz="1200" kern="1200" dirty="0">
                <a:solidFill>
                  <a:schemeClr val="tx1"/>
                </a:solidFill>
                <a:effectLst/>
                <a:latin typeface="Arial" panose="020B0604020202020204" pitchFamily="34" charset="0"/>
                <a:ea typeface="+mn-ea"/>
                <a:cs typeface="+mn-cs"/>
              </a:rPr>
              <a:t> </a:t>
            </a:r>
          </a:p>
          <a:p>
            <a:endParaRPr lang="en-GB" dirty="0"/>
          </a:p>
        </p:txBody>
      </p:sp>
      <p:sp>
        <p:nvSpPr>
          <p:cNvPr id="4" name="Slide Number Placeholder 3">
            <a:extLst>
              <a:ext uri="{FF2B5EF4-FFF2-40B4-BE49-F238E27FC236}">
                <a16:creationId xmlns:a16="http://schemas.microsoft.com/office/drawing/2014/main" id="{695D66BB-075A-E3D5-D266-127C07A37B4D}"/>
              </a:ext>
            </a:extLst>
          </p:cNvPr>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3589591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5B3D4-5EB6-706F-5344-4B47ED2EE2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709CB1-A864-0099-EE3B-0BB0FF296C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6BF7C3-9D8B-B614-9257-F89455B1EDD5}"/>
              </a:ext>
            </a:extLst>
          </p:cNvPr>
          <p:cNvSpPr>
            <a:spLocks noGrp="1"/>
          </p:cNvSpPr>
          <p:nvPr>
            <p:ph type="body" idx="1"/>
          </p:nvPr>
        </p:nvSpPr>
        <p:spPr/>
        <p:txBody>
          <a:bodyPr/>
          <a:lstStyle/>
          <a:p>
            <a:r>
              <a:rPr lang="en-GB" dirty="0"/>
              <a:t>I will take you through how to find the village of Mangotsfield in Gloucestershire as an example. By following the same steps, you should be able to find the directory page for your village.</a:t>
            </a:r>
          </a:p>
          <a:p>
            <a:r>
              <a:rPr lang="en-GB" dirty="0"/>
              <a:t>Step 1 is to select the county from the home page.</a:t>
            </a:r>
          </a:p>
        </p:txBody>
      </p:sp>
      <p:sp>
        <p:nvSpPr>
          <p:cNvPr id="4" name="Slide Number Placeholder 3">
            <a:extLst>
              <a:ext uri="{FF2B5EF4-FFF2-40B4-BE49-F238E27FC236}">
                <a16:creationId xmlns:a16="http://schemas.microsoft.com/office/drawing/2014/main" id="{28E29259-611B-D8C9-6459-D6AD0D0F78D2}"/>
              </a:ext>
            </a:extLst>
          </p:cNvPr>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110682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8116E-BEA7-D835-E865-7E45E95EDD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B8BB7A-90F7-71F5-FB29-430368D590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64FF57-1800-F8E6-48DC-637542A47EB9}"/>
              </a:ext>
            </a:extLst>
          </p:cNvPr>
          <p:cNvSpPr>
            <a:spLocks noGrp="1"/>
          </p:cNvSpPr>
          <p:nvPr>
            <p:ph type="body" idx="1"/>
          </p:nvPr>
        </p:nvSpPr>
        <p:spPr/>
        <p:txBody>
          <a:bodyPr/>
          <a:lstStyle/>
          <a:p>
            <a:r>
              <a:rPr lang="en-GB" dirty="0"/>
              <a:t>This will take you to a list of the available directories for that county. You can scroll through them using the scroll bar on the right or use the Period Covered to find a specific date. We’re going to select Kelly’s directory of Gloucestershire from 1897.</a:t>
            </a:r>
          </a:p>
        </p:txBody>
      </p:sp>
      <p:sp>
        <p:nvSpPr>
          <p:cNvPr id="4" name="Slide Number Placeholder 3">
            <a:extLst>
              <a:ext uri="{FF2B5EF4-FFF2-40B4-BE49-F238E27FC236}">
                <a16:creationId xmlns:a16="http://schemas.microsoft.com/office/drawing/2014/main" id="{3613875A-F01E-4553-8737-1C3CB5499D1E}"/>
              </a:ext>
            </a:extLst>
          </p:cNvPr>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538679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916C6-1344-8225-6AF3-A75FE44AD8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AE94B-F1AB-AEDC-FDEE-3BA1129780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471229-35EE-9F39-C4B8-28A8DEC1254F}"/>
              </a:ext>
            </a:extLst>
          </p:cNvPr>
          <p:cNvSpPr>
            <a:spLocks noGrp="1"/>
          </p:cNvSpPr>
          <p:nvPr>
            <p:ph type="body" idx="1"/>
          </p:nvPr>
        </p:nvSpPr>
        <p:spPr/>
        <p:txBody>
          <a:bodyPr/>
          <a:lstStyle/>
          <a:p>
            <a:r>
              <a:rPr lang="en-GB" dirty="0"/>
              <a:t>The first few pages of most directories will be an alphabetical index of locations. By clicking on the pages on the right hand side you can find the page that contains the entry for your location. In this case, page 4 has Mangotsfield in the second column, it tells us that the page in the directory for Mangotsfield is 235.</a:t>
            </a:r>
          </a:p>
          <a:p>
            <a:endParaRPr lang="en-GB" dirty="0"/>
          </a:p>
        </p:txBody>
      </p:sp>
      <p:sp>
        <p:nvSpPr>
          <p:cNvPr id="4" name="Slide Number Placeholder 3">
            <a:extLst>
              <a:ext uri="{FF2B5EF4-FFF2-40B4-BE49-F238E27FC236}">
                <a16:creationId xmlns:a16="http://schemas.microsoft.com/office/drawing/2014/main" id="{7232EF10-8D7E-806E-3E50-971B88576089}"/>
              </a:ext>
            </a:extLst>
          </p:cNvPr>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1061731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D596E-BAD1-8C27-B2EA-E79083A264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558EAD-8247-F337-B0A3-8AA11BCC36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30AFB-268A-427C-6B87-FDB02CB52D12}"/>
              </a:ext>
            </a:extLst>
          </p:cNvPr>
          <p:cNvSpPr>
            <a:spLocks noGrp="1"/>
          </p:cNvSpPr>
          <p:nvPr>
            <p:ph type="body" idx="1"/>
          </p:nvPr>
        </p:nvSpPr>
        <p:spPr/>
        <p:txBody>
          <a:bodyPr/>
          <a:lstStyle/>
          <a:p>
            <a:r>
              <a:rPr lang="en-GB" dirty="0"/>
              <a:t>Step 4 is to put this page number into the small box above the page and then press Enter.</a:t>
            </a:r>
          </a:p>
        </p:txBody>
      </p:sp>
      <p:sp>
        <p:nvSpPr>
          <p:cNvPr id="4" name="Slide Number Placeholder 3">
            <a:extLst>
              <a:ext uri="{FF2B5EF4-FFF2-40B4-BE49-F238E27FC236}">
                <a16:creationId xmlns:a16="http://schemas.microsoft.com/office/drawing/2014/main" id="{DAF816B9-8263-831D-B114-DBE2539197D8}"/>
              </a:ext>
            </a:extLst>
          </p:cNvPr>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16546288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 Single Image">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a:solidFill>
            <a:srgbClr val="4884EE"/>
          </a:solidFill>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grpFill/>
          </p:spPr>
          <p:txBody>
            <a:bodyPr/>
            <a:lstStyle/>
            <a:p>
              <a:endParaRPr lang="en-US" dirty="0"/>
            </a:p>
          </p:txBody>
        </p:sp>
      </p:gr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pic>
        <p:nvPicPr>
          <p:cNvPr id="5" name="Picture 4">
            <a:extLst>
              <a:ext uri="{FF2B5EF4-FFF2-40B4-BE49-F238E27FC236}">
                <a16:creationId xmlns:a16="http://schemas.microsoft.com/office/drawing/2014/main" id="{9FA119A7-2D46-F6BE-F2EF-F213BF229750}"/>
              </a:ext>
            </a:extLst>
          </p:cNvPr>
          <p:cNvPicPr>
            <a:picLocks noChangeAspect="1"/>
          </p:cNvPicPr>
          <p:nvPr userDrawn="1"/>
        </p:nvPicPr>
        <p:blipFill>
          <a:blip r:embed="rId2"/>
          <a:srcRect/>
          <a:stretch/>
        </p:blipFill>
        <p:spPr>
          <a:xfrm>
            <a:off x="149149" y="485985"/>
            <a:ext cx="1980732" cy="921271"/>
          </a:xfrm>
          <a:prstGeom prst="rect">
            <a:avLst/>
          </a:prstGeom>
        </p:spPr>
      </p:pic>
      <p:sp>
        <p:nvSpPr>
          <p:cNvPr id="2" name="Text Placeholder 13">
            <a:extLst>
              <a:ext uri="{FF2B5EF4-FFF2-40B4-BE49-F238E27FC236}">
                <a16:creationId xmlns:a16="http://schemas.microsoft.com/office/drawing/2014/main" id="{AFEFBF19-861D-9870-8130-3497288FD2B2}"/>
              </a:ext>
            </a:extLst>
          </p:cNvPr>
          <p:cNvSpPr>
            <a:spLocks noGrp="1"/>
          </p:cNvSpPr>
          <p:nvPr>
            <p:ph type="body" sz="quarter" idx="11" hasCustomPrompt="1"/>
          </p:nvPr>
        </p:nvSpPr>
        <p:spPr>
          <a:xfrm>
            <a:off x="260390" y="1693087"/>
            <a:ext cx="3602037" cy="639763"/>
          </a:xfrm>
          <a:prstGeom prst="rect">
            <a:avLst/>
          </a:prstGeom>
        </p:spPr>
        <p:txBody>
          <a:bodyPr/>
          <a:lstStyle>
            <a:lvl1pPr>
              <a:defRPr sz="4000" b="1">
                <a:solidFill>
                  <a:schemeClr val="bg1"/>
                </a:solidFill>
              </a:defRPr>
            </a:lvl1pPr>
          </a:lstStyle>
          <a:p>
            <a:pPr lvl="0"/>
            <a:r>
              <a:rPr lang="en-GB" dirty="0"/>
              <a:t>Education</a:t>
            </a:r>
            <a:endParaRPr lang="en-US" dirty="0"/>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dirty="0"/>
              <a:t> </a:t>
            </a:r>
          </a:p>
        </p:txBody>
      </p:sp>
      <p:grpSp>
        <p:nvGrpSpPr>
          <p:cNvPr id="2" name="Group 2">
            <a:extLst>
              <a:ext uri="{FF2B5EF4-FFF2-40B4-BE49-F238E27FC236}">
                <a16:creationId xmlns:a16="http://schemas.microsoft.com/office/drawing/2014/main" id="{5C1445B4-CD16-6767-7330-FFA43F5E50B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4B7E7EB0-9694-1F3F-7AE3-263218AEC69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F327BDEE-44C2-F0E8-8180-C63F57963304}"/>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
        <p:nvSpPr>
          <p:cNvPr id="6" name="Text Placeholder 41">
            <a:extLst>
              <a:ext uri="{FF2B5EF4-FFF2-40B4-BE49-F238E27FC236}">
                <a16:creationId xmlns:a16="http://schemas.microsoft.com/office/drawing/2014/main" id="{21FE9C5A-A76F-2ECA-EEB6-1C4C657E65C9}"/>
              </a:ext>
            </a:extLst>
          </p:cNvPr>
          <p:cNvSpPr>
            <a:spLocks noGrp="1"/>
          </p:cNvSpPr>
          <p:nvPr>
            <p:ph type="body" sz="quarter" idx="24"/>
          </p:nvPr>
        </p:nvSpPr>
        <p:spPr>
          <a:xfrm>
            <a:off x="6960909" y="2433908"/>
            <a:ext cx="2493000" cy="592973"/>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
        <p:nvSpPr>
          <p:cNvPr id="8" name="Text Placeholder 41">
            <a:extLst>
              <a:ext uri="{FF2B5EF4-FFF2-40B4-BE49-F238E27FC236}">
                <a16:creationId xmlns:a16="http://schemas.microsoft.com/office/drawing/2014/main" id="{0316E072-A3C8-63FF-107D-E7B14EAA37B7}"/>
              </a:ext>
            </a:extLst>
          </p:cNvPr>
          <p:cNvSpPr>
            <a:spLocks noGrp="1"/>
          </p:cNvSpPr>
          <p:nvPr>
            <p:ph type="body" sz="quarter" idx="25"/>
          </p:nvPr>
        </p:nvSpPr>
        <p:spPr>
          <a:xfrm>
            <a:off x="8863619" y="5795951"/>
            <a:ext cx="2493000" cy="592973"/>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Content-Polaroid-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7" name="Text Placeholder 41">
            <a:extLst>
              <a:ext uri="{FF2B5EF4-FFF2-40B4-BE49-F238E27FC236}">
                <a16:creationId xmlns:a16="http://schemas.microsoft.com/office/drawing/2014/main" id="{B49FEA5B-80A4-5AFA-DA3F-EEDCD61C81B5}"/>
              </a:ext>
            </a:extLst>
          </p:cNvPr>
          <p:cNvSpPr>
            <a:spLocks noGrp="1"/>
          </p:cNvSpPr>
          <p:nvPr>
            <p:ph type="body" sz="quarter" idx="26"/>
          </p:nvPr>
        </p:nvSpPr>
        <p:spPr>
          <a:xfrm>
            <a:off x="8771308" y="1126917"/>
            <a:ext cx="2811092" cy="592973"/>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
        <p:nvSpPr>
          <p:cNvPr id="9" name="Text Placeholder 41">
            <a:extLst>
              <a:ext uri="{FF2B5EF4-FFF2-40B4-BE49-F238E27FC236}">
                <a16:creationId xmlns:a16="http://schemas.microsoft.com/office/drawing/2014/main" id="{1DAD8FD5-7F0E-2409-23B8-CC9A2B8A678E}"/>
              </a:ext>
            </a:extLst>
          </p:cNvPr>
          <p:cNvSpPr>
            <a:spLocks noGrp="1"/>
          </p:cNvSpPr>
          <p:nvPr>
            <p:ph type="body" sz="quarter" idx="27"/>
          </p:nvPr>
        </p:nvSpPr>
        <p:spPr>
          <a:xfrm>
            <a:off x="6570804" y="5992219"/>
            <a:ext cx="2811092" cy="592973"/>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3" name="Group 2">
            <a:extLst>
              <a:ext uri="{FF2B5EF4-FFF2-40B4-BE49-F238E27FC236}">
                <a16:creationId xmlns:a16="http://schemas.microsoft.com/office/drawing/2014/main" id="{D19DB756-A867-6970-B27D-6C8088C7996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4" name="Freeform 3">
              <a:extLst>
                <a:ext uri="{FF2B5EF4-FFF2-40B4-BE49-F238E27FC236}">
                  <a16:creationId xmlns:a16="http://schemas.microsoft.com/office/drawing/2014/main" id="{CDB78576-8341-CDEB-52BF-A23029EEB7AE}"/>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A24FEE-C627-9178-2CB9-42A0686575D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pic>
        <p:nvPicPr>
          <p:cNvPr id="6" name="Picture 5" descr="A logo with a black background&#10;&#10;AI-generated content may be incorrect.">
            <a:extLst>
              <a:ext uri="{FF2B5EF4-FFF2-40B4-BE49-F238E27FC236}">
                <a16:creationId xmlns:a16="http://schemas.microsoft.com/office/drawing/2014/main" id="{56E81F88-915F-1816-8C91-A867A1F587AA}"/>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4" name="Group 2">
            <a:extLst>
              <a:ext uri="{FF2B5EF4-FFF2-40B4-BE49-F238E27FC236}">
                <a16:creationId xmlns:a16="http://schemas.microsoft.com/office/drawing/2014/main" id="{9D3DEBF1-A726-4119-AA69-710F4FA9620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5" name="Freeform 3">
              <a:extLst>
                <a:ext uri="{FF2B5EF4-FFF2-40B4-BE49-F238E27FC236}">
                  <a16:creationId xmlns:a16="http://schemas.microsoft.com/office/drawing/2014/main" id="{EFC81186-7EDA-2755-7C48-0FBEB4CB69F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6" name="TextBox 5">
            <a:extLst>
              <a:ext uri="{FF2B5EF4-FFF2-40B4-BE49-F238E27FC236}">
                <a16:creationId xmlns:a16="http://schemas.microsoft.com/office/drawing/2014/main" id="{C31CECC0-AE42-54C2-B744-639265443C3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pic>
        <p:nvPicPr>
          <p:cNvPr id="8" name="Picture 7" descr="A logo with a black background&#10;&#10;AI-generated content may be incorrect.">
            <a:extLst>
              <a:ext uri="{FF2B5EF4-FFF2-40B4-BE49-F238E27FC236}">
                <a16:creationId xmlns:a16="http://schemas.microsoft.com/office/drawing/2014/main" id="{924B26B4-BDBF-FF19-CD1D-F85A62B37E92}"/>
              </a:ext>
            </a:extLst>
          </p:cNvPr>
          <p:cNvPicPr>
            <a:picLocks noChangeAspect="1"/>
          </p:cNvPicPr>
          <p:nvPr userDrawn="1"/>
        </p:nvPicPr>
        <p:blipFill>
          <a:blip r:embed="rId4"/>
          <a:stretch>
            <a:fillRect/>
          </a:stretch>
        </p:blipFill>
        <p:spPr>
          <a:xfrm>
            <a:off x="9846207" y="6095086"/>
            <a:ext cx="1686011" cy="784191"/>
          </a:xfrm>
          <a:prstGeom prst="rect">
            <a:avLst/>
          </a:prstGeom>
        </p:spPr>
      </p:pic>
      <p:sp>
        <p:nvSpPr>
          <p:cNvPr id="9" name="Title 1">
            <a:extLst>
              <a:ext uri="{FF2B5EF4-FFF2-40B4-BE49-F238E27FC236}">
                <a16:creationId xmlns:a16="http://schemas.microsoft.com/office/drawing/2014/main" id="{F8446474-40E9-636A-E3E7-D154D3D0B97E}"/>
              </a:ext>
            </a:extLst>
          </p:cNvPr>
          <p:cNvSpPr>
            <a:spLocks noGrp="1"/>
          </p:cNvSpPr>
          <p:nvPr>
            <p:ph type="title"/>
          </p:nvPr>
        </p:nvSpPr>
        <p:spPr>
          <a:xfrm>
            <a:off x="381885" y="-1155474"/>
            <a:ext cx="10515600" cy="992187"/>
          </a:xfrm>
          <a:prstGeom prst="rect">
            <a:avLst/>
          </a:prstGeom>
        </p:spPr>
        <p:txBody>
          <a:bodyPr/>
          <a:lstStyle>
            <a:lvl1pPr>
              <a:defRPr>
                <a:solidFill>
                  <a:srgbClr val="4884EE"/>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5" name="Group 2">
            <a:extLst>
              <a:ext uri="{FF2B5EF4-FFF2-40B4-BE49-F238E27FC236}">
                <a16:creationId xmlns:a16="http://schemas.microsoft.com/office/drawing/2014/main" id="{C351575D-B07A-53D8-CD9C-3745A2CEEA30}"/>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6" name="Freeform 3">
              <a:extLst>
                <a:ext uri="{FF2B5EF4-FFF2-40B4-BE49-F238E27FC236}">
                  <a16:creationId xmlns:a16="http://schemas.microsoft.com/office/drawing/2014/main" id="{942005C2-83E2-9AD6-7773-B71FC23283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9637856E-7827-55D3-D3F0-FD4A27D0696C}"/>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pic>
        <p:nvPicPr>
          <p:cNvPr id="10" name="Picture 9" descr="A logo with a black background&#10;&#10;AI-generated content may be incorrect.">
            <a:extLst>
              <a:ext uri="{FF2B5EF4-FFF2-40B4-BE49-F238E27FC236}">
                <a16:creationId xmlns:a16="http://schemas.microsoft.com/office/drawing/2014/main" id="{1A54F164-3ED5-E48A-2960-20984DA24EFA}"/>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3" name="Group 2">
            <a:extLst>
              <a:ext uri="{FF2B5EF4-FFF2-40B4-BE49-F238E27FC236}">
                <a16:creationId xmlns:a16="http://schemas.microsoft.com/office/drawing/2014/main" id="{976A976D-2FEA-80DA-B7DA-8438687B162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4" name="Freeform 3">
              <a:extLst>
                <a:ext uri="{FF2B5EF4-FFF2-40B4-BE49-F238E27FC236}">
                  <a16:creationId xmlns:a16="http://schemas.microsoft.com/office/drawing/2014/main" id="{903749CD-59FF-036E-7539-37CD76D5ED3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162DB4-8B18-6F69-5E9F-C040FBC0A698}"/>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
        <p:nvSpPr>
          <p:cNvPr id="7" name="Title 1">
            <a:extLst>
              <a:ext uri="{FF2B5EF4-FFF2-40B4-BE49-F238E27FC236}">
                <a16:creationId xmlns:a16="http://schemas.microsoft.com/office/drawing/2014/main" id="{D995A63D-A428-2853-11B3-CEEAEDA6332D}"/>
              </a:ext>
            </a:extLst>
          </p:cNvPr>
          <p:cNvSpPr>
            <a:spLocks noGrp="1"/>
          </p:cNvSpPr>
          <p:nvPr>
            <p:ph type="title"/>
          </p:nvPr>
        </p:nvSpPr>
        <p:spPr>
          <a:xfrm>
            <a:off x="381885" y="-1155474"/>
            <a:ext cx="10515600" cy="992187"/>
          </a:xfrm>
          <a:prstGeom prst="rect">
            <a:avLst/>
          </a:prstGeom>
        </p:spPr>
        <p:txBody>
          <a:bodyPr/>
          <a:lstStyle>
            <a:lvl1pPr>
              <a:defRPr>
                <a:solidFill>
                  <a:srgbClr val="4884EE"/>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Text Placeholder 41">
            <a:extLst>
              <a:ext uri="{FF2B5EF4-FFF2-40B4-BE49-F238E27FC236}">
                <a16:creationId xmlns:a16="http://schemas.microsoft.com/office/drawing/2014/main" id="{64E6F03F-AB1A-7970-B94F-6C2E0B1C6E42}"/>
              </a:ext>
            </a:extLst>
          </p:cNvPr>
          <p:cNvSpPr>
            <a:spLocks noGrp="1"/>
          </p:cNvSpPr>
          <p:nvPr>
            <p:ph type="body" sz="quarter" idx="26"/>
          </p:nvPr>
        </p:nvSpPr>
        <p:spPr>
          <a:xfrm>
            <a:off x="7527997" y="5844404"/>
            <a:ext cx="3232006" cy="592973"/>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11471956"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1411703"/>
            <a:ext cx="5714114" cy="4981601"/>
          </a:xfrm>
          <a:prstGeom prst="rect">
            <a:avLst/>
          </a:prstGeom>
        </p:spPr>
        <p:txBody>
          <a:bodyPr/>
          <a:lstStyle/>
          <a:p>
            <a:endParaRPr lang="en-US"/>
          </a:p>
        </p:txBody>
      </p:sp>
      <p:sp>
        <p:nvSpPr>
          <p:cNvPr id="5" name="Text Placeholder 41">
            <a:extLst>
              <a:ext uri="{FF2B5EF4-FFF2-40B4-BE49-F238E27FC236}">
                <a16:creationId xmlns:a16="http://schemas.microsoft.com/office/drawing/2014/main" id="{CCCA81B0-E197-8C8D-3638-D35473C74AEB}"/>
              </a:ext>
            </a:extLst>
          </p:cNvPr>
          <p:cNvSpPr>
            <a:spLocks noGrp="1"/>
          </p:cNvSpPr>
          <p:nvPr>
            <p:ph type="body" sz="quarter" idx="26"/>
          </p:nvPr>
        </p:nvSpPr>
        <p:spPr>
          <a:xfrm>
            <a:off x="7469940" y="5583147"/>
            <a:ext cx="3232006" cy="592973"/>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Tree>
    <p:extLst>
      <p:ext uri="{BB962C8B-B14F-4D97-AF65-F5344CB8AC3E}">
        <p14:creationId xmlns:p14="http://schemas.microsoft.com/office/powerpoint/2010/main" val="6206777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solidFill>
                  <a:srgbClr val="4884EE"/>
                </a:solidFill>
              </a:defRPr>
            </a:lvl1pPr>
          </a:lstStyle>
          <a:p>
            <a:r>
              <a:rPr lang="en-GB" dirty="0"/>
              <a:t>Click to edit</a:t>
            </a:r>
            <a:endParaRPr lang="en-US" dirty="0"/>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4884EE"/>
            </a:solidFill>
          </a:ln>
        </p:spPr>
        <p:txBody>
          <a:bodyPr/>
          <a:lstStyle>
            <a:lvl1pPr algn="l">
              <a:defRPr>
                <a:solidFill>
                  <a:schemeClr val="tx1"/>
                </a:solidFill>
              </a:defRPr>
            </a:lvl1pPr>
          </a:lstStyle>
          <a:p>
            <a:endParaRPr lang="en-US" dirty="0"/>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lIns="0" tIns="0"/>
          <a:lstStyle>
            <a:lvl1pPr algn="ctr">
              <a:defRPr lang="en-US" sz="1800" b="1" i="0" kern="1200" baseline="0" dirty="0">
                <a:solidFill>
                  <a:srgbClr val="4884EE"/>
                </a:solidFill>
                <a:latin typeface="Arial" panose="020B0604020202020204" pitchFamily="34" charset="0"/>
                <a:ea typeface="+mj-ea"/>
                <a:cs typeface="+mj-cs"/>
              </a:defRPr>
            </a:lvl1pPr>
          </a:lstStyle>
          <a:p>
            <a:pPr lvl="0"/>
            <a:r>
              <a:rPr lang="en-GB" dirty="0"/>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4884EE"/>
            </a:solidFill>
          </a:ln>
        </p:spPr>
        <p:txBody>
          <a:bodyPr/>
          <a:lstStyle>
            <a:lvl1pPr>
              <a:defRPr>
                <a:solidFill>
                  <a:schemeClr val="tx1"/>
                </a:solidFill>
              </a:defRPr>
            </a:lvl1p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4884EE"/>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F72EBA6-F59E-F096-F2DA-C54BD75E2B25}"/>
              </a:ext>
            </a:extLst>
          </p:cNvPr>
          <p:cNvPicPr>
            <a:picLocks noChangeAspect="1"/>
          </p:cNvPicPr>
          <p:nvPr userDrawn="1"/>
        </p:nvPicPr>
        <p:blipFill>
          <a:blip r:embed="rId2">
            <a:alphaModFix amt="70000"/>
          </a:blip>
          <a:srcRect/>
          <a:stretch/>
        </p:blipFill>
        <p:spPr>
          <a:xfrm flipH="1">
            <a:off x="5997840" y="213191"/>
            <a:ext cx="196317"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617030"/>
            <a:ext cx="0" cy="6337120"/>
          </a:xfrm>
          <a:prstGeom prst="line">
            <a:avLst/>
          </a:prstGeom>
          <a:ln w="19050">
            <a:solidFill>
              <a:srgbClr val="A9A9A9"/>
            </a:solidFill>
            <a:prstDash val="dash"/>
          </a:ln>
        </p:spPr>
        <p:style>
          <a:lnRef idx="3">
            <a:schemeClr val="accent1"/>
          </a:lnRef>
          <a:fillRef idx="0">
            <a:schemeClr val="accent1"/>
          </a:fillRef>
          <a:effectRef idx="2">
            <a:schemeClr val="accent1"/>
          </a:effectRef>
          <a:fontRef idx="minor">
            <a:schemeClr val="tx1"/>
          </a:fontRef>
        </p:style>
      </p:cxnSp>
      <p:sp>
        <p:nvSpPr>
          <p:cNvPr id="6" name="Text Placeholder 13">
            <a:extLst>
              <a:ext uri="{FF2B5EF4-FFF2-40B4-BE49-F238E27FC236}">
                <a16:creationId xmlns:a16="http://schemas.microsoft.com/office/drawing/2014/main" id="{C043CC23-F77D-C59E-1455-CE7F38B3B245}"/>
              </a:ext>
            </a:extLst>
          </p:cNvPr>
          <p:cNvSpPr>
            <a:spLocks noGrp="1"/>
          </p:cNvSpPr>
          <p:nvPr>
            <p:ph type="body" idx="22" hasCustomPrompt="1"/>
          </p:nvPr>
        </p:nvSpPr>
        <p:spPr>
          <a:xfrm>
            <a:off x="289539" y="-824823"/>
            <a:ext cx="8432430" cy="707592"/>
          </a:xfrm>
          <a:prstGeom prst="rect">
            <a:avLst/>
          </a:prstGeom>
        </p:spPr>
        <p:txBody>
          <a:bodyPr/>
          <a:lstStyle>
            <a:lvl1pPr>
              <a:defRPr sz="2400" b="1">
                <a:solidFill>
                  <a:srgbClr val="4884EE"/>
                </a:solidFill>
              </a:defRPr>
            </a:lvl1pPr>
          </a:lstStyle>
          <a:p>
            <a:pPr lvl="0"/>
            <a:r>
              <a:rPr lang="en-GB" dirty="0"/>
              <a:t>Click to edit Master title style</a:t>
            </a:r>
            <a:endParaRPr lang="en-US" dirty="0"/>
          </a:p>
        </p:txBody>
      </p: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4884EE"/>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2069121" y="1399602"/>
            <a:ext cx="8229601" cy="461962"/>
          </a:xfrm>
          <a:prstGeom prst="rect">
            <a:avLst/>
          </a:prstGeom>
        </p:spPr>
        <p:txBody>
          <a:bodyPr lIns="0"/>
          <a:lstStyle>
            <a:lvl1pPr>
              <a:defRPr sz="2400" b="1"/>
            </a:lvl1pPr>
          </a:lstStyle>
          <a:p>
            <a:pPr lvl="0"/>
            <a:r>
              <a:rPr lang="en-GB" dirty="0"/>
              <a:t>Key stage number here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pic>
        <p:nvPicPr>
          <p:cNvPr id="4" name="Picture 3" descr="A logo with a black background&#10;&#10;AI-generated content may be incorrect.">
            <a:extLst>
              <a:ext uri="{FF2B5EF4-FFF2-40B4-BE49-F238E27FC236}">
                <a16:creationId xmlns:a16="http://schemas.microsoft.com/office/drawing/2014/main" id="{FD7DEF28-C976-3440-94E5-C8ABB4DADD2E}"/>
              </a:ext>
            </a:extLst>
          </p:cNvPr>
          <p:cNvPicPr>
            <a:picLocks noChangeAspect="1"/>
          </p:cNvPicPr>
          <p:nvPr userDrawn="1"/>
        </p:nvPicPr>
        <p:blipFill>
          <a:blip r:embed="rId4"/>
          <a:stretch>
            <a:fillRect/>
          </a:stretch>
        </p:blipFill>
        <p:spPr>
          <a:xfrm>
            <a:off x="9846207" y="6095086"/>
            <a:ext cx="1686011" cy="784191"/>
          </a:xfrm>
          <a:prstGeom prst="rect">
            <a:avLst/>
          </a:prstGeom>
        </p:spPr>
      </p:pic>
      <p:grpSp>
        <p:nvGrpSpPr>
          <p:cNvPr id="5" name="Group 2">
            <a:extLst>
              <a:ext uri="{FF2B5EF4-FFF2-40B4-BE49-F238E27FC236}">
                <a16:creationId xmlns:a16="http://schemas.microsoft.com/office/drawing/2014/main" id="{3564714B-6354-E86E-93D2-6C8C64EED3C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7" name="Freeform 3">
              <a:extLst>
                <a:ext uri="{FF2B5EF4-FFF2-40B4-BE49-F238E27FC236}">
                  <a16:creationId xmlns:a16="http://schemas.microsoft.com/office/drawing/2014/main" id="{5F2B52CC-5818-4FF0-9FD9-8BA864FA89CD}"/>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56057C52-CC88-4DF2-2F27-B08EB5736B4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
        <p:nvSpPr>
          <p:cNvPr id="2" name="TextBox 1">
            <a:extLst>
              <a:ext uri="{FF2B5EF4-FFF2-40B4-BE49-F238E27FC236}">
                <a16:creationId xmlns:a16="http://schemas.microsoft.com/office/drawing/2014/main" id="{507E82A2-8B8B-4832-7D9A-B443C7CD4782}"/>
              </a:ext>
            </a:extLst>
          </p:cNvPr>
          <p:cNvSpPr txBox="1"/>
          <p:nvPr userDrawn="1"/>
        </p:nvSpPr>
        <p:spPr>
          <a:xfrm>
            <a:off x="357186" y="1378524"/>
            <a:ext cx="179986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Key stage:</a:t>
            </a:r>
            <a:endParaRPr lang="en-US" sz="24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grpSp>
        <p:nvGrpSpPr>
          <p:cNvPr id="2" name="Group 2">
            <a:extLst>
              <a:ext uri="{FF2B5EF4-FFF2-40B4-BE49-F238E27FC236}">
                <a16:creationId xmlns:a16="http://schemas.microsoft.com/office/drawing/2014/main" id="{CE129529-34BA-99B7-54D4-B9D78065D4E7}"/>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6C2A03FD-8BF9-6BEE-7278-3D3D2AC02FF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6D92E5BA-CA9B-6914-E463-5FCB7546EBD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pic>
        <p:nvPicPr>
          <p:cNvPr id="18" name="Picture 17" descr="A blue ribbon with a black background&#10;&#10;AI-generated content may be incorrect.">
            <a:extLst>
              <a:ext uri="{FF2B5EF4-FFF2-40B4-BE49-F238E27FC236}">
                <a16:creationId xmlns:a16="http://schemas.microsoft.com/office/drawing/2014/main" id="{BE0ECC11-CA2E-60DB-0984-65E518E54910}"/>
              </a:ext>
            </a:extLst>
          </p:cNvPr>
          <p:cNvPicPr>
            <a:picLocks noChangeAspect="1"/>
          </p:cNvPicPr>
          <p:nvPr userDrawn="1"/>
        </p:nvPicPr>
        <p:blipFill>
          <a:blip r:embed="rId2"/>
          <a:stretch>
            <a:fillRect/>
          </a:stretch>
        </p:blipFill>
        <p:spPr>
          <a:xfrm rot="21063673" flipH="1">
            <a:off x="3393498" y="763371"/>
            <a:ext cx="1892300" cy="1168400"/>
          </a:xfrm>
          <a:prstGeom prst="rect">
            <a:avLst/>
          </a:prstGeom>
        </p:spPr>
      </p:pic>
      <p:sp>
        <p:nvSpPr>
          <p:cNvPr id="6" name="Picture Placeholder 13">
            <a:extLst>
              <a:ext uri="{FF2B5EF4-FFF2-40B4-BE49-F238E27FC236}">
                <a16:creationId xmlns:a16="http://schemas.microsoft.com/office/drawing/2014/main" id="{2EB3F4CB-14FF-3047-5197-B87D11BE9102}"/>
              </a:ext>
            </a:extLst>
          </p:cNvPr>
          <p:cNvSpPr>
            <a:spLocks noGrp="1"/>
          </p:cNvSpPr>
          <p:nvPr>
            <p:ph type="pic" sz="quarter" idx="18"/>
          </p:nvPr>
        </p:nvSpPr>
        <p:spPr>
          <a:xfrm>
            <a:off x="357185" y="1698368"/>
            <a:ext cx="3775513" cy="4085161"/>
          </a:xfrm>
          <a:prstGeom prst="rect">
            <a:avLst/>
          </a:prstGeom>
          <a:ln w="50800" cap="sq">
            <a:solidFill>
              <a:srgbClr val="4884EE"/>
            </a:solidFill>
          </a:ln>
        </p:spPr>
        <p:txBody>
          <a:bodyPr/>
          <a:lstStyle/>
          <a:p>
            <a:endParaRPr lang="en-US" dirty="0"/>
          </a:p>
        </p:txBody>
      </p:sp>
      <p:sp>
        <p:nvSpPr>
          <p:cNvPr id="9" name="Text Placeholder 3">
            <a:extLst>
              <a:ext uri="{FF2B5EF4-FFF2-40B4-BE49-F238E27FC236}">
                <a16:creationId xmlns:a16="http://schemas.microsoft.com/office/drawing/2014/main" id="{06EA3F20-36C5-AA2D-AF47-EE8915DD93A7}"/>
              </a:ext>
            </a:extLst>
          </p:cNvPr>
          <p:cNvSpPr>
            <a:spLocks noGrp="1"/>
          </p:cNvSpPr>
          <p:nvPr>
            <p:ph type="body" sz="half" idx="19"/>
          </p:nvPr>
        </p:nvSpPr>
        <p:spPr>
          <a:xfrm>
            <a:off x="4679345" y="1737711"/>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1" name="Text Placeholder 3">
            <a:extLst>
              <a:ext uri="{FF2B5EF4-FFF2-40B4-BE49-F238E27FC236}">
                <a16:creationId xmlns:a16="http://schemas.microsoft.com/office/drawing/2014/main" id="{BE1F3646-F2D8-2D5A-EBA7-16A1EFF462E6}"/>
              </a:ext>
            </a:extLst>
          </p:cNvPr>
          <p:cNvSpPr>
            <a:spLocks noGrp="1"/>
          </p:cNvSpPr>
          <p:nvPr>
            <p:ph type="body" sz="half" idx="20"/>
          </p:nvPr>
        </p:nvSpPr>
        <p:spPr>
          <a:xfrm>
            <a:off x="4710081" y="4000298"/>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2" name="Picture Placeholder 13">
            <a:extLst>
              <a:ext uri="{FF2B5EF4-FFF2-40B4-BE49-F238E27FC236}">
                <a16:creationId xmlns:a16="http://schemas.microsoft.com/office/drawing/2014/main" id="{44CCE570-9C87-31C2-C763-CC0E3930DC92}"/>
              </a:ext>
            </a:extLst>
          </p:cNvPr>
          <p:cNvSpPr>
            <a:spLocks noGrp="1"/>
          </p:cNvSpPr>
          <p:nvPr>
            <p:ph type="pic" sz="quarter" idx="21"/>
          </p:nvPr>
        </p:nvSpPr>
        <p:spPr>
          <a:xfrm>
            <a:off x="7480706" y="1676705"/>
            <a:ext cx="3775513" cy="4085161"/>
          </a:xfrm>
          <a:prstGeom prst="rect">
            <a:avLst/>
          </a:prstGeom>
          <a:ln w="50800" cap="sq">
            <a:solidFill>
              <a:srgbClr val="4884EE"/>
            </a:solidFill>
          </a:ln>
        </p:spPr>
        <p:txBody>
          <a:bodyPr/>
          <a:lstStyle/>
          <a:p>
            <a:endParaRPr lang="en-US"/>
          </a:p>
        </p:txBody>
      </p:sp>
      <p:pic>
        <p:nvPicPr>
          <p:cNvPr id="23" name="Picture 22" descr="A blue ribbon with a black background&#10;&#10;AI-generated content may be incorrect.">
            <a:extLst>
              <a:ext uri="{FF2B5EF4-FFF2-40B4-BE49-F238E27FC236}">
                <a16:creationId xmlns:a16="http://schemas.microsoft.com/office/drawing/2014/main" id="{4603CC6A-A0F7-F0CF-7A4D-6D706005BDF0}"/>
              </a:ext>
            </a:extLst>
          </p:cNvPr>
          <p:cNvPicPr>
            <a:picLocks noChangeAspect="1"/>
          </p:cNvPicPr>
          <p:nvPr userDrawn="1"/>
        </p:nvPicPr>
        <p:blipFill>
          <a:blip r:embed="rId2"/>
          <a:stretch>
            <a:fillRect/>
          </a:stretch>
        </p:blipFill>
        <p:spPr>
          <a:xfrm rot="10584210" flipH="1">
            <a:off x="6277332" y="5536163"/>
            <a:ext cx="1892300" cy="1168400"/>
          </a:xfrm>
          <a:prstGeom prst="rect">
            <a:avLst/>
          </a:prstGeom>
        </p:spPr>
      </p:pic>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2" name="Group 2">
            <a:extLst>
              <a:ext uri="{FF2B5EF4-FFF2-40B4-BE49-F238E27FC236}">
                <a16:creationId xmlns:a16="http://schemas.microsoft.com/office/drawing/2014/main" id="{4C5480B5-9975-0873-E80E-E7CF543889D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EAE3D773-FC42-0210-102D-ADD6321CF1F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8E4B5C6C-E160-9BA9-5124-F5F4BE7EC1B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
        <p:nvSpPr>
          <p:cNvPr id="5" name="Text Placeholder 41">
            <a:extLst>
              <a:ext uri="{FF2B5EF4-FFF2-40B4-BE49-F238E27FC236}">
                <a16:creationId xmlns:a16="http://schemas.microsoft.com/office/drawing/2014/main" id="{F0FD067C-9E61-E29C-F1C3-CCBB52073F63}"/>
              </a:ext>
            </a:extLst>
          </p:cNvPr>
          <p:cNvSpPr>
            <a:spLocks noGrp="1"/>
          </p:cNvSpPr>
          <p:nvPr>
            <p:ph type="body" sz="quarter" idx="28"/>
          </p:nvPr>
        </p:nvSpPr>
        <p:spPr>
          <a:xfrm>
            <a:off x="1124901" y="3788942"/>
            <a:ext cx="2111522" cy="483906"/>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
        <p:nvSpPr>
          <p:cNvPr id="7" name="Text Placeholder 41">
            <a:extLst>
              <a:ext uri="{FF2B5EF4-FFF2-40B4-BE49-F238E27FC236}">
                <a16:creationId xmlns:a16="http://schemas.microsoft.com/office/drawing/2014/main" id="{1F17B00B-3084-2651-052C-F8FDA2015CB7}"/>
              </a:ext>
            </a:extLst>
          </p:cNvPr>
          <p:cNvSpPr>
            <a:spLocks noGrp="1"/>
          </p:cNvSpPr>
          <p:nvPr>
            <p:ph type="body" sz="quarter" idx="29"/>
          </p:nvPr>
        </p:nvSpPr>
        <p:spPr>
          <a:xfrm>
            <a:off x="4799730" y="3788942"/>
            <a:ext cx="2111522" cy="483906"/>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
        <p:nvSpPr>
          <p:cNvPr id="8" name="Text Placeholder 41">
            <a:extLst>
              <a:ext uri="{FF2B5EF4-FFF2-40B4-BE49-F238E27FC236}">
                <a16:creationId xmlns:a16="http://schemas.microsoft.com/office/drawing/2014/main" id="{19B21CB1-D451-BC56-F5BA-43A36C56181C}"/>
              </a:ext>
            </a:extLst>
          </p:cNvPr>
          <p:cNvSpPr>
            <a:spLocks noGrp="1"/>
          </p:cNvSpPr>
          <p:nvPr>
            <p:ph type="body" sz="quarter" idx="30"/>
          </p:nvPr>
        </p:nvSpPr>
        <p:spPr>
          <a:xfrm>
            <a:off x="8537882" y="3788942"/>
            <a:ext cx="2111522" cy="483906"/>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3" name="Group 2">
            <a:extLst>
              <a:ext uri="{FF2B5EF4-FFF2-40B4-BE49-F238E27FC236}">
                <a16:creationId xmlns:a16="http://schemas.microsoft.com/office/drawing/2014/main" id="{1F5F3EC6-CBBA-5AA2-9715-09093A192AC8}"/>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4" name="Freeform 3">
              <a:extLst>
                <a:ext uri="{FF2B5EF4-FFF2-40B4-BE49-F238E27FC236}">
                  <a16:creationId xmlns:a16="http://schemas.microsoft.com/office/drawing/2014/main" id="{011EAE17-7831-3205-866D-14D05FDB20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7EABA738-F7BE-33B4-096D-0E2BCCB9C44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
        <p:nvSpPr>
          <p:cNvPr id="6" name="Title 1">
            <a:extLst>
              <a:ext uri="{FF2B5EF4-FFF2-40B4-BE49-F238E27FC236}">
                <a16:creationId xmlns:a16="http://schemas.microsoft.com/office/drawing/2014/main" id="{452772B9-F11C-6B74-1FD8-E8D4B5D6AC7C}"/>
              </a:ext>
            </a:extLst>
          </p:cNvPr>
          <p:cNvSpPr>
            <a:spLocks noGrp="1"/>
          </p:cNvSpPr>
          <p:nvPr>
            <p:ph type="title"/>
          </p:nvPr>
        </p:nvSpPr>
        <p:spPr>
          <a:xfrm>
            <a:off x="381885" y="-1155474"/>
            <a:ext cx="10515600" cy="992187"/>
          </a:xfrm>
          <a:prstGeom prst="rect">
            <a:avLst/>
          </a:prstGeom>
        </p:spPr>
        <p:txBody>
          <a:bodyPr/>
          <a:lstStyle>
            <a:lvl1pPr>
              <a:defRPr>
                <a:solidFill>
                  <a:srgbClr val="4884EE"/>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974923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34158302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4884EE"/>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4884EE"/>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4884EE"/>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con">
            <a:extLst>
              <a:ext uri="{FF2B5EF4-FFF2-40B4-BE49-F238E27FC236}">
                <a16:creationId xmlns:a16="http://schemas.microsoft.com/office/drawing/2014/main" id="{034F30A7-18DE-ADA1-C861-7FB68ACDD739}"/>
              </a:ext>
            </a:extLst>
          </p:cNvPr>
          <p:cNvPicPr>
            <a:picLocks noChangeAspect="1"/>
          </p:cNvPicPr>
          <p:nvPr userDrawn="1"/>
        </p:nvPicPr>
        <p:blipFill>
          <a:blip r:embed="rId2"/>
          <a:srcRect/>
          <a:stretch/>
        </p:blipFill>
        <p:spPr>
          <a:xfrm>
            <a:off x="8091059" y="431581"/>
            <a:ext cx="2688166" cy="1653170"/>
          </a:xfrm>
          <a:prstGeom prst="rect">
            <a:avLst/>
          </a:prstGeom>
        </p:spPr>
      </p:pic>
      <p:pic>
        <p:nvPicPr>
          <p:cNvPr id="6" name="Examine-icon">
            <a:extLst>
              <a:ext uri="{FF2B5EF4-FFF2-40B4-BE49-F238E27FC236}">
                <a16:creationId xmlns:a16="http://schemas.microsoft.com/office/drawing/2014/main" id="{908946C2-6A7F-230C-59DE-9474FF9167D3}"/>
              </a:ext>
            </a:extLst>
          </p:cNvPr>
          <p:cNvPicPr>
            <a:picLocks noChangeAspect="1"/>
          </p:cNvPicPr>
          <p:nvPr userDrawn="1"/>
        </p:nvPicPr>
        <p:blipFill>
          <a:blip r:embed="rId3"/>
          <a:srcRect/>
          <a:stretch/>
        </p:blipFill>
        <p:spPr>
          <a:xfrm>
            <a:off x="2835761" y="4220992"/>
            <a:ext cx="1763009" cy="1603237"/>
          </a:xfrm>
          <a:prstGeom prst="rect">
            <a:avLst/>
          </a:prstGeom>
        </p:spPr>
      </p:pic>
      <p:pic>
        <p:nvPicPr>
          <p:cNvPr id="7" name="Icon">
            <a:extLst>
              <a:ext uri="{FF2B5EF4-FFF2-40B4-BE49-F238E27FC236}">
                <a16:creationId xmlns:a16="http://schemas.microsoft.com/office/drawing/2014/main" id="{8B16A234-B299-498F-E9BF-90880347B802}"/>
              </a:ext>
            </a:extLst>
          </p:cNvPr>
          <p:cNvPicPr>
            <a:picLocks noChangeAspect="1"/>
          </p:cNvPicPr>
          <p:nvPr userDrawn="1"/>
        </p:nvPicPr>
        <p:blipFill>
          <a:blip r:embed="rId4"/>
          <a:srcRect/>
          <a:stretch/>
        </p:blipFill>
        <p:spPr>
          <a:xfrm>
            <a:off x="532275" y="759468"/>
            <a:ext cx="2035921" cy="2372437"/>
          </a:xfrm>
          <a:prstGeom prst="rect">
            <a:avLst/>
          </a:prstGeom>
        </p:spPr>
      </p:pic>
    </p:spTree>
    <p:extLst>
      <p:ext uri="{BB962C8B-B14F-4D97-AF65-F5344CB8AC3E}">
        <p14:creationId xmlns:p14="http://schemas.microsoft.com/office/powerpoint/2010/main" val="238141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49023" y="159934"/>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476984" y="1062668"/>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145141" y="2087117"/>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1779998" y="1022883"/>
            <a:ext cx="8632004" cy="518209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189215" y="163775"/>
            <a:ext cx="11270751" cy="6503541"/>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494742" y="2090958"/>
            <a:ext cx="7030588" cy="372238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
            <a:extLst>
              <a:ext uri="{FF2B5EF4-FFF2-40B4-BE49-F238E27FC236}">
                <a16:creationId xmlns:a16="http://schemas.microsoft.com/office/drawing/2014/main" id="{903C65A8-96CE-A693-4CCC-87A1DE4D5E30}"/>
              </a:ext>
            </a:extLst>
          </p:cNvPr>
          <p:cNvGrpSpPr/>
          <p:nvPr userDrawn="1"/>
        </p:nvGrpSpPr>
        <p:grpSpPr>
          <a:xfrm rot="-5400000">
            <a:off x="8449493" y="3115493"/>
            <a:ext cx="6858000" cy="627015"/>
            <a:chOff x="0" y="0"/>
            <a:chExt cx="1993384" cy="182252"/>
          </a:xfrm>
        </p:grpSpPr>
        <p:sp>
          <p:nvSpPr>
            <p:cNvPr id="7" name="Freeform 3">
              <a:extLst>
                <a:ext uri="{FF2B5EF4-FFF2-40B4-BE49-F238E27FC236}">
                  <a16:creationId xmlns:a16="http://schemas.microsoft.com/office/drawing/2014/main" id="{FFD71B93-BC37-B3F1-ED2C-88138AEBC42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8" name="TextBox 4">
            <a:extLst>
              <a:ext uri="{FF2B5EF4-FFF2-40B4-BE49-F238E27FC236}">
                <a16:creationId xmlns:a16="http://schemas.microsoft.com/office/drawing/2014/main" id="{A66A6FAE-CACE-53BD-DFB0-98A6367AD30B}"/>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749691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4E8E-6C8B-D930-17E6-88218FF59EE1}"/>
              </a:ext>
            </a:extLst>
          </p:cNvPr>
          <p:cNvSpPr>
            <a:spLocks noGrp="1"/>
          </p:cNvSpPr>
          <p:nvPr>
            <p:ph type="title"/>
          </p:nvPr>
        </p:nvSpPr>
        <p:spPr>
          <a:xfrm>
            <a:off x="381885" y="-1155474"/>
            <a:ext cx="10515600" cy="992187"/>
          </a:xfrm>
          <a:prstGeom prst="rect">
            <a:avLst/>
          </a:prstGeom>
        </p:spPr>
        <p:txBody>
          <a:bodyPr/>
          <a:lstStyle>
            <a:lvl1pPr>
              <a:defRPr>
                <a:solidFill>
                  <a:srgbClr val="4884EE"/>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lvl1pPr>
              <a:defRPr baseline="0">
                <a:solidFill>
                  <a:srgbClr val="65B9E4"/>
                </a:solidFill>
              </a:defRPr>
            </a:lvl1pPr>
          </a:lstStyle>
          <a:p>
            <a:r>
              <a:rPr lang="en-GB"/>
              <a:t>Click to edit Master title style</a:t>
            </a:r>
            <a:endParaRPr lang="en-US"/>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a:solidFill>
            <a:srgbClr val="4884EE"/>
          </a:solidFill>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grpFill/>
          </p:spPr>
          <p:txBody>
            <a:bodyPr/>
            <a:lstStyle/>
            <a:p>
              <a:endParaRPr lang="en-US" dirty="0">
                <a:latin typeface="Arial" panose="020B0604020202020204" pitchFamily="34" charset="0"/>
              </a:endParaRPr>
            </a:p>
          </p:txBody>
        </p:sp>
      </p:grpSp>
      <p:sp>
        <p:nvSpPr>
          <p:cNvPr id="10" name="TextBox 9">
            <a:extLst>
              <a:ext uri="{FF2B5EF4-FFF2-40B4-BE49-F238E27FC236}">
                <a16:creationId xmlns:a16="http://schemas.microsoft.com/office/drawing/2014/main" id="{69E87A62-87CE-37A0-C03A-E79436DB79B7}"/>
              </a:ext>
            </a:extLst>
          </p:cNvPr>
          <p:cNvSpPr txBox="1"/>
          <p:nvPr userDrawn="1"/>
        </p:nvSpPr>
        <p:spPr>
          <a:xfrm>
            <a:off x="343407" y="1693087"/>
            <a:ext cx="3857005" cy="707886"/>
          </a:xfrm>
          <a:prstGeom prst="rect">
            <a:avLst/>
          </a:prstGeom>
          <a:noFill/>
        </p:spPr>
        <p:txBody>
          <a:bodyPr wrap="square" lIns="0" rIns="90000" rtlCol="0">
            <a:spAutoFit/>
          </a:bodyPr>
          <a:lstStyle/>
          <a:p>
            <a:r>
              <a:rPr lang="en-US" sz="4000" b="1" i="0" baseline="0">
                <a:solidFill>
                  <a:schemeClr val="bg1"/>
                </a:solidFill>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a:p>
        </p:txBody>
      </p:sp>
      <p:pic>
        <p:nvPicPr>
          <p:cNvPr id="5" name="Picture 4" descr="A black background with a black square&#10;&#10;AI-generated content may be incorrect.">
            <a:extLst>
              <a:ext uri="{FF2B5EF4-FFF2-40B4-BE49-F238E27FC236}">
                <a16:creationId xmlns:a16="http://schemas.microsoft.com/office/drawing/2014/main" id="{9FA119A7-2D46-F6BE-F2EF-F213BF229750}"/>
              </a:ext>
            </a:extLst>
          </p:cNvPr>
          <p:cNvPicPr>
            <a:picLocks noChangeAspect="1"/>
          </p:cNvPicPr>
          <p:nvPr userDrawn="1"/>
        </p:nvPicPr>
        <p:blipFill>
          <a:blip r:embed="rId2"/>
          <a:stretch>
            <a:fillRect/>
          </a:stretch>
        </p:blipFill>
        <p:spPr>
          <a:xfrm>
            <a:off x="149149" y="485985"/>
            <a:ext cx="1980733" cy="921271"/>
          </a:xfrm>
          <a:prstGeom prst="rect">
            <a:avLst/>
          </a:prstGeom>
        </p:spPr>
      </p:pic>
    </p:spTree>
    <p:extLst>
      <p:ext uri="{BB962C8B-B14F-4D97-AF65-F5344CB8AC3E}">
        <p14:creationId xmlns:p14="http://schemas.microsoft.com/office/powerpoint/2010/main" val="342911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rgbClr val="4884EE"/>
                </a:solidFill>
              </a:defRPr>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5999" y="0"/>
            <a:ext cx="5452163" cy="6858000"/>
          </a:xfrm>
          <a:prstGeom prst="rect">
            <a:avLst/>
          </a:prstGeom>
        </p:spPr>
        <p:txBody>
          <a:bodyPr/>
          <a:lstStyle/>
          <a:p>
            <a:endParaRPr lang="en-US"/>
          </a:p>
        </p:txBody>
      </p:sp>
      <p:sp>
        <p:nvSpPr>
          <p:cNvPr id="8" name="Picture Placeholder 15">
            <a:extLst>
              <a:ext uri="{FF2B5EF4-FFF2-40B4-BE49-F238E27FC236}">
                <a16:creationId xmlns:a16="http://schemas.microsoft.com/office/drawing/2014/main" id="{CFA26DAE-2F85-409A-E0CE-E0A1B04CD6A6}"/>
              </a:ext>
              <a:ext uri="{C183D7F6-B498-43B3-948B-1728B52AA6E4}">
                <adec:decorative xmlns:adec="http://schemas.microsoft.com/office/drawing/2017/decorative" val="1"/>
              </a:ext>
            </a:extLst>
          </p:cNvPr>
          <p:cNvSpPr>
            <a:spLocks noGrp="1"/>
          </p:cNvSpPr>
          <p:nvPr>
            <p:ph type="pic" sz="quarter" idx="24"/>
          </p:nvPr>
        </p:nvSpPr>
        <p:spPr>
          <a:xfrm>
            <a:off x="7321960" y="5940489"/>
            <a:ext cx="3643313" cy="579437"/>
          </a:xfrm>
          <a:prstGeom prst="rect">
            <a:avLst/>
          </a:prstGeom>
          <a:blipFill>
            <a:blip r:embed="rId2"/>
            <a:stretch>
              <a:fillRect/>
            </a:stretch>
          </a:blipFill>
        </p:spPr>
        <p:txBody>
          <a:bodyPr/>
          <a:lstStyle>
            <a:lvl1pPr>
              <a:buNone/>
              <a:defRPr/>
            </a:lvl1pPr>
          </a:lstStyle>
          <a:p>
            <a:endParaRPr lang="en-US" dirty="0"/>
          </a:p>
        </p:txBody>
      </p:sp>
      <p:sp>
        <p:nvSpPr>
          <p:cNvPr id="9" name="Text Placeholder 41">
            <a:extLst>
              <a:ext uri="{FF2B5EF4-FFF2-40B4-BE49-F238E27FC236}">
                <a16:creationId xmlns:a16="http://schemas.microsoft.com/office/drawing/2014/main" id="{69865DE0-33D3-5941-4EE3-0C94BF89268E}"/>
              </a:ext>
            </a:extLst>
          </p:cNvPr>
          <p:cNvSpPr>
            <a:spLocks noGrp="1"/>
          </p:cNvSpPr>
          <p:nvPr>
            <p:ph type="body" sz="quarter" idx="23"/>
          </p:nvPr>
        </p:nvSpPr>
        <p:spPr>
          <a:xfrm>
            <a:off x="7591526" y="6023039"/>
            <a:ext cx="2830459" cy="414338"/>
          </a:xfrm>
          <a:prstGeom prst="rect">
            <a:avLst/>
          </a:prstGeom>
          <a:noFill/>
        </p:spPr>
        <p:txBody>
          <a:bodyPr anchor="ctr" anchorCtr="0"/>
          <a:lstStyle>
            <a:lvl1pPr algn="ctr">
              <a:buNone/>
              <a:defRPr sz="1400" b="1" i="0" baseline="0">
                <a:solidFill>
                  <a:schemeClr val="bg1"/>
                </a:solidFill>
              </a:defRPr>
            </a:lvl1pPr>
          </a:lstStyle>
          <a:p>
            <a:pPr lvl="0"/>
            <a:r>
              <a:rPr lang="en-US" dirty="0"/>
              <a:t>Click to edit</a:t>
            </a:r>
          </a:p>
        </p:txBody>
      </p:sp>
      <p:grpSp>
        <p:nvGrpSpPr>
          <p:cNvPr id="2" name="Group 1">
            <a:extLst>
              <a:ext uri="{FF2B5EF4-FFF2-40B4-BE49-F238E27FC236}">
                <a16:creationId xmlns:a16="http://schemas.microsoft.com/office/drawing/2014/main" id="{D5A4E6AC-8706-551F-524E-C8B0769C4B72}"/>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5" name="Freeform 3">
              <a:extLst>
                <a:ext uri="{FF2B5EF4-FFF2-40B4-BE49-F238E27FC236}">
                  <a16:creationId xmlns:a16="http://schemas.microsoft.com/office/drawing/2014/main" id="{AEC6DA55-6667-D8BA-9AD2-3A0A77BC3F2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latin typeface="Arial" panose="020B0604020202020204" pitchFamily="34" charset="0"/>
              </a:endParaRPr>
            </a:p>
          </p:txBody>
        </p:sp>
      </p:grpSp>
      <p:sp>
        <p:nvSpPr>
          <p:cNvPr id="6" name="TextBox 5">
            <a:extLst>
              <a:ext uri="{FF2B5EF4-FFF2-40B4-BE49-F238E27FC236}">
                <a16:creationId xmlns:a16="http://schemas.microsoft.com/office/drawing/2014/main" id="{F7697116-3DE9-91D2-08E1-2FEBCB6C285F}"/>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69004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w-To-Page">
    <p:spTree>
      <p:nvGrpSpPr>
        <p:cNvPr id="1" name=""/>
        <p:cNvGrpSpPr/>
        <p:nvPr/>
      </p:nvGrpSpPr>
      <p:grpSpPr>
        <a:xfrm>
          <a:off x="0" y="0"/>
          <a:ext cx="0" cy="0"/>
          <a:chOff x="0" y="0"/>
          <a:chExt cx="0" cy="0"/>
        </a:xfrm>
      </p:grpSpPr>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4884EE"/>
          </a:solidFill>
          <a:ln w="24379" cap="flat">
            <a:noFill/>
            <a:prstDash val="solid"/>
            <a:miter/>
          </a:ln>
        </p:spPr>
        <p:txBody>
          <a:bodyPr rtlCol="0" anchor="ctr"/>
          <a:lstStyle/>
          <a:p>
            <a:endParaRPr lang="en-US"/>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
        <p:nvSpPr>
          <p:cNvPr id="3" name="TextBox 2">
            <a:extLst>
              <a:ext uri="{FF2B5EF4-FFF2-40B4-BE49-F238E27FC236}">
                <a16:creationId xmlns:a16="http://schemas.microsoft.com/office/drawing/2014/main" id="{40F4AE2E-E1D0-AD44-E5B5-71A0A2B2E542}"/>
              </a:ext>
            </a:extLst>
          </p:cNvPr>
          <p:cNvSpPr txBox="1"/>
          <p:nvPr userDrawn="1"/>
        </p:nvSpPr>
        <p:spPr>
          <a:xfrm>
            <a:off x="381885" y="365423"/>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4884EE"/>
                </a:solidFill>
                <a:latin typeface="Arial" panose="020B0604020202020204" pitchFamily="34" charset="0"/>
                <a:cs typeface="Arial" panose="020B0604020202020204" pitchFamily="34" charset="0"/>
              </a:rPr>
              <a:t>How to use this PPT</a:t>
            </a:r>
            <a:endParaRPr lang="en-US" sz="2400" baseline="0" dirty="0">
              <a:solidFill>
                <a:srgbClr val="4884EE"/>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792E5D8-7972-F2AD-B064-8460B9C12008}"/>
              </a:ext>
            </a:extLst>
          </p:cNvPr>
          <p:cNvSpPr txBox="1"/>
          <p:nvPr userDrawn="1"/>
        </p:nvSpPr>
        <p:spPr>
          <a:xfrm>
            <a:off x="6477885" y="945469"/>
            <a:ext cx="4278923"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chemeClr val="tx1"/>
                </a:solidFill>
                <a:latin typeface="Arial" panose="020B0604020202020204" pitchFamily="34" charset="0"/>
                <a:cs typeface="Arial" panose="020B0604020202020204" pitchFamily="34" charset="0"/>
              </a:rPr>
              <a:t>Accompanying Resources:</a:t>
            </a:r>
            <a:endParaRPr lang="en-US" sz="2400" baseline="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2263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643824"/>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p:nvPr>
        </p:nvSpPr>
        <p:spPr>
          <a:xfrm>
            <a:off x="6588860" y="178872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lvl1pPr>
              <a:buNone/>
              <a:defRPr/>
            </a:lvl1pPr>
          </a:lstStyle>
          <a:p>
            <a:endParaRPr lang="en-US" dirty="0"/>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p:nvPr>
        </p:nvSpPr>
        <p:spPr>
          <a:xfrm>
            <a:off x="7083696" y="5996686"/>
            <a:ext cx="3643313" cy="579437"/>
          </a:xfrm>
          <a:prstGeom prst="rect">
            <a:avLst/>
          </a:prstGeom>
          <a:blipFill>
            <a:blip r:embed="rId2"/>
            <a:stretch>
              <a:fillRect/>
            </a:stretch>
          </a:blipFill>
        </p:spPr>
        <p:txBody>
          <a:bodyPr/>
          <a:lstStyle>
            <a:lvl1pPr>
              <a:buNone/>
              <a:defRPr/>
            </a:lvl1pPr>
          </a:lstStyle>
          <a:p>
            <a:endParaRPr lang="en-US" dirty="0"/>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53262" y="6079236"/>
            <a:ext cx="2830459" cy="414338"/>
          </a:xfrm>
          <a:prstGeom prst="rect">
            <a:avLst/>
          </a:prstGeom>
          <a:noFill/>
        </p:spPr>
        <p:txBody>
          <a:bodyPr anchor="ctr" anchorCtr="0"/>
          <a:lstStyle>
            <a:lvl1pPr algn="ctr">
              <a:buNone/>
              <a:defRPr sz="1400" b="1" i="0" baseline="0">
                <a:solidFill>
                  <a:schemeClr val="bg1"/>
                </a:solidFill>
              </a:defRPr>
            </a:lvl1pPr>
          </a:lstStyle>
          <a:p>
            <a:pPr lvl="0"/>
            <a:r>
              <a:rPr lang="en-US" dirty="0"/>
              <a:t>Click to edit</a:t>
            </a:r>
          </a:p>
        </p:txBody>
      </p:sp>
      <p:grpSp>
        <p:nvGrpSpPr>
          <p:cNvPr id="6" name="Group 2">
            <a:extLst>
              <a:ext uri="{FF2B5EF4-FFF2-40B4-BE49-F238E27FC236}">
                <a16:creationId xmlns:a16="http://schemas.microsoft.com/office/drawing/2014/main" id="{930154C0-CE23-B266-B4D5-7062B5CC160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7" name="Freeform 3">
              <a:extLst>
                <a:ext uri="{FF2B5EF4-FFF2-40B4-BE49-F238E27FC236}">
                  <a16:creationId xmlns:a16="http://schemas.microsoft.com/office/drawing/2014/main" id="{FFB0111E-893D-1FEE-76E1-8B9D971F8E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solidFill>
                  <a:schemeClr val="tx1"/>
                </a:solidFill>
                <a:latin typeface="Arial" panose="020B0604020202020204" pitchFamily="34" charset="0"/>
              </a:endParaRPr>
            </a:p>
          </p:txBody>
        </p:sp>
      </p:grpSp>
      <p:sp>
        <p:nvSpPr>
          <p:cNvPr id="9" name="TextBox 8">
            <a:extLst>
              <a:ext uri="{FF2B5EF4-FFF2-40B4-BE49-F238E27FC236}">
                <a16:creationId xmlns:a16="http://schemas.microsoft.com/office/drawing/2014/main" id="{5C313C51-2B40-6279-B57F-288FE344E38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990563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4884EE"/>
          </a:solidFill>
          <a:ln w="24379" cap="flat">
            <a:noFill/>
            <a:prstDash val="solid"/>
            <a:miter/>
          </a:ln>
        </p:spPr>
        <p:txBody>
          <a:bodyPr rtlCol="0" anchor="ctr"/>
          <a:lstStyle/>
          <a:p>
            <a:endParaRPr lang="en-US"/>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
        <p:nvSpPr>
          <p:cNvPr id="6" name="Title 18">
            <a:extLst>
              <a:ext uri="{FF2B5EF4-FFF2-40B4-BE49-F238E27FC236}">
                <a16:creationId xmlns:a16="http://schemas.microsoft.com/office/drawing/2014/main" id="{F0C5F564-85EC-F9CE-9BE0-F4D236678E7D}"/>
              </a:ext>
            </a:extLst>
          </p:cNvPr>
          <p:cNvSpPr>
            <a:spLocks noGrp="1"/>
          </p:cNvSpPr>
          <p:nvPr>
            <p:ph type="title"/>
          </p:nvPr>
        </p:nvSpPr>
        <p:spPr>
          <a:xfrm>
            <a:off x="357187" y="376849"/>
            <a:ext cx="10996613" cy="568620"/>
          </a:xfrm>
          <a:prstGeom prst="rect">
            <a:avLst/>
          </a:prstGeom>
        </p:spPr>
        <p:txBody>
          <a:bodyPr lIns="0" rIns="90000"/>
          <a:lstStyle>
            <a:lvl1pPr>
              <a:defRPr sz="2400" baseline="0">
                <a:solidFill>
                  <a:srgbClr val="4884EE"/>
                </a:solidFill>
              </a:defRPr>
            </a:lvl1pPr>
          </a:lstStyle>
          <a:p>
            <a:r>
              <a:rPr lang="en-GB" dirty="0"/>
              <a:t>Click to edit</a:t>
            </a:r>
            <a:endParaRPr lang="en-US" dirty="0"/>
          </a:p>
        </p:txBody>
      </p:sp>
      <p:sp>
        <p:nvSpPr>
          <p:cNvPr id="14" name="Text Placeholder 11">
            <a:extLst>
              <a:ext uri="{FF2B5EF4-FFF2-40B4-BE49-F238E27FC236}">
                <a16:creationId xmlns:a16="http://schemas.microsoft.com/office/drawing/2014/main" id="{BF472AE4-6410-4EEF-5B5B-69C5781CC6D0}"/>
              </a:ext>
            </a:extLst>
          </p:cNvPr>
          <p:cNvSpPr>
            <a:spLocks noGrp="1"/>
          </p:cNvSpPr>
          <p:nvPr>
            <p:ph type="body" sz="quarter" idx="12" hasCustomPrompt="1"/>
          </p:nvPr>
        </p:nvSpPr>
        <p:spPr>
          <a:xfrm>
            <a:off x="6386006" y="973410"/>
            <a:ext cx="4868148" cy="496834"/>
          </a:xfrm>
          <a:prstGeom prst="rect">
            <a:avLst/>
          </a:prstGeom>
        </p:spPr>
        <p:txBody>
          <a:bodyPr/>
          <a:lstStyle>
            <a:lvl1pPr>
              <a:defRPr sz="2400" b="1"/>
            </a:lvl1pPr>
          </a:lstStyle>
          <a:p>
            <a:r>
              <a:rPr lang="en-GB" dirty="0">
                <a:solidFill>
                  <a:schemeClr val="tx1"/>
                </a:solidFill>
              </a:rPr>
              <a:t>Click to edit text</a:t>
            </a:r>
            <a:endParaRPr lang="en-US" dirty="0">
              <a:solidFill>
                <a:schemeClr val="tx1"/>
              </a:solidFill>
            </a:endParaRPr>
          </a:p>
        </p:txBody>
      </p:sp>
    </p:spTree>
    <p:extLst>
      <p:ext uri="{BB962C8B-B14F-4D97-AF65-F5344CB8AC3E}">
        <p14:creationId xmlns:p14="http://schemas.microsoft.com/office/powerpoint/2010/main" val="1052297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lvl1pPr algn="ctr">
              <a:defRPr/>
            </a:lvl1pPr>
          </a:lstStyle>
          <a:p>
            <a:endParaRPr lang="en-US" dirty="0"/>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4884EE"/>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4" name="Group 2">
            <a:extLst>
              <a:ext uri="{FF2B5EF4-FFF2-40B4-BE49-F238E27FC236}">
                <a16:creationId xmlns:a16="http://schemas.microsoft.com/office/drawing/2014/main" id="{61411962-3956-D696-848F-BA7C513EFB1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8" name="Freeform 3">
              <a:extLst>
                <a:ext uri="{FF2B5EF4-FFF2-40B4-BE49-F238E27FC236}">
                  <a16:creationId xmlns:a16="http://schemas.microsoft.com/office/drawing/2014/main" id="{8F566FB1-C51D-AFB9-A8FA-798151421F68}"/>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E142C482-3637-0380-2BF4-0EBBA3CA7A03}"/>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4884EE">
              <a:alpha val="7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7" name="Group 2">
            <a:extLst>
              <a:ext uri="{FF2B5EF4-FFF2-40B4-BE49-F238E27FC236}">
                <a16:creationId xmlns:a16="http://schemas.microsoft.com/office/drawing/2014/main" id="{9D231B6F-0207-B4E6-7EFC-2FD85D553AC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8" name="Freeform 3">
              <a:extLst>
                <a:ext uri="{FF2B5EF4-FFF2-40B4-BE49-F238E27FC236}">
                  <a16:creationId xmlns:a16="http://schemas.microsoft.com/office/drawing/2014/main" id="{609CF6F6-8160-B80F-7645-3A9747E8670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55EB3331-8CBC-F8E3-17F2-B2A834697C0F}"/>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3" name="Group 2">
            <a:extLst>
              <a:ext uri="{FF2B5EF4-FFF2-40B4-BE49-F238E27FC236}">
                <a16:creationId xmlns:a16="http://schemas.microsoft.com/office/drawing/2014/main" id="{0503B040-1762-EED1-1DC4-312810611D3B}"/>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4" name="Freeform 3">
              <a:extLst>
                <a:ext uri="{FF2B5EF4-FFF2-40B4-BE49-F238E27FC236}">
                  <a16:creationId xmlns:a16="http://schemas.microsoft.com/office/drawing/2014/main" id="{273B2B6A-C5EE-4C70-6F4C-DCD25916391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F93F2869-0204-4F99-45CD-EBC0CFD46F35}"/>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
        <p:nvSpPr>
          <p:cNvPr id="5" name="Text Placeholder 41">
            <a:extLst>
              <a:ext uri="{FF2B5EF4-FFF2-40B4-BE49-F238E27FC236}">
                <a16:creationId xmlns:a16="http://schemas.microsoft.com/office/drawing/2014/main" id="{C24A0273-A25D-48EA-B669-86B68B76584F}"/>
              </a:ext>
            </a:extLst>
          </p:cNvPr>
          <p:cNvSpPr>
            <a:spLocks noGrp="1"/>
          </p:cNvSpPr>
          <p:nvPr>
            <p:ph type="body" sz="quarter" idx="23"/>
          </p:nvPr>
        </p:nvSpPr>
        <p:spPr>
          <a:xfrm>
            <a:off x="950160" y="5656034"/>
            <a:ext cx="3084812" cy="592973"/>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6" name="Group 2">
            <a:extLst>
              <a:ext uri="{FF2B5EF4-FFF2-40B4-BE49-F238E27FC236}">
                <a16:creationId xmlns:a16="http://schemas.microsoft.com/office/drawing/2014/main" id="{930154C0-CE23-B266-B4D5-7062B5CC160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7" name="Freeform 3">
              <a:extLst>
                <a:ext uri="{FF2B5EF4-FFF2-40B4-BE49-F238E27FC236}">
                  <a16:creationId xmlns:a16="http://schemas.microsoft.com/office/drawing/2014/main" id="{FFB0111E-893D-1FEE-76E1-8B9D971F8E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solidFill>
                  <a:schemeClr val="tx1"/>
                </a:solidFill>
              </a:endParaRPr>
            </a:p>
          </p:txBody>
        </p:sp>
      </p:grpSp>
      <p:sp>
        <p:nvSpPr>
          <p:cNvPr id="9" name="TextBox 8">
            <a:extLst>
              <a:ext uri="{FF2B5EF4-FFF2-40B4-BE49-F238E27FC236}">
                <a16:creationId xmlns:a16="http://schemas.microsoft.com/office/drawing/2014/main" id="{5C313C51-2B40-6279-B57F-288FE344E38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
        <p:nvSpPr>
          <p:cNvPr id="4" name="Text Placeholder 41">
            <a:extLst>
              <a:ext uri="{FF2B5EF4-FFF2-40B4-BE49-F238E27FC236}">
                <a16:creationId xmlns:a16="http://schemas.microsoft.com/office/drawing/2014/main" id="{B262FA99-538A-61E1-0B6E-70D3CFBAC0F8}"/>
              </a:ext>
            </a:extLst>
          </p:cNvPr>
          <p:cNvSpPr>
            <a:spLocks noGrp="1"/>
          </p:cNvSpPr>
          <p:nvPr>
            <p:ph type="body" sz="quarter" idx="24"/>
          </p:nvPr>
        </p:nvSpPr>
        <p:spPr>
          <a:xfrm>
            <a:off x="7347686" y="5554173"/>
            <a:ext cx="3084812" cy="592973"/>
          </a:xfrm>
          <a:prstGeom prst="roundRect">
            <a:avLst>
              <a:gd name="adj" fmla="val 19115"/>
            </a:avLst>
          </a:prstGeom>
          <a:solidFill>
            <a:srgbClr val="4884EE"/>
          </a:solidFill>
        </p:spPr>
        <p:txBody>
          <a:bodyPr anchor="ctr" anchorCtr="0"/>
          <a:lstStyle>
            <a:lvl1pPr algn="ctr">
              <a:defRPr sz="1400" b="1" i="0" baseline="0">
                <a:solidFill>
                  <a:schemeClr val="bg1"/>
                </a:solidFill>
              </a:defRPr>
            </a:lvl1pPr>
          </a:lstStyle>
          <a:p>
            <a:pPr lvl="0"/>
            <a:r>
              <a:rPr lang="en-US" dirty="0"/>
              <a:t>Click to edit</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CFDC06F8-8544-CA71-FF5C-E85A54DD5A3A}"/>
              </a:ext>
            </a:extLst>
          </p:cNvPr>
          <p:cNvSpPr>
            <a:spLocks noGrp="1"/>
          </p:cNvSpPr>
          <p:nvPr>
            <p:ph type="title"/>
          </p:nvPr>
        </p:nvSpPr>
        <p:spPr>
          <a:xfrm>
            <a:off x="838200" y="-1098245"/>
            <a:ext cx="10515600" cy="1027907"/>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94" r:id="rId4"/>
    <p:sldLayoutId id="2147483650" r:id="rId5"/>
    <p:sldLayoutId id="2147483683" r:id="rId6"/>
    <p:sldLayoutId id="2147483684" r:id="rId7"/>
    <p:sldLayoutId id="2147483673" r:id="rId8"/>
    <p:sldLayoutId id="2147483677" r:id="rId9"/>
    <p:sldLayoutId id="2147483679" r:id="rId10"/>
    <p:sldLayoutId id="2147483680" r:id="rId11"/>
    <p:sldLayoutId id="2147483666" r:id="rId12"/>
    <p:sldLayoutId id="2147483685" r:id="rId13"/>
    <p:sldLayoutId id="2147483667" r:id="rId14"/>
    <p:sldLayoutId id="2147483675" r:id="rId15"/>
    <p:sldLayoutId id="2147483671" r:id="rId16"/>
    <p:sldLayoutId id="2147483681" r:id="rId17"/>
    <p:sldLayoutId id="2147483695" r:id="rId18"/>
    <p:sldLayoutId id="2147483672" r:id="rId19"/>
    <p:sldLayoutId id="2147483678" r:id="rId20"/>
    <p:sldLayoutId id="2147483664" r:id="rId21"/>
    <p:sldLayoutId id="2147483663" r:id="rId22"/>
    <p:sldLayoutId id="2147483660" r:id="rId23"/>
    <p:sldLayoutId id="2147483692" r:id="rId24"/>
    <p:sldLayoutId id="2147483682" r:id="rId25"/>
    <p:sldLayoutId id="2147483693" r:id="rId26"/>
    <p:sldLayoutId id="2147483690" r:id="rId27"/>
    <p:sldLayoutId id="2147483696" r:id="rId28"/>
    <p:sldLayoutId id="2147483697" r:id="rId29"/>
    <p:sldLayoutId id="2147483698" r:id="rId30"/>
  </p:sldLayoutIdLst>
  <p:txStyles>
    <p:titleStyle>
      <a:lvl1pPr algn="l" defTabSz="914400" rtl="0" eaLnBrk="1" latinLnBrk="0" hangingPunct="1">
        <a:lnSpc>
          <a:spcPct val="90000"/>
        </a:lnSpc>
        <a:spcBef>
          <a:spcPct val="0"/>
        </a:spcBef>
        <a:buNone/>
        <a:defRPr sz="2600" b="1" i="0" kern="1200" baseline="0">
          <a:solidFill>
            <a:srgbClr val="4884EE"/>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notesSlide" Target="../notesSlides/notesSlide6.xml"/><Relationship Id="rId7" Type="http://schemas.openxmlformats.org/officeDocument/2006/relationships/image" Target="../media/image19.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notesSlide" Target="../notesSlides/notesSlide7.xml"/><Relationship Id="rId7" Type="http://schemas.openxmlformats.org/officeDocument/2006/relationships/image" Target="../media/image19.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notesSlide" Target="../notesSlides/notesSlide8.xml"/><Relationship Id="rId7" Type="http://schemas.openxmlformats.org/officeDocument/2006/relationships/image" Target="../media/image19.pn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3.jpe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notesSlide" Target="../notesSlides/notesSlide9.xml"/><Relationship Id="rId7" Type="http://schemas.openxmlformats.org/officeDocument/2006/relationships/image" Target="../media/image19.pn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notesSlide" Target="../notesSlides/notesSlide10.xml"/><Relationship Id="rId7" Type="http://schemas.openxmlformats.org/officeDocument/2006/relationships/image" Target="../media/image19.pn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notesSlide" Target="../notesSlides/notesSlide11.xml"/><Relationship Id="rId7"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notesSlide" Target="../notesSlides/notesSlide12.xml"/><Relationship Id="rId7"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notesSlide" Target="../notesSlides/notesSlide13.xml"/><Relationship Id="rId7"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ags" Target="../tags/tag1.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3.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hyperlink" Target="http://www.historicengland.org.uk/education"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7.svg"/><Relationship Id="rId5" Type="http://schemas.openxmlformats.org/officeDocument/2006/relationships/image" Target="../media/image16.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leicester.contentdm.oclc.org/digital/collection/p16445coll4" TargetMode="Externa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0.sv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hyperlink" Target="https://leicester.contentdm.oclc.org/digital/collection/p16445coll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6B66B27-63B8-9D46-41FF-BAA6D59AFECC}"/>
              </a:ext>
            </a:extLst>
          </p:cNvPr>
          <p:cNvSpPr>
            <a:spLocks noGrp="1"/>
          </p:cNvSpPr>
          <p:nvPr>
            <p:ph type="title" idx="4294967295"/>
          </p:nvPr>
        </p:nvSpPr>
        <p:spPr>
          <a:xfrm>
            <a:off x="365125" y="2559050"/>
            <a:ext cx="3579813" cy="240982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mn-lt"/>
                <a:ea typeface="+mn-ea"/>
                <a:cs typeface="+mn-cs"/>
              </a:rPr>
              <a:t>How to…..</a:t>
            </a: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GB" sz="2400" b="1"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mn-lt"/>
                <a:ea typeface="+mn-ea"/>
                <a:cs typeface="+mn-cs"/>
              </a:rPr>
              <a:t>Use a historical directory to find your local town or </a:t>
            </a:r>
            <a:r>
              <a:rPr kumimoji="0" lang="en-GB"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village</a:t>
            </a:r>
            <a:r>
              <a:rPr kumimoji="0" lang="en-GB" sz="2400" b="1" i="0" u="none" strike="noStrike" kern="1200" cap="none" spc="0" normalizeH="0" baseline="0" noProof="0" dirty="0">
                <a:ln>
                  <a:noFill/>
                </a:ln>
                <a:solidFill>
                  <a:schemeClr val="bg1"/>
                </a:solidFill>
                <a:effectLst/>
                <a:uLnTx/>
                <a:uFillTx/>
                <a:latin typeface="+mn-lt"/>
                <a:ea typeface="+mn-ea"/>
                <a:cs typeface="+mn-cs"/>
              </a:rPr>
              <a:t>.</a:t>
            </a:r>
          </a:p>
        </p:txBody>
      </p:sp>
      <p:sp>
        <p:nvSpPr>
          <p:cNvPr id="4" name="Text Placeholder 3">
            <a:extLst>
              <a:ext uri="{FF2B5EF4-FFF2-40B4-BE49-F238E27FC236}">
                <a16:creationId xmlns:a16="http://schemas.microsoft.com/office/drawing/2014/main" id="{F009EE40-65C6-20CF-46CA-5F60BCB0B7A4}"/>
              </a:ext>
            </a:extLst>
          </p:cNvPr>
          <p:cNvSpPr>
            <a:spLocks noGrp="1"/>
          </p:cNvSpPr>
          <p:nvPr>
            <p:ph type="body" sz="quarter" idx="11"/>
          </p:nvPr>
        </p:nvSpPr>
        <p:spPr/>
        <p:txBody>
          <a:bodyPr/>
          <a:lstStyle/>
          <a:p>
            <a:endParaRPr lang="en-GB"/>
          </a:p>
        </p:txBody>
      </p:sp>
      <p:pic>
        <p:nvPicPr>
          <p:cNvPr id="13" name="Picture Placeholder 12" descr="A historical directory for Torquay and Paignton in Devon">
            <a:extLst>
              <a:ext uri="{FF2B5EF4-FFF2-40B4-BE49-F238E27FC236}">
                <a16:creationId xmlns:a16="http://schemas.microsoft.com/office/drawing/2014/main" id="{5A35BF86-527B-E679-68AE-E2A3CA9725E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227" b="12227"/>
          <a:stretch/>
        </p:blipFill>
        <p:spPr>
          <a:noFill/>
        </p:spPr>
      </p:pic>
    </p:spTree>
    <p:extLst>
      <p:ext uri="{BB962C8B-B14F-4D97-AF65-F5344CB8AC3E}">
        <p14:creationId xmlns:p14="http://schemas.microsoft.com/office/powerpoint/2010/main" val="2819699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99EE2-907E-0C60-3157-BD20B2EDD6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D42483-195C-921C-84FF-EEFA39117D3D}"/>
              </a:ext>
            </a:extLst>
          </p:cNvPr>
          <p:cNvSpPr>
            <a:spLocks noGrp="1"/>
          </p:cNvSpPr>
          <p:nvPr>
            <p:ph type="title"/>
          </p:nvPr>
        </p:nvSpPr>
        <p:spPr/>
        <p:txBody>
          <a:bodyPr/>
          <a:lstStyle/>
          <a:p>
            <a:r>
              <a:rPr lang="en-GB" dirty="0"/>
              <a:t>Step 1: Select the county</a:t>
            </a:r>
          </a:p>
        </p:txBody>
      </p:sp>
      <p:pic>
        <p:nvPicPr>
          <p:cNvPr id="9" name="Picture 8" descr="A screenshot of the University of Leicester Historical Directories of England &amp; Wales Special Collections home page.">
            <a:extLst>
              <a:ext uri="{FF2B5EF4-FFF2-40B4-BE49-F238E27FC236}">
                <a16:creationId xmlns:a16="http://schemas.microsoft.com/office/drawing/2014/main" id="{5F407F25-4591-7629-6287-E37622C0A4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87" y="1363199"/>
            <a:ext cx="9326277" cy="5243084"/>
          </a:xfrm>
          <a:prstGeom prst="rect">
            <a:avLst/>
          </a:prstGeom>
        </p:spPr>
      </p:pic>
      <p:pic>
        <p:nvPicPr>
          <p:cNvPr id="3" name="Arrow" descr="Arrow">
            <a:extLst>
              <a:ext uri="{FF2B5EF4-FFF2-40B4-BE49-F238E27FC236}">
                <a16:creationId xmlns:a16="http://schemas.microsoft.com/office/drawing/2014/main" id="{C7B6CA91-8195-506C-999E-F5D702B8A6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254034" flipV="1">
            <a:off x="4837029" y="2269339"/>
            <a:ext cx="2517943" cy="638927"/>
          </a:xfrm>
          <a:prstGeom prst="rect">
            <a:avLst/>
          </a:prstGeom>
        </p:spPr>
      </p:pic>
      <p:sp>
        <p:nvSpPr>
          <p:cNvPr id="5" name="Picture Placeholder 31" descr="Speech bubble">
            <a:extLst>
              <a:ext uri="{FF2B5EF4-FFF2-40B4-BE49-F238E27FC236}">
                <a16:creationId xmlns:a16="http://schemas.microsoft.com/office/drawing/2014/main" id="{B13ED8FB-7630-ED33-AC4C-2F1F2C4BE998}"/>
              </a:ext>
              <a:ext uri="{C183D7F6-B498-43B3-948B-1728B52AA6E4}">
                <adec:decorative xmlns:adec="http://schemas.microsoft.com/office/drawing/2017/decorative" val="0"/>
              </a:ext>
            </a:extLst>
          </p:cNvPr>
          <p:cNvSpPr txBox="1">
            <a:spLocks/>
          </p:cNvSpPr>
          <p:nvPr/>
        </p:nvSpPr>
        <p:spPr>
          <a:xfrm flipH="1">
            <a:off x="8825500" y="1075414"/>
            <a:ext cx="2609635" cy="5530869"/>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p>
          <a:p>
            <a:pPr algn="ctr"/>
            <a:r>
              <a:rPr lang="en-GB" sz="1800" b="1" dirty="0">
                <a:solidFill>
                  <a:schemeClr val="bg1"/>
                </a:solidFill>
              </a:rPr>
              <a:t>We’ll use the village of Mangotsfield in Gloucestershire as an example. </a:t>
            </a:r>
          </a:p>
          <a:p>
            <a:pPr algn="ctr"/>
            <a:r>
              <a:rPr lang="en-GB" sz="1800" b="1" dirty="0">
                <a:solidFill>
                  <a:schemeClr val="bg1"/>
                </a:solidFill>
              </a:rPr>
              <a:t>By following the same steps, you should be able to find the directory page for your village.</a:t>
            </a:r>
          </a:p>
          <a:p>
            <a:pPr algn="ctr"/>
            <a:r>
              <a:rPr lang="en-GB" sz="1800" b="1" dirty="0">
                <a:solidFill>
                  <a:schemeClr val="bg1"/>
                </a:solidFill>
              </a:rPr>
              <a:t>Step 1 is to select the county from the home page.</a:t>
            </a:r>
          </a:p>
          <a:p>
            <a:pPr algn="ctr"/>
            <a:endParaRPr lang="en-US" sz="1800" b="1" dirty="0"/>
          </a:p>
        </p:txBody>
      </p:sp>
    </p:spTree>
    <p:custDataLst>
      <p:tags r:id="rId1"/>
    </p:custDataLst>
    <p:extLst>
      <p:ext uri="{BB962C8B-B14F-4D97-AF65-F5344CB8AC3E}">
        <p14:creationId xmlns:p14="http://schemas.microsoft.com/office/powerpoint/2010/main" val="42731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D9EA5-2C21-71A8-30B3-EDA02D4A92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4B53B4-D489-BBA3-1BA3-40F0BD93FD28}"/>
              </a:ext>
            </a:extLst>
          </p:cNvPr>
          <p:cNvSpPr>
            <a:spLocks noGrp="1"/>
          </p:cNvSpPr>
          <p:nvPr>
            <p:ph type="title"/>
          </p:nvPr>
        </p:nvSpPr>
        <p:spPr/>
        <p:txBody>
          <a:bodyPr/>
          <a:lstStyle/>
          <a:p>
            <a:r>
              <a:rPr lang="en-GB" dirty="0"/>
              <a:t>Step 2: Select the directory</a:t>
            </a:r>
          </a:p>
        </p:txBody>
      </p:sp>
      <p:pic>
        <p:nvPicPr>
          <p:cNvPr id="7" name="Picture 6" descr="A screenshot of the University of Leicester Historical Directories of England &amp; Wales Special Collections list of Gloucestershire directories.">
            <a:extLst>
              <a:ext uri="{FF2B5EF4-FFF2-40B4-BE49-F238E27FC236}">
                <a16:creationId xmlns:a16="http://schemas.microsoft.com/office/drawing/2014/main" id="{234043A7-D58F-DFB2-3090-0EBEF4027A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87" y="1396999"/>
            <a:ext cx="9048750" cy="5095875"/>
          </a:xfrm>
          <a:prstGeom prst="rect">
            <a:avLst/>
          </a:prstGeom>
        </p:spPr>
      </p:pic>
      <p:pic>
        <p:nvPicPr>
          <p:cNvPr id="4" name="Arrow" descr="Arrow">
            <a:extLst>
              <a:ext uri="{FF2B5EF4-FFF2-40B4-BE49-F238E27FC236}">
                <a16:creationId xmlns:a16="http://schemas.microsoft.com/office/drawing/2014/main" id="{C5237FED-D608-AEFE-AFD6-85D5A3394B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761156" flipV="1">
            <a:off x="6039106" y="2253614"/>
            <a:ext cx="2517943" cy="638927"/>
          </a:xfrm>
          <a:prstGeom prst="rect">
            <a:avLst/>
          </a:prstGeom>
        </p:spPr>
      </p:pic>
      <p:sp>
        <p:nvSpPr>
          <p:cNvPr id="5" name="Picture Placeholder 31" descr="Speech bubble">
            <a:extLst>
              <a:ext uri="{FF2B5EF4-FFF2-40B4-BE49-F238E27FC236}">
                <a16:creationId xmlns:a16="http://schemas.microsoft.com/office/drawing/2014/main" id="{3B713880-AEEE-C4A1-7CE6-87BD2CA6EBAB}"/>
              </a:ext>
              <a:ext uri="{C183D7F6-B498-43B3-948B-1728B52AA6E4}">
                <adec:decorative xmlns:adec="http://schemas.microsoft.com/office/drawing/2017/decorative" val="0"/>
              </a:ext>
            </a:extLst>
          </p:cNvPr>
          <p:cNvSpPr txBox="1">
            <a:spLocks/>
          </p:cNvSpPr>
          <p:nvPr/>
        </p:nvSpPr>
        <p:spPr>
          <a:xfrm flipH="1">
            <a:off x="8825499" y="1075414"/>
            <a:ext cx="2609635" cy="5782586"/>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p>
          <a:p>
            <a:pPr algn="ctr"/>
            <a:r>
              <a:rPr lang="en-GB" sz="1800" b="1" dirty="0">
                <a:solidFill>
                  <a:schemeClr val="bg1"/>
                </a:solidFill>
              </a:rPr>
              <a:t>This will take you to a list of the available directories for that county. You can scroll through them using the scroll bar on the right or use the Period Covered to find a specific date. </a:t>
            </a:r>
          </a:p>
          <a:p>
            <a:pPr algn="ctr"/>
            <a:r>
              <a:rPr lang="en-GB" sz="1800" b="1" dirty="0">
                <a:solidFill>
                  <a:schemeClr val="bg1"/>
                </a:solidFill>
              </a:rPr>
              <a:t>We’re going to select Kelly’s directory of Gloucestershire from 1897.</a:t>
            </a:r>
          </a:p>
          <a:p>
            <a:pPr algn="ctr"/>
            <a:endParaRPr lang="en-US" sz="1800" b="1" dirty="0"/>
          </a:p>
        </p:txBody>
      </p:sp>
    </p:spTree>
    <p:custDataLst>
      <p:tags r:id="rId1"/>
    </p:custDataLst>
    <p:extLst>
      <p:ext uri="{BB962C8B-B14F-4D97-AF65-F5344CB8AC3E}">
        <p14:creationId xmlns:p14="http://schemas.microsoft.com/office/powerpoint/2010/main" val="161485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4225B-C4C2-0D81-2F2C-8037932255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812D7E-A211-1B67-3DEE-588B4D4C190E}"/>
              </a:ext>
            </a:extLst>
          </p:cNvPr>
          <p:cNvSpPr>
            <a:spLocks noGrp="1"/>
          </p:cNvSpPr>
          <p:nvPr>
            <p:ph type="title"/>
          </p:nvPr>
        </p:nvSpPr>
        <p:spPr/>
        <p:txBody>
          <a:bodyPr/>
          <a:lstStyle/>
          <a:p>
            <a:r>
              <a:rPr lang="en-GB" dirty="0"/>
              <a:t>Step 3: Find the alphabetical index of locations</a:t>
            </a:r>
          </a:p>
        </p:txBody>
      </p:sp>
      <p:pic>
        <p:nvPicPr>
          <p:cNvPr id="7" name="Picture 6" descr="A screenshot of the 1897 Kelly's Directory of Gloucestershire index page of locations.">
            <a:extLst>
              <a:ext uri="{FF2B5EF4-FFF2-40B4-BE49-F238E27FC236}">
                <a16:creationId xmlns:a16="http://schemas.microsoft.com/office/drawing/2014/main" id="{6A3B7D83-5265-1217-1EA1-1D71AB012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87" y="1445041"/>
            <a:ext cx="9334500" cy="5257800"/>
          </a:xfrm>
          <a:prstGeom prst="rect">
            <a:avLst/>
          </a:prstGeom>
        </p:spPr>
      </p:pic>
      <p:pic>
        <p:nvPicPr>
          <p:cNvPr id="3" name="Arrow" descr="Arrow">
            <a:extLst>
              <a:ext uri="{FF2B5EF4-FFF2-40B4-BE49-F238E27FC236}">
                <a16:creationId xmlns:a16="http://schemas.microsoft.com/office/drawing/2014/main" id="{0D6E9EC7-3958-5E85-FC01-409E979B45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761156" flipV="1">
            <a:off x="2001363" y="3647243"/>
            <a:ext cx="2517943" cy="638927"/>
          </a:xfrm>
          <a:prstGeom prst="rect">
            <a:avLst/>
          </a:prstGeom>
        </p:spPr>
      </p:pic>
      <p:sp>
        <p:nvSpPr>
          <p:cNvPr id="5" name="Picture Placeholder 31" descr="Speech bubble">
            <a:extLst>
              <a:ext uri="{FF2B5EF4-FFF2-40B4-BE49-F238E27FC236}">
                <a16:creationId xmlns:a16="http://schemas.microsoft.com/office/drawing/2014/main" id="{FDABFF83-AB12-27F4-D036-355A24DF7473}"/>
              </a:ext>
              <a:ext uri="{C183D7F6-B498-43B3-948B-1728B52AA6E4}">
                <adec:decorative xmlns:adec="http://schemas.microsoft.com/office/drawing/2017/decorative" val="0"/>
              </a:ext>
            </a:extLst>
          </p:cNvPr>
          <p:cNvSpPr txBox="1">
            <a:spLocks/>
          </p:cNvSpPr>
          <p:nvPr/>
        </p:nvSpPr>
        <p:spPr>
          <a:xfrm flipH="1">
            <a:off x="8157681" y="965771"/>
            <a:ext cx="3277452" cy="5892229"/>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p>
          <a:p>
            <a:pPr algn="ctr"/>
            <a:r>
              <a:rPr lang="en-GB" sz="1800" b="1" dirty="0">
                <a:solidFill>
                  <a:schemeClr val="bg1"/>
                </a:solidFill>
              </a:rPr>
              <a:t>The first few pages of a directory will be an alphabetical index of locations. By clicking on the pages on the right-hand side you can find the page that contains the entry for your location. </a:t>
            </a:r>
          </a:p>
          <a:p>
            <a:pPr algn="ctr"/>
            <a:r>
              <a:rPr lang="en-GB" sz="1800" b="1" dirty="0">
                <a:solidFill>
                  <a:schemeClr val="bg1"/>
                </a:solidFill>
              </a:rPr>
              <a:t>In this case, page 4 has Mangotsfield in the second column, it tells us that the page in the directory for Mangotsfield is 235.</a:t>
            </a:r>
          </a:p>
          <a:p>
            <a:pPr algn="ctr"/>
            <a:r>
              <a:rPr lang="en-GB" sz="1800" b="1" dirty="0">
                <a:solidFill>
                  <a:schemeClr val="bg1"/>
                </a:solidFill>
              </a:rPr>
              <a:t> </a:t>
            </a:r>
            <a:endParaRPr lang="en-US" sz="1800" b="1" dirty="0"/>
          </a:p>
        </p:txBody>
      </p:sp>
      <p:pic>
        <p:nvPicPr>
          <p:cNvPr id="8" name="Picture 7" descr="A close-up of an extract of printed text">
            <a:extLst>
              <a:ext uri="{FF2B5EF4-FFF2-40B4-BE49-F238E27FC236}">
                <a16:creationId xmlns:a16="http://schemas.microsoft.com/office/drawing/2014/main" id="{854883B4-2EC0-7FE4-7E16-8563679DF5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28813" y="2400156"/>
            <a:ext cx="3934374" cy="2057687"/>
          </a:xfrm>
          <a:prstGeom prst="rect">
            <a:avLst/>
          </a:prstGeom>
        </p:spPr>
      </p:pic>
    </p:spTree>
    <p:custDataLst>
      <p:tags r:id="rId1"/>
    </p:custDataLst>
    <p:extLst>
      <p:ext uri="{BB962C8B-B14F-4D97-AF65-F5344CB8AC3E}">
        <p14:creationId xmlns:p14="http://schemas.microsoft.com/office/powerpoint/2010/main" val="130910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A5012-7CBB-3DC3-577E-9350BCCCD9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815CE6-1A6F-A82A-37E8-47104D41FDBD}"/>
              </a:ext>
            </a:extLst>
          </p:cNvPr>
          <p:cNvSpPr>
            <a:spLocks noGrp="1"/>
          </p:cNvSpPr>
          <p:nvPr>
            <p:ph type="title"/>
          </p:nvPr>
        </p:nvSpPr>
        <p:spPr/>
        <p:txBody>
          <a:bodyPr/>
          <a:lstStyle/>
          <a:p>
            <a:r>
              <a:rPr lang="en-GB" dirty="0"/>
              <a:t>Step 4: Enter the page number</a:t>
            </a:r>
          </a:p>
        </p:txBody>
      </p:sp>
      <p:pic>
        <p:nvPicPr>
          <p:cNvPr id="7" name="Picture 6" descr="A screenshot of the 1897 Kelly's Directory of Gloucestershire index page of locations.">
            <a:extLst>
              <a:ext uri="{FF2B5EF4-FFF2-40B4-BE49-F238E27FC236}">
                <a16:creationId xmlns:a16="http://schemas.microsoft.com/office/drawing/2014/main" id="{7FE19D08-A1DC-4182-5626-40B9D622E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87" y="1540837"/>
            <a:ext cx="9058275" cy="5095875"/>
          </a:xfrm>
          <a:prstGeom prst="rect">
            <a:avLst/>
          </a:prstGeom>
        </p:spPr>
      </p:pic>
      <p:pic>
        <p:nvPicPr>
          <p:cNvPr id="4" name="Arrow" descr="Arrow">
            <a:extLst>
              <a:ext uri="{FF2B5EF4-FFF2-40B4-BE49-F238E27FC236}">
                <a16:creationId xmlns:a16="http://schemas.microsoft.com/office/drawing/2014/main" id="{062C7A4E-B903-1B59-5C09-B41088E0D7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355284" flipV="1">
            <a:off x="4837028" y="2217967"/>
            <a:ext cx="2517943" cy="638927"/>
          </a:xfrm>
          <a:prstGeom prst="rect">
            <a:avLst/>
          </a:prstGeom>
        </p:spPr>
      </p:pic>
      <p:sp>
        <p:nvSpPr>
          <p:cNvPr id="5" name="Picture Placeholder 31" descr="Speech bubble">
            <a:extLst>
              <a:ext uri="{FF2B5EF4-FFF2-40B4-BE49-F238E27FC236}">
                <a16:creationId xmlns:a16="http://schemas.microsoft.com/office/drawing/2014/main" id="{28015FC2-50C2-A5C2-8C6C-7E251EE162F5}"/>
              </a:ext>
              <a:ext uri="{C183D7F6-B498-43B3-948B-1728B52AA6E4}">
                <adec:decorative xmlns:adec="http://schemas.microsoft.com/office/drawing/2017/decorative" val="0"/>
              </a:ext>
            </a:extLst>
          </p:cNvPr>
          <p:cNvSpPr txBox="1">
            <a:spLocks/>
          </p:cNvSpPr>
          <p:nvPr/>
        </p:nvSpPr>
        <p:spPr>
          <a:xfrm flipH="1">
            <a:off x="8825499" y="1075415"/>
            <a:ext cx="2609635" cy="3250006"/>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p>
          <a:p>
            <a:pPr algn="ctr"/>
            <a:r>
              <a:rPr lang="en-GB" sz="1800" b="1" dirty="0">
                <a:solidFill>
                  <a:schemeClr val="bg1"/>
                </a:solidFill>
              </a:rPr>
              <a:t>Step 4 is to put this page number into the small box above the page and then press Enter</a:t>
            </a:r>
            <a:endParaRPr lang="en-US" sz="1800" b="1" dirty="0"/>
          </a:p>
        </p:txBody>
      </p:sp>
    </p:spTree>
    <p:custDataLst>
      <p:tags r:id="rId1"/>
    </p:custDataLst>
    <p:extLst>
      <p:ext uri="{BB962C8B-B14F-4D97-AF65-F5344CB8AC3E}">
        <p14:creationId xmlns:p14="http://schemas.microsoft.com/office/powerpoint/2010/main" val="398912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AB0CB-8EBC-7B46-BAE1-2B93B0D09E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934DB4-5AFC-9AD1-F5B8-48F0B04D5503}"/>
              </a:ext>
            </a:extLst>
          </p:cNvPr>
          <p:cNvSpPr>
            <a:spLocks noGrp="1"/>
          </p:cNvSpPr>
          <p:nvPr>
            <p:ph type="title"/>
          </p:nvPr>
        </p:nvSpPr>
        <p:spPr/>
        <p:txBody>
          <a:bodyPr/>
          <a:lstStyle/>
          <a:p>
            <a:r>
              <a:rPr lang="en-GB" dirty="0"/>
              <a:t>Step 5: Check the page number </a:t>
            </a:r>
          </a:p>
        </p:txBody>
      </p:sp>
      <p:pic>
        <p:nvPicPr>
          <p:cNvPr id="7" name="Picture 6" descr="A screenshot of the 1897 Kelly's Directory of Gloucestershire page for Lechlade.">
            <a:extLst>
              <a:ext uri="{FF2B5EF4-FFF2-40B4-BE49-F238E27FC236}">
                <a16:creationId xmlns:a16="http://schemas.microsoft.com/office/drawing/2014/main" id="{D3DBD003-776F-A03F-0CF4-EA67D8E28F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87" y="1381160"/>
            <a:ext cx="9410700" cy="5286375"/>
          </a:xfrm>
          <a:prstGeom prst="rect">
            <a:avLst/>
          </a:prstGeom>
        </p:spPr>
      </p:pic>
      <p:pic>
        <p:nvPicPr>
          <p:cNvPr id="4" name="Arrow" descr="Arrow">
            <a:extLst>
              <a:ext uri="{FF2B5EF4-FFF2-40B4-BE49-F238E27FC236}">
                <a16:creationId xmlns:a16="http://schemas.microsoft.com/office/drawing/2014/main" id="{495C44EA-75BF-B6E5-E8E5-DC81DEA740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838844" flipH="1" flipV="1">
            <a:off x="-382242" y="2623483"/>
            <a:ext cx="2517943" cy="638927"/>
          </a:xfrm>
          <a:prstGeom prst="rect">
            <a:avLst/>
          </a:prstGeom>
        </p:spPr>
      </p:pic>
      <p:sp>
        <p:nvSpPr>
          <p:cNvPr id="5" name="Picture Placeholder 31" descr="Speech bubble">
            <a:extLst>
              <a:ext uri="{FF2B5EF4-FFF2-40B4-BE49-F238E27FC236}">
                <a16:creationId xmlns:a16="http://schemas.microsoft.com/office/drawing/2014/main" id="{200AD876-18EA-7CEF-9CA0-DF226446B975}"/>
              </a:ext>
              <a:ext uri="{C183D7F6-B498-43B3-948B-1728B52AA6E4}">
                <adec:decorative xmlns:adec="http://schemas.microsoft.com/office/drawing/2017/decorative" val="0"/>
              </a:ext>
            </a:extLst>
          </p:cNvPr>
          <p:cNvSpPr txBox="1">
            <a:spLocks/>
          </p:cNvSpPr>
          <p:nvPr/>
        </p:nvSpPr>
        <p:spPr>
          <a:xfrm flipH="1">
            <a:off x="8825498" y="1075414"/>
            <a:ext cx="2609635" cy="5417460"/>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p>
          <a:p>
            <a:pPr algn="ctr"/>
            <a:r>
              <a:rPr lang="en-GB" sz="1800" b="1" dirty="0">
                <a:solidFill>
                  <a:schemeClr val="bg1"/>
                </a:solidFill>
              </a:rPr>
              <a:t>If this doesn’t take you directly to the correct page (as in this example for Mangotsfield) look at the page number in the top left (in this case 226). </a:t>
            </a:r>
          </a:p>
          <a:p>
            <a:pPr algn="ctr"/>
            <a:r>
              <a:rPr lang="en-GB" sz="1800" b="1" dirty="0">
                <a:solidFill>
                  <a:schemeClr val="bg1"/>
                </a:solidFill>
              </a:rPr>
              <a:t>This tells us that we are 9 pages short of the Mangotsfield page. </a:t>
            </a:r>
          </a:p>
          <a:p>
            <a:pPr algn="ctr"/>
            <a:endParaRPr lang="en-US" sz="1800" b="1" dirty="0"/>
          </a:p>
        </p:txBody>
      </p:sp>
    </p:spTree>
    <p:custDataLst>
      <p:tags r:id="rId1"/>
    </p:custDataLst>
    <p:extLst>
      <p:ext uri="{BB962C8B-B14F-4D97-AF65-F5344CB8AC3E}">
        <p14:creationId xmlns:p14="http://schemas.microsoft.com/office/powerpoint/2010/main" val="330970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FB275-005D-F7DA-F7EA-A5DA17F043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20FA2E-331F-D393-32C4-DF070E0F2697}"/>
              </a:ext>
            </a:extLst>
          </p:cNvPr>
          <p:cNvSpPr>
            <a:spLocks noGrp="1"/>
          </p:cNvSpPr>
          <p:nvPr>
            <p:ph type="title"/>
          </p:nvPr>
        </p:nvSpPr>
        <p:spPr/>
        <p:txBody>
          <a:bodyPr/>
          <a:lstStyle/>
          <a:p>
            <a:r>
              <a:rPr lang="en-GB" dirty="0"/>
              <a:t>Step 6: Adjust the number</a:t>
            </a:r>
          </a:p>
        </p:txBody>
      </p:sp>
      <p:pic>
        <p:nvPicPr>
          <p:cNvPr id="4" name="Picture 3" descr="A screenshot of the 1897 Kelly's Directory of Gloucestershire index page for Lechlade.">
            <a:extLst>
              <a:ext uri="{FF2B5EF4-FFF2-40B4-BE49-F238E27FC236}">
                <a16:creationId xmlns:a16="http://schemas.microsoft.com/office/drawing/2014/main" id="{D08CF877-30D7-66C8-F8F4-EC4A3B34BE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87" y="1559363"/>
            <a:ext cx="9039225" cy="5086350"/>
          </a:xfrm>
          <a:prstGeom prst="rect">
            <a:avLst/>
          </a:prstGeom>
        </p:spPr>
      </p:pic>
      <p:sp>
        <p:nvSpPr>
          <p:cNvPr id="6" name="Picture Placeholder 31" descr="Speech bubble">
            <a:extLst>
              <a:ext uri="{FF2B5EF4-FFF2-40B4-BE49-F238E27FC236}">
                <a16:creationId xmlns:a16="http://schemas.microsoft.com/office/drawing/2014/main" id="{1FA867EE-D6B0-296A-62A2-94DEF56304CD}"/>
              </a:ext>
              <a:ext uri="{C183D7F6-B498-43B3-948B-1728B52AA6E4}">
                <adec:decorative xmlns:adec="http://schemas.microsoft.com/office/drawing/2017/decorative" val="0"/>
              </a:ext>
            </a:extLst>
          </p:cNvPr>
          <p:cNvSpPr txBox="1">
            <a:spLocks/>
          </p:cNvSpPr>
          <p:nvPr/>
        </p:nvSpPr>
        <p:spPr>
          <a:xfrm flipH="1">
            <a:off x="8825497" y="1075414"/>
            <a:ext cx="2609635" cy="3043612"/>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p>
          <a:p>
            <a:pPr algn="ctr"/>
            <a:r>
              <a:rPr lang="en-GB" sz="1800" b="1" dirty="0">
                <a:solidFill>
                  <a:schemeClr val="bg1"/>
                </a:solidFill>
              </a:rPr>
              <a:t>We add this 9 to the number in the box making 244 (235 + 9) and press Enter again</a:t>
            </a:r>
            <a:endParaRPr lang="en-US" sz="1800" b="1" dirty="0"/>
          </a:p>
        </p:txBody>
      </p:sp>
      <p:pic>
        <p:nvPicPr>
          <p:cNvPr id="8" name="Arrow" descr="Arrow">
            <a:extLst>
              <a:ext uri="{FF2B5EF4-FFF2-40B4-BE49-F238E27FC236}">
                <a16:creationId xmlns:a16="http://schemas.microsoft.com/office/drawing/2014/main" id="{144F6F43-7EE2-9633-799E-BB54219162D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355284" flipV="1">
            <a:off x="4837028" y="2217967"/>
            <a:ext cx="2517943" cy="638927"/>
          </a:xfrm>
          <a:prstGeom prst="rect">
            <a:avLst/>
          </a:prstGeom>
        </p:spPr>
      </p:pic>
    </p:spTree>
    <p:custDataLst>
      <p:tags r:id="rId1"/>
    </p:custDataLst>
    <p:extLst>
      <p:ext uri="{BB962C8B-B14F-4D97-AF65-F5344CB8AC3E}">
        <p14:creationId xmlns:p14="http://schemas.microsoft.com/office/powerpoint/2010/main" val="156034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C487C-174D-7FEC-E7FC-FCED31A0EF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1986B4-5EBB-665E-9488-7C79A62ACDDF}"/>
              </a:ext>
            </a:extLst>
          </p:cNvPr>
          <p:cNvSpPr>
            <a:spLocks noGrp="1"/>
          </p:cNvSpPr>
          <p:nvPr>
            <p:ph type="title"/>
          </p:nvPr>
        </p:nvSpPr>
        <p:spPr/>
        <p:txBody>
          <a:bodyPr/>
          <a:lstStyle/>
          <a:p>
            <a:r>
              <a:rPr lang="en-GB" dirty="0"/>
              <a:t>Step 7: Find the page with the village and its residents</a:t>
            </a:r>
          </a:p>
        </p:txBody>
      </p:sp>
      <p:pic>
        <p:nvPicPr>
          <p:cNvPr id="4" name="Picture 3" descr="Kelly's 1897 Historical Directory of Gloucestershire's page for Mangotsfield.">
            <a:extLst>
              <a:ext uri="{FF2B5EF4-FFF2-40B4-BE49-F238E27FC236}">
                <a16:creationId xmlns:a16="http://schemas.microsoft.com/office/drawing/2014/main" id="{033E583B-A755-BDF5-32D1-3E7358C98A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87" y="1438310"/>
            <a:ext cx="9277031" cy="5229224"/>
          </a:xfrm>
          <a:prstGeom prst="rect">
            <a:avLst/>
          </a:prstGeom>
        </p:spPr>
      </p:pic>
      <p:sp>
        <p:nvSpPr>
          <p:cNvPr id="3" name="Picture Placeholder 31" descr="Speech bubble">
            <a:extLst>
              <a:ext uri="{FF2B5EF4-FFF2-40B4-BE49-F238E27FC236}">
                <a16:creationId xmlns:a16="http://schemas.microsoft.com/office/drawing/2014/main" id="{CBE38FAE-35A0-E2A9-AE07-AC9C04BD7935}"/>
              </a:ext>
              <a:ext uri="{C183D7F6-B498-43B3-948B-1728B52AA6E4}">
                <adec:decorative xmlns:adec="http://schemas.microsoft.com/office/drawing/2017/decorative" val="0"/>
              </a:ext>
            </a:extLst>
          </p:cNvPr>
          <p:cNvSpPr txBox="1">
            <a:spLocks/>
          </p:cNvSpPr>
          <p:nvPr/>
        </p:nvSpPr>
        <p:spPr>
          <a:xfrm flipH="1">
            <a:off x="8825496" y="1075414"/>
            <a:ext cx="2609635" cy="2839040"/>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p>
          <a:p>
            <a:pPr algn="ctr"/>
            <a:r>
              <a:rPr lang="en-GB" sz="1800" b="1" dirty="0">
                <a:solidFill>
                  <a:schemeClr val="bg1"/>
                </a:solidFill>
              </a:rPr>
              <a:t>This takes us directly to the Mangotsfield page.</a:t>
            </a:r>
          </a:p>
          <a:p>
            <a:pPr algn="ctr"/>
            <a:endParaRPr lang="en-US" sz="1800" b="1" dirty="0"/>
          </a:p>
        </p:txBody>
      </p:sp>
      <p:pic>
        <p:nvPicPr>
          <p:cNvPr id="5" name="Arrow" descr="Arrow">
            <a:extLst>
              <a:ext uri="{FF2B5EF4-FFF2-40B4-BE49-F238E27FC236}">
                <a16:creationId xmlns:a16="http://schemas.microsoft.com/office/drawing/2014/main" id="{8DE0990E-22C8-40DE-42F6-91DF8F5915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355284" flipV="1">
            <a:off x="5361011" y="2789677"/>
            <a:ext cx="2517943" cy="638927"/>
          </a:xfrm>
          <a:prstGeom prst="rect">
            <a:avLst/>
          </a:prstGeom>
        </p:spPr>
      </p:pic>
    </p:spTree>
    <p:custDataLst>
      <p:tags r:id="rId1"/>
    </p:custDataLst>
    <p:extLst>
      <p:ext uri="{BB962C8B-B14F-4D97-AF65-F5344CB8AC3E}">
        <p14:creationId xmlns:p14="http://schemas.microsoft.com/office/powerpoint/2010/main" val="133295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67470-A642-D345-758B-CAAAF61187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0EE8DF-434F-1601-A88F-9C7D4E8766F6}"/>
              </a:ext>
            </a:extLst>
          </p:cNvPr>
          <p:cNvSpPr>
            <a:spLocks noGrp="1"/>
          </p:cNvSpPr>
          <p:nvPr>
            <p:ph type="title"/>
          </p:nvPr>
        </p:nvSpPr>
        <p:spPr/>
        <p:txBody>
          <a:bodyPr/>
          <a:lstStyle/>
          <a:p>
            <a:r>
              <a:rPr lang="en-GB" dirty="0"/>
              <a:t>Step 8: download the page as a PDF</a:t>
            </a:r>
          </a:p>
        </p:txBody>
      </p:sp>
      <p:pic>
        <p:nvPicPr>
          <p:cNvPr id="4" name="Picture 3" descr="A screenshot of the 1897 Kelly's Directory of Gloucestershire's page for Mangotsfield.">
            <a:extLst>
              <a:ext uri="{FF2B5EF4-FFF2-40B4-BE49-F238E27FC236}">
                <a16:creationId xmlns:a16="http://schemas.microsoft.com/office/drawing/2014/main" id="{7C4C5453-4254-43F9-5FF5-8A53585EC7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87" y="1448584"/>
            <a:ext cx="9296400" cy="5229225"/>
          </a:xfrm>
          <a:prstGeom prst="rect">
            <a:avLst/>
          </a:prstGeom>
        </p:spPr>
      </p:pic>
      <p:sp>
        <p:nvSpPr>
          <p:cNvPr id="5" name="Picture Placeholder 31" descr="Speech bubble">
            <a:extLst>
              <a:ext uri="{FF2B5EF4-FFF2-40B4-BE49-F238E27FC236}">
                <a16:creationId xmlns:a16="http://schemas.microsoft.com/office/drawing/2014/main" id="{F64C2CE5-CAA1-B26B-87B4-402EF2B9B539}"/>
              </a:ext>
              <a:ext uri="{C183D7F6-B498-43B3-948B-1728B52AA6E4}">
                <adec:decorative xmlns:adec="http://schemas.microsoft.com/office/drawing/2017/decorative" val="0"/>
              </a:ext>
            </a:extLst>
          </p:cNvPr>
          <p:cNvSpPr txBox="1">
            <a:spLocks/>
          </p:cNvSpPr>
          <p:nvPr/>
        </p:nvSpPr>
        <p:spPr>
          <a:xfrm flipH="1">
            <a:off x="8825496" y="1075413"/>
            <a:ext cx="2609635" cy="5602395"/>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p>
          <a:p>
            <a:pPr algn="ctr"/>
            <a:r>
              <a:rPr lang="en-GB" sz="1800" b="1" dirty="0">
                <a:solidFill>
                  <a:schemeClr val="bg1"/>
                </a:solidFill>
              </a:rPr>
              <a:t>To download this page as a PDF, click on the blue download button. You will be asked whether you wish to download this single page (This Item) or the entire directory (All). </a:t>
            </a:r>
          </a:p>
          <a:p>
            <a:pPr algn="ctr"/>
            <a:r>
              <a:rPr lang="en-GB" sz="1800" b="1" dirty="0">
                <a:solidFill>
                  <a:schemeClr val="bg1"/>
                </a:solidFill>
              </a:rPr>
              <a:t>In this instance</a:t>
            </a:r>
            <a:r>
              <a:rPr lang="en-GB" sz="1800" b="1">
                <a:solidFill>
                  <a:schemeClr val="bg1"/>
                </a:solidFill>
              </a:rPr>
              <a:t>, we </a:t>
            </a:r>
            <a:r>
              <a:rPr lang="en-GB" sz="1800" b="1" dirty="0">
                <a:solidFill>
                  <a:schemeClr val="bg1"/>
                </a:solidFill>
              </a:rPr>
              <a:t>will download just the Mangotsfield page.</a:t>
            </a:r>
          </a:p>
          <a:p>
            <a:pPr algn="ctr"/>
            <a:endParaRPr lang="en-US" sz="1800" b="1" dirty="0"/>
          </a:p>
        </p:txBody>
      </p:sp>
      <p:pic>
        <p:nvPicPr>
          <p:cNvPr id="6" name="Arrow" descr="Arrow">
            <a:extLst>
              <a:ext uri="{FF2B5EF4-FFF2-40B4-BE49-F238E27FC236}">
                <a16:creationId xmlns:a16="http://schemas.microsoft.com/office/drawing/2014/main" id="{84A04F04-608C-1D61-9EC3-947FBC3163A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244716" flipH="1" flipV="1">
            <a:off x="5784981" y="2567288"/>
            <a:ext cx="2517943" cy="638927"/>
          </a:xfrm>
          <a:prstGeom prst="rect">
            <a:avLst/>
          </a:prstGeom>
        </p:spPr>
      </p:pic>
    </p:spTree>
    <p:custDataLst>
      <p:tags r:id="rId1"/>
    </p:custDataLst>
    <p:extLst>
      <p:ext uri="{BB962C8B-B14F-4D97-AF65-F5344CB8AC3E}">
        <p14:creationId xmlns:p14="http://schemas.microsoft.com/office/powerpoint/2010/main" val="95096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89C65-6429-1DF9-0D6C-9780C8A78B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5677E9-EC17-C7C1-A118-BDEC744720C4}"/>
              </a:ext>
            </a:extLst>
          </p:cNvPr>
          <p:cNvSpPr>
            <a:spLocks noGrp="1"/>
          </p:cNvSpPr>
          <p:nvPr>
            <p:ph type="title"/>
          </p:nvPr>
        </p:nvSpPr>
        <p:spPr/>
        <p:txBody>
          <a:bodyPr/>
          <a:lstStyle/>
          <a:p>
            <a:r>
              <a:rPr lang="en-GB" dirty="0"/>
              <a:t>Step 9: Open the page as a PDF</a:t>
            </a:r>
          </a:p>
        </p:txBody>
      </p:sp>
      <p:pic>
        <p:nvPicPr>
          <p:cNvPr id="4" name="Picture 3" descr="A screenshot of a PDF of the 1897 Kelly's Directory of Gloucestershire index page for Mangotsfield.">
            <a:extLst>
              <a:ext uri="{FF2B5EF4-FFF2-40B4-BE49-F238E27FC236}">
                <a16:creationId xmlns:a16="http://schemas.microsoft.com/office/drawing/2014/main" id="{D0F1A64B-7A69-D992-70B4-587FB068E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87" y="1155163"/>
            <a:ext cx="8050776" cy="5500255"/>
          </a:xfrm>
          <a:prstGeom prst="rect">
            <a:avLst/>
          </a:prstGeom>
        </p:spPr>
      </p:pic>
      <p:sp>
        <p:nvSpPr>
          <p:cNvPr id="3" name="Picture Placeholder 31" descr="Speech bubble">
            <a:extLst>
              <a:ext uri="{FF2B5EF4-FFF2-40B4-BE49-F238E27FC236}">
                <a16:creationId xmlns:a16="http://schemas.microsoft.com/office/drawing/2014/main" id="{F962885D-3F0E-DDFB-CBBB-4E7970CD6723}"/>
              </a:ext>
              <a:ext uri="{C183D7F6-B498-43B3-948B-1728B52AA6E4}">
                <adec:decorative xmlns:adec="http://schemas.microsoft.com/office/drawing/2017/decorative" val="0"/>
              </a:ext>
            </a:extLst>
          </p:cNvPr>
          <p:cNvSpPr txBox="1">
            <a:spLocks/>
          </p:cNvSpPr>
          <p:nvPr/>
        </p:nvSpPr>
        <p:spPr>
          <a:xfrm flipH="1">
            <a:off x="8825496" y="1075413"/>
            <a:ext cx="2609635" cy="5602395"/>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p>
          <a:p>
            <a:pPr algn="ctr"/>
            <a:r>
              <a:rPr lang="en-GB" sz="1800" b="1" dirty="0">
                <a:solidFill>
                  <a:schemeClr val="bg1"/>
                </a:solidFill>
              </a:rPr>
              <a:t>This PDF page now gives you a short summary of the history of the area from the time, information about schools, places of worship, post office deliveries and possibly railway stations.</a:t>
            </a:r>
          </a:p>
          <a:p>
            <a:pPr algn="ctr"/>
            <a:r>
              <a:rPr lang="en-GB" sz="1800" b="1" dirty="0">
                <a:solidFill>
                  <a:schemeClr val="bg1"/>
                </a:solidFill>
              </a:rPr>
              <a:t>You will also  find list of some local residents and trades people.</a:t>
            </a:r>
          </a:p>
          <a:p>
            <a:pPr algn="ctr"/>
            <a:r>
              <a:rPr lang="en-GB" sz="1800" b="1" dirty="0">
                <a:solidFill>
                  <a:schemeClr val="bg1"/>
                </a:solidFill>
              </a:rPr>
              <a:t>.</a:t>
            </a:r>
          </a:p>
          <a:p>
            <a:pPr algn="ctr"/>
            <a:endParaRPr lang="en-US" sz="1800" b="1" dirty="0"/>
          </a:p>
        </p:txBody>
      </p:sp>
    </p:spTree>
    <p:custDataLst>
      <p:tags r:id="rId1"/>
    </p:custDataLst>
    <p:extLst>
      <p:ext uri="{BB962C8B-B14F-4D97-AF65-F5344CB8AC3E}">
        <p14:creationId xmlns:p14="http://schemas.microsoft.com/office/powerpoint/2010/main" val="186481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B22B4-D534-EC7D-81FE-AC3DCDDFA7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17C28A0-6B54-7181-BD2B-1D35D97507C2}"/>
              </a:ext>
            </a:extLst>
          </p:cNvPr>
          <p:cNvSpPr>
            <a:spLocks noGrp="1"/>
          </p:cNvSpPr>
          <p:nvPr>
            <p:ph type="title"/>
          </p:nvPr>
        </p:nvSpPr>
        <p:spPr/>
        <p:txBody>
          <a:bodyPr/>
          <a:lstStyle/>
          <a:p>
            <a:r>
              <a:rPr lang="en-GB" dirty="0"/>
              <a:t>Example activity: Jobs of the Past </a:t>
            </a:r>
            <a:endParaRPr lang="en-US" dirty="0"/>
          </a:p>
        </p:txBody>
      </p:sp>
      <p:sp>
        <p:nvSpPr>
          <p:cNvPr id="3" name="TextBox 2">
            <a:extLst>
              <a:ext uri="{FF2B5EF4-FFF2-40B4-BE49-F238E27FC236}">
                <a16:creationId xmlns:a16="http://schemas.microsoft.com/office/drawing/2014/main" id="{A9176477-3E0F-ED9B-1A89-E3CC0DE32E55}"/>
              </a:ext>
            </a:extLst>
          </p:cNvPr>
          <p:cNvSpPr txBox="1"/>
          <p:nvPr/>
        </p:nvSpPr>
        <p:spPr>
          <a:xfrm>
            <a:off x="357187" y="1198615"/>
            <a:ext cx="1094422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dirty="0">
                <a:ln>
                  <a:noFill/>
                </a:ln>
                <a:solidFill>
                  <a:srgbClr val="000000"/>
                </a:solidFill>
                <a:effectLst/>
                <a:uLnTx/>
                <a:uFillTx/>
                <a:latin typeface="Arial" panose="020B0604020202020204"/>
                <a:ea typeface="Aptos" panose="020B0004020202020204" pitchFamily="34" charset="0"/>
                <a:cs typeface="Times New Roman" panose="02020603050405020304" pitchFamily="18" charset="0"/>
              </a:rPr>
              <a:t>Look at the historical directory and find five different jobs that existed in 1</a:t>
            </a:r>
            <a:r>
              <a:rPr lang="en-GB" altLang="en-US" sz="2400" dirty="0">
                <a:solidFill>
                  <a:srgbClr val="000000"/>
                </a:solidFill>
                <a:latin typeface="Arial" panose="020B0604020202020204"/>
                <a:ea typeface="Aptos" panose="020B0004020202020204" pitchFamily="34" charset="0"/>
                <a:cs typeface="Times New Roman" panose="02020603050405020304" pitchFamily="18" charset="0"/>
              </a:rPr>
              <a:t>897</a:t>
            </a:r>
            <a:r>
              <a:rPr kumimoji="0" lang="en-GB" altLang="en-US" sz="2400" b="0" i="0" u="none" strike="noStrike" kern="1200" cap="none" spc="0" normalizeH="0" baseline="0" noProof="0" dirty="0">
                <a:ln>
                  <a:noFill/>
                </a:ln>
                <a:solidFill>
                  <a:srgbClr val="000000"/>
                </a:solidFill>
                <a:effectLst/>
                <a:uLnTx/>
                <a:uFillTx/>
                <a:latin typeface="Arial" panose="020B0604020202020204"/>
                <a:ea typeface="Aptos" panose="020B000402020202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aphicFrame>
        <p:nvGraphicFramePr>
          <p:cNvPr id="8" name="Table 7" descr="Table">
            <a:extLst>
              <a:ext uri="{FF2B5EF4-FFF2-40B4-BE49-F238E27FC236}">
                <a16:creationId xmlns:a16="http://schemas.microsoft.com/office/drawing/2014/main" id="{72DBBDCF-8BD0-92ED-CD58-DF35BBDBF831}"/>
              </a:ext>
            </a:extLst>
          </p:cNvPr>
          <p:cNvGraphicFramePr>
            <a:graphicFrameLocks noGrp="1"/>
          </p:cNvGraphicFramePr>
          <p:nvPr/>
        </p:nvGraphicFramePr>
        <p:xfrm>
          <a:off x="747711" y="1969970"/>
          <a:ext cx="10329863" cy="2911060"/>
        </p:xfrm>
        <a:graphic>
          <a:graphicData uri="http://schemas.openxmlformats.org/drawingml/2006/table">
            <a:tbl>
              <a:tblPr firstRow="1"/>
              <a:tblGrid>
                <a:gridCol w="2542338">
                  <a:extLst>
                    <a:ext uri="{9D8B030D-6E8A-4147-A177-3AD203B41FA5}">
                      <a16:colId xmlns:a16="http://schemas.microsoft.com/office/drawing/2014/main" val="20000"/>
                    </a:ext>
                  </a:extLst>
                </a:gridCol>
                <a:gridCol w="7787525">
                  <a:extLst>
                    <a:ext uri="{9D8B030D-6E8A-4147-A177-3AD203B41FA5}">
                      <a16:colId xmlns:a16="http://schemas.microsoft.com/office/drawing/2014/main" val="20001"/>
                    </a:ext>
                  </a:extLst>
                </a:gridCol>
              </a:tblGrid>
              <a:tr h="815960">
                <a:tc>
                  <a:txBody>
                    <a:bodyPr/>
                    <a:lstStyle/>
                    <a:p>
                      <a:pPr algn="l">
                        <a:defRPr/>
                      </a:pPr>
                      <a:r>
                        <a:rPr lang="en-US" sz="1600" b="1" u="none" dirty="0">
                          <a:solidFill>
                            <a:srgbClr val="000000"/>
                          </a:solidFill>
                          <a:latin typeface="Arial" panose="020B0604020202020204" pitchFamily="34" charset="0"/>
                        </a:rPr>
                        <a:t>Job Title </a:t>
                      </a:r>
                      <a:endParaRPr lang="en-US" sz="1600" b="1" dirty="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tc>
                  <a:txBody>
                    <a:bodyPr/>
                    <a:lstStyle/>
                    <a:p>
                      <a:pPr algn="l">
                        <a:defRPr/>
                      </a:pPr>
                      <a:r>
                        <a:rPr lang="en-US" sz="1600" b="1" u="none" dirty="0">
                          <a:solidFill>
                            <a:srgbClr val="000000"/>
                          </a:solidFill>
                          <a:latin typeface="Arial" panose="020B0604020202020204" pitchFamily="34" charset="0"/>
                        </a:rPr>
                        <a:t>What do you think they did? </a:t>
                      </a:r>
                      <a:endParaRPr lang="en-US" sz="1600" b="1" dirty="0">
                        <a:latin typeface="Arial" panose="020B0604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extLst>
                  <a:ext uri="{0D108BD9-81ED-4DB2-BD59-A6C34878D82A}">
                    <a16:rowId xmlns:a16="http://schemas.microsoft.com/office/drawing/2014/main" val="4097061818"/>
                  </a:ext>
                </a:extLst>
              </a:tr>
              <a:tr h="419020">
                <a:tc>
                  <a:txBody>
                    <a:bodyPr/>
                    <a:lstStyle/>
                    <a:p>
                      <a:pPr algn="l">
                        <a:defRPr/>
                      </a:pPr>
                      <a:endParaRPr lang="en-US" sz="1600" dirty="0">
                        <a:latin typeface="Arial" panose="020B0604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endParaRPr lang="en-US" sz="1100" dirty="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0001"/>
                  </a:ext>
                </a:extLst>
              </a:tr>
              <a:tr h="419020">
                <a:tc>
                  <a:txBody>
                    <a:bodyPr/>
                    <a:lstStyle/>
                    <a:p>
                      <a:pPr algn="l">
                        <a:defRPr/>
                      </a:pPr>
                      <a:endParaRPr lang="en-US" sz="1600" dirty="0">
                        <a:latin typeface="Arial" panose="020B0604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100" dirty="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19020">
                <a:tc>
                  <a:txBody>
                    <a:bodyPr/>
                    <a:lstStyle/>
                    <a:p>
                      <a:pPr marL="0" algn="l" defTabSz="914400" rtl="0" eaLnBrk="1" latinLnBrk="0" hangingPunct="1">
                        <a:defRPr/>
                      </a:pPr>
                      <a:endParaRPr lang="en-US" sz="1600" u="none" kern="1200" dirty="0">
                        <a:solidFill>
                          <a:srgbClr val="000000"/>
                        </a:solidFill>
                        <a:latin typeface="Arial" panose="020B0604020202020204" pitchFamily="34" charset="0"/>
                        <a:ea typeface="+mn-ea"/>
                        <a:cs typeface="+mn-cs"/>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algn="l" defTabSz="914400" rtl="0" eaLnBrk="1" latinLnBrk="0" hangingPunct="1">
                        <a:defRPr/>
                      </a:pPr>
                      <a:endParaRPr lang="en-US" sz="1600" u="none" kern="1200" dirty="0">
                        <a:solidFill>
                          <a:srgbClr val="000000"/>
                        </a:solidFill>
                        <a:latin typeface="Arial" panose="020B0604020202020204" pitchFamily="34" charset="0"/>
                        <a:ea typeface="+mn-ea"/>
                        <a:cs typeface="+mn-cs"/>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0003"/>
                  </a:ext>
                </a:extLst>
              </a:tr>
              <a:tr h="419020">
                <a:tc>
                  <a:txBody>
                    <a:bodyPr/>
                    <a:lstStyle/>
                    <a:p>
                      <a:pPr algn="l">
                        <a:defRPr/>
                      </a:pPr>
                      <a:endParaRPr lang="en-US" sz="1600" dirty="0">
                        <a:latin typeface="Arial" panose="020B0604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100" dirty="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19020">
                <a:tc>
                  <a:txBody>
                    <a:bodyPr/>
                    <a:lstStyle/>
                    <a:p>
                      <a:pPr algn="l">
                        <a:defRPr/>
                      </a:pPr>
                      <a:endParaRPr lang="en-US" sz="1600" dirty="0">
                        <a:latin typeface="Arial" panose="020B0604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endParaRPr lang="en-US" sz="1100" dirty="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0005"/>
                  </a:ext>
                </a:extLst>
              </a:tr>
            </a:tbl>
          </a:graphicData>
        </a:graphic>
      </p:graphicFrame>
      <p:sp>
        <p:nvSpPr>
          <p:cNvPr id="5" name="TextBox 4">
            <a:extLst>
              <a:ext uri="{FF2B5EF4-FFF2-40B4-BE49-F238E27FC236}">
                <a16:creationId xmlns:a16="http://schemas.microsoft.com/office/drawing/2014/main" id="{90FB2852-6B22-B2F1-4FED-100CA3072249}"/>
              </a:ext>
            </a:extLst>
          </p:cNvPr>
          <p:cNvSpPr txBox="1"/>
          <p:nvPr/>
        </p:nvSpPr>
        <p:spPr>
          <a:xfrm>
            <a:off x="664367" y="5302249"/>
            <a:ext cx="10329863" cy="119062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AutoNum type="arabicPeriod"/>
              <a:tabLst/>
              <a:defRPr/>
            </a:pPr>
            <a:r>
              <a:rPr kumimoji="0" lang="en-GB" altLang="en-US" sz="1800" b="0" i="0" u="none" strike="noStrike" kern="1200" cap="none" spc="0" normalizeH="0" baseline="0" noProof="0" dirty="0">
                <a:ln>
                  <a:noFill/>
                </a:ln>
                <a:solidFill>
                  <a:srgbClr val="000000"/>
                </a:solidFill>
                <a:effectLst/>
                <a:uLnTx/>
                <a:uFillTx/>
                <a:latin typeface="Arial" panose="020B0604020202020204"/>
                <a:ea typeface="Aptos" panose="020B0004020202020204" pitchFamily="34" charset="0"/>
                <a:cs typeface="Times New Roman" panose="02020603050405020304" pitchFamily="18" charset="0"/>
              </a:rPr>
              <a:t>Which of these jobs still exist today? __________________________________</a:t>
            </a:r>
          </a:p>
          <a:p>
            <a:pPr marL="0" marR="0" lvl="0" indent="0" algn="l" defTabSz="914400" rtl="0" eaLnBrk="0" fontAlgn="base" latinLnBrk="0" hangingPunct="0">
              <a:lnSpc>
                <a:spcPct val="100000"/>
              </a:lnSpc>
              <a:spcBef>
                <a:spcPct val="0"/>
              </a:spcBef>
              <a:spcAft>
                <a:spcPct val="0"/>
              </a:spcAft>
              <a:buClrTx/>
              <a:buSzTx/>
              <a:buFontTx/>
              <a:buAutoNum type="arabicPeriod"/>
              <a:tabLst/>
              <a:defRPr/>
            </a:pPr>
            <a:endParaRPr kumimoji="0" lang="en-GB" altLang="en-US" sz="1800" b="0" i="0" u="none" strike="noStrike" kern="1200" cap="none" spc="0" normalizeH="0" baseline="0" noProof="0" dirty="0">
              <a:ln>
                <a:noFill/>
              </a:ln>
              <a:solidFill>
                <a:srgbClr val="000000"/>
              </a:solidFill>
              <a:effectLst/>
              <a:uLnTx/>
              <a:uFillTx/>
              <a:latin typeface="Arial" panose="020B0604020202020204"/>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defRPr/>
            </a:pPr>
            <a:r>
              <a:rPr kumimoji="0" lang="en-GB" altLang="en-US" sz="1800" b="0" i="0" u="none" strike="noStrike" kern="1200" cap="none" spc="0" normalizeH="0" baseline="0" noProof="0" dirty="0">
                <a:ln>
                  <a:noFill/>
                </a:ln>
                <a:solidFill>
                  <a:srgbClr val="000000"/>
                </a:solidFill>
                <a:effectLst/>
                <a:uLnTx/>
                <a:uFillTx/>
                <a:latin typeface="Arial" panose="020B0604020202020204"/>
                <a:ea typeface="Aptos" panose="020B0004020202020204" pitchFamily="34" charset="0"/>
                <a:cs typeface="Times New Roman" panose="02020603050405020304" pitchFamily="18" charset="0"/>
              </a:rPr>
              <a:t>Which job do you think was the most important in 1897? Why?</a:t>
            </a:r>
            <a:endParaRPr kumimoji="0" lang="en-GB" alt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55363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5289B4-12DE-CAAC-D67B-405EDAC372AC}"/>
              </a:ext>
            </a:extLst>
          </p:cNvPr>
          <p:cNvSpPr>
            <a:spLocks noGrp="1"/>
          </p:cNvSpPr>
          <p:nvPr>
            <p:ph type="title"/>
          </p:nvPr>
        </p:nvSpPr>
        <p:spPr/>
        <p:txBody>
          <a:bodyPr>
            <a:normAutofit fontScale="90000"/>
          </a:bodyPr>
          <a:lstStyle/>
          <a:p>
            <a:r>
              <a:rPr lang="en-GB" dirty="0"/>
              <a:t>How to use a Historical Directory</a:t>
            </a:r>
          </a:p>
        </p:txBody>
      </p:sp>
      <p:sp>
        <p:nvSpPr>
          <p:cNvPr id="3" name="Content Placeholder 2">
            <a:extLst>
              <a:ext uri="{FF2B5EF4-FFF2-40B4-BE49-F238E27FC236}">
                <a16:creationId xmlns:a16="http://schemas.microsoft.com/office/drawing/2014/main" id="{2B42D267-893D-8A1F-C1F8-9AB543A3C0EC}"/>
              </a:ext>
            </a:extLst>
          </p:cNvPr>
          <p:cNvSpPr>
            <a:spLocks noGrp="1"/>
          </p:cNvSpPr>
          <p:nvPr>
            <p:ph idx="1"/>
          </p:nvPr>
        </p:nvSpPr>
        <p:spPr/>
        <p:txBody>
          <a:bodyPr>
            <a:normAutofit fontScale="92500"/>
          </a:bodyPr>
          <a:lstStyle/>
          <a:p>
            <a:r>
              <a:rPr lang="en-GB" dirty="0"/>
              <a:t>This guide will:</a:t>
            </a:r>
          </a:p>
          <a:p>
            <a:endParaRPr lang="en-GB" dirty="0"/>
          </a:p>
          <a:p>
            <a:pPr marL="457200" indent="-457200">
              <a:buFont typeface="Arial" panose="020B0604020202020204" pitchFamily="34" charset="0"/>
              <a:buChar char="•"/>
            </a:pPr>
            <a:r>
              <a:rPr lang="en-GB" dirty="0"/>
              <a:t>Show where and how to access historical directories</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Show how to search for a small  town or village in your local area</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Suggest ideas for additional activities and next steps</a:t>
            </a:r>
          </a:p>
          <a:p>
            <a:pPr marL="457200" indent="-457200">
              <a:buFont typeface="Arial" panose="020B0604020202020204" pitchFamily="34" charset="0"/>
              <a:buChar char="•"/>
            </a:pPr>
            <a:endParaRPr lang="en-GB" sz="2400" dirty="0"/>
          </a:p>
          <a:p>
            <a:endParaRPr lang="en-GB" dirty="0"/>
          </a:p>
        </p:txBody>
      </p:sp>
      <p:pic>
        <p:nvPicPr>
          <p:cNvPr id="22" name="Picture Placeholder 21" descr="A red book with text on it">
            <a:extLst>
              <a:ext uri="{FF2B5EF4-FFF2-40B4-BE49-F238E27FC236}">
                <a16:creationId xmlns:a16="http://schemas.microsoft.com/office/drawing/2014/main" id="{3AF822D3-90AA-36FC-6D20-F40D4CA7E057}"/>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t="5260" b="5260"/>
          <a:stretch/>
        </p:blipFill>
        <p:spPr/>
      </p:pic>
      <p:sp>
        <p:nvSpPr>
          <p:cNvPr id="2" name="Text Placeholder 1">
            <a:extLst>
              <a:ext uri="{FF2B5EF4-FFF2-40B4-BE49-F238E27FC236}">
                <a16:creationId xmlns:a16="http://schemas.microsoft.com/office/drawing/2014/main" id="{FEA8544A-5557-4A11-2237-E2278D7E9A8A}"/>
              </a:ext>
            </a:extLst>
          </p:cNvPr>
          <p:cNvSpPr>
            <a:spLocks noGrp="1"/>
          </p:cNvSpPr>
          <p:nvPr>
            <p:ph type="body" sz="quarter" idx="26"/>
          </p:nvPr>
        </p:nvSpPr>
        <p:spPr/>
        <p:txBody>
          <a:bodyPr/>
          <a:lstStyle/>
          <a:p>
            <a:endParaRPr lang="en-GB"/>
          </a:p>
        </p:txBody>
      </p:sp>
    </p:spTree>
    <p:custDataLst>
      <p:tags r:id="rId1"/>
    </p:custDataLst>
    <p:extLst>
      <p:ext uri="{BB962C8B-B14F-4D97-AF65-F5344CB8AC3E}">
        <p14:creationId xmlns:p14="http://schemas.microsoft.com/office/powerpoint/2010/main" val="325053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1215B-09EE-6245-B4F7-C6EFC867D5D0}"/>
              </a:ext>
            </a:extLst>
          </p:cNvPr>
          <p:cNvSpPr>
            <a:spLocks noGrp="1"/>
          </p:cNvSpPr>
          <p:nvPr>
            <p:ph type="title"/>
          </p:nvPr>
        </p:nvSpPr>
        <p:spPr/>
        <p:txBody>
          <a:bodyPr/>
          <a:lstStyle/>
          <a:p>
            <a:r>
              <a:rPr lang="en-GB" dirty="0"/>
              <a:t>Using Advertisements </a:t>
            </a:r>
          </a:p>
        </p:txBody>
      </p:sp>
      <p:sp>
        <p:nvSpPr>
          <p:cNvPr id="3" name="Content Placeholder 2">
            <a:extLst>
              <a:ext uri="{FF2B5EF4-FFF2-40B4-BE49-F238E27FC236}">
                <a16:creationId xmlns:a16="http://schemas.microsoft.com/office/drawing/2014/main" id="{488C4D80-AFC2-F02F-6B22-4A84BD5CA03D}"/>
              </a:ext>
            </a:extLst>
          </p:cNvPr>
          <p:cNvSpPr>
            <a:spLocks noGrp="1"/>
          </p:cNvSpPr>
          <p:nvPr>
            <p:ph idx="1"/>
          </p:nvPr>
        </p:nvSpPr>
        <p:spPr>
          <a:xfrm>
            <a:off x="381886" y="1411704"/>
            <a:ext cx="5324852" cy="5369240"/>
          </a:xfrm>
        </p:spPr>
        <p:txBody>
          <a:bodyPr>
            <a:noAutofit/>
          </a:bodyPr>
          <a:lstStyle/>
          <a:p>
            <a:pPr>
              <a:spcBef>
                <a:spcPts val="0"/>
              </a:spcBef>
            </a:pPr>
            <a:r>
              <a:rPr lang="en-GB" sz="2000" dirty="0"/>
              <a:t>Adverts, such as this 1897 one, within the directories also provide valuable insights into:</a:t>
            </a:r>
          </a:p>
          <a:p>
            <a:pPr marL="342900" lvl="0" indent="-342900">
              <a:lnSpc>
                <a:spcPct val="115000"/>
              </a:lnSpc>
              <a:spcBef>
                <a:spcPts val="0"/>
              </a:spcBef>
              <a:spcAft>
                <a:spcPts val="800"/>
              </a:spcAft>
              <a:tabLst>
                <a:tab pos="457200" algn="l"/>
              </a:tabLst>
            </a:pPr>
            <a:endParaRPr lang="en-GB" sz="2000" b="1" kern="100" dirty="0">
              <a:ea typeface="Aptos" panose="020B0004020202020204" pitchFamily="34" charset="0"/>
              <a:cs typeface="Times New Roman" panose="02020603050405020304" pitchFamily="18" charset="0"/>
            </a:endParaRPr>
          </a:p>
          <a:p>
            <a:pPr marL="342900" lvl="0" indent="-342900">
              <a:lnSpc>
                <a:spcPct val="100000"/>
              </a:lnSpc>
              <a:spcBef>
                <a:spcPts val="0"/>
              </a:spcBef>
              <a:spcAft>
                <a:spcPts val="800"/>
              </a:spcAft>
              <a:tabLst>
                <a:tab pos="457200" algn="l"/>
              </a:tabLst>
            </a:pPr>
            <a:r>
              <a:rPr lang="en-GB" sz="2000" b="1" kern="100" dirty="0">
                <a:ea typeface="Aptos" panose="020B0004020202020204" pitchFamily="34" charset="0"/>
                <a:cs typeface="Times New Roman" panose="02020603050405020304" pitchFamily="18" charset="0"/>
              </a:rPr>
              <a:t>Understanding the local economy</a:t>
            </a:r>
            <a:r>
              <a:rPr lang="en-GB" sz="2000" kern="100" dirty="0">
                <a:ea typeface="Aptos" panose="020B0004020202020204" pitchFamily="34" charset="0"/>
                <a:cs typeface="Times New Roman" panose="02020603050405020304" pitchFamily="18" charset="0"/>
              </a:rPr>
              <a:t> – Shows what goods and services were available and popular at different times.</a:t>
            </a:r>
          </a:p>
          <a:p>
            <a:pPr marL="342900" lvl="0" indent="-342900">
              <a:lnSpc>
                <a:spcPct val="100000"/>
              </a:lnSpc>
              <a:spcBef>
                <a:spcPts val="0"/>
              </a:spcBef>
              <a:spcAft>
                <a:spcPts val="800"/>
              </a:spcAft>
              <a:tabLst>
                <a:tab pos="457200" algn="l"/>
              </a:tabLst>
            </a:pPr>
            <a:r>
              <a:rPr lang="en-GB" sz="2000" b="1" kern="100" dirty="0">
                <a:ea typeface="Aptos" panose="020B0004020202020204" pitchFamily="34" charset="0"/>
                <a:cs typeface="Times New Roman" panose="02020603050405020304" pitchFamily="18" charset="0"/>
              </a:rPr>
              <a:t>Changes in society</a:t>
            </a:r>
            <a:r>
              <a:rPr lang="en-GB" sz="2000" kern="100" dirty="0">
                <a:ea typeface="Aptos" panose="020B0004020202020204" pitchFamily="34" charset="0"/>
                <a:cs typeface="Times New Roman" panose="02020603050405020304" pitchFamily="18" charset="0"/>
              </a:rPr>
              <a:t> – Highlights shifts in industries, technology, and consumer habits.</a:t>
            </a:r>
          </a:p>
          <a:p>
            <a:pPr marL="342900" lvl="0" indent="-342900">
              <a:lnSpc>
                <a:spcPct val="100000"/>
              </a:lnSpc>
              <a:spcBef>
                <a:spcPts val="0"/>
              </a:spcBef>
              <a:spcAft>
                <a:spcPts val="800"/>
              </a:spcAft>
              <a:tabLst>
                <a:tab pos="457200" algn="l"/>
              </a:tabLst>
            </a:pPr>
            <a:r>
              <a:rPr lang="en-GB" sz="2000" b="1" kern="100" dirty="0">
                <a:ea typeface="Aptos" panose="020B0004020202020204" pitchFamily="34" charset="0"/>
                <a:cs typeface="Times New Roman" panose="02020603050405020304" pitchFamily="18" charset="0"/>
              </a:rPr>
              <a:t>Visual engagement</a:t>
            </a:r>
            <a:r>
              <a:rPr lang="en-GB" sz="2000" kern="100" dirty="0">
                <a:ea typeface="Aptos" panose="020B0004020202020204" pitchFamily="34" charset="0"/>
                <a:cs typeface="Times New Roman" panose="02020603050405020304" pitchFamily="18" charset="0"/>
              </a:rPr>
              <a:t> – Allows analysis of language, design, and imagery to understand historical marketing strategies.</a:t>
            </a:r>
          </a:p>
          <a:p>
            <a:pPr marL="342900" lvl="0" indent="-342900">
              <a:lnSpc>
                <a:spcPct val="100000"/>
              </a:lnSpc>
              <a:spcBef>
                <a:spcPts val="0"/>
              </a:spcBef>
              <a:spcAft>
                <a:spcPts val="800"/>
              </a:spcAft>
              <a:tabLst>
                <a:tab pos="457200" algn="l"/>
              </a:tabLst>
            </a:pPr>
            <a:r>
              <a:rPr lang="en-GB" sz="2000" b="1" kern="100" dirty="0">
                <a:ea typeface="Aptos" panose="020B0004020202020204" pitchFamily="34" charset="0"/>
                <a:cs typeface="Times New Roman" panose="02020603050405020304" pitchFamily="18" charset="0"/>
              </a:rPr>
              <a:t>Personal connections</a:t>
            </a:r>
            <a:r>
              <a:rPr lang="en-GB" sz="2000" kern="100" dirty="0">
                <a:ea typeface="Aptos" panose="020B0004020202020204" pitchFamily="34" charset="0"/>
                <a:cs typeface="Times New Roman" panose="02020603050405020304" pitchFamily="18" charset="0"/>
              </a:rPr>
              <a:t> – They may recognise old businesses, family names, or landmarks, making history more relatable.</a:t>
            </a:r>
            <a:endParaRPr lang="en-GB" sz="2000" dirty="0"/>
          </a:p>
        </p:txBody>
      </p:sp>
      <p:pic>
        <p:nvPicPr>
          <p:cNvPr id="7" name="Picture Placeholder 6" descr="A close-up of a newspaper advert for cider">
            <a:extLst>
              <a:ext uri="{FF2B5EF4-FFF2-40B4-BE49-F238E27FC236}">
                <a16:creationId xmlns:a16="http://schemas.microsoft.com/office/drawing/2014/main" id="{2969B045-52A4-1285-0A46-1309D0E215F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85683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D69B5E7-0E32-C7AD-B8F5-B1D57567D114}"/>
              </a:ext>
            </a:extLst>
          </p:cNvPr>
          <p:cNvSpPr>
            <a:spLocks noGrp="1"/>
          </p:cNvSpPr>
          <p:nvPr>
            <p:ph type="title"/>
          </p:nvPr>
        </p:nvSpPr>
        <p:spPr/>
        <p:txBody>
          <a:bodyPr>
            <a:normAutofit fontScale="90000"/>
          </a:bodyPr>
          <a:lstStyle/>
          <a:p>
            <a:r>
              <a:rPr lang="en-GB" dirty="0"/>
              <a:t>Example activity: carefully examine the advert and label its different parts</a:t>
            </a:r>
          </a:p>
        </p:txBody>
      </p:sp>
      <p:sp>
        <p:nvSpPr>
          <p:cNvPr id="2" name="TextBox 1">
            <a:extLst>
              <a:ext uri="{FF2B5EF4-FFF2-40B4-BE49-F238E27FC236}">
                <a16:creationId xmlns:a16="http://schemas.microsoft.com/office/drawing/2014/main" id="{44CC661E-E90D-7D46-09A4-432FED5C466F}"/>
              </a:ext>
            </a:extLst>
          </p:cNvPr>
          <p:cNvSpPr txBox="1"/>
          <p:nvPr/>
        </p:nvSpPr>
        <p:spPr>
          <a:xfrm>
            <a:off x="357553" y="1417197"/>
            <a:ext cx="3730872" cy="3754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Look for and mark elements such as the </a:t>
            </a:r>
            <a:r>
              <a:rPr kumimoji="0" lang="en-GB" sz="2000" b="1" i="0" u="none" strike="noStrike" kern="1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title, product description, persuasive writing techniques, image or illustration, manufacturer’s name, and the shop or branch address.</a:t>
            </a:r>
            <a:r>
              <a:rPr kumimoji="0" lang="en-GB" sz="2000" b="0" i="0" u="none" strike="noStrike" kern="1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Discuss how each part contributes to making the advert effective.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3" name="Picture 2" descr="A black and white printed copy of an advert for a Billiard Table">
            <a:extLst>
              <a:ext uri="{FF2B5EF4-FFF2-40B4-BE49-F238E27FC236}">
                <a16:creationId xmlns:a16="http://schemas.microsoft.com/office/drawing/2014/main" id="{3D8D63C4-502C-4196-BD7C-E258D41BC4C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p:blipFill>
        <p:spPr>
          <a:xfrm>
            <a:off x="4191868" y="1576686"/>
            <a:ext cx="7289397" cy="4325407"/>
          </a:xfrm>
          <a:prstGeom prst="rect">
            <a:avLst/>
          </a:prstGeom>
        </p:spPr>
      </p:pic>
      <p:grpSp>
        <p:nvGrpSpPr>
          <p:cNvPr id="4" name="Class discussion">
            <a:extLst>
              <a:ext uri="{FF2B5EF4-FFF2-40B4-BE49-F238E27FC236}">
                <a16:creationId xmlns:a16="http://schemas.microsoft.com/office/drawing/2014/main" id="{1F36CCC0-F42D-0064-8971-A76A27C11859}"/>
              </a:ext>
              <a:ext uri="{C183D7F6-B498-43B3-948B-1728B52AA6E4}">
                <adec:decorative xmlns:adec="http://schemas.microsoft.com/office/drawing/2017/decorative" val="1"/>
              </a:ext>
            </a:extLst>
          </p:cNvPr>
          <p:cNvGrpSpPr/>
          <p:nvPr/>
        </p:nvGrpSpPr>
        <p:grpSpPr>
          <a:xfrm>
            <a:off x="536545" y="5029201"/>
            <a:ext cx="3372887" cy="1547114"/>
            <a:chOff x="4861119" y="126573"/>
            <a:chExt cx="4375788" cy="1795906"/>
          </a:xfrm>
        </p:grpSpPr>
        <p:sp>
          <p:nvSpPr>
            <p:cNvPr id="5" name="Washi">
              <a:extLst>
                <a:ext uri="{FF2B5EF4-FFF2-40B4-BE49-F238E27FC236}">
                  <a16:creationId xmlns:a16="http://schemas.microsoft.com/office/drawing/2014/main" id="{1780D872-7614-357C-5728-E120F52699EB}"/>
                </a:ext>
                <a:ext uri="{C183D7F6-B498-43B3-948B-1728B52AA6E4}">
                  <adec:decorative xmlns:adec="http://schemas.microsoft.com/office/drawing/2017/decorative" val="1"/>
                </a:ext>
              </a:extLst>
            </p:cNvPr>
            <p:cNvSpPr/>
            <p:nvPr/>
          </p:nvSpPr>
          <p:spPr>
            <a:xfrm>
              <a:off x="5951538" y="1353621"/>
              <a:ext cx="2233239"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192B4"/>
            </a:solidFill>
            <a:ln w="67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 name="Text Placeholder">
              <a:extLst>
                <a:ext uri="{FF2B5EF4-FFF2-40B4-BE49-F238E27FC236}">
                  <a16:creationId xmlns:a16="http://schemas.microsoft.com/office/drawing/2014/main" id="{BB11CE18-CE9C-ECA5-21C1-CE5432D96EC0}"/>
                </a:ext>
              </a:extLst>
            </p:cNvPr>
            <p:cNvSpPr txBox="1">
              <a:spLocks/>
            </p:cNvSpPr>
            <p:nvPr/>
          </p:nvSpPr>
          <p:spPr>
            <a:xfrm>
              <a:off x="6056104" y="1503895"/>
              <a:ext cx="2115067" cy="293377"/>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Class discussion</a:t>
              </a:r>
            </a:p>
          </p:txBody>
        </p:sp>
        <p:pic>
          <p:nvPicPr>
            <p:cNvPr id="7" name="Icon" descr="Class discussion character icon">
              <a:extLst>
                <a:ext uri="{FF2B5EF4-FFF2-40B4-BE49-F238E27FC236}">
                  <a16:creationId xmlns:a16="http://schemas.microsoft.com/office/drawing/2014/main" id="{09853E77-0325-9578-A336-4BFE345AA02A}"/>
                </a:ext>
              </a:extLst>
            </p:cNvPr>
            <p:cNvPicPr>
              <a:picLocks noChangeAspect="1"/>
            </p:cNvPicPr>
            <p:nvPr/>
          </p:nvPicPr>
          <p:blipFill>
            <a:blip r:embed="rId5"/>
            <a:stretch>
              <a:fillRect/>
            </a:stretch>
          </p:blipFill>
          <p:spPr>
            <a:xfrm>
              <a:off x="4861119" y="126573"/>
              <a:ext cx="4375788" cy="1349386"/>
            </a:xfrm>
            <a:prstGeom prst="rect">
              <a:avLst/>
            </a:prstGeom>
          </p:spPr>
        </p:pic>
      </p:grpSp>
    </p:spTree>
    <p:extLst>
      <p:ext uri="{BB962C8B-B14F-4D97-AF65-F5344CB8AC3E}">
        <p14:creationId xmlns:p14="http://schemas.microsoft.com/office/powerpoint/2010/main" val="1918798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B48FF-431B-BA4E-1EB6-8786554410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4E1EE7-5194-68AB-190B-D404EC47F671}"/>
              </a:ext>
            </a:extLst>
          </p:cNvPr>
          <p:cNvSpPr>
            <a:spLocks noGrp="1"/>
          </p:cNvSpPr>
          <p:nvPr>
            <p:ph type="title"/>
          </p:nvPr>
        </p:nvSpPr>
        <p:spPr/>
        <p:txBody>
          <a:bodyPr/>
          <a:lstStyle/>
          <a:p>
            <a:r>
              <a:rPr lang="en-GB"/>
              <a:t>Find more resources on the Historic England Website</a:t>
            </a:r>
          </a:p>
        </p:txBody>
      </p:sp>
      <p:sp>
        <p:nvSpPr>
          <p:cNvPr id="3" name="Content Placeholder 2">
            <a:extLst>
              <a:ext uri="{FF2B5EF4-FFF2-40B4-BE49-F238E27FC236}">
                <a16:creationId xmlns:a16="http://schemas.microsoft.com/office/drawing/2014/main" id="{CFAC368A-1AAB-C5F0-D8ED-B5092D01B806}"/>
              </a:ext>
            </a:extLst>
          </p:cNvPr>
          <p:cNvSpPr>
            <a:spLocks noGrp="1"/>
          </p:cNvSpPr>
          <p:nvPr>
            <p:ph idx="1"/>
          </p:nvPr>
        </p:nvSpPr>
        <p:spPr>
          <a:xfrm>
            <a:off x="159192" y="5394544"/>
            <a:ext cx="10971915" cy="1260256"/>
          </a:xfrm>
        </p:spPr>
        <p:txBody>
          <a:bodyPr/>
          <a:lstStyle/>
          <a:p>
            <a:pPr algn="ctr"/>
            <a:r>
              <a:rPr lang="en-GB" sz="4400">
                <a:hlinkClick r:id="rId3"/>
              </a:rPr>
              <a:t>www.historicengland.org.uk/education</a:t>
            </a:r>
            <a:r>
              <a:rPr lang="en-GB" sz="4400"/>
              <a:t> </a:t>
            </a:r>
          </a:p>
        </p:txBody>
      </p:sp>
      <p:pic>
        <p:nvPicPr>
          <p:cNvPr id="4" name="Picture 3" descr="Historic England Logo">
            <a:hlinkClick r:id="rId3"/>
            <a:extLst>
              <a:ext uri="{FF2B5EF4-FFF2-40B4-BE49-F238E27FC236}">
                <a16:creationId xmlns:a16="http://schemas.microsoft.com/office/drawing/2014/main" id="{EBB5A5DF-6E28-2938-0D80-91B31015C0E4}"/>
              </a:ext>
            </a:extLst>
          </p:cNvPr>
          <p:cNvPicPr>
            <a:picLocks noChangeAspect="1"/>
          </p:cNvPicPr>
          <p:nvPr/>
        </p:nvPicPr>
        <p:blipFill>
          <a:blip r:embed="rId4"/>
          <a:srcRect b="4667"/>
          <a:stretch/>
        </p:blipFill>
        <p:spPr>
          <a:xfrm>
            <a:off x="1320799" y="1319369"/>
            <a:ext cx="8648700" cy="3831219"/>
          </a:xfrm>
          <a:prstGeom prst="rect">
            <a:avLst/>
          </a:prstGeom>
        </p:spPr>
      </p:pic>
    </p:spTree>
    <p:extLst>
      <p:ext uri="{BB962C8B-B14F-4D97-AF65-F5344CB8AC3E}">
        <p14:creationId xmlns:p14="http://schemas.microsoft.com/office/powerpoint/2010/main" val="2505300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F931A-15A5-C9F5-641A-4DF92E2A9C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1AB053-56AB-CC3B-CCAE-34580558425E}"/>
              </a:ext>
            </a:extLst>
          </p:cNvPr>
          <p:cNvSpPr>
            <a:spLocks noGrp="1"/>
          </p:cNvSpPr>
          <p:nvPr>
            <p:ph type="title"/>
          </p:nvPr>
        </p:nvSpPr>
        <p:spPr/>
        <p:txBody>
          <a:bodyPr/>
          <a:lstStyle/>
          <a:p>
            <a:r>
              <a:rPr lang="en-GB" dirty="0"/>
              <a:t>Historical Directories &amp; Trade Directories</a:t>
            </a:r>
          </a:p>
        </p:txBody>
      </p:sp>
      <p:sp>
        <p:nvSpPr>
          <p:cNvPr id="12" name="Content Placeholder 11">
            <a:extLst>
              <a:ext uri="{FF2B5EF4-FFF2-40B4-BE49-F238E27FC236}">
                <a16:creationId xmlns:a16="http://schemas.microsoft.com/office/drawing/2014/main" id="{1CC972C8-98C6-BE83-81B7-2DD39CC8D31B}"/>
              </a:ext>
            </a:extLst>
          </p:cNvPr>
          <p:cNvSpPr>
            <a:spLocks noGrp="1"/>
          </p:cNvSpPr>
          <p:nvPr>
            <p:ph idx="1"/>
          </p:nvPr>
        </p:nvSpPr>
        <p:spPr/>
        <p:txBody>
          <a:bodyPr/>
          <a:lstStyle/>
          <a:p>
            <a:r>
              <a:rPr lang="en-GB" dirty="0"/>
              <a:t>These are a published book, listing details about people, businesses, &amp; institutions in a specific area at a particular time. </a:t>
            </a:r>
          </a:p>
          <a:p>
            <a:endParaRPr lang="en-GB" dirty="0"/>
          </a:p>
          <a:p>
            <a:r>
              <a:rPr lang="en-GB" dirty="0"/>
              <a:t>They often include names, addresses, occupations, and advertisements, making them valuable sources for historical research.</a:t>
            </a:r>
          </a:p>
          <a:p>
            <a:endParaRPr lang="en-GB" dirty="0"/>
          </a:p>
        </p:txBody>
      </p:sp>
      <p:pic>
        <p:nvPicPr>
          <p:cNvPr id="20" name="Picture Placeholder 19" descr="A red book with black and white text saying Kelly's Directory of Torquay and Paignton">
            <a:extLst>
              <a:ext uri="{FF2B5EF4-FFF2-40B4-BE49-F238E27FC236}">
                <a16:creationId xmlns:a16="http://schemas.microsoft.com/office/drawing/2014/main" id="{0A428892-FB18-A6BB-BCA9-0E60F9D2985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0719" b="10719"/>
          <a:stretch/>
        </p:blipFill>
        <p:spPr/>
      </p:pic>
      <p:sp>
        <p:nvSpPr>
          <p:cNvPr id="10" name="Text Placeholder 9">
            <a:extLst>
              <a:ext uri="{FF2B5EF4-FFF2-40B4-BE49-F238E27FC236}">
                <a16:creationId xmlns:a16="http://schemas.microsoft.com/office/drawing/2014/main" id="{7713ABDC-641E-97E5-5869-8EAD4C0C6B2B}"/>
              </a:ext>
            </a:extLst>
          </p:cNvPr>
          <p:cNvSpPr>
            <a:spLocks noGrp="1"/>
          </p:cNvSpPr>
          <p:nvPr>
            <p:ph type="body" sz="quarter" idx="24"/>
          </p:nvPr>
        </p:nvSpPr>
        <p:spPr/>
        <p:txBody>
          <a:bodyPr/>
          <a:lstStyle/>
          <a:p>
            <a:pPr marL="0" indent="0">
              <a:buNone/>
            </a:pPr>
            <a:r>
              <a:rPr lang="en-GB" dirty="0"/>
              <a:t>A Kelly’s Directory</a:t>
            </a:r>
          </a:p>
        </p:txBody>
      </p:sp>
    </p:spTree>
    <p:extLst>
      <p:ext uri="{BB962C8B-B14F-4D97-AF65-F5344CB8AC3E}">
        <p14:creationId xmlns:p14="http://schemas.microsoft.com/office/powerpoint/2010/main" val="2703058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55EDB0-ACF0-079C-4535-E8EA7324414B}"/>
              </a:ext>
            </a:extLst>
          </p:cNvPr>
          <p:cNvSpPr>
            <a:spLocks noGrp="1"/>
          </p:cNvSpPr>
          <p:nvPr>
            <p:ph type="title"/>
          </p:nvPr>
        </p:nvSpPr>
        <p:spPr/>
        <p:txBody>
          <a:bodyPr>
            <a:normAutofit/>
          </a:bodyPr>
          <a:lstStyle/>
          <a:p>
            <a:r>
              <a:rPr lang="en-GB" dirty="0"/>
              <a:t>Why use Historical Directories with young people?</a:t>
            </a:r>
          </a:p>
        </p:txBody>
      </p:sp>
      <p:sp>
        <p:nvSpPr>
          <p:cNvPr id="3" name="Content Placeholder 2">
            <a:extLst>
              <a:ext uri="{FF2B5EF4-FFF2-40B4-BE49-F238E27FC236}">
                <a16:creationId xmlns:a16="http://schemas.microsoft.com/office/drawing/2014/main" id="{228E755A-D23B-F2EC-A340-D2A93CA96FFF}"/>
              </a:ext>
            </a:extLst>
          </p:cNvPr>
          <p:cNvSpPr>
            <a:spLocks noGrp="1"/>
          </p:cNvSpPr>
          <p:nvPr>
            <p:ph idx="1"/>
          </p:nvPr>
        </p:nvSpPr>
        <p:spPr>
          <a:xfrm>
            <a:off x="357186" y="1310755"/>
            <a:ext cx="10996613" cy="5022630"/>
          </a:xfrm>
        </p:spPr>
        <p:txBody>
          <a:bodyPr/>
          <a:lstStyle/>
          <a:p>
            <a:r>
              <a:rPr lang="en-GB" sz="2400" b="1" dirty="0"/>
              <a:t>Real-Life Connections </a:t>
            </a:r>
            <a:r>
              <a:rPr lang="en-GB" sz="2400" dirty="0"/>
              <a:t>– they can explore familiar places and see how their local area has changed over time</a:t>
            </a:r>
          </a:p>
          <a:p>
            <a:r>
              <a:rPr lang="en-GB" sz="2400" b="1" dirty="0"/>
              <a:t>Primary Source Analysis </a:t>
            </a:r>
            <a:r>
              <a:rPr lang="en-GB" sz="2400" dirty="0"/>
              <a:t>– they encourage critical thinking by using authentic historical documents</a:t>
            </a:r>
          </a:p>
          <a:p>
            <a:r>
              <a:rPr lang="en-GB" sz="2400" b="1" dirty="0"/>
              <a:t>Understanding Social History </a:t>
            </a:r>
            <a:r>
              <a:rPr lang="en-GB" sz="2400" dirty="0"/>
              <a:t>– they show how occupations, businesses, and demographics have evolved over time, so they can be compared to life today</a:t>
            </a:r>
          </a:p>
          <a:p>
            <a:r>
              <a:rPr lang="en-GB" sz="2400" b="1" dirty="0"/>
              <a:t>Developing Research Skills </a:t>
            </a:r>
            <a:r>
              <a:rPr lang="en-GB" sz="2400" dirty="0"/>
              <a:t>– they are a great for developing research skills</a:t>
            </a:r>
          </a:p>
          <a:p>
            <a:r>
              <a:rPr lang="en-GB" sz="2400" b="1" dirty="0"/>
              <a:t>Engagement &amp; Curiosity </a:t>
            </a:r>
            <a:r>
              <a:rPr lang="en-GB" sz="2400" dirty="0"/>
              <a:t>– they bring history to life by linking it to their community and family heritage</a:t>
            </a:r>
          </a:p>
          <a:p>
            <a:r>
              <a:rPr lang="en-GB" sz="2400" dirty="0"/>
              <a:t>By using historical directories, young people can gain a deeper appreciation of their local history and develop valuable historical inquiry skills.</a:t>
            </a:r>
          </a:p>
          <a:p>
            <a:endParaRPr lang="en-GB" dirty="0"/>
          </a:p>
        </p:txBody>
      </p:sp>
    </p:spTree>
    <p:extLst>
      <p:ext uri="{BB962C8B-B14F-4D97-AF65-F5344CB8AC3E}">
        <p14:creationId xmlns:p14="http://schemas.microsoft.com/office/powerpoint/2010/main" val="411362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C3ED7-3CF3-0327-234B-5A1499C23D1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9445538-C97D-473E-6A10-A5D2C19C2E00}"/>
              </a:ext>
            </a:extLst>
          </p:cNvPr>
          <p:cNvSpPr>
            <a:spLocks noGrp="1"/>
          </p:cNvSpPr>
          <p:nvPr>
            <p:ph type="title"/>
          </p:nvPr>
        </p:nvSpPr>
        <p:spPr/>
        <p:txBody>
          <a:bodyPr>
            <a:normAutofit fontScale="90000"/>
          </a:bodyPr>
          <a:lstStyle/>
          <a:p>
            <a:r>
              <a:rPr lang="en-GB" dirty="0"/>
              <a:t>Different publishers – broadly similar content</a:t>
            </a:r>
          </a:p>
        </p:txBody>
      </p:sp>
      <p:sp>
        <p:nvSpPr>
          <p:cNvPr id="4" name="Content Placeholder 3">
            <a:extLst>
              <a:ext uri="{FF2B5EF4-FFF2-40B4-BE49-F238E27FC236}">
                <a16:creationId xmlns:a16="http://schemas.microsoft.com/office/drawing/2014/main" id="{004C4A21-D112-6E8F-4C5B-2D331EA595BA}"/>
              </a:ext>
            </a:extLst>
          </p:cNvPr>
          <p:cNvSpPr>
            <a:spLocks noGrp="1"/>
          </p:cNvSpPr>
          <p:nvPr>
            <p:ph idx="1"/>
          </p:nvPr>
        </p:nvSpPr>
        <p:spPr/>
        <p:txBody>
          <a:bodyPr/>
          <a:lstStyle/>
          <a:p>
            <a:r>
              <a:rPr lang="en-GB" sz="2400" dirty="0"/>
              <a:t>Several publishers of similar directories, these are just a few</a:t>
            </a:r>
            <a:r>
              <a:rPr lang="en-GB" sz="2000" dirty="0"/>
              <a:t>:</a:t>
            </a:r>
          </a:p>
          <a:p>
            <a:endParaRPr lang="en-GB" sz="2000" dirty="0"/>
          </a:p>
          <a:p>
            <a:pPr marL="342900" indent="-342900">
              <a:buFont typeface="Arial" panose="020B0604020202020204" pitchFamily="34" charset="0"/>
              <a:buChar char="•"/>
            </a:pPr>
            <a:r>
              <a:rPr lang="en-GB" sz="2400" b="1" dirty="0"/>
              <a:t>Kelly’s </a:t>
            </a:r>
            <a:r>
              <a:rPr lang="en-GB" sz="2400" dirty="0"/>
              <a:t>(most generally used)</a:t>
            </a:r>
          </a:p>
          <a:p>
            <a:pPr marL="342900" indent="-342900">
              <a:buFont typeface="Arial" panose="020B0604020202020204" pitchFamily="34" charset="0"/>
              <a:buChar char="•"/>
            </a:pPr>
            <a:r>
              <a:rPr lang="en-GB" sz="2400" b="1" dirty="0"/>
              <a:t>Slaters </a:t>
            </a:r>
            <a:r>
              <a:rPr lang="en-GB" sz="2400" dirty="0"/>
              <a:t>(eg Manchester &amp; Lancs)</a:t>
            </a:r>
          </a:p>
          <a:p>
            <a:pPr marL="342900" indent="-342900">
              <a:buFont typeface="Arial" panose="020B0604020202020204" pitchFamily="34" charset="0"/>
              <a:buChar char="•"/>
            </a:pPr>
            <a:r>
              <a:rPr lang="en-GB" sz="2400" b="1" dirty="0"/>
              <a:t>Pigot’s </a:t>
            </a:r>
          </a:p>
          <a:p>
            <a:pPr marL="342900" indent="-342900">
              <a:buFont typeface="Arial" panose="020B0604020202020204" pitchFamily="34" charset="0"/>
              <a:buChar char="•"/>
            </a:pPr>
            <a:r>
              <a:rPr lang="en-GB" sz="2400" b="1" dirty="0"/>
              <a:t>White’s</a:t>
            </a:r>
          </a:p>
          <a:p>
            <a:pPr marL="342900" indent="-342900">
              <a:buFont typeface="Arial" panose="020B0604020202020204" pitchFamily="34" charset="0"/>
              <a:buChar char="•"/>
            </a:pPr>
            <a:r>
              <a:rPr lang="en-GB" sz="2400" b="1" dirty="0"/>
              <a:t>Post Office </a:t>
            </a:r>
            <a:r>
              <a:rPr lang="en-GB" sz="2400" dirty="0"/>
              <a:t>(London)</a:t>
            </a:r>
          </a:p>
          <a:p>
            <a:pPr marL="342900" indent="-342900">
              <a:buFont typeface="Arial" panose="020B0604020202020204" pitchFamily="34" charset="0"/>
              <a:buChar char="•"/>
            </a:pPr>
            <a:r>
              <a:rPr lang="en-GB" sz="2400" b="1" dirty="0"/>
              <a:t>Buchanan’s </a:t>
            </a:r>
            <a:r>
              <a:rPr lang="en-GB" sz="2400" dirty="0"/>
              <a:t>(Leicestershire)</a:t>
            </a:r>
          </a:p>
        </p:txBody>
      </p:sp>
      <p:pic>
        <p:nvPicPr>
          <p:cNvPr id="8" name="Picture Placeholder 7" descr="A red book with black text">
            <a:extLst>
              <a:ext uri="{FF2B5EF4-FFF2-40B4-BE49-F238E27FC236}">
                <a16:creationId xmlns:a16="http://schemas.microsoft.com/office/drawing/2014/main" id="{36464429-752F-E91B-04A3-D62AF1C7BFAC}"/>
              </a:ext>
            </a:extLst>
          </p:cNvPr>
          <p:cNvPicPr>
            <a:picLocks noGrp="1" noChangeAspect="1"/>
          </p:cNvPicPr>
          <p:nvPr>
            <p:ph type="pic" sz="quarter" idx="10"/>
          </p:nvPr>
        </p:nvPicPr>
        <p:blipFill>
          <a:blip r:embed="rId2"/>
          <a:srcRect l="7813" r="7813"/>
          <a:stretch>
            <a:fillRect/>
          </a:stretch>
        </p:blipFill>
        <p:spPr>
          <a:xfrm rot="5400000">
            <a:off x="5715000" y="381000"/>
            <a:ext cx="6858000" cy="6096000"/>
          </a:xfrm>
        </p:spPr>
      </p:pic>
    </p:spTree>
    <p:extLst>
      <p:ext uri="{BB962C8B-B14F-4D97-AF65-F5344CB8AC3E}">
        <p14:creationId xmlns:p14="http://schemas.microsoft.com/office/powerpoint/2010/main" val="3662321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7DBF-72DE-D40B-0581-603737DB3D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D8911D-1E8A-783A-8739-A6DED17C4786}"/>
              </a:ext>
            </a:extLst>
          </p:cNvPr>
          <p:cNvSpPr>
            <a:spLocks noGrp="1"/>
          </p:cNvSpPr>
          <p:nvPr>
            <p:ph type="title"/>
          </p:nvPr>
        </p:nvSpPr>
        <p:spPr/>
        <p:txBody>
          <a:bodyPr/>
          <a:lstStyle/>
          <a:p>
            <a:r>
              <a:rPr lang="en-GB" dirty="0"/>
              <a:t>Kelly’s Directory layout</a:t>
            </a:r>
          </a:p>
        </p:txBody>
      </p:sp>
      <p:pic>
        <p:nvPicPr>
          <p:cNvPr id="7" name="Content Placeholder 6" descr="An open book showing pages of printed text">
            <a:extLst>
              <a:ext uri="{FF2B5EF4-FFF2-40B4-BE49-F238E27FC236}">
                <a16:creationId xmlns:a16="http://schemas.microsoft.com/office/drawing/2014/main" id="{61CB6DE8-715E-11AE-FA90-5C1B51B7298C}"/>
              </a:ext>
            </a:extLst>
          </p:cNvPr>
          <p:cNvPicPr>
            <a:picLocks noGrp="1" noChangeAspect="1"/>
          </p:cNvPicPr>
          <p:nvPr>
            <p:ph idx="1"/>
          </p:nvPr>
        </p:nvPicPr>
        <p:blipFill>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a:xfrm>
            <a:off x="1962364" y="1266957"/>
            <a:ext cx="7623425" cy="5591043"/>
          </a:xfrm>
        </p:spPr>
      </p:pic>
    </p:spTree>
    <p:extLst>
      <p:ext uri="{BB962C8B-B14F-4D97-AF65-F5344CB8AC3E}">
        <p14:creationId xmlns:p14="http://schemas.microsoft.com/office/powerpoint/2010/main" val="423908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72F90-5024-018F-9C8A-6B96E5AF9C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8DF12D-BCAA-E351-C3D0-66D78BB46FD1}"/>
              </a:ext>
            </a:extLst>
          </p:cNvPr>
          <p:cNvSpPr>
            <a:spLocks noGrp="1"/>
          </p:cNvSpPr>
          <p:nvPr>
            <p:ph type="title"/>
          </p:nvPr>
        </p:nvSpPr>
        <p:spPr/>
        <p:txBody>
          <a:bodyPr/>
          <a:lstStyle/>
          <a:p>
            <a:r>
              <a:rPr lang="en-GB" dirty="0"/>
              <a:t>Kelly’s Directory layout - explained</a:t>
            </a:r>
          </a:p>
        </p:txBody>
      </p:sp>
      <p:pic>
        <p:nvPicPr>
          <p:cNvPr id="6" name="Content Placeholder 5" descr="A page from an historical directory with text on it">
            <a:extLst>
              <a:ext uri="{FF2B5EF4-FFF2-40B4-BE49-F238E27FC236}">
                <a16:creationId xmlns:a16="http://schemas.microsoft.com/office/drawing/2014/main" id="{44EF3DA9-D213-18AF-B282-2C6C64592E51}"/>
              </a:ext>
            </a:extLst>
          </p:cNvPr>
          <p:cNvPicPr>
            <a:picLocks noGrp="1" noChangeAspect="1"/>
          </p:cNvPicPr>
          <p:nvPr>
            <p:ph idx="1"/>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a:fillRect/>
          </a:stretch>
        </p:blipFill>
        <p:spPr>
          <a:xfrm>
            <a:off x="1921266" y="1261277"/>
            <a:ext cx="7346023" cy="5628108"/>
          </a:xfrm>
        </p:spPr>
      </p:pic>
      <p:grpSp>
        <p:nvGrpSpPr>
          <p:cNvPr id="16" name="Group 15">
            <a:extLst>
              <a:ext uri="{FF2B5EF4-FFF2-40B4-BE49-F238E27FC236}">
                <a16:creationId xmlns:a16="http://schemas.microsoft.com/office/drawing/2014/main" id="{A2A2005B-5D08-A892-4C3B-726A64B5A715}"/>
              </a:ext>
              <a:ext uri="{C183D7F6-B498-43B3-948B-1728B52AA6E4}">
                <adec:decorative xmlns:adec="http://schemas.microsoft.com/office/drawing/2017/decorative" val="1"/>
              </a:ext>
            </a:extLst>
          </p:cNvPr>
          <p:cNvGrpSpPr/>
          <p:nvPr/>
        </p:nvGrpSpPr>
        <p:grpSpPr>
          <a:xfrm>
            <a:off x="100332" y="1351184"/>
            <a:ext cx="2486798" cy="1477328"/>
            <a:chOff x="100332" y="1351184"/>
            <a:chExt cx="2486798" cy="1477328"/>
          </a:xfrm>
        </p:grpSpPr>
        <p:sp>
          <p:nvSpPr>
            <p:cNvPr id="8" name="TextBox 7" descr="General information about the history of the village">
              <a:extLst>
                <a:ext uri="{FF2B5EF4-FFF2-40B4-BE49-F238E27FC236}">
                  <a16:creationId xmlns:a16="http://schemas.microsoft.com/office/drawing/2014/main" id="{429E5E87-DB7F-E9AD-DCF1-07064D11CDB8}"/>
                </a:ext>
              </a:extLst>
            </p:cNvPr>
            <p:cNvSpPr txBox="1"/>
            <p:nvPr/>
          </p:nvSpPr>
          <p:spPr>
            <a:xfrm>
              <a:off x="100332" y="1351184"/>
              <a:ext cx="1820934" cy="1477328"/>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General information about the history of the village</a:t>
              </a:r>
            </a:p>
          </p:txBody>
        </p:sp>
        <p:pic>
          <p:nvPicPr>
            <p:cNvPr id="12" name="Arrow" descr="Arrow">
              <a:extLst>
                <a:ext uri="{FF2B5EF4-FFF2-40B4-BE49-F238E27FC236}">
                  <a16:creationId xmlns:a16="http://schemas.microsoft.com/office/drawing/2014/main" id="{C6EA82E3-24B2-59B9-382B-4C48DAD11E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13562">
              <a:off x="1323851" y="2069032"/>
              <a:ext cx="1263279" cy="375976"/>
            </a:xfrm>
            <a:prstGeom prst="rect">
              <a:avLst/>
            </a:prstGeom>
          </p:spPr>
        </p:pic>
      </p:grpSp>
      <p:grpSp>
        <p:nvGrpSpPr>
          <p:cNvPr id="17" name="Group 16">
            <a:extLst>
              <a:ext uri="{FF2B5EF4-FFF2-40B4-BE49-F238E27FC236}">
                <a16:creationId xmlns:a16="http://schemas.microsoft.com/office/drawing/2014/main" id="{80C5786E-CB56-8A5C-908D-654442DAC044}"/>
              </a:ext>
              <a:ext uri="{C183D7F6-B498-43B3-948B-1728B52AA6E4}">
                <adec:decorative xmlns:adec="http://schemas.microsoft.com/office/drawing/2017/decorative" val="1"/>
              </a:ext>
            </a:extLst>
          </p:cNvPr>
          <p:cNvGrpSpPr/>
          <p:nvPr/>
        </p:nvGrpSpPr>
        <p:grpSpPr>
          <a:xfrm>
            <a:off x="100332" y="3418477"/>
            <a:ext cx="2659769" cy="646331"/>
            <a:chOff x="100332" y="3418477"/>
            <a:chExt cx="2659769" cy="646331"/>
          </a:xfrm>
        </p:grpSpPr>
        <p:sp>
          <p:nvSpPr>
            <p:cNvPr id="9" name="TextBox 8" descr="General information about the history of the village">
              <a:extLst>
                <a:ext uri="{FF2B5EF4-FFF2-40B4-BE49-F238E27FC236}">
                  <a16:creationId xmlns:a16="http://schemas.microsoft.com/office/drawing/2014/main" id="{0EA9BB4D-6F46-452F-6220-8B24351D704B}"/>
                </a:ext>
              </a:extLst>
            </p:cNvPr>
            <p:cNvSpPr txBox="1"/>
            <p:nvPr/>
          </p:nvSpPr>
          <p:spPr>
            <a:xfrm>
              <a:off x="100332" y="3418477"/>
              <a:ext cx="1951073"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List of Private Residents</a:t>
              </a:r>
            </a:p>
          </p:txBody>
        </p:sp>
        <p:pic>
          <p:nvPicPr>
            <p:cNvPr id="13" name="Arrow" descr="Arrow">
              <a:extLst>
                <a:ext uri="{FF2B5EF4-FFF2-40B4-BE49-F238E27FC236}">
                  <a16:creationId xmlns:a16="http://schemas.microsoft.com/office/drawing/2014/main" id="{3863B9AF-D6D1-737C-44C7-6541C8BDF7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13562">
              <a:off x="1496822" y="3636266"/>
              <a:ext cx="1263279" cy="375976"/>
            </a:xfrm>
            <a:prstGeom prst="rect">
              <a:avLst/>
            </a:prstGeom>
          </p:spPr>
        </p:pic>
      </p:grpSp>
      <p:grpSp>
        <p:nvGrpSpPr>
          <p:cNvPr id="18" name="Group 17">
            <a:extLst>
              <a:ext uri="{FF2B5EF4-FFF2-40B4-BE49-F238E27FC236}">
                <a16:creationId xmlns:a16="http://schemas.microsoft.com/office/drawing/2014/main" id="{767BB425-1C65-B581-8B7B-7A19B4B8A8CF}"/>
              </a:ext>
              <a:ext uri="{C183D7F6-B498-43B3-948B-1728B52AA6E4}">
                <adec:decorative xmlns:adec="http://schemas.microsoft.com/office/drawing/2017/decorative" val="1"/>
              </a:ext>
            </a:extLst>
          </p:cNvPr>
          <p:cNvGrpSpPr/>
          <p:nvPr/>
        </p:nvGrpSpPr>
        <p:grpSpPr>
          <a:xfrm>
            <a:off x="100332" y="5045151"/>
            <a:ext cx="2534123" cy="923330"/>
            <a:chOff x="100332" y="5045151"/>
            <a:chExt cx="2534123" cy="923330"/>
          </a:xfrm>
        </p:grpSpPr>
        <p:sp>
          <p:nvSpPr>
            <p:cNvPr id="10" name="TextBox 9" descr="List of Commercial Residents">
              <a:extLst>
                <a:ext uri="{FF2B5EF4-FFF2-40B4-BE49-F238E27FC236}">
                  <a16:creationId xmlns:a16="http://schemas.microsoft.com/office/drawing/2014/main" id="{9C8DBDD4-BF96-935F-486B-C67680D3042A}"/>
                </a:ext>
              </a:extLst>
            </p:cNvPr>
            <p:cNvSpPr txBox="1"/>
            <p:nvPr/>
          </p:nvSpPr>
          <p:spPr>
            <a:xfrm>
              <a:off x="100332" y="5045151"/>
              <a:ext cx="1951073" cy="923330"/>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List of Commercial Residents</a:t>
              </a:r>
            </a:p>
          </p:txBody>
        </p:sp>
        <p:pic>
          <p:nvPicPr>
            <p:cNvPr id="14" name="Arrow" descr="Arrow">
              <a:extLst>
                <a:ext uri="{FF2B5EF4-FFF2-40B4-BE49-F238E27FC236}">
                  <a16:creationId xmlns:a16="http://schemas.microsoft.com/office/drawing/2014/main" id="{5A4D4043-8099-1DE5-85C9-357EA5EC8B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609959" flipV="1">
              <a:off x="1371176" y="5318827"/>
              <a:ext cx="1263279" cy="375976"/>
            </a:xfrm>
            <a:prstGeom prst="rect">
              <a:avLst/>
            </a:prstGeom>
          </p:spPr>
        </p:pic>
      </p:grpSp>
      <p:grpSp>
        <p:nvGrpSpPr>
          <p:cNvPr id="19" name="Group 18">
            <a:extLst>
              <a:ext uri="{FF2B5EF4-FFF2-40B4-BE49-F238E27FC236}">
                <a16:creationId xmlns:a16="http://schemas.microsoft.com/office/drawing/2014/main" id="{A882CC44-4DDA-1A09-17BB-13789283EA84}"/>
              </a:ext>
              <a:ext uri="{C183D7F6-B498-43B3-948B-1728B52AA6E4}">
                <adec:decorative xmlns:adec="http://schemas.microsoft.com/office/drawing/2017/decorative" val="1"/>
              </a:ext>
            </a:extLst>
          </p:cNvPr>
          <p:cNvGrpSpPr/>
          <p:nvPr/>
        </p:nvGrpSpPr>
        <p:grpSpPr>
          <a:xfrm>
            <a:off x="8267469" y="1510512"/>
            <a:ext cx="3241996" cy="3693319"/>
            <a:chOff x="8267469" y="1510512"/>
            <a:chExt cx="3241996" cy="3693319"/>
          </a:xfrm>
        </p:grpSpPr>
        <p:sp>
          <p:nvSpPr>
            <p:cNvPr id="11" name="TextBox 10" descr="General information about public services such as postal, schools, railways, police, local government and other officials.&#10;&#10;All of which give names that you could then look up in census records">
              <a:extLst>
                <a:ext uri="{FF2B5EF4-FFF2-40B4-BE49-F238E27FC236}">
                  <a16:creationId xmlns:a16="http://schemas.microsoft.com/office/drawing/2014/main" id="{6533ECC3-ECA0-25C0-A26C-B7E41ED28330}"/>
                </a:ext>
              </a:extLst>
            </p:cNvPr>
            <p:cNvSpPr txBox="1"/>
            <p:nvPr/>
          </p:nvSpPr>
          <p:spPr>
            <a:xfrm>
              <a:off x="9421403" y="1510512"/>
              <a:ext cx="2088062" cy="369331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General information about public services such as postal, schools, railways, police, local government and other officials.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All of which give names that you could then look up in census records</a:t>
              </a:r>
            </a:p>
          </p:txBody>
        </p:sp>
        <p:pic>
          <p:nvPicPr>
            <p:cNvPr id="15" name="Arrow" descr="Arrow">
              <a:extLst>
                <a:ext uri="{FF2B5EF4-FFF2-40B4-BE49-F238E27FC236}">
                  <a16:creationId xmlns:a16="http://schemas.microsoft.com/office/drawing/2014/main" id="{DF3A90E1-014F-8327-6C66-337A7561DC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886438" flipH="1">
              <a:off x="8267469" y="2252255"/>
              <a:ext cx="1263279" cy="375976"/>
            </a:xfrm>
            <a:prstGeom prst="rect">
              <a:avLst/>
            </a:prstGeom>
          </p:spPr>
        </p:pic>
      </p:grpSp>
    </p:spTree>
    <p:extLst>
      <p:ext uri="{BB962C8B-B14F-4D97-AF65-F5344CB8AC3E}">
        <p14:creationId xmlns:p14="http://schemas.microsoft.com/office/powerpoint/2010/main" val="319050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64400-BED6-EF4D-0570-53AC646BECA8}"/>
              </a:ext>
            </a:extLst>
          </p:cNvPr>
          <p:cNvSpPr>
            <a:spLocks noGrp="1"/>
          </p:cNvSpPr>
          <p:nvPr>
            <p:ph type="title"/>
          </p:nvPr>
        </p:nvSpPr>
        <p:spPr/>
        <p:txBody>
          <a:bodyPr>
            <a:normAutofit fontScale="90000"/>
          </a:bodyPr>
          <a:lstStyle/>
          <a:p>
            <a:r>
              <a:rPr lang="en-GB" dirty="0"/>
              <a:t>Where can you find Historical Directories?</a:t>
            </a:r>
          </a:p>
        </p:txBody>
      </p:sp>
      <p:sp>
        <p:nvSpPr>
          <p:cNvPr id="14" name="Content Placeholder 13">
            <a:extLst>
              <a:ext uri="{FF2B5EF4-FFF2-40B4-BE49-F238E27FC236}">
                <a16:creationId xmlns:a16="http://schemas.microsoft.com/office/drawing/2014/main" id="{A8A5D108-FBE0-5DA3-13B6-8D190F90A5F7}"/>
              </a:ext>
            </a:extLst>
          </p:cNvPr>
          <p:cNvSpPr>
            <a:spLocks noGrp="1"/>
          </p:cNvSpPr>
          <p:nvPr>
            <p:ph idx="1"/>
          </p:nvPr>
        </p:nvSpPr>
        <p:spPr/>
        <p:txBody>
          <a:bodyPr/>
          <a:lstStyle/>
          <a:p>
            <a:pPr marL="285750" lvl="0" indent="-285750">
              <a:lnSpc>
                <a:spcPct val="100000"/>
              </a:lnSpc>
              <a:spcBef>
                <a:spcPts val="600"/>
              </a:spcBef>
              <a:spcAft>
                <a:spcPts val="600"/>
              </a:spcAft>
              <a:buFont typeface="Arial" panose="020B0604020202020204" pitchFamily="34" charset="0"/>
              <a:buChar char="•"/>
              <a:defRPr/>
            </a:pPr>
            <a:r>
              <a:rPr lang="en-GB" dirty="0">
                <a:solidFill>
                  <a:srgbClr val="000000"/>
                </a:solidFill>
                <a:latin typeface="Arial" panose="020B0604020202020204"/>
              </a:rPr>
              <a:t>University of Leicester </a:t>
            </a:r>
            <a:r>
              <a:rPr lang="en-GB" dirty="0">
                <a:solidFill>
                  <a:srgbClr val="000000"/>
                </a:solidFill>
                <a:latin typeface="Arial" panose="020B0604020202020204"/>
                <a:hlinkClick r:id="rId2"/>
              </a:rPr>
              <a:t>Special Collections online</a:t>
            </a:r>
            <a:endParaRPr lang="en-GB" dirty="0">
              <a:solidFill>
                <a:srgbClr val="000000"/>
              </a:solidFill>
              <a:latin typeface="Arial" panose="020B0604020202020204"/>
            </a:endParaRPr>
          </a:p>
          <a:p>
            <a:pPr marL="285750" lvl="0" indent="-285750">
              <a:lnSpc>
                <a:spcPct val="100000"/>
              </a:lnSpc>
              <a:spcBef>
                <a:spcPts val="600"/>
              </a:spcBef>
              <a:spcAft>
                <a:spcPts val="600"/>
              </a:spcAft>
              <a:buFont typeface="Arial" panose="020B0604020202020204" pitchFamily="34" charset="0"/>
              <a:buChar char="•"/>
              <a:defRPr/>
            </a:pPr>
            <a:r>
              <a:rPr lang="en-GB" dirty="0">
                <a:solidFill>
                  <a:srgbClr val="000000"/>
                </a:solidFill>
                <a:latin typeface="Arial" panose="020B0604020202020204"/>
              </a:rPr>
              <a:t>Ancestry (subscription required or use for </a:t>
            </a:r>
            <a:r>
              <a:rPr lang="en-GB" b="1" dirty="0">
                <a:solidFill>
                  <a:srgbClr val="000000"/>
                </a:solidFill>
                <a:latin typeface="Arial" panose="020B0604020202020204"/>
              </a:rPr>
              <a:t>free</a:t>
            </a:r>
            <a:r>
              <a:rPr lang="en-GB" dirty="0">
                <a:solidFill>
                  <a:srgbClr val="000000"/>
                </a:solidFill>
                <a:latin typeface="Arial" panose="020B0604020202020204"/>
              </a:rPr>
              <a:t> in a library)</a:t>
            </a:r>
          </a:p>
          <a:p>
            <a:pPr marL="285750" lvl="0" indent="-285750">
              <a:lnSpc>
                <a:spcPct val="100000"/>
              </a:lnSpc>
              <a:spcBef>
                <a:spcPts val="600"/>
              </a:spcBef>
              <a:spcAft>
                <a:spcPts val="600"/>
              </a:spcAft>
              <a:buFont typeface="Arial" panose="020B0604020202020204" pitchFamily="34" charset="0"/>
              <a:buChar char="•"/>
              <a:defRPr/>
            </a:pPr>
            <a:r>
              <a:rPr lang="en-GB" dirty="0">
                <a:solidFill>
                  <a:srgbClr val="000000"/>
                </a:solidFill>
                <a:latin typeface="Arial" panose="020B0604020202020204"/>
              </a:rPr>
              <a:t>Local History websites</a:t>
            </a:r>
          </a:p>
          <a:p>
            <a:pPr marL="285750" indent="-285750">
              <a:spcBef>
                <a:spcPts val="600"/>
              </a:spcBef>
              <a:spcAft>
                <a:spcPts val="600"/>
              </a:spcAft>
              <a:buFont typeface="Arial" panose="020B0604020202020204" pitchFamily="34" charset="0"/>
              <a:buChar char="•"/>
              <a:defRPr/>
            </a:pPr>
            <a:r>
              <a:rPr lang="en-GB" dirty="0">
                <a:solidFill>
                  <a:srgbClr val="000000"/>
                </a:solidFill>
                <a:latin typeface="Arial" panose="020B0604020202020204"/>
              </a:rPr>
              <a:t>All Local Archives – you can browse and / or ask for copies of specific pages</a:t>
            </a:r>
          </a:p>
          <a:p>
            <a:endParaRPr lang="en-GB" dirty="0"/>
          </a:p>
        </p:txBody>
      </p:sp>
      <p:pic>
        <p:nvPicPr>
          <p:cNvPr id="8" name="Picture Placeholder 7" descr="A shelf with many books on it">
            <a:extLst>
              <a:ext uri="{FF2B5EF4-FFF2-40B4-BE49-F238E27FC236}">
                <a16:creationId xmlns:a16="http://schemas.microsoft.com/office/drawing/2014/main" id="{B9F1E2F7-941D-D56F-5B5C-FCB41406CC8A}"/>
              </a:ext>
            </a:extLst>
          </p:cNvPr>
          <p:cNvPicPr>
            <a:picLocks noGrp="1" noChangeAspect="1"/>
          </p:cNvPicPr>
          <p:nvPr>
            <p:ph type="pic" sz="quarter" idx="10"/>
          </p:nvPr>
        </p:nvPicPr>
        <p:blipFill>
          <a:blip r:embed="rId3"/>
          <a:srcRect l="7813" r="7813"/>
          <a:stretch>
            <a:fillRect/>
          </a:stretch>
        </p:blipFill>
        <p:spPr>
          <a:xfrm rot="5400000">
            <a:off x="5715000" y="381000"/>
            <a:ext cx="6858000" cy="6096000"/>
          </a:xfrm>
        </p:spPr>
      </p:pic>
      <p:sp>
        <p:nvSpPr>
          <p:cNvPr id="6" name="Text Placeholder 5">
            <a:extLst>
              <a:ext uri="{FF2B5EF4-FFF2-40B4-BE49-F238E27FC236}">
                <a16:creationId xmlns:a16="http://schemas.microsoft.com/office/drawing/2014/main" id="{A55DA251-343A-12B9-6141-704C2EE07963}"/>
              </a:ext>
            </a:extLst>
          </p:cNvPr>
          <p:cNvSpPr>
            <a:spLocks noGrp="1"/>
          </p:cNvSpPr>
          <p:nvPr>
            <p:ph type="body" sz="quarter" idx="26"/>
          </p:nvPr>
        </p:nvSpPr>
        <p:spPr/>
        <p:txBody>
          <a:bodyPr/>
          <a:lstStyle/>
          <a:p>
            <a:r>
              <a:rPr lang="en-GB" dirty="0"/>
              <a:t>Directories in an archive</a:t>
            </a:r>
          </a:p>
        </p:txBody>
      </p:sp>
    </p:spTree>
    <p:extLst>
      <p:ext uri="{BB962C8B-B14F-4D97-AF65-F5344CB8AC3E}">
        <p14:creationId xmlns:p14="http://schemas.microsoft.com/office/powerpoint/2010/main" val="1218992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FD54F-33AE-4649-B146-4097EB084B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40551F-41E6-CB67-A8E8-252A604217DF}"/>
              </a:ext>
            </a:extLst>
          </p:cNvPr>
          <p:cNvSpPr>
            <a:spLocks noGrp="1"/>
          </p:cNvSpPr>
          <p:nvPr>
            <p:ph type="title"/>
          </p:nvPr>
        </p:nvSpPr>
        <p:spPr/>
        <p:txBody>
          <a:bodyPr/>
          <a:lstStyle/>
          <a:p>
            <a:r>
              <a:rPr lang="en-GB" dirty="0"/>
              <a:t>University of Leicester Special Collections online</a:t>
            </a:r>
          </a:p>
        </p:txBody>
      </p:sp>
      <p:sp>
        <p:nvSpPr>
          <p:cNvPr id="6" name="TextBox 5">
            <a:extLst>
              <a:ext uri="{FF2B5EF4-FFF2-40B4-BE49-F238E27FC236}">
                <a16:creationId xmlns:a16="http://schemas.microsoft.com/office/drawing/2014/main" id="{6D4A087B-B007-E2FD-EDA1-6CF4EBF49608}"/>
              </a:ext>
            </a:extLst>
          </p:cNvPr>
          <p:cNvSpPr txBox="1"/>
          <p:nvPr/>
        </p:nvSpPr>
        <p:spPr>
          <a:xfrm>
            <a:off x="357187" y="1075414"/>
            <a:ext cx="6883270" cy="369332"/>
          </a:xfrm>
          <a:prstGeom prst="rect">
            <a:avLst/>
          </a:prstGeom>
          <a:noFill/>
        </p:spPr>
        <p:txBody>
          <a:bodyPr wrap="square" rtlCol="0">
            <a:spAutoFit/>
          </a:bodyPr>
          <a:lstStyle/>
          <a:p>
            <a:r>
              <a:rPr lang="en-GB" dirty="0">
                <a:latin typeface="Arial" panose="020B0604020202020204" pitchFamily="34" charset="0"/>
                <a:hlinkClick r:id="rId4"/>
              </a:rPr>
              <a:t>Historical Directories of England &amp; Wales - Special Collections</a:t>
            </a:r>
            <a:endParaRPr lang="en-GB" dirty="0">
              <a:latin typeface="Arial" panose="020B0604020202020204" pitchFamily="34" charset="0"/>
            </a:endParaRPr>
          </a:p>
        </p:txBody>
      </p:sp>
      <p:pic>
        <p:nvPicPr>
          <p:cNvPr id="8" name="Picture 7" descr="A screenshot of the University of Leicester Historical Directories of England &amp; Wales Special Collections home page.">
            <a:extLst>
              <a:ext uri="{FF2B5EF4-FFF2-40B4-BE49-F238E27FC236}">
                <a16:creationId xmlns:a16="http://schemas.microsoft.com/office/drawing/2014/main" id="{8B41A68A-0A68-E8DC-4BC4-E82B462679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187" y="1509151"/>
            <a:ext cx="9163050" cy="5181600"/>
          </a:xfrm>
          <a:prstGeom prst="rect">
            <a:avLst/>
          </a:prstGeom>
        </p:spPr>
      </p:pic>
      <p:sp>
        <p:nvSpPr>
          <p:cNvPr id="4" name="Picture Placeholder 31" descr="Speech bubble">
            <a:extLst>
              <a:ext uri="{FF2B5EF4-FFF2-40B4-BE49-F238E27FC236}">
                <a16:creationId xmlns:a16="http://schemas.microsoft.com/office/drawing/2014/main" id="{BF5B903C-F76A-9883-94B6-DF247EFCC388}"/>
              </a:ext>
              <a:ext uri="{C183D7F6-B498-43B3-948B-1728B52AA6E4}">
                <adec:decorative xmlns:adec="http://schemas.microsoft.com/office/drawing/2017/decorative" val="0"/>
              </a:ext>
            </a:extLst>
          </p:cNvPr>
          <p:cNvSpPr txBox="1">
            <a:spLocks/>
          </p:cNvSpPr>
          <p:nvPr/>
        </p:nvSpPr>
        <p:spPr>
          <a:xfrm flipH="1">
            <a:off x="8825501" y="2202052"/>
            <a:ext cx="2609635" cy="4404231"/>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p>
          <a:p>
            <a:pPr algn="ctr"/>
            <a:r>
              <a:rPr lang="en-GB" sz="1800" b="1" dirty="0">
                <a:solidFill>
                  <a:schemeClr val="bg1"/>
                </a:solidFill>
              </a:rPr>
              <a:t>Some directories that are over 100 years old have been digitised by the University of Leicester. They can be accessed and searched for free at this site.</a:t>
            </a:r>
          </a:p>
          <a:p>
            <a:pPr algn="ctr"/>
            <a:endParaRPr lang="en-US" sz="1800" b="1" dirty="0"/>
          </a:p>
        </p:txBody>
      </p:sp>
    </p:spTree>
    <p:custDataLst>
      <p:tags r:id="rId1"/>
    </p:custDataLst>
    <p:extLst>
      <p:ext uri="{BB962C8B-B14F-4D97-AF65-F5344CB8AC3E}">
        <p14:creationId xmlns:p14="http://schemas.microsoft.com/office/powerpoint/2010/main" val="164802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8|3.5|4.8"/>
</p:tagLst>
</file>

<file path=ppt/tags/tag10.xml><?xml version="1.0" encoding="utf-8"?>
<p:tagLst xmlns:a="http://schemas.openxmlformats.org/drawingml/2006/main" xmlns:r="http://schemas.openxmlformats.org/officeDocument/2006/relationships" xmlns:p="http://schemas.openxmlformats.org/presentationml/2006/main">
  <p:tag name="TIMING" val="|20.6"/>
</p:tagLst>
</file>

<file path=ppt/tags/tag11.xml><?xml version="1.0" encoding="utf-8"?>
<p:tagLst xmlns:a="http://schemas.openxmlformats.org/drawingml/2006/main" xmlns:r="http://schemas.openxmlformats.org/officeDocument/2006/relationships" xmlns:p="http://schemas.openxmlformats.org/presentationml/2006/main">
  <p:tag name="TIMING" val="|20.6"/>
</p:tagLst>
</file>

<file path=ppt/tags/tag2.xml><?xml version="1.0" encoding="utf-8"?>
<p:tagLst xmlns:a="http://schemas.openxmlformats.org/drawingml/2006/main" xmlns:r="http://schemas.openxmlformats.org/officeDocument/2006/relationships" xmlns:p="http://schemas.openxmlformats.org/presentationml/2006/main">
  <p:tag name="TIMING" val="|20.6"/>
</p:tagLst>
</file>

<file path=ppt/tags/tag3.xml><?xml version="1.0" encoding="utf-8"?>
<p:tagLst xmlns:a="http://schemas.openxmlformats.org/drawingml/2006/main" xmlns:r="http://schemas.openxmlformats.org/officeDocument/2006/relationships" xmlns:p="http://schemas.openxmlformats.org/presentationml/2006/main">
  <p:tag name="TIMING" val="|20.6"/>
</p:tagLst>
</file>

<file path=ppt/tags/tag4.xml><?xml version="1.0" encoding="utf-8"?>
<p:tagLst xmlns:a="http://schemas.openxmlformats.org/drawingml/2006/main" xmlns:r="http://schemas.openxmlformats.org/officeDocument/2006/relationships" xmlns:p="http://schemas.openxmlformats.org/presentationml/2006/main">
  <p:tag name="TIMING" val="|20.6"/>
</p:tagLst>
</file>

<file path=ppt/tags/tag5.xml><?xml version="1.0" encoding="utf-8"?>
<p:tagLst xmlns:a="http://schemas.openxmlformats.org/drawingml/2006/main" xmlns:r="http://schemas.openxmlformats.org/officeDocument/2006/relationships" xmlns:p="http://schemas.openxmlformats.org/presentationml/2006/main">
  <p:tag name="TIMING" val="|20.6"/>
</p:tagLst>
</file>

<file path=ppt/tags/tag6.xml><?xml version="1.0" encoding="utf-8"?>
<p:tagLst xmlns:a="http://schemas.openxmlformats.org/drawingml/2006/main" xmlns:r="http://schemas.openxmlformats.org/officeDocument/2006/relationships" xmlns:p="http://schemas.openxmlformats.org/presentationml/2006/main">
  <p:tag name="TIMING" val="|20.6"/>
</p:tagLst>
</file>

<file path=ppt/tags/tag7.xml><?xml version="1.0" encoding="utf-8"?>
<p:tagLst xmlns:a="http://schemas.openxmlformats.org/drawingml/2006/main" xmlns:r="http://schemas.openxmlformats.org/officeDocument/2006/relationships" xmlns:p="http://schemas.openxmlformats.org/presentationml/2006/main">
  <p:tag name="TIMING" val="|20.6"/>
</p:tagLst>
</file>

<file path=ppt/tags/tag8.xml><?xml version="1.0" encoding="utf-8"?>
<p:tagLst xmlns:a="http://schemas.openxmlformats.org/drawingml/2006/main" xmlns:r="http://schemas.openxmlformats.org/officeDocument/2006/relationships" xmlns:p="http://schemas.openxmlformats.org/presentationml/2006/main">
  <p:tag name="TIMING" val="|20.6"/>
</p:tagLst>
</file>

<file path=ppt/tags/tag9.xml><?xml version="1.0" encoding="utf-8"?>
<p:tagLst xmlns:a="http://schemas.openxmlformats.org/drawingml/2006/main" xmlns:r="http://schemas.openxmlformats.org/officeDocument/2006/relationships" xmlns:p="http://schemas.openxmlformats.org/presentationml/2006/main">
  <p:tag name="TIMING" val="|20.6"/>
</p:tagLst>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Props1.xml><?xml version="1.0" encoding="utf-8"?>
<ds:datastoreItem xmlns:ds="http://schemas.openxmlformats.org/officeDocument/2006/customXml" ds:itemID="{C904DFA7-9813-4078-BFF1-CD3E0309C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b168fb-557d-4aff-aaa1-591c64e5f6f0"/>
    <ds:schemaRef ds:uri="be30f734-6a04-496a-ba73-5e5e8d7e4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3.xml><?xml version="1.0" encoding="utf-8"?>
<ds:datastoreItem xmlns:ds="http://schemas.openxmlformats.org/officeDocument/2006/customXml" ds:itemID="{116D2E43-4F90-40BF-B410-9AF81C15F411}">
  <ds:schemaRefs>
    <ds:schemaRef ds:uri="http://purl.org/dc/terms/"/>
    <ds:schemaRef ds:uri="http://schemas.microsoft.com/office/2006/metadata/properties"/>
    <ds:schemaRef ds:uri="http://schemas.microsoft.com/office/infopath/2007/PartnerControls"/>
    <ds:schemaRef ds:uri="3cb168fb-557d-4aff-aaa1-591c64e5f6f0"/>
    <ds:schemaRef ds:uri="http://purl.org/dc/dcmitype/"/>
    <ds:schemaRef ds:uri="http://www.w3.org/XML/1998/namespace"/>
    <ds:schemaRef ds:uri="http://schemas.microsoft.com/office/2006/documentManagement/types"/>
    <ds:schemaRef ds:uri="be30f734-6a04-496a-ba73-5e5e8d7e44d2"/>
    <ds:schemaRef ds:uri="http://purl.org/dc/elements/1.1/"/>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6793</TotalTime>
  <Words>1689</Words>
  <Application>Microsoft Office PowerPoint</Application>
  <PresentationFormat>Widescreen</PresentationFormat>
  <Paragraphs>144</Paragraphs>
  <Slides>22</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Aptos</vt:lpstr>
      <vt:lpstr>Arial</vt:lpstr>
      <vt:lpstr>Calibri</vt:lpstr>
      <vt:lpstr>Source Sans Pro Bold</vt:lpstr>
      <vt:lpstr>Symbol</vt:lpstr>
      <vt:lpstr>Office Theme</vt:lpstr>
      <vt:lpstr>How to…..  Use a historical directory to find your local town or village.</vt:lpstr>
      <vt:lpstr>How to use a Historical Directory</vt:lpstr>
      <vt:lpstr>Historical Directories &amp; Trade Directories</vt:lpstr>
      <vt:lpstr>Why use Historical Directories with young people?</vt:lpstr>
      <vt:lpstr>Different publishers – broadly similar content</vt:lpstr>
      <vt:lpstr>Kelly’s Directory layout</vt:lpstr>
      <vt:lpstr>Kelly’s Directory layout - explained</vt:lpstr>
      <vt:lpstr>Where can you find Historical Directories?</vt:lpstr>
      <vt:lpstr>University of Leicester Special Collections online</vt:lpstr>
      <vt:lpstr>Step 1: Select the county</vt:lpstr>
      <vt:lpstr>Step 2: Select the directory</vt:lpstr>
      <vt:lpstr>Step 3: Find the alphabetical index of locations</vt:lpstr>
      <vt:lpstr>Step 4: Enter the page number</vt:lpstr>
      <vt:lpstr>Step 5: Check the page number </vt:lpstr>
      <vt:lpstr>Step 6: Adjust the number</vt:lpstr>
      <vt:lpstr>Step 7: Find the page with the village and its residents</vt:lpstr>
      <vt:lpstr>Step 8: download the page as a PDF</vt:lpstr>
      <vt:lpstr>Step 9: Open the page as a PDF</vt:lpstr>
      <vt:lpstr>Example activity: Jobs of the Past </vt:lpstr>
      <vt:lpstr>Using Advertisements </vt:lpstr>
      <vt:lpstr>Example activity: carefully examine the advert and label its different parts</vt:lpstr>
      <vt:lpstr>Find more resources on the Historic England Website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27</cp:revision>
  <dcterms:created xsi:type="dcterms:W3CDTF">2022-11-29T11:24:41Z</dcterms:created>
  <dcterms:modified xsi:type="dcterms:W3CDTF">2026-01-22T09:25:45Z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