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362" r:id="rId5"/>
    <p:sldId id="463" r:id="rId6"/>
    <p:sldId id="387" r:id="rId7"/>
    <p:sldId id="393" r:id="rId8"/>
    <p:sldId id="408" r:id="rId9"/>
    <p:sldId id="469" r:id="rId10"/>
    <p:sldId id="411" r:id="rId11"/>
    <p:sldId id="412" r:id="rId12"/>
    <p:sldId id="413" r:id="rId13"/>
    <p:sldId id="415" r:id="rId14"/>
    <p:sldId id="416" r:id="rId15"/>
    <p:sldId id="418" r:id="rId16"/>
    <p:sldId id="421" r:id="rId17"/>
    <p:sldId id="465" r:id="rId18"/>
    <p:sldId id="423" r:id="rId19"/>
    <p:sldId id="457" r:id="rId20"/>
    <p:sldId id="427" r:id="rId21"/>
    <p:sldId id="428" r:id="rId22"/>
    <p:sldId id="429" r:id="rId23"/>
    <p:sldId id="430" r:id="rId24"/>
    <p:sldId id="431" r:id="rId25"/>
    <p:sldId id="433" r:id="rId26"/>
    <p:sldId id="434" r:id="rId27"/>
    <p:sldId id="439" r:id="rId28"/>
    <p:sldId id="445" r:id="rId29"/>
    <p:sldId id="470" r:id="rId30"/>
    <p:sldId id="462" r:id="rId31"/>
    <p:sldId id="467" r:id="rId32"/>
    <p:sldId id="446" r:id="rId33"/>
    <p:sldId id="447" r:id="rId34"/>
    <p:sldId id="468" r:id="rId35"/>
    <p:sldId id="449" r:id="rId36"/>
    <p:sldId id="461" r:id="rId37"/>
    <p:sldId id="4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CM" userId="S::Catherine.McHarg@HistoricEngland.org.uk::88b8f76c-9ae3-4745-88eb-fe0667a22af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6ED"/>
    <a:srgbClr val="F2B8AE"/>
    <a:srgbClr val="F9BB24"/>
    <a:srgbClr val="F25244"/>
    <a:srgbClr val="BBEBA0"/>
    <a:srgbClr val="4884EE"/>
    <a:srgbClr val="CFA6EC"/>
    <a:srgbClr val="65DCB3"/>
    <a:srgbClr val="B6E8F9"/>
    <a:srgbClr val="1A8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38386-134C-43C2-B86E-D31DE169F90A}" v="53" dt="2025-09-05T13:57:38.840"/>
    <p1510:client id="{A7BDF325-E30F-4966-91F2-CA67D6C2842B}" v="48" dt="2025-09-04T15:12:29.827"/>
    <p1510:client id="{B8406A35-0E55-6826-DACE-144BEA076250}" v="45" dt="2025-09-04T15:03:51.399"/>
    <p1510:client id="{DF624928-9791-4847-9467-867E8EC46930}" v="421" dt="2025-09-05T05:41:54.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31" autoAdjust="0"/>
  </p:normalViewPr>
  <p:slideViewPr>
    <p:cSldViewPr snapToGrid="0">
      <p:cViewPr varScale="1">
        <p:scale>
          <a:sx n="87" d="100"/>
          <a:sy n="87" d="100"/>
        </p:scale>
        <p:origin x="756" y="84"/>
      </p:cViewPr>
      <p:guideLst>
        <p:guide orient="horz" pos="4110"/>
        <p:guide pos="37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wshaw, Hilmara" userId="ddf987bf-0f00-46be-900f-de06344d8430" providerId="ADAL" clId="{A7BDF325-E30F-4966-91F2-CA67D6C2842B}"/>
    <pc:docChg chg="custSel modSld">
      <pc:chgData name="Crawshaw, Hilmara" userId="ddf987bf-0f00-46be-900f-de06344d8430" providerId="ADAL" clId="{A7BDF325-E30F-4966-91F2-CA67D6C2842B}" dt="2025-09-04T15:12:29.827" v="46" actId="20577"/>
      <pc:docMkLst>
        <pc:docMk/>
      </pc:docMkLst>
      <pc:sldChg chg="modSp mod">
        <pc:chgData name="Crawshaw, Hilmara" userId="ddf987bf-0f00-46be-900f-de06344d8430" providerId="ADAL" clId="{A7BDF325-E30F-4966-91F2-CA67D6C2842B}" dt="2025-09-04T14:59:58.848" v="0" actId="20577"/>
        <pc:sldMkLst>
          <pc:docMk/>
          <pc:sldMk cId="2819699549" sldId="362"/>
        </pc:sldMkLst>
        <pc:spChg chg="mod">
          <ac:chgData name="Crawshaw, Hilmara" userId="ddf987bf-0f00-46be-900f-de06344d8430" providerId="ADAL" clId="{A7BDF325-E30F-4966-91F2-CA67D6C2842B}" dt="2025-09-04T14:59:58.848" v="0" actId="20577"/>
          <ac:spMkLst>
            <pc:docMk/>
            <pc:sldMk cId="2819699549" sldId="362"/>
            <ac:spMk id="3" creationId="{36B66B27-63B8-9D46-41FF-BAA6D59AFECC}"/>
          </ac:spMkLst>
        </pc:spChg>
      </pc:sldChg>
      <pc:sldChg chg="modSp modAnim">
        <pc:chgData name="Crawshaw, Hilmara" userId="ddf987bf-0f00-46be-900f-de06344d8430" providerId="ADAL" clId="{A7BDF325-E30F-4966-91F2-CA67D6C2842B}" dt="2025-09-04T15:01:01.209" v="6" actId="255"/>
        <pc:sldMkLst>
          <pc:docMk/>
          <pc:sldMk cId="3341050572" sldId="387"/>
        </pc:sldMkLst>
        <pc:spChg chg="mod">
          <ac:chgData name="Crawshaw, Hilmara" userId="ddf987bf-0f00-46be-900f-de06344d8430" providerId="ADAL" clId="{A7BDF325-E30F-4966-91F2-CA67D6C2842B}" dt="2025-09-04T15:01:01.209" v="6" actId="255"/>
          <ac:spMkLst>
            <pc:docMk/>
            <pc:sldMk cId="3341050572" sldId="387"/>
            <ac:spMk id="3" creationId="{EEE85626-4C31-ADCE-209A-3C4F3E88C1E2}"/>
          </ac:spMkLst>
        </pc:spChg>
      </pc:sldChg>
      <pc:sldChg chg="modSp mod">
        <pc:chgData name="Crawshaw, Hilmara" userId="ddf987bf-0f00-46be-900f-de06344d8430" providerId="ADAL" clId="{A7BDF325-E30F-4966-91F2-CA67D6C2842B}" dt="2025-09-04T15:01:27.488" v="7" actId="6549"/>
        <pc:sldMkLst>
          <pc:docMk/>
          <pc:sldMk cId="2889553877" sldId="393"/>
        </pc:sldMkLst>
        <pc:spChg chg="mod">
          <ac:chgData name="Crawshaw, Hilmara" userId="ddf987bf-0f00-46be-900f-de06344d8430" providerId="ADAL" clId="{A7BDF325-E30F-4966-91F2-CA67D6C2842B}" dt="2025-09-04T15:01:27.488" v="7" actId="6549"/>
          <ac:spMkLst>
            <pc:docMk/>
            <pc:sldMk cId="2889553877" sldId="393"/>
            <ac:spMk id="11" creationId="{9C9146F5-7345-EEE3-0119-38C48059A41A}"/>
          </ac:spMkLst>
        </pc:spChg>
      </pc:sldChg>
      <pc:sldChg chg="modSp">
        <pc:chgData name="Crawshaw, Hilmara" userId="ddf987bf-0f00-46be-900f-de06344d8430" providerId="ADAL" clId="{A7BDF325-E30F-4966-91F2-CA67D6C2842B}" dt="2025-09-04T15:02:01.475" v="11" actId="6549"/>
        <pc:sldMkLst>
          <pc:docMk/>
          <pc:sldMk cId="2827781519" sldId="408"/>
        </pc:sldMkLst>
        <pc:spChg chg="mod">
          <ac:chgData name="Crawshaw, Hilmara" userId="ddf987bf-0f00-46be-900f-de06344d8430" providerId="ADAL" clId="{A7BDF325-E30F-4966-91F2-CA67D6C2842B}" dt="2025-09-04T15:02:01.475" v="11" actId="6549"/>
          <ac:spMkLst>
            <pc:docMk/>
            <pc:sldMk cId="2827781519" sldId="408"/>
            <ac:spMk id="3" creationId="{78A55FAC-1B5F-DE07-9C25-412FCB599404}"/>
          </ac:spMkLst>
        </pc:spChg>
      </pc:sldChg>
      <pc:sldChg chg="modSp">
        <pc:chgData name="Crawshaw, Hilmara" userId="ddf987bf-0f00-46be-900f-de06344d8430" providerId="ADAL" clId="{A7BDF325-E30F-4966-91F2-CA67D6C2842B}" dt="2025-09-04T15:02:58.845" v="12" actId="20577"/>
        <pc:sldMkLst>
          <pc:docMk/>
          <pc:sldMk cId="471152990" sldId="411"/>
        </pc:sldMkLst>
        <pc:spChg chg="mod">
          <ac:chgData name="Crawshaw, Hilmara" userId="ddf987bf-0f00-46be-900f-de06344d8430" providerId="ADAL" clId="{A7BDF325-E30F-4966-91F2-CA67D6C2842B}" dt="2025-09-04T15:02:58.845" v="12" actId="20577"/>
          <ac:spMkLst>
            <pc:docMk/>
            <pc:sldMk cId="471152990" sldId="411"/>
            <ac:spMk id="3" creationId="{209DD373-410C-F36D-C73F-CE7569F7921F}"/>
          </ac:spMkLst>
        </pc:spChg>
      </pc:sldChg>
      <pc:sldChg chg="modSp mod">
        <pc:chgData name="Crawshaw, Hilmara" userId="ddf987bf-0f00-46be-900f-de06344d8430" providerId="ADAL" clId="{A7BDF325-E30F-4966-91F2-CA67D6C2842B}" dt="2025-09-04T15:03:12.442" v="13" actId="20577"/>
        <pc:sldMkLst>
          <pc:docMk/>
          <pc:sldMk cId="2833055305" sldId="412"/>
        </pc:sldMkLst>
        <pc:spChg chg="mod">
          <ac:chgData name="Crawshaw, Hilmara" userId="ddf987bf-0f00-46be-900f-de06344d8430" providerId="ADAL" clId="{A7BDF325-E30F-4966-91F2-CA67D6C2842B}" dt="2025-09-04T15:03:12.442" v="13" actId="20577"/>
          <ac:spMkLst>
            <pc:docMk/>
            <pc:sldMk cId="2833055305" sldId="412"/>
            <ac:spMk id="2" creationId="{6C850D6A-3B1E-467E-0B5B-9948B2D6D502}"/>
          </ac:spMkLst>
        </pc:spChg>
      </pc:sldChg>
      <pc:sldChg chg="modSp mod">
        <pc:chgData name="Crawshaw, Hilmara" userId="ddf987bf-0f00-46be-900f-de06344d8430" providerId="ADAL" clId="{A7BDF325-E30F-4966-91F2-CA67D6C2842B}" dt="2025-09-04T15:03:50.536" v="14" actId="20577"/>
        <pc:sldMkLst>
          <pc:docMk/>
          <pc:sldMk cId="1675277232" sldId="416"/>
        </pc:sldMkLst>
        <pc:spChg chg="mod">
          <ac:chgData name="Crawshaw, Hilmara" userId="ddf987bf-0f00-46be-900f-de06344d8430" providerId="ADAL" clId="{A7BDF325-E30F-4966-91F2-CA67D6C2842B}" dt="2025-09-04T15:03:50.536" v="14" actId="20577"/>
          <ac:spMkLst>
            <pc:docMk/>
            <pc:sldMk cId="1675277232" sldId="416"/>
            <ac:spMk id="2" creationId="{D207CED2-9914-43C6-E297-9FF24EC99F52}"/>
          </ac:spMkLst>
        </pc:spChg>
      </pc:sldChg>
      <pc:sldChg chg="modSp mod">
        <pc:chgData name="Crawshaw, Hilmara" userId="ddf987bf-0f00-46be-900f-de06344d8430" providerId="ADAL" clId="{A7BDF325-E30F-4966-91F2-CA67D6C2842B}" dt="2025-09-04T15:04:18.741" v="16" actId="20577"/>
        <pc:sldMkLst>
          <pc:docMk/>
          <pc:sldMk cId="1232378471" sldId="418"/>
        </pc:sldMkLst>
        <pc:spChg chg="mod">
          <ac:chgData name="Crawshaw, Hilmara" userId="ddf987bf-0f00-46be-900f-de06344d8430" providerId="ADAL" clId="{A7BDF325-E30F-4966-91F2-CA67D6C2842B}" dt="2025-09-04T15:04:14.389" v="15" actId="20577"/>
          <ac:spMkLst>
            <pc:docMk/>
            <pc:sldMk cId="1232378471" sldId="418"/>
            <ac:spMk id="2" creationId="{05E0F155-77CF-B024-9EA5-EBA6AB294D15}"/>
          </ac:spMkLst>
        </pc:spChg>
        <pc:spChg chg="mod">
          <ac:chgData name="Crawshaw, Hilmara" userId="ddf987bf-0f00-46be-900f-de06344d8430" providerId="ADAL" clId="{A7BDF325-E30F-4966-91F2-CA67D6C2842B}" dt="2025-09-04T15:04:18.741" v="16" actId="20577"/>
          <ac:spMkLst>
            <pc:docMk/>
            <pc:sldMk cId="1232378471" sldId="418"/>
            <ac:spMk id="3" creationId="{55DFD341-4128-4073-B6E0-F8F78BEE66CB}"/>
          </ac:spMkLst>
        </pc:spChg>
      </pc:sldChg>
      <pc:sldChg chg="modSp mod">
        <pc:chgData name="Crawshaw, Hilmara" userId="ddf987bf-0f00-46be-900f-de06344d8430" providerId="ADAL" clId="{A7BDF325-E30F-4966-91F2-CA67D6C2842B}" dt="2025-09-04T15:05:30.169" v="17" actId="20577"/>
        <pc:sldMkLst>
          <pc:docMk/>
          <pc:sldMk cId="2735395373" sldId="427"/>
        </pc:sldMkLst>
        <pc:spChg chg="mod">
          <ac:chgData name="Crawshaw, Hilmara" userId="ddf987bf-0f00-46be-900f-de06344d8430" providerId="ADAL" clId="{A7BDF325-E30F-4966-91F2-CA67D6C2842B}" dt="2025-09-04T15:05:30.169" v="17" actId="20577"/>
          <ac:spMkLst>
            <pc:docMk/>
            <pc:sldMk cId="2735395373" sldId="427"/>
            <ac:spMk id="2" creationId="{9D7F473B-8087-5C4C-56EA-DCF921DECD12}"/>
          </ac:spMkLst>
        </pc:spChg>
      </pc:sldChg>
      <pc:sldChg chg="modSp mod">
        <pc:chgData name="Crawshaw, Hilmara" userId="ddf987bf-0f00-46be-900f-de06344d8430" providerId="ADAL" clId="{A7BDF325-E30F-4966-91F2-CA67D6C2842B}" dt="2025-09-04T15:10:46.606" v="41" actId="20577"/>
        <pc:sldMkLst>
          <pc:docMk/>
          <pc:sldMk cId="2191107399" sldId="428"/>
        </pc:sldMkLst>
        <pc:spChg chg="mod">
          <ac:chgData name="Crawshaw, Hilmara" userId="ddf987bf-0f00-46be-900f-de06344d8430" providerId="ADAL" clId="{A7BDF325-E30F-4966-91F2-CA67D6C2842B}" dt="2025-09-04T15:10:46.606" v="41" actId="20577"/>
          <ac:spMkLst>
            <pc:docMk/>
            <pc:sldMk cId="2191107399" sldId="428"/>
            <ac:spMk id="2" creationId="{EFF8B5EE-3438-B406-B4F9-5130D85597D5}"/>
          </ac:spMkLst>
        </pc:spChg>
      </pc:sldChg>
      <pc:sldChg chg="modSp mod">
        <pc:chgData name="Crawshaw, Hilmara" userId="ddf987bf-0f00-46be-900f-de06344d8430" providerId="ADAL" clId="{A7BDF325-E30F-4966-91F2-CA67D6C2842B}" dt="2025-09-04T15:06:06.878" v="21" actId="5793"/>
        <pc:sldMkLst>
          <pc:docMk/>
          <pc:sldMk cId="4009598887" sldId="430"/>
        </pc:sldMkLst>
        <pc:spChg chg="mod">
          <ac:chgData name="Crawshaw, Hilmara" userId="ddf987bf-0f00-46be-900f-de06344d8430" providerId="ADAL" clId="{A7BDF325-E30F-4966-91F2-CA67D6C2842B}" dt="2025-09-04T15:06:06.878" v="21" actId="5793"/>
          <ac:spMkLst>
            <pc:docMk/>
            <pc:sldMk cId="4009598887" sldId="430"/>
            <ac:spMk id="3" creationId="{08A5A404-C6BA-C9B5-2C26-C84DCB972B18}"/>
          </ac:spMkLst>
        </pc:spChg>
      </pc:sldChg>
      <pc:sldChg chg="modSp mod">
        <pc:chgData name="Crawshaw, Hilmara" userId="ddf987bf-0f00-46be-900f-de06344d8430" providerId="ADAL" clId="{A7BDF325-E30F-4966-91F2-CA67D6C2842B}" dt="2025-09-04T15:06:36.565" v="29" actId="20577"/>
        <pc:sldMkLst>
          <pc:docMk/>
          <pc:sldMk cId="3519279013" sldId="431"/>
        </pc:sldMkLst>
        <pc:spChg chg="mod">
          <ac:chgData name="Crawshaw, Hilmara" userId="ddf987bf-0f00-46be-900f-de06344d8430" providerId="ADAL" clId="{A7BDF325-E30F-4966-91F2-CA67D6C2842B}" dt="2025-09-04T15:06:36.565" v="29" actId="20577"/>
          <ac:spMkLst>
            <pc:docMk/>
            <pc:sldMk cId="3519279013" sldId="431"/>
            <ac:spMk id="3" creationId="{013CB6F6-E7DB-9D57-2890-2F68C99ACBBC}"/>
          </ac:spMkLst>
        </pc:spChg>
      </pc:sldChg>
      <pc:sldChg chg="modSp mod">
        <pc:chgData name="Crawshaw, Hilmara" userId="ddf987bf-0f00-46be-900f-de06344d8430" providerId="ADAL" clId="{A7BDF325-E30F-4966-91F2-CA67D6C2842B}" dt="2025-09-04T15:06:52.005" v="30" actId="20577"/>
        <pc:sldMkLst>
          <pc:docMk/>
          <pc:sldMk cId="1504441814" sldId="433"/>
        </pc:sldMkLst>
        <pc:spChg chg="mod">
          <ac:chgData name="Crawshaw, Hilmara" userId="ddf987bf-0f00-46be-900f-de06344d8430" providerId="ADAL" clId="{A7BDF325-E30F-4966-91F2-CA67D6C2842B}" dt="2025-09-04T15:06:52.005" v="30" actId="20577"/>
          <ac:spMkLst>
            <pc:docMk/>
            <pc:sldMk cId="1504441814" sldId="433"/>
            <ac:spMk id="3" creationId="{F52B8A3A-AEE0-E704-E5F8-594888388FE8}"/>
          </ac:spMkLst>
        </pc:spChg>
      </pc:sldChg>
      <pc:sldChg chg="modSp mod">
        <pc:chgData name="Crawshaw, Hilmara" userId="ddf987bf-0f00-46be-900f-de06344d8430" providerId="ADAL" clId="{A7BDF325-E30F-4966-91F2-CA67D6C2842B}" dt="2025-09-04T15:07:07.776" v="31" actId="20577"/>
        <pc:sldMkLst>
          <pc:docMk/>
          <pc:sldMk cId="3170616225" sldId="434"/>
        </pc:sldMkLst>
        <pc:spChg chg="mod">
          <ac:chgData name="Crawshaw, Hilmara" userId="ddf987bf-0f00-46be-900f-de06344d8430" providerId="ADAL" clId="{A7BDF325-E30F-4966-91F2-CA67D6C2842B}" dt="2025-09-04T15:07:07.776" v="31" actId="20577"/>
          <ac:spMkLst>
            <pc:docMk/>
            <pc:sldMk cId="3170616225" sldId="434"/>
            <ac:spMk id="3" creationId="{BC65DE19-3CCD-548A-65B9-75D91B434E59}"/>
          </ac:spMkLst>
        </pc:spChg>
      </pc:sldChg>
      <pc:sldChg chg="modSp mod">
        <pc:chgData name="Crawshaw, Hilmara" userId="ddf987bf-0f00-46be-900f-de06344d8430" providerId="ADAL" clId="{A7BDF325-E30F-4966-91F2-CA67D6C2842B}" dt="2025-09-04T15:07:25.931" v="34" actId="20577"/>
        <pc:sldMkLst>
          <pc:docMk/>
          <pc:sldMk cId="3398763718" sldId="439"/>
        </pc:sldMkLst>
        <pc:spChg chg="mod">
          <ac:chgData name="Crawshaw, Hilmara" userId="ddf987bf-0f00-46be-900f-de06344d8430" providerId="ADAL" clId="{A7BDF325-E30F-4966-91F2-CA67D6C2842B}" dt="2025-09-04T15:07:17.889" v="32" actId="20577"/>
          <ac:spMkLst>
            <pc:docMk/>
            <pc:sldMk cId="3398763718" sldId="439"/>
            <ac:spMk id="2" creationId="{DBAFDA3B-9579-B2B8-83C9-A91CCDCC0085}"/>
          </ac:spMkLst>
        </pc:spChg>
        <pc:spChg chg="mod">
          <ac:chgData name="Crawshaw, Hilmara" userId="ddf987bf-0f00-46be-900f-de06344d8430" providerId="ADAL" clId="{A7BDF325-E30F-4966-91F2-CA67D6C2842B}" dt="2025-09-04T15:07:25.931" v="34" actId="20577"/>
          <ac:spMkLst>
            <pc:docMk/>
            <pc:sldMk cId="3398763718" sldId="439"/>
            <ac:spMk id="3" creationId="{5AF8FCE9-57ED-ED88-E89D-78088FDAE52C}"/>
          </ac:spMkLst>
        </pc:spChg>
      </pc:sldChg>
      <pc:sldChg chg="modSp mod">
        <pc:chgData name="Crawshaw, Hilmara" userId="ddf987bf-0f00-46be-900f-de06344d8430" providerId="ADAL" clId="{A7BDF325-E30F-4966-91F2-CA67D6C2842B}" dt="2025-09-04T15:07:34.026" v="36" actId="313"/>
        <pc:sldMkLst>
          <pc:docMk/>
          <pc:sldMk cId="2131709665" sldId="445"/>
        </pc:sldMkLst>
        <pc:spChg chg="mod">
          <ac:chgData name="Crawshaw, Hilmara" userId="ddf987bf-0f00-46be-900f-de06344d8430" providerId="ADAL" clId="{A7BDF325-E30F-4966-91F2-CA67D6C2842B}" dt="2025-09-04T15:07:34.026" v="36" actId="313"/>
          <ac:spMkLst>
            <pc:docMk/>
            <pc:sldMk cId="2131709665" sldId="445"/>
            <ac:spMk id="2" creationId="{326EE787-88D4-AB5D-5491-841BC5E01305}"/>
          </ac:spMkLst>
        </pc:spChg>
      </pc:sldChg>
      <pc:sldChg chg="modSp mod">
        <pc:chgData name="Crawshaw, Hilmara" userId="ddf987bf-0f00-46be-900f-de06344d8430" providerId="ADAL" clId="{A7BDF325-E30F-4966-91F2-CA67D6C2842B}" dt="2025-09-04T15:12:03.809" v="43" actId="20577"/>
        <pc:sldMkLst>
          <pc:docMk/>
          <pc:sldMk cId="2516888279" sldId="449"/>
        </pc:sldMkLst>
        <pc:spChg chg="mod">
          <ac:chgData name="Crawshaw, Hilmara" userId="ddf987bf-0f00-46be-900f-de06344d8430" providerId="ADAL" clId="{A7BDF325-E30F-4966-91F2-CA67D6C2842B}" dt="2025-09-04T15:11:52.183" v="42" actId="20577"/>
          <ac:spMkLst>
            <pc:docMk/>
            <pc:sldMk cId="2516888279" sldId="449"/>
            <ac:spMk id="2" creationId="{8E4073F2-E273-BDE2-ADE2-491FC311E8BA}"/>
          </ac:spMkLst>
        </pc:spChg>
        <pc:spChg chg="mod">
          <ac:chgData name="Crawshaw, Hilmara" userId="ddf987bf-0f00-46be-900f-de06344d8430" providerId="ADAL" clId="{A7BDF325-E30F-4966-91F2-CA67D6C2842B}" dt="2025-09-04T15:12:03.809" v="43" actId="20577"/>
          <ac:spMkLst>
            <pc:docMk/>
            <pc:sldMk cId="2516888279" sldId="449"/>
            <ac:spMk id="3" creationId="{76060FDA-7429-E5A8-F943-049F298E4D4E}"/>
          </ac:spMkLst>
        </pc:spChg>
      </pc:sldChg>
      <pc:sldChg chg="modSp mod">
        <pc:chgData name="Crawshaw, Hilmara" userId="ddf987bf-0f00-46be-900f-de06344d8430" providerId="ADAL" clId="{A7BDF325-E30F-4966-91F2-CA67D6C2842B}" dt="2025-09-04T15:12:29.827" v="46" actId="20577"/>
        <pc:sldMkLst>
          <pc:docMk/>
          <pc:sldMk cId="2213562916" sldId="461"/>
        </pc:sldMkLst>
        <pc:spChg chg="mod">
          <ac:chgData name="Crawshaw, Hilmara" userId="ddf987bf-0f00-46be-900f-de06344d8430" providerId="ADAL" clId="{A7BDF325-E30F-4966-91F2-CA67D6C2842B}" dt="2025-09-04T15:12:15.366" v="44" actId="20577"/>
          <ac:spMkLst>
            <pc:docMk/>
            <pc:sldMk cId="2213562916" sldId="461"/>
            <ac:spMk id="2" creationId="{F2D68C35-2537-EFE4-626F-9605FEB1545E}"/>
          </ac:spMkLst>
        </pc:spChg>
        <pc:spChg chg="mod">
          <ac:chgData name="Crawshaw, Hilmara" userId="ddf987bf-0f00-46be-900f-de06344d8430" providerId="ADAL" clId="{A7BDF325-E30F-4966-91F2-CA67D6C2842B}" dt="2025-09-04T15:12:29.827" v="46" actId="20577"/>
          <ac:spMkLst>
            <pc:docMk/>
            <pc:sldMk cId="2213562916" sldId="461"/>
            <ac:spMk id="3" creationId="{70B83943-0F5E-14E1-84A2-7C595E9A42D9}"/>
          </ac:spMkLst>
        </pc:spChg>
      </pc:sldChg>
      <pc:sldChg chg="modSp mod">
        <pc:chgData name="Crawshaw, Hilmara" userId="ddf987bf-0f00-46be-900f-de06344d8430" providerId="ADAL" clId="{A7BDF325-E30F-4966-91F2-CA67D6C2842B}" dt="2025-09-04T15:08:09.341" v="40" actId="20577"/>
        <pc:sldMkLst>
          <pc:docMk/>
          <pc:sldMk cId="1253535275" sldId="462"/>
        </pc:sldMkLst>
        <pc:spChg chg="mod">
          <ac:chgData name="Crawshaw, Hilmara" userId="ddf987bf-0f00-46be-900f-de06344d8430" providerId="ADAL" clId="{A7BDF325-E30F-4966-91F2-CA67D6C2842B}" dt="2025-09-04T15:07:43.655" v="38" actId="27636"/>
          <ac:spMkLst>
            <pc:docMk/>
            <pc:sldMk cId="1253535275" sldId="462"/>
            <ac:spMk id="2" creationId="{1E45B8A2-BB84-D5C6-9C70-2B9601947DF0}"/>
          </ac:spMkLst>
        </pc:spChg>
        <pc:spChg chg="mod">
          <ac:chgData name="Crawshaw, Hilmara" userId="ddf987bf-0f00-46be-900f-de06344d8430" providerId="ADAL" clId="{A7BDF325-E30F-4966-91F2-CA67D6C2842B}" dt="2025-09-04T15:08:00.791" v="39" actId="20577"/>
          <ac:spMkLst>
            <pc:docMk/>
            <pc:sldMk cId="1253535275" sldId="462"/>
            <ac:spMk id="20" creationId="{B75310AA-FC9D-4F22-826F-0DFA17E3D096}"/>
          </ac:spMkLst>
        </pc:spChg>
        <pc:spChg chg="mod">
          <ac:chgData name="Crawshaw, Hilmara" userId="ddf987bf-0f00-46be-900f-de06344d8430" providerId="ADAL" clId="{A7BDF325-E30F-4966-91F2-CA67D6C2842B}" dt="2025-09-04T15:08:09.341" v="40" actId="20577"/>
          <ac:spMkLst>
            <pc:docMk/>
            <pc:sldMk cId="1253535275" sldId="462"/>
            <ac:spMk id="21" creationId="{2E74BB18-2D28-48B1-2859-17254840E07C}"/>
          </ac:spMkLst>
        </pc:spChg>
      </pc:sldChg>
      <pc:sldChg chg="modSp">
        <pc:chgData name="Crawshaw, Hilmara" userId="ddf987bf-0f00-46be-900f-de06344d8430" providerId="ADAL" clId="{A7BDF325-E30F-4966-91F2-CA67D6C2842B}" dt="2025-09-04T15:00:17.245" v="2" actId="20577"/>
        <pc:sldMkLst>
          <pc:docMk/>
          <pc:sldMk cId="1798787668" sldId="463"/>
        </pc:sldMkLst>
        <pc:spChg chg="mod">
          <ac:chgData name="Crawshaw, Hilmara" userId="ddf987bf-0f00-46be-900f-de06344d8430" providerId="ADAL" clId="{A7BDF325-E30F-4966-91F2-CA67D6C2842B}" dt="2025-09-04T15:00:06.513" v="1" actId="20577"/>
          <ac:spMkLst>
            <pc:docMk/>
            <pc:sldMk cId="1798787668" sldId="463"/>
            <ac:spMk id="3" creationId="{76060FDA-7429-E5A8-F943-049F298E4D4E}"/>
          </ac:spMkLst>
        </pc:spChg>
        <pc:spChg chg="mod">
          <ac:chgData name="Crawshaw, Hilmara" userId="ddf987bf-0f00-46be-900f-de06344d8430" providerId="ADAL" clId="{A7BDF325-E30F-4966-91F2-CA67D6C2842B}" dt="2025-09-04T15:00:17.245" v="2" actId="20577"/>
          <ac:spMkLst>
            <pc:docMk/>
            <pc:sldMk cId="1798787668" sldId="463"/>
            <ac:spMk id="4" creationId="{63EF4A08-C001-9BF9-843B-655653EECF88}"/>
          </ac:spMkLst>
        </pc:spChg>
      </pc:sldChg>
    </pc:docChg>
  </pc:docChgLst>
  <pc:docChgLst>
    <pc:chgData name="Horsley, Daisy" userId="5ac53ddf-cc63-4113-955b-2f95ae3c81e5" providerId="ADAL" clId="{DF624928-9791-4847-9467-867E8EC46930}"/>
    <pc:docChg chg="undo custSel addSld delSld modSld sldOrd">
      <pc:chgData name="Horsley, Daisy" userId="5ac53ddf-cc63-4113-955b-2f95ae3c81e5" providerId="ADAL" clId="{DF624928-9791-4847-9467-867E8EC46930}" dt="2025-09-05T05:43:43.031" v="5055" actId="313"/>
      <pc:docMkLst>
        <pc:docMk/>
      </pc:docMkLst>
      <pc:sldChg chg="del">
        <pc:chgData name="Horsley, Daisy" userId="5ac53ddf-cc63-4113-955b-2f95ae3c81e5" providerId="ADAL" clId="{DF624928-9791-4847-9467-867E8EC46930}" dt="2025-09-04T11:51:28.269" v="3661" actId="47"/>
        <pc:sldMkLst>
          <pc:docMk/>
          <pc:sldMk cId="602609153" sldId="283"/>
        </pc:sldMkLst>
      </pc:sldChg>
      <pc:sldChg chg="del">
        <pc:chgData name="Horsley, Daisy" userId="5ac53ddf-cc63-4113-955b-2f95ae3c81e5" providerId="ADAL" clId="{DF624928-9791-4847-9467-867E8EC46930}" dt="2025-09-04T11:51:28.269" v="3661" actId="47"/>
        <pc:sldMkLst>
          <pc:docMk/>
          <pc:sldMk cId="2353640299" sldId="285"/>
        </pc:sldMkLst>
      </pc:sldChg>
      <pc:sldChg chg="del">
        <pc:chgData name="Horsley, Daisy" userId="5ac53ddf-cc63-4113-955b-2f95ae3c81e5" providerId="ADAL" clId="{DF624928-9791-4847-9467-867E8EC46930}" dt="2025-09-04T11:51:28.269" v="3661" actId="47"/>
        <pc:sldMkLst>
          <pc:docMk/>
          <pc:sldMk cId="333057673" sldId="286"/>
        </pc:sldMkLst>
      </pc:sldChg>
      <pc:sldChg chg="del">
        <pc:chgData name="Horsley, Daisy" userId="5ac53ddf-cc63-4113-955b-2f95ae3c81e5" providerId="ADAL" clId="{DF624928-9791-4847-9467-867E8EC46930}" dt="2025-09-04T11:51:28.269" v="3661" actId="47"/>
        <pc:sldMkLst>
          <pc:docMk/>
          <pc:sldMk cId="708060320" sldId="287"/>
        </pc:sldMkLst>
      </pc:sldChg>
      <pc:sldChg chg="del">
        <pc:chgData name="Horsley, Daisy" userId="5ac53ddf-cc63-4113-955b-2f95ae3c81e5" providerId="ADAL" clId="{DF624928-9791-4847-9467-867E8EC46930}" dt="2025-09-04T11:51:28.269" v="3661" actId="47"/>
        <pc:sldMkLst>
          <pc:docMk/>
          <pc:sldMk cId="359891337" sldId="289"/>
        </pc:sldMkLst>
      </pc:sldChg>
      <pc:sldChg chg="del">
        <pc:chgData name="Horsley, Daisy" userId="5ac53ddf-cc63-4113-955b-2f95ae3c81e5" providerId="ADAL" clId="{DF624928-9791-4847-9467-867E8EC46930}" dt="2025-09-04T11:51:28.269" v="3661" actId="47"/>
        <pc:sldMkLst>
          <pc:docMk/>
          <pc:sldMk cId="1958285999" sldId="291"/>
        </pc:sldMkLst>
      </pc:sldChg>
      <pc:sldChg chg="del">
        <pc:chgData name="Horsley, Daisy" userId="5ac53ddf-cc63-4113-955b-2f95ae3c81e5" providerId="ADAL" clId="{DF624928-9791-4847-9467-867E8EC46930}" dt="2025-09-04T11:51:28.269" v="3661" actId="47"/>
        <pc:sldMkLst>
          <pc:docMk/>
          <pc:sldMk cId="2076478782" sldId="292"/>
        </pc:sldMkLst>
      </pc:sldChg>
      <pc:sldChg chg="del">
        <pc:chgData name="Horsley, Daisy" userId="5ac53ddf-cc63-4113-955b-2f95ae3c81e5" providerId="ADAL" clId="{DF624928-9791-4847-9467-867E8EC46930}" dt="2025-09-04T11:51:28.269" v="3661" actId="47"/>
        <pc:sldMkLst>
          <pc:docMk/>
          <pc:sldMk cId="1668708215" sldId="309"/>
        </pc:sldMkLst>
      </pc:sldChg>
      <pc:sldChg chg="del">
        <pc:chgData name="Horsley, Daisy" userId="5ac53ddf-cc63-4113-955b-2f95ae3c81e5" providerId="ADAL" clId="{DF624928-9791-4847-9467-867E8EC46930}" dt="2025-09-04T11:51:28.269" v="3661" actId="47"/>
        <pc:sldMkLst>
          <pc:docMk/>
          <pc:sldMk cId="2605245185" sldId="310"/>
        </pc:sldMkLst>
      </pc:sldChg>
      <pc:sldChg chg="del">
        <pc:chgData name="Horsley, Daisy" userId="5ac53ddf-cc63-4113-955b-2f95ae3c81e5" providerId="ADAL" clId="{DF624928-9791-4847-9467-867E8EC46930}" dt="2025-09-04T11:51:28.269" v="3661" actId="47"/>
        <pc:sldMkLst>
          <pc:docMk/>
          <pc:sldMk cId="2739499449" sldId="343"/>
        </pc:sldMkLst>
      </pc:sldChg>
      <pc:sldChg chg="del">
        <pc:chgData name="Horsley, Daisy" userId="5ac53ddf-cc63-4113-955b-2f95ae3c81e5" providerId="ADAL" clId="{DF624928-9791-4847-9467-867E8EC46930}" dt="2025-09-04T11:51:28.269" v="3661" actId="47"/>
        <pc:sldMkLst>
          <pc:docMk/>
          <pc:sldMk cId="659483176" sldId="356"/>
        </pc:sldMkLst>
      </pc:sldChg>
      <pc:sldChg chg="del">
        <pc:chgData name="Horsley, Daisy" userId="5ac53ddf-cc63-4113-955b-2f95ae3c81e5" providerId="ADAL" clId="{DF624928-9791-4847-9467-867E8EC46930}" dt="2025-09-04T11:51:28.269" v="3661" actId="47"/>
        <pc:sldMkLst>
          <pc:docMk/>
          <pc:sldMk cId="1693127398" sldId="358"/>
        </pc:sldMkLst>
      </pc:sldChg>
      <pc:sldChg chg="del">
        <pc:chgData name="Horsley, Daisy" userId="5ac53ddf-cc63-4113-955b-2f95ae3c81e5" providerId="ADAL" clId="{DF624928-9791-4847-9467-867E8EC46930}" dt="2025-09-04T11:51:28.269" v="3661" actId="47"/>
        <pc:sldMkLst>
          <pc:docMk/>
          <pc:sldMk cId="3850329531" sldId="360"/>
        </pc:sldMkLst>
      </pc:sldChg>
      <pc:sldChg chg="del">
        <pc:chgData name="Horsley, Daisy" userId="5ac53ddf-cc63-4113-955b-2f95ae3c81e5" providerId="ADAL" clId="{DF624928-9791-4847-9467-867E8EC46930}" dt="2025-09-04T11:51:28.269" v="3661" actId="47"/>
        <pc:sldMkLst>
          <pc:docMk/>
          <pc:sldMk cId="825104220" sldId="361"/>
        </pc:sldMkLst>
      </pc:sldChg>
      <pc:sldChg chg="modSp mod modNotesTx">
        <pc:chgData name="Horsley, Daisy" userId="5ac53ddf-cc63-4113-955b-2f95ae3c81e5" providerId="ADAL" clId="{DF624928-9791-4847-9467-867E8EC46930}" dt="2025-09-04T13:46:47.369" v="3817" actId="18131"/>
        <pc:sldMkLst>
          <pc:docMk/>
          <pc:sldMk cId="2819699549" sldId="362"/>
        </pc:sldMkLst>
        <pc:picChg chg="mod modCrop">
          <ac:chgData name="Horsley, Daisy" userId="5ac53ddf-cc63-4113-955b-2f95ae3c81e5" providerId="ADAL" clId="{DF624928-9791-4847-9467-867E8EC46930}" dt="2025-09-04T13:46:47.369" v="3817" actId="18131"/>
          <ac:picMkLst>
            <pc:docMk/>
            <pc:sldMk cId="2819699549" sldId="362"/>
            <ac:picMk id="6" creationId="{11F5F050-FB91-E13C-A2DD-AAD0DE6574FE}"/>
          </ac:picMkLst>
        </pc:picChg>
      </pc:sldChg>
      <pc:sldChg chg="modSp add del mod">
        <pc:chgData name="Horsley, Daisy" userId="5ac53ddf-cc63-4113-955b-2f95ae3c81e5" providerId="ADAL" clId="{DF624928-9791-4847-9467-867E8EC46930}" dt="2025-09-04T10:51:47.682" v="1813" actId="47"/>
        <pc:sldMkLst>
          <pc:docMk/>
          <pc:sldMk cId="2865853359" sldId="365"/>
        </pc:sldMkLst>
        <pc:spChg chg="mod">
          <ac:chgData name="Horsley, Daisy" userId="5ac53ddf-cc63-4113-955b-2f95ae3c81e5" providerId="ADAL" clId="{DF624928-9791-4847-9467-867E8EC46930}" dt="2025-09-04T10:51:17.133" v="1808" actId="27636"/>
          <ac:spMkLst>
            <pc:docMk/>
            <pc:sldMk cId="2865853359" sldId="365"/>
            <ac:spMk id="2" creationId="{9276C060-9757-2EC3-EF8F-08F68E08E725}"/>
          </ac:spMkLst>
        </pc:spChg>
      </pc:sldChg>
      <pc:sldChg chg="addSp delSp modSp add mod modAnim chgLayout">
        <pc:chgData name="Horsley, Daisy" userId="5ac53ddf-cc63-4113-955b-2f95ae3c81e5" providerId="ADAL" clId="{DF624928-9791-4847-9467-867E8EC46930}" dt="2025-09-04T13:50:18.894" v="3842"/>
        <pc:sldMkLst>
          <pc:docMk/>
          <pc:sldMk cId="3341050572" sldId="387"/>
        </pc:sldMkLst>
        <pc:spChg chg="mod ord">
          <ac:chgData name="Horsley, Daisy" userId="5ac53ddf-cc63-4113-955b-2f95ae3c81e5" providerId="ADAL" clId="{DF624928-9791-4847-9467-867E8EC46930}" dt="2025-09-04T13:48:12.397" v="3821" actId="700"/>
          <ac:spMkLst>
            <pc:docMk/>
            <pc:sldMk cId="3341050572" sldId="387"/>
            <ac:spMk id="2" creationId="{7D43E889-D661-8F8E-8918-0FE0F4330FA7}"/>
          </ac:spMkLst>
        </pc:spChg>
        <pc:spChg chg="del mod">
          <ac:chgData name="Horsley, Daisy" userId="5ac53ddf-cc63-4113-955b-2f95ae3c81e5" providerId="ADAL" clId="{DF624928-9791-4847-9467-867E8EC46930}" dt="2025-09-04T10:51:29.421" v="1812" actId="478"/>
          <ac:spMkLst>
            <pc:docMk/>
            <pc:sldMk cId="3341050572" sldId="387"/>
            <ac:spMk id="3" creationId="{1C9F3912-4341-34A0-325A-A0648FDEC6F0}"/>
          </ac:spMkLst>
        </pc:spChg>
        <pc:spChg chg="add mod ord">
          <ac:chgData name="Horsley, Daisy" userId="5ac53ddf-cc63-4113-955b-2f95ae3c81e5" providerId="ADAL" clId="{DF624928-9791-4847-9467-867E8EC46930}" dt="2025-09-04T13:49:31.449" v="3839" actId="14100"/>
          <ac:spMkLst>
            <pc:docMk/>
            <pc:sldMk cId="3341050572" sldId="387"/>
            <ac:spMk id="3" creationId="{EEE85626-4C31-ADCE-209A-3C4F3E88C1E2}"/>
          </ac:spMkLst>
        </pc:spChg>
        <pc:spChg chg="mod">
          <ac:chgData name="Horsley, Daisy" userId="5ac53ddf-cc63-4113-955b-2f95ae3c81e5" providerId="ADAL" clId="{DF624928-9791-4847-9467-867E8EC46930}" dt="2025-09-04T10:53:38.614" v="2000"/>
          <ac:spMkLst>
            <pc:docMk/>
            <pc:sldMk cId="3341050572" sldId="387"/>
            <ac:spMk id="4" creationId="{07C6AF49-3B3F-5FAD-ED05-ACE12342FE3E}"/>
          </ac:spMkLst>
        </pc:spChg>
        <pc:spChg chg="add del mod ord">
          <ac:chgData name="Horsley, Daisy" userId="5ac53ddf-cc63-4113-955b-2f95ae3c81e5" providerId="ADAL" clId="{DF624928-9791-4847-9467-867E8EC46930}" dt="2025-09-04T13:48:20.403" v="3824" actId="478"/>
          <ac:spMkLst>
            <pc:docMk/>
            <pc:sldMk cId="3341050572" sldId="387"/>
            <ac:spMk id="5" creationId="{8E7A7E3F-FFD8-343F-739A-225B0BABFB22}"/>
          </ac:spMkLst>
        </pc:spChg>
        <pc:spChg chg="mod">
          <ac:chgData name="Horsley, Daisy" userId="5ac53ddf-cc63-4113-955b-2f95ae3c81e5" providerId="ADAL" clId="{DF624928-9791-4847-9467-867E8EC46930}" dt="2025-09-04T13:49:23.409" v="3835" actId="255"/>
          <ac:spMkLst>
            <pc:docMk/>
            <pc:sldMk cId="3341050572" sldId="387"/>
            <ac:spMk id="6" creationId="{6036FE46-F9AE-2037-FE27-041A3C73F830}"/>
          </ac:spMkLst>
        </pc:spChg>
        <pc:spChg chg="add del mod ord">
          <ac:chgData name="Horsley, Daisy" userId="5ac53ddf-cc63-4113-955b-2f95ae3c81e5" providerId="ADAL" clId="{DF624928-9791-4847-9467-867E8EC46930}" dt="2025-09-04T13:48:17.611" v="3823" actId="478"/>
          <ac:spMkLst>
            <pc:docMk/>
            <pc:sldMk cId="3341050572" sldId="387"/>
            <ac:spMk id="10" creationId="{614EBF0E-3332-EC44-6C0A-02197B25C25C}"/>
          </ac:spMkLst>
        </pc:spChg>
        <pc:grpChg chg="mod">
          <ac:chgData name="Horsley, Daisy" userId="5ac53ddf-cc63-4113-955b-2f95ae3c81e5" providerId="ADAL" clId="{DF624928-9791-4847-9467-867E8EC46930}" dt="2025-09-04T13:49:29.489" v="3838" actId="1076"/>
          <ac:grpSpMkLst>
            <pc:docMk/>
            <pc:sldMk cId="3341050572" sldId="387"/>
            <ac:grpSpMk id="7" creationId="{DFB76E2C-E8BA-1E70-E5F1-D1F3342768EF}"/>
          </ac:grpSpMkLst>
        </pc:grpChg>
        <pc:picChg chg="mod ord">
          <ac:chgData name="Horsley, Daisy" userId="5ac53ddf-cc63-4113-955b-2f95ae3c81e5" providerId="ADAL" clId="{DF624928-9791-4847-9467-867E8EC46930}" dt="2025-09-04T13:48:12.397" v="3821" actId="700"/>
          <ac:picMkLst>
            <pc:docMk/>
            <pc:sldMk cId="3341050572" sldId="387"/>
            <ac:picMk id="8" creationId="{EB7BF5A4-DE38-C98F-D747-F1E3F886D44C}"/>
          </ac:picMkLst>
        </pc:picChg>
      </pc:sldChg>
      <pc:sldChg chg="addSp delSp modSp add del mod delAnim modAnim modNotesTx">
        <pc:chgData name="Horsley, Daisy" userId="5ac53ddf-cc63-4113-955b-2f95ae3c81e5" providerId="ADAL" clId="{DF624928-9791-4847-9467-867E8EC46930}" dt="2025-09-04T15:57:28.600" v="4432" actId="20577"/>
        <pc:sldMkLst>
          <pc:docMk/>
          <pc:sldMk cId="2889553877" sldId="393"/>
        </pc:sldMkLst>
        <pc:spChg chg="mod ord">
          <ac:chgData name="Horsley, Daisy" userId="5ac53ddf-cc63-4113-955b-2f95ae3c81e5" providerId="ADAL" clId="{DF624928-9791-4847-9467-867E8EC46930}" dt="2025-09-04T15:21:12.448" v="4350" actId="27636"/>
          <ac:spMkLst>
            <pc:docMk/>
            <pc:sldMk cId="2889553877" sldId="393"/>
            <ac:spMk id="2" creationId="{1C5C0517-07C0-B6F7-E02B-4F93F436867E}"/>
          </ac:spMkLst>
        </pc:spChg>
        <pc:spChg chg="mod topLvl">
          <ac:chgData name="Horsley, Daisy" userId="5ac53ddf-cc63-4113-955b-2f95ae3c81e5" providerId="ADAL" clId="{DF624928-9791-4847-9467-867E8EC46930}" dt="2025-09-04T15:01:07.423" v="4310" actId="165"/>
          <ac:spMkLst>
            <pc:docMk/>
            <pc:sldMk cId="2889553877" sldId="393"/>
            <ac:spMk id="5" creationId="{3CE8AB70-E2F3-EF21-C3F0-A823B8DF598A}"/>
          </ac:spMkLst>
        </pc:spChg>
        <pc:spChg chg="mod">
          <ac:chgData name="Horsley, Daisy" userId="5ac53ddf-cc63-4113-955b-2f95ae3c81e5" providerId="ADAL" clId="{DF624928-9791-4847-9467-867E8EC46930}" dt="2025-09-04T14:52:47.725" v="4286"/>
          <ac:spMkLst>
            <pc:docMk/>
            <pc:sldMk cId="2889553877" sldId="393"/>
            <ac:spMk id="6" creationId="{5B67B6AB-4586-61E0-8E6C-098BC683CFB8}"/>
          </ac:spMkLst>
        </pc:spChg>
        <pc:spChg chg="mod">
          <ac:chgData name="Horsley, Daisy" userId="5ac53ddf-cc63-4113-955b-2f95ae3c81e5" providerId="ADAL" clId="{DF624928-9791-4847-9467-867E8EC46930}" dt="2025-09-04T14:52:13.518" v="4280" actId="164"/>
          <ac:spMkLst>
            <pc:docMk/>
            <pc:sldMk cId="2889553877" sldId="393"/>
            <ac:spMk id="7" creationId="{7B931709-F1B5-3A57-80BC-97EA088926E0}"/>
          </ac:spMkLst>
        </pc:spChg>
        <pc:spChg chg="mod">
          <ac:chgData name="Horsley, Daisy" userId="5ac53ddf-cc63-4113-955b-2f95ae3c81e5" providerId="ADAL" clId="{DF624928-9791-4847-9467-867E8EC46930}" dt="2025-09-04T15:22:02.430" v="4355" actId="1076"/>
          <ac:spMkLst>
            <pc:docMk/>
            <pc:sldMk cId="2889553877" sldId="393"/>
            <ac:spMk id="8" creationId="{06C9C562-343C-F6F7-61AF-5BE1EB04B459}"/>
          </ac:spMkLst>
        </pc:spChg>
        <pc:spChg chg="mod">
          <ac:chgData name="Horsley, Daisy" userId="5ac53ddf-cc63-4113-955b-2f95ae3c81e5" providerId="ADAL" clId="{DF624928-9791-4847-9467-867E8EC46930}" dt="2025-09-04T14:51:57.172" v="4278" actId="164"/>
          <ac:spMkLst>
            <pc:docMk/>
            <pc:sldMk cId="2889553877" sldId="393"/>
            <ac:spMk id="9" creationId="{740D3C92-6419-2776-6856-0E668C7771E0}"/>
          </ac:spMkLst>
        </pc:spChg>
        <pc:spChg chg="mod ord topLvl">
          <ac:chgData name="Horsley, Daisy" userId="5ac53ddf-cc63-4113-955b-2f95ae3c81e5" providerId="ADAL" clId="{DF624928-9791-4847-9467-867E8EC46930}" dt="2025-09-04T14:55:22.860" v="4306" actId="13244"/>
          <ac:spMkLst>
            <pc:docMk/>
            <pc:sldMk cId="2889553877" sldId="393"/>
            <ac:spMk id="10" creationId="{41608211-B70F-5CCB-A81C-5DA48F1CA711}"/>
          </ac:spMkLst>
        </pc:spChg>
        <pc:spChg chg="add mod ord">
          <ac:chgData name="Horsley, Daisy" userId="5ac53ddf-cc63-4113-955b-2f95ae3c81e5" providerId="ADAL" clId="{DF624928-9791-4847-9467-867E8EC46930}" dt="2025-09-04T15:23:17.960" v="4378" actId="962"/>
          <ac:spMkLst>
            <pc:docMk/>
            <pc:sldMk cId="2889553877" sldId="393"/>
            <ac:spMk id="10" creationId="{E46BD008-1464-1614-0253-9FA915F0DA59}"/>
          </ac:spMkLst>
        </pc:spChg>
        <pc:spChg chg="mod ord topLvl">
          <ac:chgData name="Horsley, Daisy" userId="5ac53ddf-cc63-4113-955b-2f95ae3c81e5" providerId="ADAL" clId="{DF624928-9791-4847-9467-867E8EC46930}" dt="2025-09-04T15:07:14.046" v="4319" actId="962"/>
          <ac:spMkLst>
            <pc:docMk/>
            <pc:sldMk cId="2889553877" sldId="393"/>
            <ac:spMk id="11" creationId="{9C9146F5-7345-EEE3-0119-38C48059A41A}"/>
          </ac:spMkLst>
        </pc:spChg>
        <pc:spChg chg="add mod ord">
          <ac:chgData name="Horsley, Daisy" userId="5ac53ddf-cc63-4113-955b-2f95ae3c81e5" providerId="ADAL" clId="{DF624928-9791-4847-9467-867E8EC46930}" dt="2025-09-04T15:23:25.288" v="4380" actId="13244"/>
          <ac:spMkLst>
            <pc:docMk/>
            <pc:sldMk cId="2889553877" sldId="393"/>
            <ac:spMk id="11" creationId="{D7378FA1-7BA5-5FA7-2F75-E326C28AE5C9}"/>
          </ac:spMkLst>
        </pc:spChg>
        <pc:spChg chg="mod">
          <ac:chgData name="Horsley, Daisy" userId="5ac53ddf-cc63-4113-955b-2f95ae3c81e5" providerId="ADAL" clId="{DF624928-9791-4847-9467-867E8EC46930}" dt="2025-09-04T14:51:50.183" v="4276" actId="164"/>
          <ac:spMkLst>
            <pc:docMk/>
            <pc:sldMk cId="2889553877" sldId="393"/>
            <ac:spMk id="12" creationId="{A2954AC6-316F-6506-25F6-7DAD568B713B}"/>
          </ac:spMkLst>
        </pc:spChg>
        <pc:grpChg chg="add del mod ord">
          <ac:chgData name="Horsley, Daisy" userId="5ac53ddf-cc63-4113-955b-2f95ae3c81e5" providerId="ADAL" clId="{DF624928-9791-4847-9467-867E8EC46930}" dt="2025-09-04T14:54:28.355" v="4298" actId="165"/>
          <ac:grpSpMkLst>
            <pc:docMk/>
            <pc:sldMk cId="2889553877" sldId="393"/>
            <ac:grpSpMk id="3" creationId="{B6A3331E-2B4E-45B8-595A-2AB0CE394ACF}"/>
          </ac:grpSpMkLst>
        </pc:grpChg>
        <pc:grpChg chg="add mod">
          <ac:chgData name="Horsley, Daisy" userId="5ac53ddf-cc63-4113-955b-2f95ae3c81e5" providerId="ADAL" clId="{DF624928-9791-4847-9467-867E8EC46930}" dt="2025-09-04T14:52:42.614" v="4284" actId="962"/>
          <ac:grpSpMkLst>
            <pc:docMk/>
            <pc:sldMk cId="2889553877" sldId="393"/>
            <ac:grpSpMk id="19" creationId="{03EF8EE9-75A6-577F-0551-EF63B9C15ACA}"/>
          </ac:grpSpMkLst>
        </pc:grpChg>
        <pc:grpChg chg="add mod">
          <ac:chgData name="Horsley, Daisy" userId="5ac53ddf-cc63-4113-955b-2f95ae3c81e5" providerId="ADAL" clId="{DF624928-9791-4847-9467-867E8EC46930}" dt="2025-09-04T14:52:54.414" v="4287" actId="962"/>
          <ac:grpSpMkLst>
            <pc:docMk/>
            <pc:sldMk cId="2889553877" sldId="393"/>
            <ac:grpSpMk id="20" creationId="{7ADB7BD6-5D3E-C6EF-F6E4-08C2B8C0BCA3}"/>
          </ac:grpSpMkLst>
        </pc:grpChg>
        <pc:grpChg chg="add mod ord">
          <ac:chgData name="Horsley, Daisy" userId="5ac53ddf-cc63-4113-955b-2f95ae3c81e5" providerId="ADAL" clId="{DF624928-9791-4847-9467-867E8EC46930}" dt="2025-09-04T14:53:54.388" v="4295" actId="962"/>
          <ac:grpSpMkLst>
            <pc:docMk/>
            <pc:sldMk cId="2889553877" sldId="393"/>
            <ac:grpSpMk id="21" creationId="{D757E0CE-2954-53FC-7918-7C2DE6377558}"/>
          </ac:grpSpMkLst>
        </pc:grpChg>
        <pc:grpChg chg="add mod">
          <ac:chgData name="Horsley, Daisy" userId="5ac53ddf-cc63-4113-955b-2f95ae3c81e5" providerId="ADAL" clId="{DF624928-9791-4847-9467-867E8EC46930}" dt="2025-09-04T14:53:28.665" v="4293" actId="962"/>
          <ac:grpSpMkLst>
            <pc:docMk/>
            <pc:sldMk cId="2889553877" sldId="393"/>
            <ac:grpSpMk id="22" creationId="{8CDED7E6-682E-F454-6D22-B8D7E465AA3E}"/>
          </ac:grpSpMkLst>
        </pc:grpChg>
        <pc:grpChg chg="add mod">
          <ac:chgData name="Horsley, Daisy" userId="5ac53ddf-cc63-4113-955b-2f95ae3c81e5" providerId="ADAL" clId="{DF624928-9791-4847-9467-867E8EC46930}" dt="2025-09-04T14:53:10.728" v="4290" actId="962"/>
          <ac:grpSpMkLst>
            <pc:docMk/>
            <pc:sldMk cId="2889553877" sldId="393"/>
            <ac:grpSpMk id="23" creationId="{5AE8711A-01DC-B062-FB5C-E5760EC04219}"/>
          </ac:grpSpMkLst>
        </pc:grpChg>
        <pc:grpChg chg="add del mod">
          <ac:chgData name="Horsley, Daisy" userId="5ac53ddf-cc63-4113-955b-2f95ae3c81e5" providerId="ADAL" clId="{DF624928-9791-4847-9467-867E8EC46930}" dt="2025-09-04T15:01:07.423" v="4310" actId="165"/>
          <ac:grpSpMkLst>
            <pc:docMk/>
            <pc:sldMk cId="2889553877" sldId="393"/>
            <ac:grpSpMk id="24" creationId="{9E541169-40EC-4B6D-12FE-3446DFD5C734}"/>
          </ac:grpSpMkLst>
        </pc:grpChg>
        <pc:grpChg chg="mod ord">
          <ac:chgData name="Horsley, Daisy" userId="5ac53ddf-cc63-4113-955b-2f95ae3c81e5" providerId="ADAL" clId="{DF624928-9791-4847-9467-867E8EC46930}" dt="2025-09-04T15:07:47.052" v="4323" actId="962"/>
          <ac:grpSpMkLst>
            <pc:docMk/>
            <pc:sldMk cId="2889553877" sldId="393"/>
            <ac:grpSpMk id="27" creationId="{A31B8F5A-BF52-7A30-F808-5C8AE15429CD}"/>
          </ac:grpSpMkLst>
        </pc:grpChg>
        <pc:picChg chg="mod ord">
          <ac:chgData name="Horsley, Daisy" userId="5ac53ddf-cc63-4113-955b-2f95ae3c81e5" providerId="ADAL" clId="{DF624928-9791-4847-9467-867E8EC46930}" dt="2025-09-04T15:07:30.016" v="4320" actId="962"/>
          <ac:picMkLst>
            <pc:docMk/>
            <pc:sldMk cId="2889553877" sldId="393"/>
            <ac:picMk id="4" creationId="{56B28502-E8F0-4A17-611F-82D206D32210}"/>
          </ac:picMkLst>
        </pc:picChg>
        <pc:picChg chg="mod">
          <ac:chgData name="Horsley, Daisy" userId="5ac53ddf-cc63-4113-955b-2f95ae3c81e5" providerId="ADAL" clId="{DF624928-9791-4847-9467-867E8EC46930}" dt="2025-09-04T14:51:50.183" v="4276" actId="164"/>
          <ac:picMkLst>
            <pc:docMk/>
            <pc:sldMk cId="2889553877" sldId="393"/>
            <ac:picMk id="13" creationId="{3BEDA920-A11B-87A3-0680-F828B438E34E}"/>
          </ac:picMkLst>
        </pc:picChg>
        <pc:picChg chg="mod">
          <ac:chgData name="Horsley, Daisy" userId="5ac53ddf-cc63-4113-955b-2f95ae3c81e5" providerId="ADAL" clId="{DF624928-9791-4847-9467-867E8EC46930}" dt="2025-09-04T14:51:53.953" v="4277" actId="164"/>
          <ac:picMkLst>
            <pc:docMk/>
            <pc:sldMk cId="2889553877" sldId="393"/>
            <ac:picMk id="14" creationId="{8B8249C1-0346-1B18-8903-30C249FE2AF1}"/>
          </ac:picMkLst>
        </pc:picChg>
        <pc:picChg chg="mod ord">
          <ac:chgData name="Horsley, Daisy" userId="5ac53ddf-cc63-4113-955b-2f95ae3c81e5" providerId="ADAL" clId="{DF624928-9791-4847-9467-867E8EC46930}" dt="2025-09-04T14:51:57.172" v="4278" actId="164"/>
          <ac:picMkLst>
            <pc:docMk/>
            <pc:sldMk cId="2889553877" sldId="393"/>
            <ac:picMk id="15" creationId="{E15A4367-3797-CBC0-EF00-649D5B326198}"/>
          </ac:picMkLst>
        </pc:picChg>
        <pc:picChg chg="mod">
          <ac:chgData name="Horsley, Daisy" userId="5ac53ddf-cc63-4113-955b-2f95ae3c81e5" providerId="ADAL" clId="{DF624928-9791-4847-9467-867E8EC46930}" dt="2025-09-04T14:52:13.518" v="4280" actId="164"/>
          <ac:picMkLst>
            <pc:docMk/>
            <pc:sldMk cId="2889553877" sldId="393"/>
            <ac:picMk id="16" creationId="{F70CADE6-C8B0-EC4D-E7CF-F70015504A13}"/>
          </ac:picMkLst>
        </pc:picChg>
        <pc:picChg chg="mod topLvl">
          <ac:chgData name="Horsley, Daisy" userId="5ac53ddf-cc63-4113-955b-2f95ae3c81e5" providerId="ADAL" clId="{DF624928-9791-4847-9467-867E8EC46930}" dt="2025-09-04T15:01:07.423" v="4310" actId="165"/>
          <ac:picMkLst>
            <pc:docMk/>
            <pc:sldMk cId="2889553877" sldId="393"/>
            <ac:picMk id="17" creationId="{D1601BAF-9B59-DFCC-3D46-0489750E4C42}"/>
          </ac:picMkLst>
        </pc:picChg>
        <pc:picChg chg="add mod">
          <ac:chgData name="Horsley, Daisy" userId="5ac53ddf-cc63-4113-955b-2f95ae3c81e5" providerId="ADAL" clId="{DF624928-9791-4847-9467-867E8EC46930}" dt="2025-09-04T14:52:07.269" v="4279" actId="164"/>
          <ac:picMkLst>
            <pc:docMk/>
            <pc:sldMk cId="2889553877" sldId="393"/>
            <ac:picMk id="18" creationId="{C7A18C7B-7BD9-6100-88A0-FE0B2C75B755}"/>
          </ac:picMkLst>
        </pc:picChg>
        <pc:picChg chg="del">
          <ac:chgData name="Horsley, Daisy" userId="5ac53ddf-cc63-4113-955b-2f95ae3c81e5" providerId="ADAL" clId="{DF624928-9791-4847-9467-867E8EC46930}" dt="2025-09-04T10:58:32.582" v="2102" actId="478"/>
          <ac:picMkLst>
            <pc:docMk/>
            <pc:sldMk cId="2889553877" sldId="393"/>
            <ac:picMk id="19" creationId="{AFBCED90-C5FE-A403-15E5-27C822DA80D6}"/>
          </ac:picMkLst>
        </pc:picChg>
        <pc:picChg chg="del mod">
          <ac:chgData name="Horsley, Daisy" userId="5ac53ddf-cc63-4113-955b-2f95ae3c81e5" providerId="ADAL" clId="{DF624928-9791-4847-9467-867E8EC46930}" dt="2025-09-04T15:22:14.074" v="4359" actId="1076"/>
          <ac:picMkLst>
            <pc:docMk/>
            <pc:sldMk cId="2889553877" sldId="393"/>
            <ac:picMk id="20" creationId="{ABC85704-A1F6-B64E-9262-C794D6E06BE9}"/>
          </ac:picMkLst>
        </pc:picChg>
      </pc:sldChg>
      <pc:sldChg chg="addSp modSp mod modAnim modNotesTx">
        <pc:chgData name="Horsley, Daisy" userId="5ac53ddf-cc63-4113-955b-2f95ae3c81e5" providerId="ADAL" clId="{DF624928-9791-4847-9467-867E8EC46930}" dt="2025-09-04T15:58:15.941" v="4483" actId="20577"/>
        <pc:sldMkLst>
          <pc:docMk/>
          <pc:sldMk cId="2827781519" sldId="408"/>
        </pc:sldMkLst>
        <pc:spChg chg="mod">
          <ac:chgData name="Horsley, Daisy" userId="5ac53ddf-cc63-4113-955b-2f95ae3c81e5" providerId="ADAL" clId="{DF624928-9791-4847-9467-867E8EC46930}" dt="2025-09-04T13:50:57.055" v="3880" actId="20577"/>
          <ac:spMkLst>
            <pc:docMk/>
            <pc:sldMk cId="2827781519" sldId="408"/>
            <ac:spMk id="2" creationId="{A221876B-21B5-F003-0B78-765BEF6BA203}"/>
          </ac:spMkLst>
        </pc:spChg>
        <pc:spChg chg="mod">
          <ac:chgData name="Horsley, Daisy" userId="5ac53ddf-cc63-4113-955b-2f95ae3c81e5" providerId="ADAL" clId="{DF624928-9791-4847-9467-867E8EC46930}" dt="2025-09-04T13:53:34.447" v="4004" actId="1076"/>
          <ac:spMkLst>
            <pc:docMk/>
            <pc:sldMk cId="2827781519" sldId="408"/>
            <ac:spMk id="3" creationId="{78A55FAC-1B5F-DE07-9C25-412FCB599404}"/>
          </ac:spMkLst>
        </pc:spChg>
        <pc:spChg chg="add mod">
          <ac:chgData name="Horsley, Daisy" userId="5ac53ddf-cc63-4113-955b-2f95ae3c81e5" providerId="ADAL" clId="{DF624928-9791-4847-9467-867E8EC46930}" dt="2025-09-04T13:53:38.584" v="4005" actId="1076"/>
          <ac:spMkLst>
            <pc:docMk/>
            <pc:sldMk cId="2827781519" sldId="408"/>
            <ac:spMk id="5" creationId="{352799C7-802E-32A4-73F0-E1FC02F95167}"/>
          </ac:spMkLst>
        </pc:spChg>
        <pc:picChg chg="mod">
          <ac:chgData name="Horsley, Daisy" userId="5ac53ddf-cc63-4113-955b-2f95ae3c81e5" providerId="ADAL" clId="{DF624928-9791-4847-9467-867E8EC46930}" dt="2025-09-04T11:52:00.392" v="3663" actId="208"/>
          <ac:picMkLst>
            <pc:docMk/>
            <pc:sldMk cId="2827781519" sldId="408"/>
            <ac:picMk id="4" creationId="{F25F72C8-671A-CC0A-1724-7072AF589E90}"/>
          </ac:picMkLst>
        </pc:picChg>
        <pc:picChg chg="add mod">
          <ac:chgData name="Horsley, Daisy" userId="5ac53ddf-cc63-4113-955b-2f95ae3c81e5" providerId="ADAL" clId="{DF624928-9791-4847-9467-867E8EC46930}" dt="2025-09-04T13:52:17.866" v="3899" actId="1076"/>
          <ac:picMkLst>
            <pc:docMk/>
            <pc:sldMk cId="2827781519" sldId="408"/>
            <ac:picMk id="6" creationId="{28593F5F-FCBA-2944-7952-1E1180A38E89}"/>
          </ac:picMkLst>
        </pc:picChg>
        <pc:picChg chg="add mod">
          <ac:chgData name="Horsley, Daisy" userId="5ac53ddf-cc63-4113-955b-2f95ae3c81e5" providerId="ADAL" clId="{DF624928-9791-4847-9467-867E8EC46930}" dt="2025-09-04T13:52:23.465" v="3901" actId="1076"/>
          <ac:picMkLst>
            <pc:docMk/>
            <pc:sldMk cId="2827781519" sldId="408"/>
            <ac:picMk id="7" creationId="{E2EC7A0C-5D99-EF9B-1253-F5572B91BBCE}"/>
          </ac:picMkLst>
        </pc:picChg>
      </pc:sldChg>
      <pc:sldChg chg="addSp modSp del mod modAnim modNotesTx">
        <pc:chgData name="Horsley, Daisy" userId="5ac53ddf-cc63-4113-955b-2f95ae3c81e5" providerId="ADAL" clId="{DF624928-9791-4847-9467-867E8EC46930}" dt="2025-09-04T15:25:17.191" v="4405" actId="47"/>
        <pc:sldMkLst>
          <pc:docMk/>
          <pc:sldMk cId="3209830214" sldId="410"/>
        </pc:sldMkLst>
        <pc:spChg chg="mod ord">
          <ac:chgData name="Horsley, Daisy" userId="5ac53ddf-cc63-4113-955b-2f95ae3c81e5" providerId="ADAL" clId="{DF624928-9791-4847-9467-867E8EC46930}" dt="2025-09-04T15:24:46.501" v="4401" actId="164"/>
          <ac:spMkLst>
            <pc:docMk/>
            <pc:sldMk cId="3209830214" sldId="410"/>
            <ac:spMk id="3" creationId="{63CD198B-FFA5-3D7E-7035-C1EEB4809525}"/>
          </ac:spMkLst>
        </pc:spChg>
        <pc:spChg chg="add mod ord">
          <ac:chgData name="Horsley, Daisy" userId="5ac53ddf-cc63-4113-955b-2f95ae3c81e5" providerId="ADAL" clId="{DF624928-9791-4847-9467-867E8EC46930}" dt="2025-09-04T15:24:46.501" v="4401" actId="164"/>
          <ac:spMkLst>
            <pc:docMk/>
            <pc:sldMk cId="3209830214" sldId="410"/>
            <ac:spMk id="5" creationId="{7278439C-CEE2-D738-C79B-70D88BBB59E9}"/>
          </ac:spMkLst>
        </pc:spChg>
        <pc:grpChg chg="add mod">
          <ac:chgData name="Horsley, Daisy" userId="5ac53ddf-cc63-4113-955b-2f95ae3c81e5" providerId="ADAL" clId="{DF624928-9791-4847-9467-867E8EC46930}" dt="2025-09-04T15:24:57.628" v="4403" actId="962"/>
          <ac:grpSpMkLst>
            <pc:docMk/>
            <pc:sldMk cId="3209830214" sldId="410"/>
            <ac:grpSpMk id="6" creationId="{9E7DA11A-4E78-18B3-F50F-FA548A245744}"/>
          </ac:grpSpMkLst>
        </pc:grpChg>
        <pc:picChg chg="mod ord">
          <ac:chgData name="Horsley, Daisy" userId="5ac53ddf-cc63-4113-955b-2f95ae3c81e5" providerId="ADAL" clId="{DF624928-9791-4847-9467-867E8EC46930}" dt="2025-09-04T15:24:08.032" v="4388" actId="1582"/>
          <ac:picMkLst>
            <pc:docMk/>
            <pc:sldMk cId="3209830214" sldId="410"/>
            <ac:picMk id="8" creationId="{D35F2444-7635-8B81-B18C-2CEFE5FFDBFF}"/>
          </ac:picMkLst>
        </pc:picChg>
        <pc:picChg chg="mod ord">
          <ac:chgData name="Horsley, Daisy" userId="5ac53ddf-cc63-4113-955b-2f95ae3c81e5" providerId="ADAL" clId="{DF624928-9791-4847-9467-867E8EC46930}" dt="2025-09-04T11:52:18.784" v="3666" actId="166"/>
          <ac:picMkLst>
            <pc:docMk/>
            <pc:sldMk cId="3209830214" sldId="410"/>
            <ac:picMk id="9" creationId="{13129DF3-6414-ECA9-070F-B59F435B0DDF}"/>
          </ac:picMkLst>
        </pc:picChg>
      </pc:sldChg>
      <pc:sldChg chg="modSp mod modAnim modNotesTx">
        <pc:chgData name="Horsley, Daisy" userId="5ac53ddf-cc63-4113-955b-2f95ae3c81e5" providerId="ADAL" clId="{DF624928-9791-4847-9467-867E8EC46930}" dt="2025-09-04T16:12:31.188" v="4523" actId="207"/>
        <pc:sldMkLst>
          <pc:docMk/>
          <pc:sldMk cId="471152990" sldId="411"/>
        </pc:sldMkLst>
        <pc:spChg chg="mod">
          <ac:chgData name="Horsley, Daisy" userId="5ac53ddf-cc63-4113-955b-2f95ae3c81e5" providerId="ADAL" clId="{DF624928-9791-4847-9467-867E8EC46930}" dt="2025-09-04T11:07:23.671" v="2495" actId="20577"/>
          <ac:spMkLst>
            <pc:docMk/>
            <pc:sldMk cId="471152990" sldId="411"/>
            <ac:spMk id="2" creationId="{6DD50166-AD48-905E-CC02-D841FC31D793}"/>
          </ac:spMkLst>
        </pc:spChg>
        <pc:spChg chg="mod">
          <ac:chgData name="Horsley, Daisy" userId="5ac53ddf-cc63-4113-955b-2f95ae3c81e5" providerId="ADAL" clId="{DF624928-9791-4847-9467-867E8EC46930}" dt="2025-09-04T16:12:31.188" v="4523" actId="207"/>
          <ac:spMkLst>
            <pc:docMk/>
            <pc:sldMk cId="471152990" sldId="411"/>
            <ac:spMk id="3" creationId="{209DD373-410C-F36D-C73F-CE7569F7921F}"/>
          </ac:spMkLst>
        </pc:spChg>
        <pc:spChg chg="mod">
          <ac:chgData name="Horsley, Daisy" userId="5ac53ddf-cc63-4113-955b-2f95ae3c81e5" providerId="ADAL" clId="{DF624928-9791-4847-9467-867E8EC46930}" dt="2025-09-04T11:52:25.809" v="3667" actId="207"/>
          <ac:spMkLst>
            <pc:docMk/>
            <pc:sldMk cId="471152990" sldId="411"/>
            <ac:spMk id="4" creationId="{23263B58-6108-6558-949B-FF66B8BFD973}"/>
          </ac:spMkLst>
        </pc:spChg>
      </pc:sldChg>
      <pc:sldChg chg="modSp mod modNotesTx">
        <pc:chgData name="Horsley, Daisy" userId="5ac53ddf-cc63-4113-955b-2f95ae3c81e5" providerId="ADAL" clId="{DF624928-9791-4847-9467-867E8EC46930}" dt="2025-09-04T16:11:58.128" v="4521" actId="20577"/>
        <pc:sldMkLst>
          <pc:docMk/>
          <pc:sldMk cId="2833055305" sldId="412"/>
        </pc:sldMkLst>
        <pc:picChg chg="mod">
          <ac:chgData name="Horsley, Daisy" userId="5ac53ddf-cc63-4113-955b-2f95ae3c81e5" providerId="ADAL" clId="{DF624928-9791-4847-9467-867E8EC46930}" dt="2025-09-04T11:52:31.286" v="3668" actId="208"/>
          <ac:picMkLst>
            <pc:docMk/>
            <pc:sldMk cId="2833055305" sldId="412"/>
            <ac:picMk id="5" creationId="{420D3067-5080-8CB5-6834-502AFB9E89CA}"/>
          </ac:picMkLst>
        </pc:picChg>
      </pc:sldChg>
      <pc:sldChg chg="addSp delSp modSp mod modAnim modNotesTx">
        <pc:chgData name="Horsley, Daisy" userId="5ac53ddf-cc63-4113-955b-2f95ae3c81e5" providerId="ADAL" clId="{DF624928-9791-4847-9467-867E8EC46930}" dt="2025-09-04T16:13:26.249" v="4525" actId="20577"/>
        <pc:sldMkLst>
          <pc:docMk/>
          <pc:sldMk cId="1484063758" sldId="413"/>
        </pc:sldMkLst>
        <pc:spChg chg="mod">
          <ac:chgData name="Horsley, Daisy" userId="5ac53ddf-cc63-4113-955b-2f95ae3c81e5" providerId="ADAL" clId="{DF624928-9791-4847-9467-867E8EC46930}" dt="2025-09-04T13:56:55.272" v="4088"/>
          <ac:spMkLst>
            <pc:docMk/>
            <pc:sldMk cId="1484063758" sldId="413"/>
            <ac:spMk id="2" creationId="{8A6874DC-4D25-8421-BC62-530359BF0F88}"/>
          </ac:spMkLst>
        </pc:spChg>
        <pc:spChg chg="del mod">
          <ac:chgData name="Horsley, Daisy" userId="5ac53ddf-cc63-4113-955b-2f95ae3c81e5" providerId="ADAL" clId="{DF624928-9791-4847-9467-867E8EC46930}" dt="2025-09-04T13:57:04.552" v="4091" actId="478"/>
          <ac:spMkLst>
            <pc:docMk/>
            <pc:sldMk cId="1484063758" sldId="413"/>
            <ac:spMk id="3" creationId="{04AFBB18-C2BE-EBA9-1E70-07332EBCECCA}"/>
          </ac:spMkLst>
        </pc:spChg>
        <pc:spChg chg="add mod">
          <ac:chgData name="Horsley, Daisy" userId="5ac53ddf-cc63-4113-955b-2f95ae3c81e5" providerId="ADAL" clId="{DF624928-9791-4847-9467-867E8EC46930}" dt="2025-09-04T13:56:31.511" v="4080" actId="122"/>
          <ac:spMkLst>
            <pc:docMk/>
            <pc:sldMk cId="1484063758" sldId="413"/>
            <ac:spMk id="5" creationId="{8013E42C-4D01-E678-FF8F-E9D215E3A5E8}"/>
          </ac:spMkLst>
        </pc:spChg>
        <pc:spChg chg="add mod">
          <ac:chgData name="Horsley, Daisy" userId="5ac53ddf-cc63-4113-955b-2f95ae3c81e5" providerId="ADAL" clId="{DF624928-9791-4847-9467-867E8EC46930}" dt="2025-09-04T13:58:07.756" v="4104" actId="1076"/>
          <ac:spMkLst>
            <pc:docMk/>
            <pc:sldMk cId="1484063758" sldId="413"/>
            <ac:spMk id="7" creationId="{C0F261FF-DD9C-1C54-6555-7A62E0975F43}"/>
          </ac:spMkLst>
        </pc:spChg>
        <pc:spChg chg="mod">
          <ac:chgData name="Horsley, Daisy" userId="5ac53ddf-cc63-4113-955b-2f95ae3c81e5" providerId="ADAL" clId="{DF624928-9791-4847-9467-867E8EC46930}" dt="2025-09-04T11:52:42.191" v="3671" actId="208"/>
          <ac:spMkLst>
            <pc:docMk/>
            <pc:sldMk cId="1484063758" sldId="413"/>
            <ac:spMk id="11" creationId="{784748D9-276E-1F65-05C3-0804D45BC253}"/>
          </ac:spMkLst>
        </pc:spChg>
        <pc:spChg chg="add del mod">
          <ac:chgData name="Horsley, Daisy" userId="5ac53ddf-cc63-4113-955b-2f95ae3c81e5" providerId="ADAL" clId="{DF624928-9791-4847-9467-867E8EC46930}" dt="2025-09-04T13:57:08.517" v="4092" actId="478"/>
          <ac:spMkLst>
            <pc:docMk/>
            <pc:sldMk cId="1484063758" sldId="413"/>
            <ac:spMk id="13" creationId="{AB8BAB5E-E58D-E60A-294D-C68E867E6C30}"/>
          </ac:spMkLst>
        </pc:spChg>
        <pc:picChg chg="add mod">
          <ac:chgData name="Horsley, Daisy" userId="5ac53ddf-cc63-4113-955b-2f95ae3c81e5" providerId="ADAL" clId="{DF624928-9791-4847-9467-867E8EC46930}" dt="2025-09-04T13:58:07.756" v="4104" actId="1076"/>
          <ac:picMkLst>
            <pc:docMk/>
            <pc:sldMk cId="1484063758" sldId="413"/>
            <ac:picMk id="14" creationId="{FCEEDB17-9C21-D234-DEEB-34D08B695D10}"/>
          </ac:picMkLst>
        </pc:picChg>
        <pc:cxnChg chg="mod">
          <ac:chgData name="Horsley, Daisy" userId="5ac53ddf-cc63-4113-955b-2f95ae3c81e5" providerId="ADAL" clId="{DF624928-9791-4847-9467-867E8EC46930}" dt="2025-09-04T11:52:42.191" v="3671" actId="208"/>
          <ac:cxnSpMkLst>
            <pc:docMk/>
            <pc:sldMk cId="1484063758" sldId="413"/>
            <ac:cxnSpMk id="9" creationId="{903DEECC-C62E-C058-A16E-5566F967FA18}"/>
          </ac:cxnSpMkLst>
        </pc:cxnChg>
        <pc:cxnChg chg="mod">
          <ac:chgData name="Horsley, Daisy" userId="5ac53ddf-cc63-4113-955b-2f95ae3c81e5" providerId="ADAL" clId="{DF624928-9791-4847-9467-867E8EC46930}" dt="2025-09-04T11:52:42.191" v="3671" actId="208"/>
          <ac:cxnSpMkLst>
            <pc:docMk/>
            <pc:sldMk cId="1484063758" sldId="413"/>
            <ac:cxnSpMk id="10" creationId="{0190442F-B00D-9B77-2502-741908D3589B}"/>
          </ac:cxnSpMkLst>
        </pc:cxnChg>
      </pc:sldChg>
      <pc:sldChg chg="modSp mod modAnim modNotesTx">
        <pc:chgData name="Horsley, Daisy" userId="5ac53ddf-cc63-4113-955b-2f95ae3c81e5" providerId="ADAL" clId="{DF624928-9791-4847-9467-867E8EC46930}" dt="2025-09-04T13:58:32.140" v="4107"/>
        <pc:sldMkLst>
          <pc:docMk/>
          <pc:sldMk cId="2446200769" sldId="415"/>
        </pc:sldMkLst>
        <pc:spChg chg="mod ord">
          <ac:chgData name="Horsley, Daisy" userId="5ac53ddf-cc63-4113-955b-2f95ae3c81e5" providerId="ADAL" clId="{DF624928-9791-4847-9467-867E8EC46930}" dt="2025-09-04T11:57:58.271" v="3775" actId="207"/>
          <ac:spMkLst>
            <pc:docMk/>
            <pc:sldMk cId="2446200769" sldId="415"/>
            <ac:spMk id="3" creationId="{464C51C8-3AE7-3EBA-271C-45CA4A9A29C5}"/>
          </ac:spMkLst>
        </pc:spChg>
        <pc:spChg chg="mod">
          <ac:chgData name="Horsley, Daisy" userId="5ac53ddf-cc63-4113-955b-2f95ae3c81e5" providerId="ADAL" clId="{DF624928-9791-4847-9467-867E8EC46930}" dt="2025-09-04T11:58:01.461" v="3777" actId="1076"/>
          <ac:spMkLst>
            <pc:docMk/>
            <pc:sldMk cId="2446200769" sldId="415"/>
            <ac:spMk id="9" creationId="{C34F26C2-1BC8-DCCB-1DA8-56EBCABCC901}"/>
          </ac:spMkLst>
        </pc:spChg>
      </pc:sldChg>
      <pc:sldChg chg="addSp delSp modSp mod addAnim delAnim modAnim modNotesTx">
        <pc:chgData name="Horsley, Daisy" userId="5ac53ddf-cc63-4113-955b-2f95ae3c81e5" providerId="ADAL" clId="{DF624928-9791-4847-9467-867E8EC46930}" dt="2025-09-04T16:20:37.971" v="4594" actId="20577"/>
        <pc:sldMkLst>
          <pc:docMk/>
          <pc:sldMk cId="1675277232" sldId="416"/>
        </pc:sldMkLst>
        <pc:spChg chg="mod">
          <ac:chgData name="Horsley, Daisy" userId="5ac53ddf-cc63-4113-955b-2f95ae3c81e5" providerId="ADAL" clId="{DF624928-9791-4847-9467-867E8EC46930}" dt="2025-09-04T14:00:58.537" v="4214" actId="1076"/>
          <ac:spMkLst>
            <pc:docMk/>
            <pc:sldMk cId="1675277232" sldId="416"/>
            <ac:spMk id="2" creationId="{D207CED2-9914-43C6-E297-9FF24EC99F52}"/>
          </ac:spMkLst>
        </pc:spChg>
        <pc:spChg chg="mod">
          <ac:chgData name="Horsley, Daisy" userId="5ac53ddf-cc63-4113-955b-2f95ae3c81e5" providerId="ADAL" clId="{DF624928-9791-4847-9467-867E8EC46930}" dt="2025-09-04T14:01:42.984" v="4242"/>
          <ac:spMkLst>
            <pc:docMk/>
            <pc:sldMk cId="1675277232" sldId="416"/>
            <ac:spMk id="3" creationId="{3F84E301-FAD0-FB6F-6872-24F488EBFCD4}"/>
          </ac:spMkLst>
        </pc:spChg>
        <pc:spChg chg="del">
          <ac:chgData name="Horsley, Daisy" userId="5ac53ddf-cc63-4113-955b-2f95ae3c81e5" providerId="ADAL" clId="{DF624928-9791-4847-9467-867E8EC46930}" dt="2025-09-04T14:00:13.537" v="4202" actId="478"/>
          <ac:spMkLst>
            <pc:docMk/>
            <pc:sldMk cId="1675277232" sldId="416"/>
            <ac:spMk id="5" creationId="{96FC314D-FE8E-2F27-F829-B3FB7A142D8F}"/>
          </ac:spMkLst>
        </pc:spChg>
        <pc:spChg chg="mod">
          <ac:chgData name="Horsley, Daisy" userId="5ac53ddf-cc63-4113-955b-2f95ae3c81e5" providerId="ADAL" clId="{DF624928-9791-4847-9467-867E8EC46930}" dt="2025-09-04T12:05:21.197" v="3812" actId="962"/>
          <ac:spMkLst>
            <pc:docMk/>
            <pc:sldMk cId="1675277232" sldId="416"/>
            <ac:spMk id="6" creationId="{E8682B91-F4BF-64CB-D25D-3ADA65E68EAA}"/>
          </ac:spMkLst>
        </pc:spChg>
        <pc:spChg chg="del">
          <ac:chgData name="Horsley, Daisy" userId="5ac53ddf-cc63-4113-955b-2f95ae3c81e5" providerId="ADAL" clId="{DF624928-9791-4847-9467-867E8EC46930}" dt="2025-09-04T14:00:30.697" v="4208" actId="478"/>
          <ac:spMkLst>
            <pc:docMk/>
            <pc:sldMk cId="1675277232" sldId="416"/>
            <ac:spMk id="7" creationId="{1E09FA2A-7C80-7B0E-6FCB-585042306752}"/>
          </ac:spMkLst>
        </pc:spChg>
        <pc:spChg chg="del">
          <ac:chgData name="Horsley, Daisy" userId="5ac53ddf-cc63-4113-955b-2f95ae3c81e5" providerId="ADAL" clId="{DF624928-9791-4847-9467-867E8EC46930}" dt="2025-09-04T14:00:41.611" v="4210" actId="478"/>
          <ac:spMkLst>
            <pc:docMk/>
            <pc:sldMk cId="1675277232" sldId="416"/>
            <ac:spMk id="8" creationId="{1ABDEF25-1B6D-4004-11D4-C1D6BBDCEC8F}"/>
          </ac:spMkLst>
        </pc:spChg>
        <pc:spChg chg="add del mod">
          <ac:chgData name="Horsley, Daisy" userId="5ac53ddf-cc63-4113-955b-2f95ae3c81e5" providerId="ADAL" clId="{DF624928-9791-4847-9467-867E8EC46930}" dt="2025-09-04T14:00:39.429" v="4209" actId="1076"/>
          <ac:spMkLst>
            <pc:docMk/>
            <pc:sldMk cId="1675277232" sldId="416"/>
            <ac:spMk id="10" creationId="{364CAA0C-9A39-CBCE-96B3-E5C3751A53E5}"/>
          </ac:spMkLst>
        </pc:spChg>
        <pc:spChg chg="mod">
          <ac:chgData name="Horsley, Daisy" userId="5ac53ddf-cc63-4113-955b-2f95ae3c81e5" providerId="ADAL" clId="{DF624928-9791-4847-9467-867E8EC46930}" dt="2025-09-04T14:02:32.298" v="4251" actId="1076"/>
          <ac:spMkLst>
            <pc:docMk/>
            <pc:sldMk cId="1675277232" sldId="416"/>
            <ac:spMk id="11" creationId="{E5A564E5-9E51-7195-7FBE-AE1705C0DC68}"/>
          </ac:spMkLst>
        </pc:spChg>
        <pc:spChg chg="del">
          <ac:chgData name="Horsley, Daisy" userId="5ac53ddf-cc63-4113-955b-2f95ae3c81e5" providerId="ADAL" clId="{DF624928-9791-4847-9467-867E8EC46930}" dt="2025-09-04T14:00:16.364" v="4203" actId="478"/>
          <ac:spMkLst>
            <pc:docMk/>
            <pc:sldMk cId="1675277232" sldId="416"/>
            <ac:spMk id="12" creationId="{3196E5A2-6FAB-970B-9D57-49C6966EE14E}"/>
          </ac:spMkLst>
        </pc:spChg>
        <pc:spChg chg="mod">
          <ac:chgData name="Horsley, Daisy" userId="5ac53ddf-cc63-4113-955b-2f95ae3c81e5" providerId="ADAL" clId="{DF624928-9791-4847-9467-867E8EC46930}" dt="2025-09-04T14:02:36.857" v="4252" actId="1076"/>
          <ac:spMkLst>
            <pc:docMk/>
            <pc:sldMk cId="1675277232" sldId="416"/>
            <ac:spMk id="14" creationId="{AAB3F906-28C8-CE59-138D-BA240D2EA14F}"/>
          </ac:spMkLst>
        </pc:spChg>
        <pc:spChg chg="add mod">
          <ac:chgData name="Horsley, Daisy" userId="5ac53ddf-cc63-4113-955b-2f95ae3c81e5" providerId="ADAL" clId="{DF624928-9791-4847-9467-867E8EC46930}" dt="2025-09-04T14:03:55.090" v="4275" actId="1037"/>
          <ac:spMkLst>
            <pc:docMk/>
            <pc:sldMk cId="1675277232" sldId="416"/>
            <ac:spMk id="15" creationId="{D8AF3C56-E45D-0658-4AAC-127635895B44}"/>
          </ac:spMkLst>
        </pc:spChg>
        <pc:spChg chg="add mod">
          <ac:chgData name="Horsley, Daisy" userId="5ac53ddf-cc63-4113-955b-2f95ae3c81e5" providerId="ADAL" clId="{DF624928-9791-4847-9467-867E8EC46930}" dt="2025-09-04T14:02:51.057" v="4256" actId="1076"/>
          <ac:spMkLst>
            <pc:docMk/>
            <pc:sldMk cId="1675277232" sldId="416"/>
            <ac:spMk id="16" creationId="{DE2A64E3-AB79-A191-B4CE-28E90B176E6B}"/>
          </ac:spMkLst>
        </pc:spChg>
        <pc:picChg chg="mod">
          <ac:chgData name="Horsley, Daisy" userId="5ac53ddf-cc63-4113-955b-2f95ae3c81e5" providerId="ADAL" clId="{DF624928-9791-4847-9467-867E8EC46930}" dt="2025-09-04T14:00:45.165" v="4211" actId="208"/>
          <ac:picMkLst>
            <pc:docMk/>
            <pc:sldMk cId="1675277232" sldId="416"/>
            <ac:picMk id="4" creationId="{A074B38F-589F-01B1-09C9-2D8F1DC7BB6F}"/>
          </ac:picMkLst>
        </pc:picChg>
        <pc:picChg chg="mod">
          <ac:chgData name="Horsley, Daisy" userId="5ac53ddf-cc63-4113-955b-2f95ae3c81e5" providerId="ADAL" clId="{DF624928-9791-4847-9467-867E8EC46930}" dt="2025-09-04T14:02:47.403" v="4255" actId="1076"/>
          <ac:picMkLst>
            <pc:docMk/>
            <pc:sldMk cId="1675277232" sldId="416"/>
            <ac:picMk id="9" creationId="{F1E501F8-772F-7AD5-AC08-EBA95EF12FB8}"/>
          </ac:picMkLst>
        </pc:picChg>
      </pc:sldChg>
      <pc:sldChg chg="modSp mod modNotesTx">
        <pc:chgData name="Horsley, Daisy" userId="5ac53ddf-cc63-4113-955b-2f95ae3c81e5" providerId="ADAL" clId="{DF624928-9791-4847-9467-867E8EC46930}" dt="2025-09-04T16:27:27.394" v="4745" actId="20577"/>
        <pc:sldMkLst>
          <pc:docMk/>
          <pc:sldMk cId="1232378471" sldId="418"/>
        </pc:sldMkLst>
        <pc:spChg chg="mod">
          <ac:chgData name="Horsley, Daisy" userId="5ac53ddf-cc63-4113-955b-2f95ae3c81e5" providerId="ADAL" clId="{DF624928-9791-4847-9467-867E8EC46930}" dt="2025-09-04T11:13:50.344" v="2731" actId="20577"/>
          <ac:spMkLst>
            <pc:docMk/>
            <pc:sldMk cId="1232378471" sldId="418"/>
            <ac:spMk id="3" creationId="{55DFD341-4128-4073-B6E0-F8F78BEE66CB}"/>
          </ac:spMkLst>
        </pc:spChg>
        <pc:picChg chg="mod">
          <ac:chgData name="Horsley, Daisy" userId="5ac53ddf-cc63-4113-955b-2f95ae3c81e5" providerId="ADAL" clId="{DF624928-9791-4847-9467-867E8EC46930}" dt="2025-09-04T11:53:49.879" v="3704" actId="208"/>
          <ac:picMkLst>
            <pc:docMk/>
            <pc:sldMk cId="1232378471" sldId="418"/>
            <ac:picMk id="4" creationId="{CD3A1B15-ABBF-751B-89B9-689ADA8D7917}"/>
          </ac:picMkLst>
        </pc:picChg>
        <pc:picChg chg="mod">
          <ac:chgData name="Horsley, Daisy" userId="5ac53ddf-cc63-4113-955b-2f95ae3c81e5" providerId="ADAL" clId="{DF624928-9791-4847-9467-867E8EC46930}" dt="2025-09-04T11:53:49.879" v="3704" actId="208"/>
          <ac:picMkLst>
            <pc:docMk/>
            <pc:sldMk cId="1232378471" sldId="418"/>
            <ac:picMk id="5" creationId="{3D3B0D9D-CB9B-8D2F-987F-60F658F81FD5}"/>
          </ac:picMkLst>
        </pc:picChg>
        <pc:picChg chg="mod">
          <ac:chgData name="Horsley, Daisy" userId="5ac53ddf-cc63-4113-955b-2f95ae3c81e5" providerId="ADAL" clId="{DF624928-9791-4847-9467-867E8EC46930}" dt="2025-09-04T11:53:53.578" v="3707" actId="208"/>
          <ac:picMkLst>
            <pc:docMk/>
            <pc:sldMk cId="1232378471" sldId="418"/>
            <ac:picMk id="7" creationId="{D9B8EE48-828E-AB63-EE77-1C63FB4C595A}"/>
          </ac:picMkLst>
        </pc:picChg>
      </pc:sldChg>
      <pc:sldChg chg="modSp mod modNotesTx">
        <pc:chgData name="Horsley, Daisy" userId="5ac53ddf-cc63-4113-955b-2f95ae3c81e5" providerId="ADAL" clId="{DF624928-9791-4847-9467-867E8EC46930}" dt="2025-09-04T11:54:01.986" v="3708" actId="208"/>
        <pc:sldMkLst>
          <pc:docMk/>
          <pc:sldMk cId="3352229218" sldId="421"/>
        </pc:sldMkLst>
        <pc:spChg chg="mod">
          <ac:chgData name="Horsley, Daisy" userId="5ac53ddf-cc63-4113-955b-2f95ae3c81e5" providerId="ADAL" clId="{DF624928-9791-4847-9467-867E8EC46930}" dt="2025-09-04T11:16:13.999" v="2755" actId="20577"/>
          <ac:spMkLst>
            <pc:docMk/>
            <pc:sldMk cId="3352229218" sldId="421"/>
            <ac:spMk id="3" creationId="{9BB51459-171D-E30A-D8A4-6A7B8515BC9B}"/>
          </ac:spMkLst>
        </pc:spChg>
        <pc:spChg chg="mod">
          <ac:chgData name="Horsley, Daisy" userId="5ac53ddf-cc63-4113-955b-2f95ae3c81e5" providerId="ADAL" clId="{DF624928-9791-4847-9467-867E8EC46930}" dt="2025-09-04T11:54:01.986" v="3708" actId="208"/>
          <ac:spMkLst>
            <pc:docMk/>
            <pc:sldMk cId="3352229218" sldId="421"/>
            <ac:spMk id="11" creationId="{7FC0189A-5BA8-AEEE-B40C-1F41324BE36A}"/>
          </ac:spMkLst>
        </pc:spChg>
        <pc:cxnChg chg="mod">
          <ac:chgData name="Horsley, Daisy" userId="5ac53ddf-cc63-4113-955b-2f95ae3c81e5" providerId="ADAL" clId="{DF624928-9791-4847-9467-867E8EC46930}" dt="2025-09-04T11:54:01.986" v="3708" actId="208"/>
          <ac:cxnSpMkLst>
            <pc:docMk/>
            <pc:sldMk cId="3352229218" sldId="421"/>
            <ac:cxnSpMk id="9" creationId="{3F139D7A-A425-3E7E-9682-06FB15D2DC93}"/>
          </ac:cxnSpMkLst>
        </pc:cxnChg>
        <pc:cxnChg chg="mod">
          <ac:chgData name="Horsley, Daisy" userId="5ac53ddf-cc63-4113-955b-2f95ae3c81e5" providerId="ADAL" clId="{DF624928-9791-4847-9467-867E8EC46930}" dt="2025-09-04T11:54:01.986" v="3708" actId="208"/>
          <ac:cxnSpMkLst>
            <pc:docMk/>
            <pc:sldMk cId="3352229218" sldId="421"/>
            <ac:cxnSpMk id="10" creationId="{1F3F0CD3-F67A-4287-42D8-253325A9A001}"/>
          </ac:cxnSpMkLst>
        </pc:cxnChg>
      </pc:sldChg>
      <pc:sldChg chg="modSp mod modNotesTx">
        <pc:chgData name="Horsley, Daisy" userId="5ac53ddf-cc63-4113-955b-2f95ae3c81e5" providerId="ADAL" clId="{DF624928-9791-4847-9467-867E8EC46930}" dt="2025-09-04T16:27:49.113" v="4746" actId="20577"/>
        <pc:sldMkLst>
          <pc:docMk/>
          <pc:sldMk cId="4029877492" sldId="423"/>
        </pc:sldMkLst>
        <pc:spChg chg="mod">
          <ac:chgData name="Horsley, Daisy" userId="5ac53ddf-cc63-4113-955b-2f95ae3c81e5" providerId="ADAL" clId="{DF624928-9791-4847-9467-867E8EC46930}" dt="2025-09-04T11:57:44.986" v="3773" actId="207"/>
          <ac:spMkLst>
            <pc:docMk/>
            <pc:sldMk cId="4029877492" sldId="423"/>
            <ac:spMk id="3" creationId="{A125ABFF-01B5-7A63-F54F-C78E534080CF}"/>
          </ac:spMkLst>
        </pc:spChg>
        <pc:spChg chg="mod">
          <ac:chgData name="Horsley, Daisy" userId="5ac53ddf-cc63-4113-955b-2f95ae3c81e5" providerId="ADAL" clId="{DF624928-9791-4847-9467-867E8EC46930}" dt="2025-09-04T11:54:33.824" v="3712" actId="208"/>
          <ac:spMkLst>
            <pc:docMk/>
            <pc:sldMk cId="4029877492" sldId="423"/>
            <ac:spMk id="5" creationId="{72DF1B33-6909-4F54-7372-90D5EFB057AF}"/>
          </ac:spMkLst>
        </pc:spChg>
        <pc:spChg chg="mod">
          <ac:chgData name="Horsley, Daisy" userId="5ac53ddf-cc63-4113-955b-2f95ae3c81e5" providerId="ADAL" clId="{DF624928-9791-4847-9467-867E8EC46930}" dt="2025-09-04T11:54:37.449" v="3713" actId="208"/>
          <ac:spMkLst>
            <pc:docMk/>
            <pc:sldMk cId="4029877492" sldId="423"/>
            <ac:spMk id="6" creationId="{696640AD-C791-E4C5-0D19-09824780AB7B}"/>
          </ac:spMkLst>
        </pc:spChg>
        <pc:spChg chg="mod">
          <ac:chgData name="Horsley, Daisy" userId="5ac53ddf-cc63-4113-955b-2f95ae3c81e5" providerId="ADAL" clId="{DF624928-9791-4847-9467-867E8EC46930}" dt="2025-09-04T11:54:33.824" v="3712" actId="208"/>
          <ac:spMkLst>
            <pc:docMk/>
            <pc:sldMk cId="4029877492" sldId="423"/>
            <ac:spMk id="8" creationId="{BECFA5A5-14FD-2528-21F6-5B95A498DFFD}"/>
          </ac:spMkLst>
        </pc:spChg>
        <pc:spChg chg="mod">
          <ac:chgData name="Horsley, Daisy" userId="5ac53ddf-cc63-4113-955b-2f95ae3c81e5" providerId="ADAL" clId="{DF624928-9791-4847-9467-867E8EC46930}" dt="2025-09-04T11:54:33.824" v="3712" actId="208"/>
          <ac:spMkLst>
            <pc:docMk/>
            <pc:sldMk cId="4029877492" sldId="423"/>
            <ac:spMk id="9" creationId="{D3CF08CB-ED79-AAB6-284E-EEB7A77B163D}"/>
          </ac:spMkLst>
        </pc:spChg>
        <pc:picChg chg="mod">
          <ac:chgData name="Horsley, Daisy" userId="5ac53ddf-cc63-4113-955b-2f95ae3c81e5" providerId="ADAL" clId="{DF624928-9791-4847-9467-867E8EC46930}" dt="2025-09-04T11:54:45.367" v="3715" actId="208"/>
          <ac:picMkLst>
            <pc:docMk/>
            <pc:sldMk cId="4029877492" sldId="423"/>
            <ac:picMk id="7" creationId="{C18F3413-CCCB-8BF5-E47F-0C38E2D056FE}"/>
          </ac:picMkLst>
        </pc:picChg>
        <pc:picChg chg="mod">
          <ac:chgData name="Horsley, Daisy" userId="5ac53ddf-cc63-4113-955b-2f95ae3c81e5" providerId="ADAL" clId="{DF624928-9791-4847-9467-867E8EC46930}" dt="2025-09-04T11:54:45.367" v="3715" actId="208"/>
          <ac:picMkLst>
            <pc:docMk/>
            <pc:sldMk cId="4029877492" sldId="423"/>
            <ac:picMk id="10" creationId="{166025CD-544F-A978-D1D2-D0D8A1DA06C4}"/>
          </ac:picMkLst>
        </pc:picChg>
        <pc:picChg chg="mod">
          <ac:chgData name="Horsley, Daisy" userId="5ac53ddf-cc63-4113-955b-2f95ae3c81e5" providerId="ADAL" clId="{DF624928-9791-4847-9467-867E8EC46930}" dt="2025-09-04T11:54:45.367" v="3715" actId="208"/>
          <ac:picMkLst>
            <pc:docMk/>
            <pc:sldMk cId="4029877492" sldId="423"/>
            <ac:picMk id="11" creationId="{4B767BA6-5E6E-4CAD-142B-E533F5898DFF}"/>
          </ac:picMkLst>
        </pc:picChg>
      </pc:sldChg>
      <pc:sldChg chg="modSp mod modNotesTx">
        <pc:chgData name="Horsley, Daisy" userId="5ac53ddf-cc63-4113-955b-2f95ae3c81e5" providerId="ADAL" clId="{DF624928-9791-4847-9467-867E8EC46930}" dt="2025-09-04T11:55:13.476" v="3720" actId="208"/>
        <pc:sldMkLst>
          <pc:docMk/>
          <pc:sldMk cId="2735395373" sldId="427"/>
        </pc:sldMkLst>
        <pc:spChg chg="mod">
          <ac:chgData name="Horsley, Daisy" userId="5ac53ddf-cc63-4113-955b-2f95ae3c81e5" providerId="ADAL" clId="{DF624928-9791-4847-9467-867E8EC46930}" dt="2025-09-04T11:20:28.391" v="2932" actId="20577"/>
          <ac:spMkLst>
            <pc:docMk/>
            <pc:sldMk cId="2735395373" sldId="427"/>
            <ac:spMk id="3" creationId="{5C9F1229-FAE0-3904-1D6F-14BF2E5E3F4D}"/>
          </ac:spMkLst>
        </pc:spChg>
        <pc:spChg chg="mod">
          <ac:chgData name="Horsley, Daisy" userId="5ac53ddf-cc63-4113-955b-2f95ae3c81e5" providerId="ADAL" clId="{DF624928-9791-4847-9467-867E8EC46930}" dt="2025-09-04T11:55:13.476" v="3720" actId="208"/>
          <ac:spMkLst>
            <pc:docMk/>
            <pc:sldMk cId="2735395373" sldId="427"/>
            <ac:spMk id="11" creationId="{0E84FFEB-8019-1F14-42C8-0C0B2B28ABFC}"/>
          </ac:spMkLst>
        </pc:spChg>
        <pc:cxnChg chg="mod">
          <ac:chgData name="Horsley, Daisy" userId="5ac53ddf-cc63-4113-955b-2f95ae3c81e5" providerId="ADAL" clId="{DF624928-9791-4847-9467-867E8EC46930}" dt="2025-09-04T11:55:13.476" v="3720" actId="208"/>
          <ac:cxnSpMkLst>
            <pc:docMk/>
            <pc:sldMk cId="2735395373" sldId="427"/>
            <ac:cxnSpMk id="9" creationId="{72BFE5A1-33C5-858B-A9F9-FF25B08467F6}"/>
          </ac:cxnSpMkLst>
        </pc:cxnChg>
        <pc:cxnChg chg="mod">
          <ac:chgData name="Horsley, Daisy" userId="5ac53ddf-cc63-4113-955b-2f95ae3c81e5" providerId="ADAL" clId="{DF624928-9791-4847-9467-867E8EC46930}" dt="2025-09-04T11:55:13.476" v="3720" actId="208"/>
          <ac:cxnSpMkLst>
            <pc:docMk/>
            <pc:sldMk cId="2735395373" sldId="427"/>
            <ac:cxnSpMk id="10" creationId="{2CBB4C1C-E9DD-CDE7-9308-43E7FBCEBE70}"/>
          </ac:cxnSpMkLst>
        </pc:cxnChg>
      </pc:sldChg>
      <pc:sldChg chg="modSp mod modNotesTx">
        <pc:chgData name="Horsley, Daisy" userId="5ac53ddf-cc63-4113-955b-2f95ae3c81e5" providerId="ADAL" clId="{DF624928-9791-4847-9467-867E8EC46930}" dt="2025-09-04T11:55:26.495" v="3722" actId="208"/>
        <pc:sldMkLst>
          <pc:docMk/>
          <pc:sldMk cId="2191107399" sldId="428"/>
        </pc:sldMkLst>
        <pc:spChg chg="mod">
          <ac:chgData name="Horsley, Daisy" userId="5ac53ddf-cc63-4113-955b-2f95ae3c81e5" providerId="ADAL" clId="{DF624928-9791-4847-9467-867E8EC46930}" dt="2025-09-04T11:24:35.270" v="3095" actId="1076"/>
          <ac:spMkLst>
            <pc:docMk/>
            <pc:sldMk cId="2191107399" sldId="428"/>
            <ac:spMk id="2" creationId="{EFF8B5EE-3438-B406-B4F9-5130D85597D5}"/>
          </ac:spMkLst>
        </pc:spChg>
        <pc:spChg chg="mod">
          <ac:chgData name="Horsley, Daisy" userId="5ac53ddf-cc63-4113-955b-2f95ae3c81e5" providerId="ADAL" clId="{DF624928-9791-4847-9467-867E8EC46930}" dt="2025-09-04T11:55:23.184" v="3721" actId="208"/>
          <ac:spMkLst>
            <pc:docMk/>
            <pc:sldMk cId="2191107399" sldId="428"/>
            <ac:spMk id="6" creationId="{8906F113-9E70-4DCC-A6B8-A88E99C4B9C9}"/>
          </ac:spMkLst>
        </pc:spChg>
        <pc:picChg chg="mod">
          <ac:chgData name="Horsley, Daisy" userId="5ac53ddf-cc63-4113-955b-2f95ae3c81e5" providerId="ADAL" clId="{DF624928-9791-4847-9467-867E8EC46930}" dt="2025-09-04T11:55:26.495" v="3722" actId="208"/>
          <ac:picMkLst>
            <pc:docMk/>
            <pc:sldMk cId="2191107399" sldId="428"/>
            <ac:picMk id="4" creationId="{E44F1541-4163-5909-0801-FAB176E6E6AB}"/>
          </ac:picMkLst>
        </pc:picChg>
      </pc:sldChg>
      <pc:sldChg chg="addSp delSp modSp mod modNotesTx">
        <pc:chgData name="Horsley, Daisy" userId="5ac53ddf-cc63-4113-955b-2f95ae3c81e5" providerId="ADAL" clId="{DF624928-9791-4847-9467-867E8EC46930}" dt="2025-09-04T11:55:40.136" v="3727" actId="207"/>
        <pc:sldMkLst>
          <pc:docMk/>
          <pc:sldMk cId="3870872093" sldId="429"/>
        </pc:sldMkLst>
        <pc:spChg chg="mod">
          <ac:chgData name="Horsley, Daisy" userId="5ac53ddf-cc63-4113-955b-2f95ae3c81e5" providerId="ADAL" clId="{DF624928-9791-4847-9467-867E8EC46930}" dt="2025-09-04T11:25:16.887" v="3177" actId="20577"/>
          <ac:spMkLst>
            <pc:docMk/>
            <pc:sldMk cId="3870872093" sldId="429"/>
            <ac:spMk id="2" creationId="{8966C970-2761-5B89-5181-AA62217E631D}"/>
          </ac:spMkLst>
        </pc:spChg>
        <pc:spChg chg="mod">
          <ac:chgData name="Horsley, Daisy" userId="5ac53ddf-cc63-4113-955b-2f95ae3c81e5" providerId="ADAL" clId="{DF624928-9791-4847-9467-867E8EC46930}" dt="2025-09-04T11:55:40.136" v="3727" actId="207"/>
          <ac:spMkLst>
            <pc:docMk/>
            <pc:sldMk cId="3870872093" sldId="429"/>
            <ac:spMk id="3" creationId="{427C5BCE-F612-FC77-3467-FAFC12E8D8EE}"/>
          </ac:spMkLst>
        </pc:spChg>
        <pc:spChg chg="del mod">
          <ac:chgData name="Horsley, Daisy" userId="5ac53ddf-cc63-4113-955b-2f95ae3c81e5" providerId="ADAL" clId="{DF624928-9791-4847-9467-867E8EC46930}" dt="2025-09-04T11:26:30.168" v="3236" actId="478"/>
          <ac:spMkLst>
            <pc:docMk/>
            <pc:sldMk cId="3870872093" sldId="429"/>
            <ac:spMk id="5" creationId="{E1490887-10E5-4ABC-565B-E4A93616FBF9}"/>
          </ac:spMkLst>
        </pc:spChg>
        <pc:spChg chg="add del mod">
          <ac:chgData name="Horsley, Daisy" userId="5ac53ddf-cc63-4113-955b-2f95ae3c81e5" providerId="ADAL" clId="{DF624928-9791-4847-9467-867E8EC46930}" dt="2025-09-04T11:25:27.755" v="3182" actId="22"/>
          <ac:spMkLst>
            <pc:docMk/>
            <pc:sldMk cId="3870872093" sldId="429"/>
            <ac:spMk id="6" creationId="{607A5D76-4460-09CD-1E63-066D9AD70BFD}"/>
          </ac:spMkLst>
        </pc:spChg>
      </pc:sldChg>
      <pc:sldChg chg="addSp delSp modSp mod modNotesTx">
        <pc:chgData name="Horsley, Daisy" userId="5ac53ddf-cc63-4113-955b-2f95ae3c81e5" providerId="ADAL" clId="{DF624928-9791-4847-9467-867E8EC46930}" dt="2025-09-05T05:42:47.364" v="5052" actId="962"/>
        <pc:sldMkLst>
          <pc:docMk/>
          <pc:sldMk cId="4009598887" sldId="430"/>
        </pc:sldMkLst>
        <pc:spChg chg="mod ord">
          <ac:chgData name="Horsley, Daisy" userId="5ac53ddf-cc63-4113-955b-2f95ae3c81e5" providerId="ADAL" clId="{DF624928-9791-4847-9467-867E8EC46930}" dt="2025-09-04T16:38:08.396" v="4759" actId="166"/>
          <ac:spMkLst>
            <pc:docMk/>
            <pc:sldMk cId="4009598887" sldId="430"/>
            <ac:spMk id="5" creationId="{B8F2691F-01B1-10D6-541C-FCF64A60FE91}"/>
          </ac:spMkLst>
        </pc:spChg>
        <pc:spChg chg="mod ord">
          <ac:chgData name="Horsley, Daisy" userId="5ac53ddf-cc63-4113-955b-2f95ae3c81e5" providerId="ADAL" clId="{DF624928-9791-4847-9467-867E8EC46930}" dt="2025-09-04T16:38:18.539" v="4781" actId="20577"/>
          <ac:spMkLst>
            <pc:docMk/>
            <pc:sldMk cId="4009598887" sldId="430"/>
            <ac:spMk id="6" creationId="{D6DA8A40-BAAC-C2C5-67E4-C70D44BBDD8C}"/>
          </ac:spMkLst>
        </pc:spChg>
        <pc:spChg chg="add del mod">
          <ac:chgData name="Horsley, Daisy" userId="5ac53ddf-cc63-4113-955b-2f95ae3c81e5" providerId="ADAL" clId="{DF624928-9791-4847-9467-867E8EC46930}" dt="2025-09-04T16:37:46.607" v="4755" actId="931"/>
          <ac:spMkLst>
            <pc:docMk/>
            <pc:sldMk cId="4009598887" sldId="430"/>
            <ac:spMk id="7" creationId="{B7F9A6B6-0757-A60C-83ED-8DF75B90D8A0}"/>
          </ac:spMkLst>
        </pc:spChg>
        <pc:picChg chg="del mod">
          <ac:chgData name="Horsley, Daisy" userId="5ac53ddf-cc63-4113-955b-2f95ae3c81e5" providerId="ADAL" clId="{DF624928-9791-4847-9467-867E8EC46930}" dt="2025-09-04T16:37:03.100" v="4754" actId="478"/>
          <ac:picMkLst>
            <pc:docMk/>
            <pc:sldMk cId="4009598887" sldId="430"/>
            <ac:picMk id="8" creationId="{3C5162D3-8DAB-9D52-B5B8-5A6F45860B5D}"/>
          </ac:picMkLst>
        </pc:picChg>
        <pc:picChg chg="add mod modCrop">
          <ac:chgData name="Horsley, Daisy" userId="5ac53ddf-cc63-4113-955b-2f95ae3c81e5" providerId="ADAL" clId="{DF624928-9791-4847-9467-867E8EC46930}" dt="2025-09-05T05:42:47.364" v="5052" actId="962"/>
          <ac:picMkLst>
            <pc:docMk/>
            <pc:sldMk cId="4009598887" sldId="430"/>
            <ac:picMk id="10" creationId="{3346ABCE-667B-7989-816B-E37931F2C9DA}"/>
          </ac:picMkLst>
        </pc:picChg>
      </pc:sldChg>
      <pc:sldChg chg="addSp delSp modSp mod setBg modNotesTx">
        <pc:chgData name="Horsley, Daisy" userId="5ac53ddf-cc63-4113-955b-2f95ae3c81e5" providerId="ADAL" clId="{DF624928-9791-4847-9467-867E8EC46930}" dt="2025-09-05T05:43:43.031" v="5055" actId="313"/>
        <pc:sldMkLst>
          <pc:docMk/>
          <pc:sldMk cId="3519279013" sldId="431"/>
        </pc:sldMkLst>
        <pc:spChg chg="mod">
          <ac:chgData name="Horsley, Daisy" userId="5ac53ddf-cc63-4113-955b-2f95ae3c81e5" providerId="ADAL" clId="{DF624928-9791-4847-9467-867E8EC46930}" dt="2025-09-04T16:41:39.862" v="4798" actId="1076"/>
          <ac:spMkLst>
            <pc:docMk/>
            <pc:sldMk cId="3519279013" sldId="431"/>
            <ac:spMk id="2" creationId="{46A7B7CC-B8E9-C9FA-A08F-998241E1B228}"/>
          </ac:spMkLst>
        </pc:spChg>
        <pc:spChg chg="mod">
          <ac:chgData name="Horsley, Daisy" userId="5ac53ddf-cc63-4113-955b-2f95ae3c81e5" providerId="ADAL" clId="{DF624928-9791-4847-9467-867E8EC46930}" dt="2025-09-05T05:43:43.031" v="5055" actId="313"/>
          <ac:spMkLst>
            <pc:docMk/>
            <pc:sldMk cId="3519279013" sldId="431"/>
            <ac:spMk id="3" creationId="{013CB6F6-E7DB-9D57-2890-2F68C99ACBBC}"/>
          </ac:spMkLst>
        </pc:spChg>
        <pc:spChg chg="add del mod">
          <ac:chgData name="Horsley, Daisy" userId="5ac53ddf-cc63-4113-955b-2f95ae3c81e5" providerId="ADAL" clId="{DF624928-9791-4847-9467-867E8EC46930}" dt="2025-09-04T16:41:08.609" v="4790" actId="931"/>
          <ac:spMkLst>
            <pc:docMk/>
            <pc:sldMk cId="3519279013" sldId="431"/>
            <ac:spMk id="5" creationId="{044D7A41-E1D7-647F-9950-5067B2389F67}"/>
          </ac:spMkLst>
        </pc:spChg>
        <pc:spChg chg="add">
          <ac:chgData name="Horsley, Daisy" userId="5ac53ddf-cc63-4113-955b-2f95ae3c81e5" providerId="ADAL" clId="{DF624928-9791-4847-9467-867E8EC46930}" dt="2025-09-04T16:41:16.138" v="4793" actId="26606"/>
          <ac:spMkLst>
            <pc:docMk/>
            <pc:sldMk cId="3519279013" sldId="431"/>
            <ac:spMk id="12" creationId="{D1D34770-47A8-402C-AF23-2B653F2D88C1}"/>
          </ac:spMkLst>
        </pc:spChg>
        <pc:picChg chg="add mod">
          <ac:chgData name="Horsley, Daisy" userId="5ac53ddf-cc63-4113-955b-2f95ae3c81e5" providerId="ADAL" clId="{DF624928-9791-4847-9467-867E8EC46930}" dt="2025-09-05T05:43:31.808" v="5054" actId="962"/>
          <ac:picMkLst>
            <pc:docMk/>
            <pc:sldMk cId="3519279013" sldId="431"/>
            <ac:picMk id="7" creationId="{CAB4FA83-EE6F-F703-711F-DE460B4D49E3}"/>
          </ac:picMkLst>
        </pc:picChg>
        <pc:picChg chg="del">
          <ac:chgData name="Horsley, Daisy" userId="5ac53ddf-cc63-4113-955b-2f95ae3c81e5" providerId="ADAL" clId="{DF624928-9791-4847-9467-867E8EC46930}" dt="2025-09-04T16:40:39.036" v="4782" actId="478"/>
          <ac:picMkLst>
            <pc:docMk/>
            <pc:sldMk cId="3519279013" sldId="431"/>
            <ac:picMk id="8" creationId="{2B72F1BA-4E66-1501-073E-A90600463EAC}"/>
          </ac:picMkLst>
        </pc:picChg>
      </pc:sldChg>
      <pc:sldChg chg="delSp modSp mod modClrScheme chgLayout modNotesTx">
        <pc:chgData name="Horsley, Daisy" userId="5ac53ddf-cc63-4113-955b-2f95ae3c81e5" providerId="ADAL" clId="{DF624928-9791-4847-9467-867E8EC46930}" dt="2025-09-04T16:44:08.076" v="4803" actId="12"/>
        <pc:sldMkLst>
          <pc:docMk/>
          <pc:sldMk cId="1504441814" sldId="433"/>
        </pc:sldMkLst>
        <pc:spChg chg="mod ord">
          <ac:chgData name="Horsley, Daisy" userId="5ac53ddf-cc63-4113-955b-2f95ae3c81e5" providerId="ADAL" clId="{DF624928-9791-4847-9467-867E8EC46930}" dt="2025-09-04T16:43:51.686" v="4800" actId="700"/>
          <ac:spMkLst>
            <pc:docMk/>
            <pc:sldMk cId="1504441814" sldId="433"/>
            <ac:spMk id="2" creationId="{002F0DBD-19F2-A2F1-5B14-69C05B684119}"/>
          </ac:spMkLst>
        </pc:spChg>
        <pc:spChg chg="mod ord">
          <ac:chgData name="Horsley, Daisy" userId="5ac53ddf-cc63-4113-955b-2f95ae3c81e5" providerId="ADAL" clId="{DF624928-9791-4847-9467-867E8EC46930}" dt="2025-09-04T16:44:08.076" v="4803" actId="12"/>
          <ac:spMkLst>
            <pc:docMk/>
            <pc:sldMk cId="1504441814" sldId="433"/>
            <ac:spMk id="3" creationId="{F52B8A3A-AEE0-E704-E5F8-594888388FE8}"/>
          </ac:spMkLst>
        </pc:spChg>
        <pc:picChg chg="del mod">
          <ac:chgData name="Horsley, Daisy" userId="5ac53ddf-cc63-4113-955b-2f95ae3c81e5" providerId="ADAL" clId="{DF624928-9791-4847-9467-867E8EC46930}" dt="2025-09-04T16:43:45.667" v="4799" actId="478"/>
          <ac:picMkLst>
            <pc:docMk/>
            <pc:sldMk cId="1504441814" sldId="433"/>
            <ac:picMk id="4" creationId="{2A60C9C0-9768-0E8A-DE29-685523AA223E}"/>
          </ac:picMkLst>
        </pc:picChg>
      </pc:sldChg>
      <pc:sldChg chg="addSp delSp modSp mod modNotesTx">
        <pc:chgData name="Horsley, Daisy" userId="5ac53ddf-cc63-4113-955b-2f95ae3c81e5" providerId="ADAL" clId="{DF624928-9791-4847-9467-867E8EC46930}" dt="2025-09-04T11:58:33.796" v="3783" actId="1076"/>
        <pc:sldMkLst>
          <pc:docMk/>
          <pc:sldMk cId="3170616225" sldId="434"/>
        </pc:sldMkLst>
        <pc:spChg chg="mod">
          <ac:chgData name="Horsley, Daisy" userId="5ac53ddf-cc63-4113-955b-2f95ae3c81e5" providerId="ADAL" clId="{DF624928-9791-4847-9467-867E8EC46930}" dt="2025-09-04T11:56:54.195" v="3759" actId="14100"/>
          <ac:spMkLst>
            <pc:docMk/>
            <pc:sldMk cId="3170616225" sldId="434"/>
            <ac:spMk id="3" creationId="{BC65DE19-3CCD-548A-65B9-75D91B434E59}"/>
          </ac:spMkLst>
        </pc:spChg>
        <pc:spChg chg="del mod">
          <ac:chgData name="Horsley, Daisy" userId="5ac53ddf-cc63-4113-955b-2f95ae3c81e5" providerId="ADAL" clId="{DF624928-9791-4847-9467-867E8EC46930}" dt="2025-09-04T11:57:39.731" v="3772"/>
          <ac:spMkLst>
            <pc:docMk/>
            <pc:sldMk cId="3170616225" sldId="434"/>
            <ac:spMk id="4" creationId="{ADF4BCC5-1876-8815-D58D-8120E9BE5432}"/>
          </ac:spMkLst>
        </pc:spChg>
        <pc:spChg chg="add mod">
          <ac:chgData name="Horsley, Daisy" userId="5ac53ddf-cc63-4113-955b-2f95ae3c81e5" providerId="ADAL" clId="{DF624928-9791-4847-9467-867E8EC46930}" dt="2025-09-04T11:57:38.096" v="3770" actId="207"/>
          <ac:spMkLst>
            <pc:docMk/>
            <pc:sldMk cId="3170616225" sldId="434"/>
            <ac:spMk id="5" creationId="{5968A221-A702-BC4F-4112-180AF022FEBD}"/>
          </ac:spMkLst>
        </pc:spChg>
        <pc:spChg chg="mod">
          <ac:chgData name="Horsley, Daisy" userId="5ac53ddf-cc63-4113-955b-2f95ae3c81e5" providerId="ADAL" clId="{DF624928-9791-4847-9467-867E8EC46930}" dt="2025-09-04T11:58:33.796" v="3783" actId="1076"/>
          <ac:spMkLst>
            <pc:docMk/>
            <pc:sldMk cId="3170616225" sldId="434"/>
            <ac:spMk id="7" creationId="{6C4E262B-81B6-3962-AAA5-090F473E3E52}"/>
          </ac:spMkLst>
        </pc:spChg>
        <pc:spChg chg="add del mod">
          <ac:chgData name="Horsley, Daisy" userId="5ac53ddf-cc63-4113-955b-2f95ae3c81e5" providerId="ADAL" clId="{DF624928-9791-4847-9467-867E8EC46930}" dt="2025-09-04T11:58:33.796" v="3783" actId="1076"/>
          <ac:spMkLst>
            <pc:docMk/>
            <pc:sldMk cId="3170616225" sldId="434"/>
            <ac:spMk id="8" creationId="{CCB54EE2-8C71-07C8-4BF8-76681CC82154}"/>
          </ac:spMkLst>
        </pc:spChg>
        <pc:picChg chg="mod">
          <ac:chgData name="Horsley, Daisy" userId="5ac53ddf-cc63-4113-955b-2f95ae3c81e5" providerId="ADAL" clId="{DF624928-9791-4847-9467-867E8EC46930}" dt="2025-09-04T11:58:24.465" v="3782" actId="1076"/>
          <ac:picMkLst>
            <pc:docMk/>
            <pc:sldMk cId="3170616225" sldId="434"/>
            <ac:picMk id="1028" creationId="{FF36E315-1E5B-FD72-2547-25C629BAA16F}"/>
          </ac:picMkLst>
        </pc:picChg>
      </pc:sldChg>
      <pc:sldChg chg="addSp modSp mod modNotesTx">
        <pc:chgData name="Horsley, Daisy" userId="5ac53ddf-cc63-4113-955b-2f95ae3c81e5" providerId="ADAL" clId="{DF624928-9791-4847-9467-867E8EC46930}" dt="2025-09-04T12:05:57.753" v="3814" actId="962"/>
        <pc:sldMkLst>
          <pc:docMk/>
          <pc:sldMk cId="3398763718" sldId="439"/>
        </pc:sldMkLst>
        <pc:spChg chg="mod">
          <ac:chgData name="Horsley, Daisy" userId="5ac53ddf-cc63-4113-955b-2f95ae3c81e5" providerId="ADAL" clId="{DF624928-9791-4847-9467-867E8EC46930}" dt="2025-09-04T11:58:42.692" v="3784" actId="208"/>
          <ac:spMkLst>
            <pc:docMk/>
            <pc:sldMk cId="3398763718" sldId="439"/>
            <ac:spMk id="4" creationId="{2523E171-AC5A-DF2E-2727-140BBD67334B}"/>
          </ac:spMkLst>
        </pc:spChg>
        <pc:spChg chg="add mod">
          <ac:chgData name="Horsley, Daisy" userId="5ac53ddf-cc63-4113-955b-2f95ae3c81e5" providerId="ADAL" clId="{DF624928-9791-4847-9467-867E8EC46930}" dt="2025-09-04T12:05:47.152" v="3813" actId="962"/>
          <ac:spMkLst>
            <pc:docMk/>
            <pc:sldMk cId="3398763718" sldId="439"/>
            <ac:spMk id="5" creationId="{9A76E646-1D93-D141-4BA5-C2A50300AFD9}"/>
          </ac:spMkLst>
        </pc:spChg>
        <pc:spChg chg="add mod">
          <ac:chgData name="Horsley, Daisy" userId="5ac53ddf-cc63-4113-955b-2f95ae3c81e5" providerId="ADAL" clId="{DF624928-9791-4847-9467-867E8EC46930}" dt="2025-09-04T12:05:57.753" v="3814" actId="962"/>
          <ac:spMkLst>
            <pc:docMk/>
            <pc:sldMk cId="3398763718" sldId="439"/>
            <ac:spMk id="6" creationId="{B4E11CD5-3062-B7DF-13EF-27BCEEF478B6}"/>
          </ac:spMkLst>
        </pc:spChg>
        <pc:picChg chg="mod modCrop">
          <ac:chgData name="Horsley, Daisy" userId="5ac53ddf-cc63-4113-955b-2f95ae3c81e5" providerId="ADAL" clId="{DF624928-9791-4847-9467-867E8EC46930}" dt="2025-09-04T11:58:55.166" v="3788" actId="14100"/>
          <ac:picMkLst>
            <pc:docMk/>
            <pc:sldMk cId="3398763718" sldId="439"/>
            <ac:picMk id="8" creationId="{5270B21F-A4A3-60B2-3743-5B140077513C}"/>
          </ac:picMkLst>
        </pc:picChg>
      </pc:sldChg>
      <pc:sldChg chg="addSp delSp modSp del mod modNotesTx">
        <pc:chgData name="Horsley, Daisy" userId="5ac53ddf-cc63-4113-955b-2f95ae3c81e5" providerId="ADAL" clId="{DF624928-9791-4847-9467-867E8EC46930}" dt="2025-09-04T11:43:26.215" v="3481" actId="47"/>
        <pc:sldMkLst>
          <pc:docMk/>
          <pc:sldMk cId="2561822118" sldId="442"/>
        </pc:sldMkLst>
        <pc:spChg chg="mod">
          <ac:chgData name="Horsley, Daisy" userId="5ac53ddf-cc63-4113-955b-2f95ae3c81e5" providerId="ADAL" clId="{DF624928-9791-4847-9467-867E8EC46930}" dt="2025-09-04T11:30:54.760" v="3368" actId="20577"/>
          <ac:spMkLst>
            <pc:docMk/>
            <pc:sldMk cId="2561822118" sldId="442"/>
            <ac:spMk id="3" creationId="{0CAE6FB3-4522-A7FC-9806-5A2F47328A4F}"/>
          </ac:spMkLst>
        </pc:spChg>
        <pc:spChg chg="add">
          <ac:chgData name="Horsley, Daisy" userId="5ac53ddf-cc63-4113-955b-2f95ae3c81e5" providerId="ADAL" clId="{DF624928-9791-4847-9467-867E8EC46930}" dt="2025-09-04T11:32:52.769" v="3371"/>
          <ac:spMkLst>
            <pc:docMk/>
            <pc:sldMk cId="2561822118" sldId="442"/>
            <ac:spMk id="5" creationId="{BAD3E0BB-433B-EA98-24E1-03FFA42B6A69}"/>
          </ac:spMkLst>
        </pc:spChg>
        <pc:spChg chg="add">
          <ac:chgData name="Horsley, Daisy" userId="5ac53ddf-cc63-4113-955b-2f95ae3c81e5" providerId="ADAL" clId="{DF624928-9791-4847-9467-867E8EC46930}" dt="2025-09-04T11:32:52.769" v="3371"/>
          <ac:spMkLst>
            <pc:docMk/>
            <pc:sldMk cId="2561822118" sldId="442"/>
            <ac:spMk id="6" creationId="{A5327C40-EF6E-8319-15B1-76E81AE46304}"/>
          </ac:spMkLst>
        </pc:spChg>
        <pc:spChg chg="add">
          <ac:chgData name="Horsley, Daisy" userId="5ac53ddf-cc63-4113-955b-2f95ae3c81e5" providerId="ADAL" clId="{DF624928-9791-4847-9467-867E8EC46930}" dt="2025-09-04T11:32:52.769" v="3371"/>
          <ac:spMkLst>
            <pc:docMk/>
            <pc:sldMk cId="2561822118" sldId="442"/>
            <ac:spMk id="9" creationId="{27A2384E-09D9-6E65-E88D-76A572B8CFA7}"/>
          </ac:spMkLst>
        </pc:spChg>
        <pc:spChg chg="add">
          <ac:chgData name="Horsley, Daisy" userId="5ac53ddf-cc63-4113-955b-2f95ae3c81e5" providerId="ADAL" clId="{DF624928-9791-4847-9467-867E8EC46930}" dt="2025-09-04T11:32:52.769" v="3371"/>
          <ac:spMkLst>
            <pc:docMk/>
            <pc:sldMk cId="2561822118" sldId="442"/>
            <ac:spMk id="10" creationId="{D385BDE0-8273-911D-AB17-F840163D87C0}"/>
          </ac:spMkLst>
        </pc:spChg>
        <pc:spChg chg="add">
          <ac:chgData name="Horsley, Daisy" userId="5ac53ddf-cc63-4113-955b-2f95ae3c81e5" providerId="ADAL" clId="{DF624928-9791-4847-9467-867E8EC46930}" dt="2025-09-04T11:32:52.769" v="3371"/>
          <ac:spMkLst>
            <pc:docMk/>
            <pc:sldMk cId="2561822118" sldId="442"/>
            <ac:spMk id="11" creationId="{CF6A79BA-56E4-967A-DF20-BD5CB0F58E85}"/>
          </ac:spMkLst>
        </pc:spChg>
        <pc:spChg chg="add">
          <ac:chgData name="Horsley, Daisy" userId="5ac53ddf-cc63-4113-955b-2f95ae3c81e5" providerId="ADAL" clId="{DF624928-9791-4847-9467-867E8EC46930}" dt="2025-09-04T11:32:52.769" v="3371"/>
          <ac:spMkLst>
            <pc:docMk/>
            <pc:sldMk cId="2561822118" sldId="442"/>
            <ac:spMk id="12" creationId="{28C30F86-9964-DF20-BDF7-E3BE6A796C45}"/>
          </ac:spMkLst>
        </pc:spChg>
        <pc:spChg chg="add">
          <ac:chgData name="Horsley, Daisy" userId="5ac53ddf-cc63-4113-955b-2f95ae3c81e5" providerId="ADAL" clId="{DF624928-9791-4847-9467-867E8EC46930}" dt="2025-09-04T11:32:52.769" v="3371"/>
          <ac:spMkLst>
            <pc:docMk/>
            <pc:sldMk cId="2561822118" sldId="442"/>
            <ac:spMk id="13" creationId="{C42C1006-F835-A978-C5F9-942CCE19265E}"/>
          </ac:spMkLst>
        </pc:spChg>
        <pc:picChg chg="add del">
          <ac:chgData name="Horsley, Daisy" userId="5ac53ddf-cc63-4113-955b-2f95ae3c81e5" providerId="ADAL" clId="{DF624928-9791-4847-9467-867E8EC46930}" dt="2025-09-04T11:33:01.426" v="3372" actId="478"/>
          <ac:picMkLst>
            <pc:docMk/>
            <pc:sldMk cId="2561822118" sldId="442"/>
            <ac:picMk id="4" creationId="{831045F2-387E-2CEB-A7E6-0F983DB85510}"/>
          </ac:picMkLst>
        </pc:picChg>
      </pc:sldChg>
      <pc:sldChg chg="addSp delSp modSp mod modAnim chgLayout modNotesTx">
        <pc:chgData name="Horsley, Daisy" userId="5ac53ddf-cc63-4113-955b-2f95ae3c81e5" providerId="ADAL" clId="{DF624928-9791-4847-9467-867E8EC46930}" dt="2025-09-05T05:41:54.341" v="5050" actId="207"/>
        <pc:sldMkLst>
          <pc:docMk/>
          <pc:sldMk cId="2131709665" sldId="445"/>
        </pc:sldMkLst>
        <pc:spChg chg="mod ord">
          <ac:chgData name="Horsley, Daisy" userId="5ac53ddf-cc63-4113-955b-2f95ae3c81e5" providerId="ADAL" clId="{DF624928-9791-4847-9467-867E8EC46930}" dt="2025-09-05T05:41:54.341" v="5050" actId="207"/>
          <ac:spMkLst>
            <pc:docMk/>
            <pc:sldMk cId="2131709665" sldId="445"/>
            <ac:spMk id="2" creationId="{326EE787-88D4-AB5D-5491-841BC5E01305}"/>
          </ac:spMkLst>
        </pc:spChg>
        <pc:spChg chg="mod ord">
          <ac:chgData name="Horsley, Daisy" userId="5ac53ddf-cc63-4113-955b-2f95ae3c81e5" providerId="ADAL" clId="{DF624928-9791-4847-9467-867E8EC46930}" dt="2025-09-05T05:39:41.777" v="5021" actId="20577"/>
          <ac:spMkLst>
            <pc:docMk/>
            <pc:sldMk cId="2131709665" sldId="445"/>
            <ac:spMk id="3" creationId="{C5E219BE-C1C8-7CC5-217B-F1E282DC00A7}"/>
          </ac:spMkLst>
        </pc:spChg>
        <pc:spChg chg="add del">
          <ac:chgData name="Horsley, Daisy" userId="5ac53ddf-cc63-4113-955b-2f95ae3c81e5" providerId="ADAL" clId="{DF624928-9791-4847-9467-867E8EC46930}" dt="2025-09-05T05:32:47.018" v="4945" actId="478"/>
          <ac:spMkLst>
            <pc:docMk/>
            <pc:sldMk cId="2131709665" sldId="445"/>
            <ac:spMk id="5" creationId="{D7713C83-96EF-A0F3-7B06-19B164A00EA5}"/>
          </ac:spMkLst>
        </pc:spChg>
        <pc:spChg chg="del mod">
          <ac:chgData name="Horsley, Daisy" userId="5ac53ddf-cc63-4113-955b-2f95ae3c81e5" providerId="ADAL" clId="{DF624928-9791-4847-9467-867E8EC46930}" dt="2025-09-05T05:40:33.983" v="5034" actId="478"/>
          <ac:spMkLst>
            <pc:docMk/>
            <pc:sldMk cId="2131709665" sldId="445"/>
            <ac:spMk id="7" creationId="{3AA89164-782C-48F8-C15B-FFA738A91B16}"/>
          </ac:spMkLst>
        </pc:spChg>
        <pc:spChg chg="mod">
          <ac:chgData name="Horsley, Daisy" userId="5ac53ddf-cc63-4113-955b-2f95ae3c81e5" providerId="ADAL" clId="{DF624928-9791-4847-9467-867E8EC46930}" dt="2025-09-05T05:40:46.995" v="5036" actId="20577"/>
          <ac:spMkLst>
            <pc:docMk/>
            <pc:sldMk cId="2131709665" sldId="445"/>
            <ac:spMk id="9" creationId="{1DC12AA3-DAF7-F17F-F645-0EE8459B179A}"/>
          </ac:spMkLst>
        </pc:spChg>
        <pc:spChg chg="mod">
          <ac:chgData name="Horsley, Daisy" userId="5ac53ddf-cc63-4113-955b-2f95ae3c81e5" providerId="ADAL" clId="{DF624928-9791-4847-9467-867E8EC46930}" dt="2025-09-05T05:40:00.133" v="5028" actId="14100"/>
          <ac:spMkLst>
            <pc:docMk/>
            <pc:sldMk cId="2131709665" sldId="445"/>
            <ac:spMk id="10" creationId="{22F43986-7F09-36D7-BF69-B5D898D7E531}"/>
          </ac:spMkLst>
        </pc:spChg>
        <pc:spChg chg="mod">
          <ac:chgData name="Horsley, Daisy" userId="5ac53ddf-cc63-4113-955b-2f95ae3c81e5" providerId="ADAL" clId="{DF624928-9791-4847-9467-867E8EC46930}" dt="2025-09-05T05:40:24.650" v="5033" actId="1076"/>
          <ac:spMkLst>
            <pc:docMk/>
            <pc:sldMk cId="2131709665" sldId="445"/>
            <ac:spMk id="11" creationId="{EEB898BE-7390-9F0D-DAA1-BB93F44A8E46}"/>
          </ac:spMkLst>
        </pc:spChg>
        <pc:spChg chg="add del mod">
          <ac:chgData name="Horsley, Daisy" userId="5ac53ddf-cc63-4113-955b-2f95ae3c81e5" providerId="ADAL" clId="{DF624928-9791-4847-9467-867E8EC46930}" dt="2025-09-05T05:35:30.011" v="4961" actId="21"/>
          <ac:spMkLst>
            <pc:docMk/>
            <pc:sldMk cId="2131709665" sldId="445"/>
            <ac:spMk id="12" creationId="{3C01FD8C-CC94-9122-024C-EE31C4DA0D92}"/>
          </ac:spMkLst>
        </pc:spChg>
        <pc:spChg chg="del mod">
          <ac:chgData name="Horsley, Daisy" userId="5ac53ddf-cc63-4113-955b-2f95ae3c81e5" providerId="ADAL" clId="{DF624928-9791-4847-9467-867E8EC46930}" dt="2025-09-05T05:35:30.011" v="4961" actId="21"/>
          <ac:spMkLst>
            <pc:docMk/>
            <pc:sldMk cId="2131709665" sldId="445"/>
            <ac:spMk id="13" creationId="{DAFA0CF0-0CEE-F782-E06C-246A20CCA833}"/>
          </ac:spMkLst>
        </pc:spChg>
        <pc:picChg chg="del mod">
          <ac:chgData name="Horsley, Daisy" userId="5ac53ddf-cc63-4113-955b-2f95ae3c81e5" providerId="ADAL" clId="{DF624928-9791-4847-9467-867E8EC46930}" dt="2025-09-05T05:34:38.908" v="4950" actId="478"/>
          <ac:picMkLst>
            <pc:docMk/>
            <pc:sldMk cId="2131709665" sldId="445"/>
            <ac:picMk id="6" creationId="{77E004F9-9E6A-2FD2-5779-0E018BE80779}"/>
          </ac:picMkLst>
        </pc:picChg>
      </pc:sldChg>
      <pc:sldChg chg="modSp mod modNotesTx">
        <pc:chgData name="Horsley, Daisy" userId="5ac53ddf-cc63-4113-955b-2f95ae3c81e5" providerId="ADAL" clId="{DF624928-9791-4847-9467-867E8EC46930}" dt="2025-09-04T16:47:50.736" v="4920" actId="20577"/>
        <pc:sldMkLst>
          <pc:docMk/>
          <pc:sldMk cId="3037501332" sldId="446"/>
        </pc:sldMkLst>
        <pc:spChg chg="mod">
          <ac:chgData name="Horsley, Daisy" userId="5ac53ddf-cc63-4113-955b-2f95ae3c81e5" providerId="ADAL" clId="{DF624928-9791-4847-9467-867E8EC46930}" dt="2025-09-04T11:59:43.036" v="3795" actId="207"/>
          <ac:spMkLst>
            <pc:docMk/>
            <pc:sldMk cId="3037501332" sldId="446"/>
            <ac:spMk id="4" creationId="{82C977AD-31AC-50DD-05DC-56B17B4EAC9A}"/>
          </ac:spMkLst>
        </pc:spChg>
        <pc:picChg chg="mod">
          <ac:chgData name="Horsley, Daisy" userId="5ac53ddf-cc63-4113-955b-2f95ae3c81e5" providerId="ADAL" clId="{DF624928-9791-4847-9467-867E8EC46930}" dt="2025-09-04T11:59:46.830" v="3796" actId="208"/>
          <ac:picMkLst>
            <pc:docMk/>
            <pc:sldMk cId="3037501332" sldId="446"/>
            <ac:picMk id="5" creationId="{82CB2104-0E76-0D32-178A-9279513A11C8}"/>
          </ac:picMkLst>
        </pc:picChg>
      </pc:sldChg>
      <pc:sldChg chg="modSp mod ord modNotesTx">
        <pc:chgData name="Horsley, Daisy" userId="5ac53ddf-cc63-4113-955b-2f95ae3c81e5" providerId="ADAL" clId="{DF624928-9791-4847-9467-867E8EC46930}" dt="2025-09-04T16:48:49.122" v="4943" actId="20577"/>
        <pc:sldMkLst>
          <pc:docMk/>
          <pc:sldMk cId="1327421874" sldId="447"/>
        </pc:sldMkLst>
        <pc:picChg chg="mod">
          <ac:chgData name="Horsley, Daisy" userId="5ac53ddf-cc63-4113-955b-2f95ae3c81e5" providerId="ADAL" clId="{DF624928-9791-4847-9467-867E8EC46930}" dt="2025-09-04T11:59:55.696" v="3799" actId="208"/>
          <ac:picMkLst>
            <pc:docMk/>
            <pc:sldMk cId="1327421874" sldId="447"/>
            <ac:picMk id="4" creationId="{FFC78282-BF52-AD0E-703A-2C1757B012E9}"/>
          </ac:picMkLst>
        </pc:picChg>
        <pc:picChg chg="mod">
          <ac:chgData name="Horsley, Daisy" userId="5ac53ddf-cc63-4113-955b-2f95ae3c81e5" providerId="ADAL" clId="{DF624928-9791-4847-9467-867E8EC46930}" dt="2025-09-04T11:59:55.696" v="3799" actId="208"/>
          <ac:picMkLst>
            <pc:docMk/>
            <pc:sldMk cId="1327421874" sldId="447"/>
            <ac:picMk id="5" creationId="{9EA33C6A-8B2E-88FB-41F8-12DA17EC8C84}"/>
          </ac:picMkLst>
        </pc:picChg>
        <pc:picChg chg="mod ord">
          <ac:chgData name="Horsley, Daisy" userId="5ac53ddf-cc63-4113-955b-2f95ae3c81e5" providerId="ADAL" clId="{DF624928-9791-4847-9467-867E8EC46930}" dt="2025-09-04T11:59:51.488" v="3798" actId="208"/>
          <ac:picMkLst>
            <pc:docMk/>
            <pc:sldMk cId="1327421874" sldId="447"/>
            <ac:picMk id="6" creationId="{66478E51-7892-537C-1174-6E15EE74925B}"/>
          </ac:picMkLst>
        </pc:picChg>
      </pc:sldChg>
      <pc:sldChg chg="modNotesTx">
        <pc:chgData name="Horsley, Daisy" userId="5ac53ddf-cc63-4113-955b-2f95ae3c81e5" providerId="ADAL" clId="{DF624928-9791-4847-9467-867E8EC46930}" dt="2025-09-04T11:51:21.135" v="3660" actId="6549"/>
        <pc:sldMkLst>
          <pc:docMk/>
          <pc:sldMk cId="2516888279" sldId="449"/>
        </pc:sldMkLst>
      </pc:sldChg>
      <pc:sldChg chg="add">
        <pc:chgData name="Horsley, Daisy" userId="5ac53ddf-cc63-4113-955b-2f95ae3c81e5" providerId="ADAL" clId="{DF624928-9791-4847-9467-867E8EC46930}" dt="2025-09-04T13:46:02.235" v="3815"/>
        <pc:sldMkLst>
          <pc:docMk/>
          <pc:sldMk cId="2505300204" sldId="455"/>
        </pc:sldMkLst>
      </pc:sldChg>
      <pc:sldChg chg="modSp mod modNotesTx">
        <pc:chgData name="Horsley, Daisy" userId="5ac53ddf-cc63-4113-955b-2f95ae3c81e5" providerId="ADAL" clId="{DF624928-9791-4847-9467-867E8EC46930}" dt="2025-09-04T11:55:03.643" v="3719" actId="208"/>
        <pc:sldMkLst>
          <pc:docMk/>
          <pc:sldMk cId="762771098" sldId="457"/>
        </pc:sldMkLst>
        <pc:spChg chg="mod">
          <ac:chgData name="Horsley, Daisy" userId="5ac53ddf-cc63-4113-955b-2f95ae3c81e5" providerId="ADAL" clId="{DF624928-9791-4847-9467-867E8EC46930}" dt="2025-09-04T11:54:59.219" v="3717" actId="208"/>
          <ac:spMkLst>
            <pc:docMk/>
            <pc:sldMk cId="762771098" sldId="457"/>
            <ac:spMk id="6" creationId="{6FAFDCB8-089F-524E-FAE9-DD11C754E9FE}"/>
          </ac:spMkLst>
        </pc:spChg>
        <pc:spChg chg="mod">
          <ac:chgData name="Horsley, Daisy" userId="5ac53ddf-cc63-4113-955b-2f95ae3c81e5" providerId="ADAL" clId="{DF624928-9791-4847-9467-867E8EC46930}" dt="2025-09-04T11:54:59.219" v="3717" actId="208"/>
          <ac:spMkLst>
            <pc:docMk/>
            <pc:sldMk cId="762771098" sldId="457"/>
            <ac:spMk id="14" creationId="{3A27643D-1320-11A2-1B5B-A64662A40DA6}"/>
          </ac:spMkLst>
        </pc:spChg>
        <pc:picChg chg="mod">
          <ac:chgData name="Horsley, Daisy" userId="5ac53ddf-cc63-4113-955b-2f95ae3c81e5" providerId="ADAL" clId="{DF624928-9791-4847-9467-867E8EC46930}" dt="2025-09-04T11:55:03.643" v="3719" actId="208"/>
          <ac:picMkLst>
            <pc:docMk/>
            <pc:sldMk cId="762771098" sldId="457"/>
            <ac:picMk id="13" creationId="{A61594E3-B7DA-0997-6BBC-82796580A6D3}"/>
          </ac:picMkLst>
        </pc:picChg>
        <pc:picChg chg="mod">
          <ac:chgData name="Horsley, Daisy" userId="5ac53ddf-cc63-4113-955b-2f95ae3c81e5" providerId="ADAL" clId="{DF624928-9791-4847-9467-867E8EC46930}" dt="2025-09-04T11:55:03.643" v="3719" actId="208"/>
          <ac:picMkLst>
            <pc:docMk/>
            <pc:sldMk cId="762771098" sldId="457"/>
            <ac:picMk id="15" creationId="{373CE9EB-0639-7C19-094C-D146A36D59A4}"/>
          </ac:picMkLst>
        </pc:picChg>
      </pc:sldChg>
      <pc:sldChg chg="modSp mod">
        <pc:chgData name="Horsley, Daisy" userId="5ac53ddf-cc63-4113-955b-2f95ae3c81e5" providerId="ADAL" clId="{DF624928-9791-4847-9467-867E8EC46930}" dt="2025-09-04T12:00:08.401" v="3800" actId="207"/>
        <pc:sldMkLst>
          <pc:docMk/>
          <pc:sldMk cId="2213562916" sldId="461"/>
        </pc:sldMkLst>
        <pc:spChg chg="mod">
          <ac:chgData name="Horsley, Daisy" userId="5ac53ddf-cc63-4113-955b-2f95ae3c81e5" providerId="ADAL" clId="{DF624928-9791-4847-9467-867E8EC46930}" dt="2025-09-04T12:00:08.401" v="3800" actId="207"/>
          <ac:spMkLst>
            <pc:docMk/>
            <pc:sldMk cId="2213562916" sldId="461"/>
            <ac:spMk id="3" creationId="{70B83943-0F5E-14E1-84A2-7C595E9A42D9}"/>
          </ac:spMkLst>
        </pc:spChg>
      </pc:sldChg>
      <pc:sldChg chg="modSp mod modNotesTx">
        <pc:chgData name="Horsley, Daisy" userId="5ac53ddf-cc63-4113-955b-2f95ae3c81e5" providerId="ADAL" clId="{DF624928-9791-4847-9467-867E8EC46930}" dt="2025-09-04T16:46:42.318" v="4896" actId="20577"/>
        <pc:sldMkLst>
          <pc:docMk/>
          <pc:sldMk cId="1253535275" sldId="462"/>
        </pc:sldMkLst>
        <pc:spChg chg="mod">
          <ac:chgData name="Horsley, Daisy" userId="5ac53ddf-cc63-4113-955b-2f95ae3c81e5" providerId="ADAL" clId="{DF624928-9791-4847-9467-867E8EC46930}" dt="2025-09-04T11:43:44.649" v="3483" actId="1076"/>
          <ac:spMkLst>
            <pc:docMk/>
            <pc:sldMk cId="1253535275" sldId="462"/>
            <ac:spMk id="2" creationId="{1E45B8A2-BB84-D5C6-9C70-2B9601947DF0}"/>
          </ac:spMkLst>
        </pc:spChg>
        <pc:spChg chg="mod">
          <ac:chgData name="Horsley, Daisy" userId="5ac53ddf-cc63-4113-955b-2f95ae3c81e5" providerId="ADAL" clId="{DF624928-9791-4847-9467-867E8EC46930}" dt="2025-09-04T11:59:37.273" v="3794" actId="207"/>
          <ac:spMkLst>
            <pc:docMk/>
            <pc:sldMk cId="1253535275" sldId="462"/>
            <ac:spMk id="3" creationId="{FC59FBF1-3703-0AA5-136E-8BDA694611C7}"/>
          </ac:spMkLst>
        </pc:spChg>
        <pc:spChg chg="mod">
          <ac:chgData name="Horsley, Daisy" userId="5ac53ddf-cc63-4113-955b-2f95ae3c81e5" providerId="ADAL" clId="{DF624928-9791-4847-9467-867E8EC46930}" dt="2025-09-04T11:59:31.223" v="3793" actId="207"/>
          <ac:spMkLst>
            <pc:docMk/>
            <pc:sldMk cId="1253535275" sldId="462"/>
            <ac:spMk id="20" creationId="{B75310AA-FC9D-4F22-826F-0DFA17E3D096}"/>
          </ac:spMkLst>
        </pc:spChg>
        <pc:spChg chg="mod">
          <ac:chgData name="Horsley, Daisy" userId="5ac53ddf-cc63-4113-955b-2f95ae3c81e5" providerId="ADAL" clId="{DF624928-9791-4847-9467-867E8EC46930}" dt="2025-09-04T11:59:31.223" v="3793" actId="207"/>
          <ac:spMkLst>
            <pc:docMk/>
            <pc:sldMk cId="1253535275" sldId="462"/>
            <ac:spMk id="21" creationId="{2E74BB18-2D28-48B1-2859-17254840E07C}"/>
          </ac:spMkLst>
        </pc:spChg>
      </pc:sldChg>
      <pc:sldChg chg="addSp modSp mod modAnim modNotesTx">
        <pc:chgData name="Horsley, Daisy" userId="5ac53ddf-cc63-4113-955b-2f95ae3c81e5" providerId="ADAL" clId="{DF624928-9791-4847-9467-867E8EC46930}" dt="2025-09-04T13:47:14.234" v="3820"/>
        <pc:sldMkLst>
          <pc:docMk/>
          <pc:sldMk cId="1798787668" sldId="463"/>
        </pc:sldMkLst>
        <pc:spChg chg="mod">
          <ac:chgData name="Horsley, Daisy" userId="5ac53ddf-cc63-4113-955b-2f95ae3c81e5" providerId="ADAL" clId="{DF624928-9791-4847-9467-867E8EC46930}" dt="2025-09-04T10:49:01.698" v="1776" actId="1076"/>
          <ac:spMkLst>
            <pc:docMk/>
            <pc:sldMk cId="1798787668" sldId="463"/>
            <ac:spMk id="2" creationId="{8E4073F2-E273-BDE2-ADE2-491FC311E8BA}"/>
          </ac:spMkLst>
        </pc:spChg>
        <pc:spChg chg="mod">
          <ac:chgData name="Horsley, Daisy" userId="5ac53ddf-cc63-4113-955b-2f95ae3c81e5" providerId="ADAL" clId="{DF624928-9791-4847-9467-867E8EC46930}" dt="2025-09-04T10:49:23.121" v="1780" actId="1076"/>
          <ac:spMkLst>
            <pc:docMk/>
            <pc:sldMk cId="1798787668" sldId="463"/>
            <ac:spMk id="3" creationId="{76060FDA-7429-E5A8-F943-049F298E4D4E}"/>
          </ac:spMkLst>
        </pc:spChg>
        <pc:spChg chg="add mod">
          <ac:chgData name="Horsley, Daisy" userId="5ac53ddf-cc63-4113-955b-2f95ae3c81e5" providerId="ADAL" clId="{DF624928-9791-4847-9467-867E8EC46930}" dt="2025-09-04T10:50:42.912" v="1805" actId="1076"/>
          <ac:spMkLst>
            <pc:docMk/>
            <pc:sldMk cId="1798787668" sldId="463"/>
            <ac:spMk id="4" creationId="{63EF4A08-C001-9BF9-843B-655653EECF88}"/>
          </ac:spMkLst>
        </pc:spChg>
      </pc:sldChg>
      <pc:sldChg chg="new del">
        <pc:chgData name="Horsley, Daisy" userId="5ac53ddf-cc63-4113-955b-2f95ae3c81e5" providerId="ADAL" clId="{DF624928-9791-4847-9467-867E8EC46930}" dt="2025-09-04T10:26:57.924" v="76" actId="47"/>
        <pc:sldMkLst>
          <pc:docMk/>
          <pc:sldMk cId="3496081811" sldId="464"/>
        </pc:sldMkLst>
      </pc:sldChg>
      <pc:sldChg chg="new del">
        <pc:chgData name="Horsley, Daisy" userId="5ac53ddf-cc63-4113-955b-2f95ae3c81e5" providerId="ADAL" clId="{DF624928-9791-4847-9467-867E8EC46930}" dt="2025-09-04T11:16:25.673" v="2758" actId="47"/>
        <pc:sldMkLst>
          <pc:docMk/>
          <pc:sldMk cId="4279849248" sldId="464"/>
        </pc:sldMkLst>
      </pc:sldChg>
      <pc:sldChg chg="new del modNotesTx">
        <pc:chgData name="Horsley, Daisy" userId="5ac53ddf-cc63-4113-955b-2f95ae3c81e5" providerId="ADAL" clId="{DF624928-9791-4847-9467-867E8EC46930}" dt="2025-09-04T10:52:41.140" v="1893" actId="47"/>
        <pc:sldMkLst>
          <pc:docMk/>
          <pc:sldMk cId="1779540355" sldId="465"/>
        </pc:sldMkLst>
      </pc:sldChg>
      <pc:sldChg chg="addSp delSp modSp new mod">
        <pc:chgData name="Horsley, Daisy" userId="5ac53ddf-cc63-4113-955b-2f95ae3c81e5" providerId="ADAL" clId="{DF624928-9791-4847-9467-867E8EC46930}" dt="2025-09-04T11:57:52.056" v="3774" actId="207"/>
        <pc:sldMkLst>
          <pc:docMk/>
          <pc:sldMk cId="1786757856" sldId="465"/>
        </pc:sldMkLst>
        <pc:spChg chg="del">
          <ac:chgData name="Horsley, Daisy" userId="5ac53ddf-cc63-4113-955b-2f95ae3c81e5" providerId="ADAL" clId="{DF624928-9791-4847-9467-867E8EC46930}" dt="2025-09-04T11:16:49.987" v="2762" actId="478"/>
          <ac:spMkLst>
            <pc:docMk/>
            <pc:sldMk cId="1786757856" sldId="465"/>
            <ac:spMk id="2" creationId="{22B4FCCF-EF1E-82E2-465A-87C22B0AF02C}"/>
          </ac:spMkLst>
        </pc:spChg>
        <pc:spChg chg="del">
          <ac:chgData name="Horsley, Daisy" userId="5ac53ddf-cc63-4113-955b-2f95ae3c81e5" providerId="ADAL" clId="{DF624928-9791-4847-9467-867E8EC46930}" dt="2025-09-04T11:16:48.689" v="2761" actId="478"/>
          <ac:spMkLst>
            <pc:docMk/>
            <pc:sldMk cId="1786757856" sldId="465"/>
            <ac:spMk id="3" creationId="{6B32121F-3A9C-E0F1-0D1C-FEBF98FC797F}"/>
          </ac:spMkLst>
        </pc:spChg>
        <pc:spChg chg="add mod">
          <ac:chgData name="Horsley, Daisy" userId="5ac53ddf-cc63-4113-955b-2f95ae3c81e5" providerId="ADAL" clId="{DF624928-9791-4847-9467-867E8EC46930}" dt="2025-09-04T11:16:46.823" v="2760"/>
          <ac:spMkLst>
            <pc:docMk/>
            <pc:sldMk cId="1786757856" sldId="465"/>
            <ac:spMk id="4" creationId="{9C12C203-D4B0-41CB-0649-A1FF993FD8AD}"/>
          </ac:spMkLst>
        </pc:spChg>
        <pc:spChg chg="add mod">
          <ac:chgData name="Horsley, Daisy" userId="5ac53ddf-cc63-4113-955b-2f95ae3c81e5" providerId="ADAL" clId="{DF624928-9791-4847-9467-867E8EC46930}" dt="2025-09-04T11:16:46.823" v="2760"/>
          <ac:spMkLst>
            <pc:docMk/>
            <pc:sldMk cId="1786757856" sldId="465"/>
            <ac:spMk id="5" creationId="{568F00B2-9179-21B5-126B-CD5E48C4B0BA}"/>
          </ac:spMkLst>
        </pc:spChg>
        <pc:spChg chg="mod">
          <ac:chgData name="Horsley, Daisy" userId="5ac53ddf-cc63-4113-955b-2f95ae3c81e5" providerId="ADAL" clId="{DF624928-9791-4847-9467-867E8EC46930}" dt="2025-09-04T11:16:41.963" v="2759"/>
          <ac:spMkLst>
            <pc:docMk/>
            <pc:sldMk cId="1786757856" sldId="465"/>
            <ac:spMk id="8" creationId="{D290E992-D3C0-D47C-50A2-6AE00A6D45FD}"/>
          </ac:spMkLst>
        </pc:spChg>
        <pc:spChg chg="add mod">
          <ac:chgData name="Horsley, Daisy" userId="5ac53ddf-cc63-4113-955b-2f95ae3c81e5" providerId="ADAL" clId="{DF624928-9791-4847-9467-867E8EC46930}" dt="2025-09-04T11:16:51.440" v="2763"/>
          <ac:spMkLst>
            <pc:docMk/>
            <pc:sldMk cId="1786757856" sldId="465"/>
            <ac:spMk id="9" creationId="{BE0862C7-D018-63A1-0CE0-2113E73DDF9B}"/>
          </ac:spMkLst>
        </pc:spChg>
        <pc:spChg chg="add mod">
          <ac:chgData name="Horsley, Daisy" userId="5ac53ddf-cc63-4113-955b-2f95ae3c81e5" providerId="ADAL" clId="{DF624928-9791-4847-9467-867E8EC46930}" dt="2025-09-04T11:54:07.745" v="3709" actId="207"/>
          <ac:spMkLst>
            <pc:docMk/>
            <pc:sldMk cId="1786757856" sldId="465"/>
            <ac:spMk id="10" creationId="{A0D0DBA2-2CB2-92EA-95DC-CEA388C7E677}"/>
          </ac:spMkLst>
        </pc:spChg>
        <pc:spChg chg="mod">
          <ac:chgData name="Horsley, Daisy" userId="5ac53ddf-cc63-4113-955b-2f95ae3c81e5" providerId="ADAL" clId="{DF624928-9791-4847-9467-867E8EC46930}" dt="2025-09-04T11:16:59.786" v="2764" actId="207"/>
          <ac:spMkLst>
            <pc:docMk/>
            <pc:sldMk cId="1786757856" sldId="465"/>
            <ac:spMk id="13" creationId="{205204B6-1D1C-C249-FCB8-80FF3501A71C}"/>
          </ac:spMkLst>
        </pc:spChg>
        <pc:spChg chg="add mod">
          <ac:chgData name="Horsley, Daisy" userId="5ac53ddf-cc63-4113-955b-2f95ae3c81e5" providerId="ADAL" clId="{DF624928-9791-4847-9467-867E8EC46930}" dt="2025-09-04T11:57:52.056" v="3774" actId="207"/>
          <ac:spMkLst>
            <pc:docMk/>
            <pc:sldMk cId="1786757856" sldId="465"/>
            <ac:spMk id="14" creationId="{D4565C36-854A-2384-1696-A8EE6F009DCB}"/>
          </ac:spMkLst>
        </pc:spChg>
        <pc:grpChg chg="add mod">
          <ac:chgData name="Horsley, Daisy" userId="5ac53ddf-cc63-4113-955b-2f95ae3c81e5" providerId="ADAL" clId="{DF624928-9791-4847-9467-867E8EC46930}" dt="2025-09-04T11:16:41.963" v="2759"/>
          <ac:grpSpMkLst>
            <pc:docMk/>
            <pc:sldMk cId="1786757856" sldId="465"/>
            <ac:grpSpMk id="6" creationId="{7414BFA4-45D4-6B36-BE99-A342F5B0E25D}"/>
          </ac:grpSpMkLst>
        </pc:grpChg>
        <pc:grpChg chg="add del mod">
          <ac:chgData name="Horsley, Daisy" userId="5ac53ddf-cc63-4113-955b-2f95ae3c81e5" providerId="ADAL" clId="{DF624928-9791-4847-9467-867E8EC46930}" dt="2025-09-04T11:17:06.675" v="2765" actId="478"/>
          <ac:grpSpMkLst>
            <pc:docMk/>
            <pc:sldMk cId="1786757856" sldId="465"/>
            <ac:grpSpMk id="11" creationId="{7A192299-65F6-91D3-05E8-BE4E126D4763}"/>
          </ac:grpSpMkLst>
        </pc:grpChg>
        <pc:picChg chg="mod">
          <ac:chgData name="Horsley, Daisy" userId="5ac53ddf-cc63-4113-955b-2f95ae3c81e5" providerId="ADAL" clId="{DF624928-9791-4847-9467-867E8EC46930}" dt="2025-09-04T11:16:41.963" v="2759"/>
          <ac:picMkLst>
            <pc:docMk/>
            <pc:sldMk cId="1786757856" sldId="465"/>
            <ac:picMk id="7" creationId="{B0B6AC3D-C1C3-E7FE-8EDB-C6465C511C59}"/>
          </ac:picMkLst>
        </pc:picChg>
        <pc:picChg chg="mod">
          <ac:chgData name="Horsley, Daisy" userId="5ac53ddf-cc63-4113-955b-2f95ae3c81e5" providerId="ADAL" clId="{DF624928-9791-4847-9467-867E8EC46930}" dt="2025-09-04T11:16:59.786" v="2764" actId="207"/>
          <ac:picMkLst>
            <pc:docMk/>
            <pc:sldMk cId="1786757856" sldId="465"/>
            <ac:picMk id="12" creationId="{C5AB3C8A-6459-5A1B-B3A4-1C7FC48CF562}"/>
          </ac:picMkLst>
        </pc:picChg>
      </pc:sldChg>
      <pc:sldChg chg="addSp modSp new del mod">
        <pc:chgData name="Horsley, Daisy" userId="5ac53ddf-cc63-4113-955b-2f95ae3c81e5" providerId="ADAL" clId="{DF624928-9791-4847-9467-867E8EC46930}" dt="2025-09-04T11:43:29.935" v="3482" actId="47"/>
        <pc:sldMkLst>
          <pc:docMk/>
          <pc:sldMk cId="304647642" sldId="466"/>
        </pc:sldMkLst>
        <pc:spChg chg="mod">
          <ac:chgData name="Horsley, Daisy" userId="5ac53ddf-cc63-4113-955b-2f95ae3c81e5" providerId="ADAL" clId="{DF624928-9791-4847-9467-867E8EC46930}" dt="2025-09-04T11:35:07.530" v="3383"/>
          <ac:spMkLst>
            <pc:docMk/>
            <pc:sldMk cId="304647642" sldId="466"/>
            <ac:spMk id="2" creationId="{0E6381BD-7711-D9C5-1331-6097182F79F3}"/>
          </ac:spMkLst>
        </pc:spChg>
        <pc:spChg chg="mod">
          <ac:chgData name="Horsley, Daisy" userId="5ac53ddf-cc63-4113-955b-2f95ae3c81e5" providerId="ADAL" clId="{DF624928-9791-4847-9467-867E8EC46930}" dt="2025-09-04T11:36:03.206" v="3389" actId="21"/>
          <ac:spMkLst>
            <pc:docMk/>
            <pc:sldMk cId="304647642" sldId="466"/>
            <ac:spMk id="3" creationId="{B5F9338B-0CC7-9874-302E-1B99FA39BDC5}"/>
          </ac:spMkLst>
        </pc:spChg>
        <pc:spChg chg="add">
          <ac:chgData name="Horsley, Daisy" userId="5ac53ddf-cc63-4113-955b-2f95ae3c81e5" providerId="ADAL" clId="{DF624928-9791-4847-9467-867E8EC46930}" dt="2025-09-04T11:33:25.208" v="3374"/>
          <ac:spMkLst>
            <pc:docMk/>
            <pc:sldMk cId="304647642" sldId="466"/>
            <ac:spMk id="5" creationId="{2DB4F3F1-955C-7944-30BE-DD087B88B815}"/>
          </ac:spMkLst>
        </pc:spChg>
        <pc:spChg chg="add">
          <ac:chgData name="Horsley, Daisy" userId="5ac53ddf-cc63-4113-955b-2f95ae3c81e5" providerId="ADAL" clId="{DF624928-9791-4847-9467-867E8EC46930}" dt="2025-09-04T11:33:25.208" v="3374"/>
          <ac:spMkLst>
            <pc:docMk/>
            <pc:sldMk cId="304647642" sldId="466"/>
            <ac:spMk id="6" creationId="{5707806F-8C09-2A56-2912-341616FC3628}"/>
          </ac:spMkLst>
        </pc:spChg>
        <pc:spChg chg="add">
          <ac:chgData name="Horsley, Daisy" userId="5ac53ddf-cc63-4113-955b-2f95ae3c81e5" providerId="ADAL" clId="{DF624928-9791-4847-9467-867E8EC46930}" dt="2025-09-04T11:33:25.208" v="3374"/>
          <ac:spMkLst>
            <pc:docMk/>
            <pc:sldMk cId="304647642" sldId="466"/>
            <ac:spMk id="7" creationId="{87A13285-2B16-AA4B-8F3D-1BF5AA077B8D}"/>
          </ac:spMkLst>
        </pc:spChg>
        <pc:spChg chg="add">
          <ac:chgData name="Horsley, Daisy" userId="5ac53ddf-cc63-4113-955b-2f95ae3c81e5" providerId="ADAL" clId="{DF624928-9791-4847-9467-867E8EC46930}" dt="2025-09-04T11:33:25.208" v="3374"/>
          <ac:spMkLst>
            <pc:docMk/>
            <pc:sldMk cId="304647642" sldId="466"/>
            <ac:spMk id="8" creationId="{0B9000A7-A261-B52A-2E9C-1EB08D73C8AA}"/>
          </ac:spMkLst>
        </pc:spChg>
        <pc:spChg chg="add">
          <ac:chgData name="Horsley, Daisy" userId="5ac53ddf-cc63-4113-955b-2f95ae3c81e5" providerId="ADAL" clId="{DF624928-9791-4847-9467-867E8EC46930}" dt="2025-09-04T11:33:25.208" v="3374"/>
          <ac:spMkLst>
            <pc:docMk/>
            <pc:sldMk cId="304647642" sldId="466"/>
            <ac:spMk id="9" creationId="{DB5DDDC9-EEB7-FDA4-535F-520D7F6C6EE9}"/>
          </ac:spMkLst>
        </pc:spChg>
        <pc:spChg chg="add">
          <ac:chgData name="Horsley, Daisy" userId="5ac53ddf-cc63-4113-955b-2f95ae3c81e5" providerId="ADAL" clId="{DF624928-9791-4847-9467-867E8EC46930}" dt="2025-09-04T11:33:25.208" v="3374"/>
          <ac:spMkLst>
            <pc:docMk/>
            <pc:sldMk cId="304647642" sldId="466"/>
            <ac:spMk id="10" creationId="{4AD4CE21-E332-96E3-0094-4EA7A3ED736D}"/>
          </ac:spMkLst>
        </pc:spChg>
        <pc:spChg chg="add">
          <ac:chgData name="Horsley, Daisy" userId="5ac53ddf-cc63-4113-955b-2f95ae3c81e5" providerId="ADAL" clId="{DF624928-9791-4847-9467-867E8EC46930}" dt="2025-09-04T11:33:25.208" v="3374"/>
          <ac:spMkLst>
            <pc:docMk/>
            <pc:sldMk cId="304647642" sldId="466"/>
            <ac:spMk id="11" creationId="{F9E10BE4-723C-0A86-8CA1-E0FF8E4E52D1}"/>
          </ac:spMkLst>
        </pc:spChg>
      </pc:sldChg>
      <pc:sldChg chg="new del modNotesTx">
        <pc:chgData name="Horsley, Daisy" userId="5ac53ddf-cc63-4113-955b-2f95ae3c81e5" providerId="ADAL" clId="{DF624928-9791-4847-9467-867E8EC46930}" dt="2025-09-04T10:52:42.311" v="1894" actId="47"/>
        <pc:sldMkLst>
          <pc:docMk/>
          <pc:sldMk cId="748071816" sldId="466"/>
        </pc:sldMkLst>
      </pc:sldChg>
      <pc:sldChg chg="addSp modSp new mod">
        <pc:chgData name="Horsley, Daisy" userId="5ac53ddf-cc63-4113-955b-2f95ae3c81e5" providerId="ADAL" clId="{DF624928-9791-4847-9467-867E8EC46930}" dt="2025-09-04T16:47:35.800" v="4897" actId="113"/>
        <pc:sldMkLst>
          <pc:docMk/>
          <pc:sldMk cId="1829374331" sldId="467"/>
        </pc:sldMkLst>
        <pc:spChg chg="mod">
          <ac:chgData name="Horsley, Daisy" userId="5ac53ddf-cc63-4113-955b-2f95ae3c81e5" providerId="ADAL" clId="{DF624928-9791-4847-9467-867E8EC46930}" dt="2025-09-04T11:39:51.744" v="3472"/>
          <ac:spMkLst>
            <pc:docMk/>
            <pc:sldMk cId="1829374331" sldId="467"/>
            <ac:spMk id="2" creationId="{2F356391-3554-804F-ECB9-5A69424FD42B}"/>
          </ac:spMkLst>
        </pc:spChg>
        <pc:spChg chg="mod">
          <ac:chgData name="Horsley, Daisy" userId="5ac53ddf-cc63-4113-955b-2f95ae3c81e5" providerId="ADAL" clId="{DF624928-9791-4847-9467-867E8EC46930}" dt="2025-09-04T16:47:35.800" v="4897" actId="113"/>
          <ac:spMkLst>
            <pc:docMk/>
            <pc:sldMk cId="1829374331" sldId="467"/>
            <ac:spMk id="3" creationId="{3D4AE241-7B39-87E6-6C95-54AF5BC9D516}"/>
          </ac:spMkLst>
        </pc:spChg>
        <pc:spChg chg="add mod">
          <ac:chgData name="Horsley, Daisy" userId="5ac53ddf-cc63-4113-955b-2f95ae3c81e5" providerId="ADAL" clId="{DF624928-9791-4847-9467-867E8EC46930}" dt="2025-09-04T11:43:15.736" v="3480" actId="14100"/>
          <ac:spMkLst>
            <pc:docMk/>
            <pc:sldMk cId="1829374331" sldId="467"/>
            <ac:spMk id="4" creationId="{1EFC9D52-AD48-3168-4D21-897A1E4724FC}"/>
          </ac:spMkLst>
        </pc:spChg>
        <pc:spChg chg="add mod">
          <ac:chgData name="Horsley, Daisy" userId="5ac53ddf-cc63-4113-955b-2f95ae3c81e5" providerId="ADAL" clId="{DF624928-9791-4847-9467-867E8EC46930}" dt="2025-09-04T11:43:13.476" v="3479" actId="1076"/>
          <ac:spMkLst>
            <pc:docMk/>
            <pc:sldMk cId="1829374331" sldId="467"/>
            <ac:spMk id="6" creationId="{A5D805A3-CA5A-93EC-9384-7F93B114BCD0}"/>
          </ac:spMkLst>
        </pc:spChg>
      </pc:sldChg>
      <pc:sldChg chg="modSp new mod">
        <pc:chgData name="Horsley, Daisy" userId="5ac53ddf-cc63-4113-955b-2f95ae3c81e5" providerId="ADAL" clId="{DF624928-9791-4847-9467-867E8EC46930}" dt="2025-09-04T11:49:38.855" v="3654" actId="1076"/>
        <pc:sldMkLst>
          <pc:docMk/>
          <pc:sldMk cId="2227238602" sldId="468"/>
        </pc:sldMkLst>
        <pc:spChg chg="mod">
          <ac:chgData name="Horsley, Daisy" userId="5ac53ddf-cc63-4113-955b-2f95ae3c81e5" providerId="ADAL" clId="{DF624928-9791-4847-9467-867E8EC46930}" dt="2025-09-04T11:44:26.720" v="3492" actId="20577"/>
          <ac:spMkLst>
            <pc:docMk/>
            <pc:sldMk cId="2227238602" sldId="468"/>
            <ac:spMk id="2" creationId="{1876DFBE-7B4A-320F-0E2B-FA155173C61E}"/>
          </ac:spMkLst>
        </pc:spChg>
        <pc:spChg chg="mod">
          <ac:chgData name="Horsley, Daisy" userId="5ac53ddf-cc63-4113-955b-2f95ae3c81e5" providerId="ADAL" clId="{DF624928-9791-4847-9467-867E8EC46930}" dt="2025-09-04T11:49:38.855" v="3654" actId="1076"/>
          <ac:spMkLst>
            <pc:docMk/>
            <pc:sldMk cId="2227238602" sldId="468"/>
            <ac:spMk id="3" creationId="{FC7530F0-0E72-F480-C127-873F8AED58E4}"/>
          </ac:spMkLst>
        </pc:spChg>
      </pc:sldChg>
      <pc:sldChg chg="addSp delSp modSp add del mod modAnim">
        <pc:chgData name="Horsley, Daisy" userId="5ac53ddf-cc63-4113-955b-2f95ae3c81e5" providerId="ADAL" clId="{DF624928-9791-4847-9467-867E8EC46930}" dt="2025-09-04T15:21:28.062" v="4352" actId="47"/>
        <pc:sldMkLst>
          <pc:docMk/>
          <pc:sldMk cId="1153827207" sldId="469"/>
        </pc:sldMkLst>
        <pc:spChg chg="mod">
          <ac:chgData name="Horsley, Daisy" userId="5ac53ddf-cc63-4113-955b-2f95ae3c81e5" providerId="ADAL" clId="{DF624928-9791-4847-9467-867E8EC46930}" dt="2025-09-04T15:09:32.447" v="4328" actId="27636"/>
          <ac:spMkLst>
            <pc:docMk/>
            <pc:sldMk cId="1153827207" sldId="469"/>
            <ac:spMk id="2" creationId="{1C5C0517-07C0-B6F7-E02B-4F93F436867E}"/>
          </ac:spMkLst>
        </pc:spChg>
        <pc:spChg chg="add del mod">
          <ac:chgData name="Horsley, Daisy" userId="5ac53ddf-cc63-4113-955b-2f95ae3c81e5" providerId="ADAL" clId="{DF624928-9791-4847-9467-867E8EC46930}" dt="2025-09-04T15:11:09.318" v="4343" actId="21"/>
          <ac:spMkLst>
            <pc:docMk/>
            <pc:sldMk cId="1153827207" sldId="469"/>
            <ac:spMk id="3" creationId="{E46BD008-1464-1614-0253-9FA915F0DA59}"/>
          </ac:spMkLst>
        </pc:spChg>
        <pc:spChg chg="mod">
          <ac:chgData name="Horsley, Daisy" userId="5ac53ddf-cc63-4113-955b-2f95ae3c81e5" providerId="ADAL" clId="{DF624928-9791-4847-9467-867E8EC46930}" dt="2025-09-04T15:20:30.646" v="4345" actId="164"/>
          <ac:spMkLst>
            <pc:docMk/>
            <pc:sldMk cId="1153827207" sldId="469"/>
            <ac:spMk id="5" creationId="{3CE8AB70-E2F3-EF21-C3F0-A823B8DF598A}"/>
          </ac:spMkLst>
        </pc:spChg>
        <pc:spChg chg="mod">
          <ac:chgData name="Horsley, Daisy" userId="5ac53ddf-cc63-4113-955b-2f95ae3c81e5" providerId="ADAL" clId="{DF624928-9791-4847-9467-867E8EC46930}" dt="2025-09-04T15:20:30.646" v="4345" actId="164"/>
          <ac:spMkLst>
            <pc:docMk/>
            <pc:sldMk cId="1153827207" sldId="469"/>
            <ac:spMk id="6" creationId="{5B67B6AB-4586-61E0-8E6C-098BC683CFB8}"/>
          </ac:spMkLst>
        </pc:spChg>
        <pc:spChg chg="mod">
          <ac:chgData name="Horsley, Daisy" userId="5ac53ddf-cc63-4113-955b-2f95ae3c81e5" providerId="ADAL" clId="{DF624928-9791-4847-9467-867E8EC46930}" dt="2025-09-04T15:20:30.646" v="4345" actId="164"/>
          <ac:spMkLst>
            <pc:docMk/>
            <pc:sldMk cId="1153827207" sldId="469"/>
            <ac:spMk id="7" creationId="{7B931709-F1B5-3A57-80BC-97EA088926E0}"/>
          </ac:spMkLst>
        </pc:spChg>
        <pc:spChg chg="mod">
          <ac:chgData name="Horsley, Daisy" userId="5ac53ddf-cc63-4113-955b-2f95ae3c81e5" providerId="ADAL" clId="{DF624928-9791-4847-9467-867E8EC46930}" dt="2025-09-04T15:20:30.646" v="4345" actId="164"/>
          <ac:spMkLst>
            <pc:docMk/>
            <pc:sldMk cId="1153827207" sldId="469"/>
            <ac:spMk id="8" creationId="{06C9C562-343C-F6F7-61AF-5BE1EB04B459}"/>
          </ac:spMkLst>
        </pc:spChg>
        <pc:spChg chg="mod">
          <ac:chgData name="Horsley, Daisy" userId="5ac53ddf-cc63-4113-955b-2f95ae3c81e5" providerId="ADAL" clId="{DF624928-9791-4847-9467-867E8EC46930}" dt="2025-09-04T15:20:30.646" v="4345" actId="164"/>
          <ac:spMkLst>
            <pc:docMk/>
            <pc:sldMk cId="1153827207" sldId="469"/>
            <ac:spMk id="9" creationId="{740D3C92-6419-2776-6856-0E668C7771E0}"/>
          </ac:spMkLst>
        </pc:spChg>
        <pc:spChg chg="add del mod">
          <ac:chgData name="Horsley, Daisy" userId="5ac53ddf-cc63-4113-955b-2f95ae3c81e5" providerId="ADAL" clId="{DF624928-9791-4847-9467-867E8EC46930}" dt="2025-09-04T15:21:21.030" v="4351" actId="21"/>
          <ac:spMkLst>
            <pc:docMk/>
            <pc:sldMk cId="1153827207" sldId="469"/>
            <ac:spMk id="10" creationId="{E46BD008-1464-1614-0253-9FA915F0DA59}"/>
          </ac:spMkLst>
        </pc:spChg>
        <pc:spChg chg="mod">
          <ac:chgData name="Horsley, Daisy" userId="5ac53ddf-cc63-4113-955b-2f95ae3c81e5" providerId="ADAL" clId="{DF624928-9791-4847-9467-867E8EC46930}" dt="2025-09-04T15:20:30.646" v="4345" actId="164"/>
          <ac:spMkLst>
            <pc:docMk/>
            <pc:sldMk cId="1153827207" sldId="469"/>
            <ac:spMk id="12" creationId="{A2954AC6-316F-6506-25F6-7DAD568B713B}"/>
          </ac:spMkLst>
        </pc:spChg>
        <pc:grpChg chg="add mod">
          <ac:chgData name="Horsley, Daisy" userId="5ac53ddf-cc63-4113-955b-2f95ae3c81e5" providerId="ADAL" clId="{DF624928-9791-4847-9467-867E8EC46930}" dt="2025-09-04T15:20:39.112" v="4346" actId="962"/>
          <ac:grpSpMkLst>
            <pc:docMk/>
            <pc:sldMk cId="1153827207" sldId="469"/>
            <ac:grpSpMk id="11" creationId="{EE58E958-AA7C-4B52-7A21-64326E0A2786}"/>
          </ac:grpSpMkLst>
        </pc:grpChg>
        <pc:picChg chg="mod">
          <ac:chgData name="Horsley, Daisy" userId="5ac53ddf-cc63-4113-955b-2f95ae3c81e5" providerId="ADAL" clId="{DF624928-9791-4847-9467-867E8EC46930}" dt="2025-09-04T15:10:16.963" v="4333" actId="1076"/>
          <ac:picMkLst>
            <pc:docMk/>
            <pc:sldMk cId="1153827207" sldId="469"/>
            <ac:picMk id="4" creationId="{56B28502-E8F0-4A17-611F-82D206D32210}"/>
          </ac:picMkLst>
        </pc:picChg>
        <pc:picChg chg="ord">
          <ac:chgData name="Horsley, Daisy" userId="5ac53ddf-cc63-4113-955b-2f95ae3c81e5" providerId="ADAL" clId="{DF624928-9791-4847-9467-867E8EC46930}" dt="2025-09-04T15:20:39.167" v="4347" actId="13244"/>
          <ac:picMkLst>
            <pc:docMk/>
            <pc:sldMk cId="1153827207" sldId="469"/>
            <ac:picMk id="15" creationId="{E15A4367-3797-CBC0-EF00-649D5B326198}"/>
          </ac:picMkLst>
        </pc:picChg>
        <pc:picChg chg="mod">
          <ac:chgData name="Horsley, Daisy" userId="5ac53ddf-cc63-4113-955b-2f95ae3c81e5" providerId="ADAL" clId="{DF624928-9791-4847-9467-867E8EC46930}" dt="2025-09-04T15:10:34.160" v="4339" actId="1076"/>
          <ac:picMkLst>
            <pc:docMk/>
            <pc:sldMk cId="1153827207" sldId="469"/>
            <ac:picMk id="20" creationId="{ABC85704-A1F6-B64E-9262-C794D6E06BE9}"/>
          </ac:picMkLst>
        </pc:picChg>
      </pc:sldChg>
      <pc:sldChg chg="modSp add mod modNotesTx">
        <pc:chgData name="Horsley, Daisy" userId="5ac53ddf-cc63-4113-955b-2f95ae3c81e5" providerId="ADAL" clId="{DF624928-9791-4847-9467-867E8EC46930}" dt="2025-09-04T15:58:34.789" v="4485" actId="20577"/>
        <pc:sldMkLst>
          <pc:docMk/>
          <pc:sldMk cId="3096641074" sldId="469"/>
        </pc:sldMkLst>
        <pc:picChg chg="mod ord">
          <ac:chgData name="Horsley, Daisy" userId="5ac53ddf-cc63-4113-955b-2f95ae3c81e5" providerId="ADAL" clId="{DF624928-9791-4847-9467-867E8EC46930}" dt="2025-09-04T15:25:38.406" v="4409" actId="13244"/>
          <ac:picMkLst>
            <pc:docMk/>
            <pc:sldMk cId="3096641074" sldId="469"/>
            <ac:picMk id="8" creationId="{67A8D822-11F3-CF99-0621-AE3E4252E637}"/>
          </ac:picMkLst>
        </pc:picChg>
        <pc:picChg chg="mod ord">
          <ac:chgData name="Horsley, Daisy" userId="5ac53ddf-cc63-4113-955b-2f95ae3c81e5" providerId="ADAL" clId="{DF624928-9791-4847-9467-867E8EC46930}" dt="2025-09-04T15:25:32.260" v="4407" actId="13244"/>
          <ac:picMkLst>
            <pc:docMk/>
            <pc:sldMk cId="3096641074" sldId="469"/>
            <ac:picMk id="9" creationId="{1E6A7AD7-CD03-4ED2-6F3D-21FFDE804368}"/>
          </ac:picMkLst>
        </pc:picChg>
      </pc:sldChg>
      <pc:sldChg chg="addSp delSp modSp new mod modAnim">
        <pc:chgData name="Horsley, Daisy" userId="5ac53ddf-cc63-4113-955b-2f95ae3c81e5" providerId="ADAL" clId="{DF624928-9791-4847-9467-867E8EC46930}" dt="2025-09-05T05:41:23.447" v="5045" actId="207"/>
        <pc:sldMkLst>
          <pc:docMk/>
          <pc:sldMk cId="3962140626" sldId="470"/>
        </pc:sldMkLst>
        <pc:spChg chg="mod">
          <ac:chgData name="Horsley, Daisy" userId="5ac53ddf-cc63-4113-955b-2f95ae3c81e5" providerId="ADAL" clId="{DF624928-9791-4847-9467-867E8EC46930}" dt="2025-09-05T05:41:23.447" v="5045" actId="207"/>
          <ac:spMkLst>
            <pc:docMk/>
            <pc:sldMk cId="3962140626" sldId="470"/>
            <ac:spMk id="2" creationId="{5D5BFE63-347F-4DD1-0F19-F336663CFFEB}"/>
          </ac:spMkLst>
        </pc:spChg>
        <pc:spChg chg="mod">
          <ac:chgData name="Horsley, Daisy" userId="5ac53ddf-cc63-4113-955b-2f95ae3c81e5" providerId="ADAL" clId="{DF624928-9791-4847-9467-867E8EC46930}" dt="2025-09-05T05:37:26.602" v="5001" actId="1035"/>
          <ac:spMkLst>
            <pc:docMk/>
            <pc:sldMk cId="3962140626" sldId="470"/>
            <ac:spMk id="3" creationId="{BFB3AE87-B9CC-E4BE-66ED-963E95C31428}"/>
          </ac:spMkLst>
        </pc:spChg>
        <pc:spChg chg="add mod">
          <ac:chgData name="Horsley, Daisy" userId="5ac53ddf-cc63-4113-955b-2f95ae3c81e5" providerId="ADAL" clId="{DF624928-9791-4847-9467-867E8EC46930}" dt="2025-09-05T05:37:48.670" v="5007" actId="14100"/>
          <ac:spMkLst>
            <pc:docMk/>
            <pc:sldMk cId="3962140626" sldId="470"/>
            <ac:spMk id="4" creationId="{266B9169-36FA-6AC1-D167-3E9F40D3EE9C}"/>
          </ac:spMkLst>
        </pc:spChg>
        <pc:spChg chg="add del mod">
          <ac:chgData name="Horsley, Daisy" userId="5ac53ddf-cc63-4113-955b-2f95ae3c81e5" providerId="ADAL" clId="{DF624928-9791-4847-9467-867E8EC46930}" dt="2025-09-05T05:36:48.710" v="4984"/>
          <ac:spMkLst>
            <pc:docMk/>
            <pc:sldMk cId="3962140626" sldId="470"/>
            <ac:spMk id="12" creationId="{3C01FD8C-CC94-9122-024C-EE31C4DA0D92}"/>
          </ac:spMkLst>
        </pc:spChg>
        <pc:spChg chg="add mod">
          <ac:chgData name="Horsley, Daisy" userId="5ac53ddf-cc63-4113-955b-2f95ae3c81e5" providerId="ADAL" clId="{DF624928-9791-4847-9467-867E8EC46930}" dt="2025-09-05T05:37:32.153" v="5003" actId="14100"/>
          <ac:spMkLst>
            <pc:docMk/>
            <pc:sldMk cId="3962140626" sldId="470"/>
            <ac:spMk id="13" creationId="{DAFA0CF0-0CEE-F782-E06C-246A20CCA833}"/>
          </ac:spMkLst>
        </pc:spChg>
      </pc:sldChg>
      <pc:sldMasterChg chg="delSldLayout">
        <pc:chgData name="Horsley, Daisy" userId="5ac53ddf-cc63-4113-955b-2f95ae3c81e5" providerId="ADAL" clId="{DF624928-9791-4847-9467-867E8EC46930}" dt="2025-09-04T11:51:28.269" v="3661" actId="47"/>
        <pc:sldMasterMkLst>
          <pc:docMk/>
          <pc:sldMasterMk cId="2215143578" sldId="2147483648"/>
        </pc:sldMasterMkLst>
        <pc:sldLayoutChg chg="del">
          <pc:chgData name="Horsley, Daisy" userId="5ac53ddf-cc63-4113-955b-2f95ae3c81e5" providerId="ADAL" clId="{DF624928-9791-4847-9467-867E8EC46930}" dt="2025-09-04T11:51:28.269" v="3661" actId="47"/>
          <pc:sldLayoutMkLst>
            <pc:docMk/>
            <pc:sldMasterMk cId="2215143578" sldId="2147483648"/>
            <pc:sldLayoutMk cId="1429220050" sldId="2147483670"/>
          </pc:sldLayoutMkLst>
        </pc:sldLayoutChg>
      </pc:sldMasterChg>
    </pc:docChg>
  </pc:docChgLst>
  <pc:docChgLst>
    <pc:chgData name="Argyle, Kate" userId="S::kate.argyle@historicengland.org.uk::ec9842a3-6e2e-426b-9d61-525417de2156" providerId="AD" clId="Web-{B8406A35-0E55-6826-DACE-144BEA076250}"/>
    <pc:docChg chg="modSld">
      <pc:chgData name="Argyle, Kate" userId="S::kate.argyle@historicengland.org.uk::ec9842a3-6e2e-426b-9d61-525417de2156" providerId="AD" clId="Web-{B8406A35-0E55-6826-DACE-144BEA076250}" dt="2025-09-04T15:03:51.399" v="44"/>
      <pc:docMkLst>
        <pc:docMk/>
      </pc:docMkLst>
      <pc:sldChg chg="addSp modSp">
        <pc:chgData name="Argyle, Kate" userId="S::kate.argyle@historicengland.org.uk::ec9842a3-6e2e-426b-9d61-525417de2156" providerId="AD" clId="Web-{B8406A35-0E55-6826-DACE-144BEA076250}" dt="2025-09-04T15:03:51.399" v="44"/>
        <pc:sldMkLst>
          <pc:docMk/>
          <pc:sldMk cId="2889553877" sldId="393"/>
        </pc:sldMkLst>
        <pc:spChg chg="mod modVis">
          <ac:chgData name="Argyle, Kate" userId="S::kate.argyle@historicengland.org.uk::ec9842a3-6e2e-426b-9d61-525417de2156" providerId="AD" clId="Web-{B8406A35-0E55-6826-DACE-144BEA076250}" dt="2025-09-04T15:03:50.587" v="25"/>
          <ac:spMkLst>
            <pc:docMk/>
            <pc:sldMk cId="2889553877" sldId="393"/>
            <ac:spMk id="2" creationId="{1C5C0517-07C0-B6F7-E02B-4F93F436867E}"/>
          </ac:spMkLst>
        </pc:spChg>
        <pc:spChg chg="mod modVis">
          <ac:chgData name="Argyle, Kate" userId="S::kate.argyle@historicengland.org.uk::ec9842a3-6e2e-426b-9d61-525417de2156" providerId="AD" clId="Web-{B8406A35-0E55-6826-DACE-144BEA076250}" dt="2025-09-04T15:03:51.009" v="37"/>
          <ac:spMkLst>
            <pc:docMk/>
            <pc:sldMk cId="2889553877" sldId="393"/>
            <ac:spMk id="5" creationId="{3CE8AB70-E2F3-EF21-C3F0-A823B8DF598A}"/>
          </ac:spMkLst>
        </pc:spChg>
        <pc:spChg chg="mod modVis">
          <ac:chgData name="Argyle, Kate" userId="S::kate.argyle@historicengland.org.uk::ec9842a3-6e2e-426b-9d61-525417de2156" providerId="AD" clId="Web-{B8406A35-0E55-6826-DACE-144BEA076250}" dt="2025-09-04T15:03:50.712" v="31"/>
          <ac:spMkLst>
            <pc:docMk/>
            <pc:sldMk cId="2889553877" sldId="393"/>
            <ac:spMk id="6" creationId="{5B67B6AB-4586-61E0-8E6C-098BC683CFB8}"/>
          </ac:spMkLst>
        </pc:spChg>
        <pc:spChg chg="mod modVis">
          <ac:chgData name="Argyle, Kate" userId="S::kate.argyle@historicengland.org.uk::ec9842a3-6e2e-426b-9d61-525417de2156" providerId="AD" clId="Web-{B8406A35-0E55-6826-DACE-144BEA076250}" dt="2025-09-04T15:03:50.853" v="34"/>
          <ac:spMkLst>
            <pc:docMk/>
            <pc:sldMk cId="2889553877" sldId="393"/>
            <ac:spMk id="7" creationId="{7B931709-F1B5-3A57-80BC-97EA088926E0}"/>
          </ac:spMkLst>
        </pc:spChg>
        <pc:spChg chg="mod modVis">
          <ac:chgData name="Argyle, Kate" userId="S::kate.argyle@historicengland.org.uk::ec9842a3-6e2e-426b-9d61-525417de2156" providerId="AD" clId="Web-{B8406A35-0E55-6826-DACE-144BEA076250}" dt="2025-09-04T15:03:51.056" v="38"/>
          <ac:spMkLst>
            <pc:docMk/>
            <pc:sldMk cId="2889553877" sldId="393"/>
            <ac:spMk id="8" creationId="{06C9C562-343C-F6F7-61AF-5BE1EB04B459}"/>
          </ac:spMkLst>
        </pc:spChg>
        <pc:spChg chg="mod modVis">
          <ac:chgData name="Argyle, Kate" userId="S::kate.argyle@historicengland.org.uk::ec9842a3-6e2e-426b-9d61-525417de2156" providerId="AD" clId="Web-{B8406A35-0E55-6826-DACE-144BEA076250}" dt="2025-09-04T15:03:51.243" v="41"/>
          <ac:spMkLst>
            <pc:docMk/>
            <pc:sldMk cId="2889553877" sldId="393"/>
            <ac:spMk id="9" creationId="{740D3C92-6419-2776-6856-0E668C7771E0}"/>
          </ac:spMkLst>
        </pc:spChg>
        <pc:spChg chg="mod modVis">
          <ac:chgData name="Argyle, Kate" userId="S::kate.argyle@historicengland.org.uk::ec9842a3-6e2e-426b-9d61-525417de2156" providerId="AD" clId="Web-{B8406A35-0E55-6826-DACE-144BEA076250}" dt="2025-09-04T15:03:50.571" v="24"/>
          <ac:spMkLst>
            <pc:docMk/>
            <pc:sldMk cId="2889553877" sldId="393"/>
            <ac:spMk id="10" creationId="{41608211-B70F-5CCB-A81C-5DA48F1CA711}"/>
          </ac:spMkLst>
        </pc:spChg>
        <pc:spChg chg="mod modVis">
          <ac:chgData name="Argyle, Kate" userId="S::kate.argyle@historicengland.org.uk::ec9842a3-6e2e-426b-9d61-525417de2156" providerId="AD" clId="Web-{B8406A35-0E55-6826-DACE-144BEA076250}" dt="2025-09-04T15:03:51.399" v="44"/>
          <ac:spMkLst>
            <pc:docMk/>
            <pc:sldMk cId="2889553877" sldId="393"/>
            <ac:spMk id="11" creationId="{9C9146F5-7345-EEE3-0119-38C48059A41A}"/>
          </ac:spMkLst>
        </pc:spChg>
        <pc:spChg chg="mod modVis">
          <ac:chgData name="Argyle, Kate" userId="S::kate.argyle@historicengland.org.uk::ec9842a3-6e2e-426b-9d61-525417de2156" providerId="AD" clId="Web-{B8406A35-0E55-6826-DACE-144BEA076250}" dt="2025-09-04T15:03:50.634" v="28"/>
          <ac:spMkLst>
            <pc:docMk/>
            <pc:sldMk cId="2889553877" sldId="393"/>
            <ac:spMk id="12" creationId="{A2954AC6-316F-6506-25F6-7DAD568B713B}"/>
          </ac:spMkLst>
        </pc:spChg>
        <pc:grpChg chg="mod modVis">
          <ac:chgData name="Argyle, Kate" userId="S::kate.argyle@historicengland.org.uk::ec9842a3-6e2e-426b-9d61-525417de2156" providerId="AD" clId="Web-{B8406A35-0E55-6826-DACE-144BEA076250}" dt="2025-09-04T15:03:50.649" v="29"/>
          <ac:grpSpMkLst>
            <pc:docMk/>
            <pc:sldMk cId="2889553877" sldId="393"/>
            <ac:grpSpMk id="19" creationId="{03EF8EE9-75A6-577F-0551-EF63B9C15ACA}"/>
          </ac:grpSpMkLst>
        </pc:grpChg>
        <pc:grpChg chg="mod modVis">
          <ac:chgData name="Argyle, Kate" userId="S::kate.argyle@historicengland.org.uk::ec9842a3-6e2e-426b-9d61-525417de2156" providerId="AD" clId="Web-{B8406A35-0E55-6826-DACE-144BEA076250}" dt="2025-09-04T15:03:50.759" v="32"/>
          <ac:grpSpMkLst>
            <pc:docMk/>
            <pc:sldMk cId="2889553877" sldId="393"/>
            <ac:grpSpMk id="20" creationId="{7ADB7BD6-5D3E-C6EF-F6E4-08C2B8C0BCA3}"/>
          </ac:grpSpMkLst>
        </pc:grpChg>
        <pc:grpChg chg="mod modVis">
          <ac:chgData name="Argyle, Kate" userId="S::kate.argyle@historicengland.org.uk::ec9842a3-6e2e-426b-9d61-525417de2156" providerId="AD" clId="Web-{B8406A35-0E55-6826-DACE-144BEA076250}" dt="2025-09-04T15:03:51.306" v="42"/>
          <ac:grpSpMkLst>
            <pc:docMk/>
            <pc:sldMk cId="2889553877" sldId="393"/>
            <ac:grpSpMk id="21" creationId="{D757E0CE-2954-53FC-7918-7C2DE6377558}"/>
          </ac:grpSpMkLst>
        </pc:grpChg>
        <pc:grpChg chg="mod modVis">
          <ac:chgData name="Argyle, Kate" userId="S::kate.argyle@historicengland.org.uk::ec9842a3-6e2e-426b-9d61-525417de2156" providerId="AD" clId="Web-{B8406A35-0E55-6826-DACE-144BEA076250}" dt="2025-09-04T15:03:51.118" v="39"/>
          <ac:grpSpMkLst>
            <pc:docMk/>
            <pc:sldMk cId="2889553877" sldId="393"/>
            <ac:grpSpMk id="22" creationId="{8CDED7E6-682E-F454-6D22-B8D7E465AA3E}"/>
          </ac:grpSpMkLst>
        </pc:grpChg>
        <pc:grpChg chg="mod modVis">
          <ac:chgData name="Argyle, Kate" userId="S::kate.argyle@historicengland.org.uk::ec9842a3-6e2e-426b-9d61-525417de2156" providerId="AD" clId="Web-{B8406A35-0E55-6826-DACE-144BEA076250}" dt="2025-09-04T15:03:50.899" v="35"/>
          <ac:grpSpMkLst>
            <pc:docMk/>
            <pc:sldMk cId="2889553877" sldId="393"/>
            <ac:grpSpMk id="23" creationId="{5AE8711A-01DC-B062-FB5C-E5760EC04219}"/>
          </ac:grpSpMkLst>
        </pc:grpChg>
        <pc:grpChg chg="add mod modVis">
          <ac:chgData name="Argyle, Kate" userId="S::kate.argyle@historicengland.org.uk::ec9842a3-6e2e-426b-9d61-525417de2156" providerId="AD" clId="Web-{B8406A35-0E55-6826-DACE-144BEA076250}" dt="2025-09-04T15:03:50.602" v="27"/>
          <ac:grpSpMkLst>
            <pc:docMk/>
            <pc:sldMk cId="2889553877" sldId="393"/>
            <ac:grpSpMk id="27" creationId="{A31B8F5A-BF52-7A30-F808-5C8AE15429CD}"/>
          </ac:grpSpMkLst>
        </pc:grpChg>
        <pc:picChg chg="mod modVis">
          <ac:chgData name="Argyle, Kate" userId="S::kate.argyle@historicengland.org.uk::ec9842a3-6e2e-426b-9d61-525417de2156" providerId="AD" clId="Web-{B8406A35-0E55-6826-DACE-144BEA076250}" dt="2025-09-04T15:03:50.571" v="23"/>
          <ac:picMkLst>
            <pc:docMk/>
            <pc:sldMk cId="2889553877" sldId="393"/>
            <ac:picMk id="4" creationId="{56B28502-E8F0-4A17-611F-82D206D32210}"/>
          </ac:picMkLst>
        </pc:picChg>
        <pc:picChg chg="mod modVis">
          <ac:chgData name="Argyle, Kate" userId="S::kate.argyle@historicengland.org.uk::ec9842a3-6e2e-426b-9d61-525417de2156" providerId="AD" clId="Web-{B8406A35-0E55-6826-DACE-144BEA076250}" dt="2025-09-04T15:03:50.681" v="30"/>
          <ac:picMkLst>
            <pc:docMk/>
            <pc:sldMk cId="2889553877" sldId="393"/>
            <ac:picMk id="13" creationId="{3BEDA920-A11B-87A3-0680-F828B438E34E}"/>
          </ac:picMkLst>
        </pc:picChg>
        <pc:picChg chg="mod modVis">
          <ac:chgData name="Argyle, Kate" userId="S::kate.argyle@historicengland.org.uk::ec9842a3-6e2e-426b-9d61-525417de2156" providerId="AD" clId="Web-{B8406A35-0E55-6826-DACE-144BEA076250}" dt="2025-09-04T15:03:50.821" v="33"/>
          <ac:picMkLst>
            <pc:docMk/>
            <pc:sldMk cId="2889553877" sldId="393"/>
            <ac:picMk id="14" creationId="{8B8249C1-0346-1B18-8903-30C249FE2AF1}"/>
          </ac:picMkLst>
        </pc:picChg>
        <pc:picChg chg="mod modVis">
          <ac:chgData name="Argyle, Kate" userId="S::kate.argyle@historicengland.org.uk::ec9842a3-6e2e-426b-9d61-525417de2156" providerId="AD" clId="Web-{B8406A35-0E55-6826-DACE-144BEA076250}" dt="2025-09-04T15:03:51.384" v="43"/>
          <ac:picMkLst>
            <pc:docMk/>
            <pc:sldMk cId="2889553877" sldId="393"/>
            <ac:picMk id="15" creationId="{E15A4367-3797-CBC0-EF00-649D5B326198}"/>
          </ac:picMkLst>
        </pc:picChg>
        <pc:picChg chg="mod modVis">
          <ac:chgData name="Argyle, Kate" userId="S::kate.argyle@historicengland.org.uk::ec9842a3-6e2e-426b-9d61-525417de2156" providerId="AD" clId="Web-{B8406A35-0E55-6826-DACE-144BEA076250}" dt="2025-09-04T15:03:50.946" v="36"/>
          <ac:picMkLst>
            <pc:docMk/>
            <pc:sldMk cId="2889553877" sldId="393"/>
            <ac:picMk id="16" creationId="{F70CADE6-C8B0-EC4D-E7CF-F70015504A13}"/>
          </ac:picMkLst>
        </pc:picChg>
        <pc:picChg chg="mod modVis">
          <ac:chgData name="Argyle, Kate" userId="S::kate.argyle@historicengland.org.uk::ec9842a3-6e2e-426b-9d61-525417de2156" providerId="AD" clId="Web-{B8406A35-0E55-6826-DACE-144BEA076250}" dt="2025-09-04T15:03:50.587" v="26"/>
          <ac:picMkLst>
            <pc:docMk/>
            <pc:sldMk cId="2889553877" sldId="393"/>
            <ac:picMk id="17" creationId="{D1601BAF-9B59-DFCC-3D46-0489750E4C42}"/>
          </ac:picMkLst>
        </pc:picChg>
        <pc:picChg chg="mod modVis">
          <ac:chgData name="Argyle, Kate" userId="S::kate.argyle@historicengland.org.uk::ec9842a3-6e2e-426b-9d61-525417de2156" providerId="AD" clId="Web-{B8406A35-0E55-6826-DACE-144BEA076250}" dt="2025-09-04T15:03:51.196" v="40"/>
          <ac:picMkLst>
            <pc:docMk/>
            <pc:sldMk cId="2889553877" sldId="393"/>
            <ac:picMk id="18" creationId="{C7A18C7B-7BD9-6100-88A0-FE0B2C75B755}"/>
          </ac:picMkLst>
        </pc:picChg>
      </pc:sldChg>
    </pc:docChg>
  </pc:docChgLst>
  <pc:docChgLst>
    <pc:chgData name="McHarg, Catherine" userId="88b8f76c-9ae3-4745-88eb-fe0667a22af5" providerId="ADAL" clId="{42138386-134C-43C2-B86E-D31DE169F90A}"/>
    <pc:docChg chg="undo custSel modSld">
      <pc:chgData name="McHarg, Catherine" userId="88b8f76c-9ae3-4745-88eb-fe0667a22af5" providerId="ADAL" clId="{42138386-134C-43C2-B86E-D31DE169F90A}" dt="2025-09-05T14:01:10.425" v="322" actId="313"/>
      <pc:docMkLst>
        <pc:docMk/>
      </pc:docMkLst>
      <pc:sldChg chg="modAnim">
        <pc:chgData name="McHarg, Catherine" userId="88b8f76c-9ae3-4745-88eb-fe0667a22af5" providerId="ADAL" clId="{42138386-134C-43C2-B86E-D31DE169F90A}" dt="2025-09-05T13:43:56.617" v="57"/>
        <pc:sldMkLst>
          <pc:docMk/>
          <pc:sldMk cId="3341050572" sldId="387"/>
        </pc:sldMkLst>
      </pc:sldChg>
      <pc:sldChg chg="modAnim">
        <pc:chgData name="McHarg, Catherine" userId="88b8f76c-9ae3-4745-88eb-fe0667a22af5" providerId="ADAL" clId="{42138386-134C-43C2-B86E-D31DE169F90A}" dt="2025-09-05T13:44:47.436" v="65"/>
        <pc:sldMkLst>
          <pc:docMk/>
          <pc:sldMk cId="2889553877" sldId="393"/>
        </pc:sldMkLst>
      </pc:sldChg>
      <pc:sldChg chg="modSp mod modAnim">
        <pc:chgData name="McHarg, Catherine" userId="88b8f76c-9ae3-4745-88eb-fe0667a22af5" providerId="ADAL" clId="{42138386-134C-43C2-B86E-D31DE169F90A}" dt="2025-09-05T13:47:04.296" v="265"/>
        <pc:sldMkLst>
          <pc:docMk/>
          <pc:sldMk cId="471152990" sldId="411"/>
        </pc:sldMkLst>
        <pc:picChg chg="mod">
          <ac:chgData name="McHarg, Catherine" userId="88b8f76c-9ae3-4745-88eb-fe0667a22af5" providerId="ADAL" clId="{42138386-134C-43C2-B86E-D31DE169F90A}" dt="2025-09-05T13:46:28.271" v="264" actId="962"/>
          <ac:picMkLst>
            <pc:docMk/>
            <pc:sldMk cId="471152990" sldId="411"/>
            <ac:picMk id="8" creationId="{F37DF554-A9CE-1DEF-9A0B-90484CDBD108}"/>
          </ac:picMkLst>
        </pc:picChg>
      </pc:sldChg>
      <pc:sldChg chg="modSp mod modAnim">
        <pc:chgData name="McHarg, Catherine" userId="88b8f76c-9ae3-4745-88eb-fe0667a22af5" providerId="ADAL" clId="{42138386-134C-43C2-B86E-D31DE169F90A}" dt="2025-09-05T13:51:05.339" v="295"/>
        <pc:sldMkLst>
          <pc:docMk/>
          <pc:sldMk cId="1484063758" sldId="413"/>
        </pc:sldMkLst>
        <pc:spChg chg="mod">
          <ac:chgData name="McHarg, Catherine" userId="88b8f76c-9ae3-4745-88eb-fe0667a22af5" providerId="ADAL" clId="{42138386-134C-43C2-B86E-D31DE169F90A}" dt="2025-09-05T13:50:30.367" v="291" actId="1076"/>
          <ac:spMkLst>
            <pc:docMk/>
            <pc:sldMk cId="1484063758" sldId="413"/>
            <ac:spMk id="11" creationId="{784748D9-276E-1F65-05C3-0804D45BC253}"/>
          </ac:spMkLst>
        </pc:spChg>
        <pc:picChg chg="mod modCrop">
          <ac:chgData name="McHarg, Catherine" userId="88b8f76c-9ae3-4745-88eb-fe0667a22af5" providerId="ADAL" clId="{42138386-134C-43C2-B86E-D31DE169F90A}" dt="2025-09-05T13:50:36.786" v="293" actId="18131"/>
          <ac:picMkLst>
            <pc:docMk/>
            <pc:sldMk cId="1484063758" sldId="413"/>
            <ac:picMk id="12" creationId="{9645E4CA-9598-9B7A-E33D-DA1747709958}"/>
          </ac:picMkLst>
        </pc:picChg>
      </pc:sldChg>
      <pc:sldChg chg="modNotesTx">
        <pc:chgData name="McHarg, Catherine" userId="88b8f76c-9ae3-4745-88eb-fe0667a22af5" providerId="ADAL" clId="{42138386-134C-43C2-B86E-D31DE169F90A}" dt="2025-09-05T13:39:41.666" v="33" actId="20577"/>
        <pc:sldMkLst>
          <pc:docMk/>
          <pc:sldMk cId="2446200769" sldId="415"/>
        </pc:sldMkLst>
      </pc:sldChg>
      <pc:sldChg chg="modAnim modNotesTx">
        <pc:chgData name="McHarg, Catherine" userId="88b8f76c-9ae3-4745-88eb-fe0667a22af5" providerId="ADAL" clId="{42138386-134C-43C2-B86E-D31DE169F90A}" dt="2025-09-05T13:55:57.968" v="305"/>
        <pc:sldMkLst>
          <pc:docMk/>
          <pc:sldMk cId="4029877492" sldId="423"/>
        </pc:sldMkLst>
      </pc:sldChg>
      <pc:sldChg chg="modAnim modNotesTx">
        <pc:chgData name="McHarg, Catherine" userId="88b8f76c-9ae3-4745-88eb-fe0667a22af5" providerId="ADAL" clId="{42138386-134C-43C2-B86E-D31DE169F90A}" dt="2025-09-05T13:57:38.840" v="313"/>
        <pc:sldMkLst>
          <pc:docMk/>
          <pc:sldMk cId="762771098" sldId="457"/>
        </pc:sldMkLst>
      </pc:sldChg>
      <pc:sldChg chg="modSp mod">
        <pc:chgData name="McHarg, Catherine" userId="88b8f76c-9ae3-4745-88eb-fe0667a22af5" providerId="ADAL" clId="{42138386-134C-43C2-B86E-D31DE169F90A}" dt="2025-09-05T14:00:39.485" v="317" actId="1076"/>
        <pc:sldMkLst>
          <pc:docMk/>
          <pc:sldMk cId="1253535275" sldId="462"/>
        </pc:sldMkLst>
        <pc:spChg chg="mod">
          <ac:chgData name="McHarg, Catherine" userId="88b8f76c-9ae3-4745-88eb-fe0667a22af5" providerId="ADAL" clId="{42138386-134C-43C2-B86E-D31DE169F90A}" dt="2025-09-05T14:00:39.485" v="317" actId="1076"/>
          <ac:spMkLst>
            <pc:docMk/>
            <pc:sldMk cId="1253535275" sldId="462"/>
            <ac:spMk id="20" creationId="{B75310AA-FC9D-4F22-826F-0DFA17E3D096}"/>
          </ac:spMkLst>
        </pc:spChg>
        <pc:spChg chg="mod">
          <ac:chgData name="McHarg, Catherine" userId="88b8f76c-9ae3-4745-88eb-fe0667a22af5" providerId="ADAL" clId="{42138386-134C-43C2-B86E-D31DE169F90A}" dt="2025-09-05T14:00:27.567" v="314" actId="207"/>
          <ac:spMkLst>
            <pc:docMk/>
            <pc:sldMk cId="1253535275" sldId="462"/>
            <ac:spMk id="21" creationId="{2E74BB18-2D28-48B1-2859-17254840E07C}"/>
          </ac:spMkLst>
        </pc:spChg>
      </pc:sldChg>
      <pc:sldChg chg="modSp mod">
        <pc:chgData name="McHarg, Catherine" userId="88b8f76c-9ae3-4745-88eb-fe0667a22af5" providerId="ADAL" clId="{42138386-134C-43C2-B86E-D31DE169F90A}" dt="2025-09-05T14:01:10.425" v="322" actId="313"/>
        <pc:sldMkLst>
          <pc:docMk/>
          <pc:sldMk cId="1829374331" sldId="467"/>
        </pc:sldMkLst>
        <pc:spChg chg="mod">
          <ac:chgData name="McHarg, Catherine" userId="88b8f76c-9ae3-4745-88eb-fe0667a22af5" providerId="ADAL" clId="{42138386-134C-43C2-B86E-D31DE169F90A}" dt="2025-09-05T14:01:10.425" v="322" actId="313"/>
          <ac:spMkLst>
            <pc:docMk/>
            <pc:sldMk cId="1829374331" sldId="467"/>
            <ac:spMk id="6" creationId="{A5D805A3-CA5A-93EC-9384-7F93B114BCD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9/5/2025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ps.nls.uk/geo/explore/side-by-si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514squadron.co.uk/Crew_photo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lincsaviation.co.uk/"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514squadron.co.uk/"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indagrave.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indagrave.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 IWM (WMR-2529)</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91807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sz="1200" b="0" i="0" kern="1200" dirty="0">
                <a:solidFill>
                  <a:schemeClr val="tx1"/>
                </a:solidFill>
                <a:effectLst/>
                <a:latin typeface="+mn-lt"/>
                <a:ea typeface="+mn-ea"/>
                <a:cs typeface="+mn-cs"/>
              </a:rPr>
              <a:t>The National Archives of the UK (TNA); Kew, Surrey, England; </a:t>
            </a:r>
            <a:r>
              <a:rPr lang="en-GB" sz="1200" b="0" i="1" kern="1200" dirty="0">
                <a:solidFill>
                  <a:schemeClr val="tx1"/>
                </a:solidFill>
                <a:effectLst/>
                <a:latin typeface="+mn-lt"/>
                <a:ea typeface="+mn-ea"/>
                <a:cs typeface="+mn-cs"/>
              </a:rPr>
              <a:t>1921 Census Returns</a:t>
            </a:r>
            <a:r>
              <a:rPr lang="en-GB" sz="1200" b="0" i="0" kern="1200" dirty="0">
                <a:solidFill>
                  <a:schemeClr val="tx1"/>
                </a:solidFill>
                <a:effectLst/>
                <a:latin typeface="+mn-lt"/>
                <a:ea typeface="+mn-ea"/>
                <a:cs typeface="+mn-cs"/>
              </a:rPr>
              <a:t>; Reference: </a:t>
            </a:r>
            <a:r>
              <a:rPr lang="en-GB" sz="1200" b="0" i="1" kern="1200" dirty="0">
                <a:solidFill>
                  <a:schemeClr val="tx1"/>
                </a:solidFill>
                <a:effectLst/>
                <a:latin typeface="+mn-lt"/>
                <a:ea typeface="+mn-ea"/>
                <a:cs typeface="+mn-cs"/>
              </a:rPr>
              <a:t>RG 15/17167, ED 28, Sch 95</a:t>
            </a:r>
            <a:r>
              <a:rPr lang="en-GB" sz="1200" b="0" i="0" kern="1200" dirty="0">
                <a:solidFill>
                  <a:schemeClr val="tx1"/>
                </a:solidFill>
                <a:effectLst/>
                <a:latin typeface="+mn-lt"/>
                <a:ea typeface="+mn-ea"/>
                <a:cs typeface="+mn-cs"/>
              </a:rPr>
              <a:t>; Book: </a:t>
            </a:r>
            <a:r>
              <a:rPr lang="en-GB" sz="1200" b="0" i="1" kern="1200" dirty="0">
                <a:solidFill>
                  <a:schemeClr val="tx1"/>
                </a:solidFill>
                <a:effectLst/>
                <a:latin typeface="+mn-lt"/>
                <a:ea typeface="+mn-ea"/>
                <a:cs typeface="+mn-cs"/>
              </a:rPr>
              <a:t>17167</a:t>
            </a:r>
          </a:p>
          <a:p>
            <a:r>
              <a:rPr lang="en-GB" dirty="0"/>
              <a:t>Note. 1931 Census largely destroyed by fire, 1941 census not taken due to WW2</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85070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NMS is a free mapping tool which, despite its name features maps of all over the UK. You can visit the national maps Scotland website by following the link on the left of this slide and you can find out more about how to use the site by following the link on the right and accessing the HE guide.</a:t>
            </a:r>
          </a:p>
          <a:p>
            <a:endParaRPr lang="en-GB" dirty="0"/>
          </a:p>
          <a:p>
            <a:r>
              <a:rPr lang="en-GB" dirty="0"/>
              <a:t>Images: Screenshot from National Library of Scotland </a:t>
            </a:r>
            <a:r>
              <a:rPr lang="en-GB" dirty="0">
                <a:hlinkClick r:id="rId3"/>
              </a:rPr>
              <a:t>https://maps.nls.uk/geo/explore/side-by-side</a:t>
            </a:r>
            <a:endParaRPr lang="en-GB" dirty="0"/>
          </a:p>
          <a:p>
            <a:br>
              <a:rPr lang="en-GB" dirty="0"/>
            </a:b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2207631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1: Screenshot Google Maps Map Data </a:t>
            </a:r>
            <a:r>
              <a:rPr lang="en-GB" sz="1200" b="0" i="0" kern="1200" dirty="0">
                <a:solidFill>
                  <a:schemeClr val="tx1"/>
                </a:solidFill>
                <a:effectLst/>
                <a:latin typeface="+mn-lt"/>
                <a:ea typeface="+mn-ea"/>
                <a:cs typeface="+mn-cs"/>
              </a:rPr>
              <a:t>©2025</a:t>
            </a:r>
            <a:endParaRPr lang="en-GB" dirty="0"/>
          </a:p>
          <a:p>
            <a:r>
              <a:rPr lang="en-GB" dirty="0"/>
              <a:t>Image 2: Screenshot Google Street View. Image Capture: May 2025 </a:t>
            </a:r>
            <a:r>
              <a:rPr lang="en-GB" sz="1200" b="0" i="0" kern="1200" dirty="0">
                <a:solidFill>
                  <a:schemeClr val="tx1"/>
                </a:solidFill>
                <a:effectLst/>
                <a:latin typeface="+mn-lt"/>
                <a:ea typeface="+mn-ea"/>
                <a:cs typeface="+mn-cs"/>
              </a:rPr>
              <a:t>© Google</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35454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Screenshot Ancestry website https://www.ancestry.co.uk/</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27818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a:t>
            </a:r>
            <a:r>
              <a:rPr lang="en-GB" sz="1200" b="0" i="0" kern="1200" dirty="0">
                <a:solidFill>
                  <a:schemeClr val="tx1"/>
                </a:solidFill>
                <a:effectLst/>
                <a:latin typeface="+mn-lt"/>
                <a:ea typeface="+mn-ea"/>
                <a:cs typeface="+mn-cs"/>
              </a:rPr>
              <a:t>The National Archives; Kew, London, England; </a:t>
            </a:r>
            <a:r>
              <a:rPr lang="en-GB" sz="1200" b="0" i="1" kern="1200" dirty="0">
                <a:solidFill>
                  <a:schemeClr val="tx1"/>
                </a:solidFill>
                <a:effectLst/>
                <a:latin typeface="+mn-lt"/>
                <a:ea typeface="+mn-ea"/>
                <a:cs typeface="+mn-cs"/>
              </a:rPr>
              <a:t>1939 Register</a:t>
            </a:r>
            <a:r>
              <a:rPr lang="en-GB" sz="1200" b="0" i="0" kern="1200" dirty="0">
                <a:solidFill>
                  <a:schemeClr val="tx1"/>
                </a:solidFill>
                <a:effectLst/>
                <a:latin typeface="+mn-lt"/>
                <a:ea typeface="+mn-ea"/>
                <a:cs typeface="+mn-cs"/>
              </a:rPr>
              <a:t>; Reference: </a:t>
            </a:r>
            <a:r>
              <a:rPr lang="en-GB" sz="1200" b="0" i="1" kern="1200" dirty="0">
                <a:solidFill>
                  <a:schemeClr val="tx1"/>
                </a:solidFill>
                <a:effectLst/>
                <a:latin typeface="+mn-lt"/>
                <a:ea typeface="+mn-ea"/>
                <a:cs typeface="+mn-cs"/>
              </a:rPr>
              <a:t>RG 101/3919F</a:t>
            </a:r>
          </a:p>
          <a:p>
            <a:r>
              <a:rPr lang="en-GB" dirty="0"/>
              <a:t>Note: </a:t>
            </a:r>
            <a:r>
              <a:rPr lang="en-GB" sz="1200" dirty="0"/>
              <a:t>Some records have been redacted to protect the privacy of those still alive</a:t>
            </a:r>
            <a:endParaRPr lang="en-GB" sz="1200" b="0" i="0" dirty="0">
              <a:solidFill>
                <a:srgbClr val="040C28"/>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Names crossed out and others written in their place records movement of people / marriage etc.  Edith A Casey becomes Scoble.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Extra info on right hand side provides information about war role where applicable. E.g. Frances Cartwright is part of the Nursing Auxiliary Service.  The words “heavy worker” indicated that that person could receive extra 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4078817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1F901-96F8-D704-3CD2-29C85B263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24FE8-7CF0-25EB-68E7-157A462FE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2B15B-F9CC-8810-A04C-3675CB7FE4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 </a:t>
            </a:r>
            <a:r>
              <a:rPr lang="en-GB" sz="1200" b="0" i="0" kern="1200" dirty="0">
                <a:solidFill>
                  <a:schemeClr val="tx1"/>
                </a:solidFill>
                <a:effectLst/>
                <a:latin typeface="+mn-lt"/>
                <a:ea typeface="+mn-ea"/>
                <a:cs typeface="+mn-cs"/>
              </a:rPr>
              <a:t>The National Archives; Kew, London, England; </a:t>
            </a:r>
            <a:r>
              <a:rPr lang="en-GB" sz="1200" b="0" i="1" kern="1200" dirty="0">
                <a:solidFill>
                  <a:schemeClr val="tx1"/>
                </a:solidFill>
                <a:effectLst/>
                <a:latin typeface="+mn-lt"/>
                <a:ea typeface="+mn-ea"/>
                <a:cs typeface="+mn-cs"/>
              </a:rPr>
              <a:t>1939 Register</a:t>
            </a:r>
            <a:r>
              <a:rPr lang="en-GB" sz="1200" b="0" i="0" kern="1200" dirty="0">
                <a:solidFill>
                  <a:schemeClr val="tx1"/>
                </a:solidFill>
                <a:effectLst/>
                <a:latin typeface="+mn-lt"/>
                <a:ea typeface="+mn-ea"/>
                <a:cs typeface="+mn-cs"/>
              </a:rPr>
              <a:t>; Reference: </a:t>
            </a:r>
            <a:r>
              <a:rPr lang="en-GB" sz="1200" b="0" i="1" kern="1200" dirty="0">
                <a:solidFill>
                  <a:schemeClr val="tx1"/>
                </a:solidFill>
                <a:effectLst/>
                <a:latin typeface="+mn-lt"/>
                <a:ea typeface="+mn-ea"/>
                <a:cs typeface="+mn-cs"/>
              </a:rPr>
              <a:t>RG 101/3919F</a:t>
            </a:r>
          </a:p>
        </p:txBody>
      </p:sp>
      <p:sp>
        <p:nvSpPr>
          <p:cNvPr id="4" name="Slide Number Placeholder 3">
            <a:extLst>
              <a:ext uri="{FF2B5EF4-FFF2-40B4-BE49-F238E27FC236}">
                <a16:creationId xmlns:a16="http://schemas.microsoft.com/office/drawing/2014/main" id="{8699BF4E-067F-E180-8636-16B2385BF5BD}"/>
              </a:ext>
            </a:extLst>
          </p:cNvPr>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1473217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Screenshot Ancestry website https://www.ancestry.co.uk/</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894648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Screenshot Ancestry website https://www.ancestry.co.uk/</a:t>
            </a:r>
          </a:p>
          <a:p>
            <a:endParaRPr lang="en-GB" b="0" i="0" dirty="0">
              <a:solidFill>
                <a:srgbClr val="001D35"/>
              </a:solidFill>
              <a:effectLst/>
              <a:latin typeface="Google San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304928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338" rtl="0" eaLnBrk="1" fontAlgn="auto" latinLnBrk="0" hangingPunct="1">
              <a:lnSpc>
                <a:spcPct val="100000"/>
              </a:lnSpc>
              <a:spcBef>
                <a:spcPts val="0"/>
              </a:spcBef>
              <a:spcAft>
                <a:spcPts val="0"/>
              </a:spcAft>
              <a:buClrTx/>
              <a:buSzTx/>
              <a:buFontTx/>
              <a:buNone/>
              <a:tabLst/>
              <a:defRPr/>
            </a:pPr>
            <a:r>
              <a:rPr lang="en-GB" dirty="0"/>
              <a:t>Image: Screenshot CWGC website https://www.cwgc.org/</a:t>
            </a:r>
          </a:p>
          <a:p>
            <a:pPr defTabSz="966338">
              <a:defRPr/>
            </a:pPr>
            <a:endParaRPr lang="en-GB" dirty="0"/>
          </a:p>
          <a:p>
            <a:pPr defTabSz="966338">
              <a:defRPr/>
            </a:pP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3877861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By Foss, Jonathan (artist), William Brown and Co Ltd, London EC3 (printer), Her Majesty's Stationery Office (publisher/sponsor), Royal Air Force (publisher/sponsor) - http://media.iwm.org.uk/iwm/mediaLib//142/media-142728/large.jpgThis photograph </a:t>
            </a:r>
            <a:r>
              <a:rPr lang="en-GB" dirty="0" err="1"/>
              <a:t>Art.IWM</a:t>
            </a:r>
            <a:r>
              <a:rPr lang="en-GB" dirty="0"/>
              <a:t> PST 14630 comes from the collections of the Imperial War Museums., Public Domain, https://commons.wikimedia.org/w/index.php?curid=30842728</a:t>
            </a:r>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49031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Images: </a:t>
            </a:r>
            <a:r>
              <a:rPr lang="en-GB" b="0" i="0">
                <a:solidFill>
                  <a:srgbClr val="333333"/>
                </a:solidFill>
                <a:effectLst/>
                <a:latin typeface="Interface"/>
              </a:rPr>
              <a:t>© Historic England</a:t>
            </a:r>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3023130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dirty="0"/>
              <a:t>Image </a:t>
            </a:r>
            <a:r>
              <a:rPr lang="en-GB" sz="1200" b="0" i="0" kern="1200" dirty="0">
                <a:solidFill>
                  <a:schemeClr val="tx1"/>
                </a:solidFill>
                <a:effectLst/>
                <a:latin typeface="+mn-lt"/>
                <a:ea typeface="+mn-ea"/>
                <a:cs typeface="+mn-cs"/>
              </a:rPr>
              <a:t>IWM (CH 16919)</a:t>
            </a:r>
            <a:endParaRPr lang="en-GB" sz="1200" u="none"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069045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Men of 514 Squadron from </a:t>
            </a:r>
            <a:r>
              <a:rPr lang="en-GB">
                <a:hlinkClick r:id="rId3"/>
              </a:rPr>
              <a:t>http://www.514squadron.co.uk/Crew_photos.html</a:t>
            </a:r>
            <a:r>
              <a:rPr lang="en-GB"/>
              <a:t> </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761391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a:solidFill>
                <a:srgbClr val="333333"/>
              </a:solidFill>
              <a:effectLst/>
              <a:latin typeface="Interfac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 </a:t>
            </a:r>
            <a:r>
              <a:rPr lang="en-GB" b="0" i="0">
                <a:solidFill>
                  <a:srgbClr val="333333"/>
                </a:solidFill>
                <a:effectLst/>
                <a:latin typeface="Interface"/>
              </a:rPr>
              <a:t>Image: IWM (D 6053)</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758110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Screenshot Ancestry website https://www.ancestry.co.uk/</a:t>
            </a:r>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99271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1: Screenshot </a:t>
            </a:r>
            <a:r>
              <a:rPr lang="en-GB" sz="1200" dirty="0">
                <a:solidFill>
                  <a:srgbClr val="4786ED"/>
                </a:solidFill>
                <a:hlinkClick r:id="rId3">
                  <a:extLst>
                    <a:ext uri="{A12FA001-AC4F-418D-AE19-62706E023703}">
                      <ahyp:hlinkClr xmlns:ahyp="http://schemas.microsoft.com/office/drawing/2018/hyperlinkcolor" val="tx"/>
                    </a:ext>
                  </a:extLst>
                </a:hlinkClick>
              </a:rPr>
              <a:t>Aviation Heritage Museum</a:t>
            </a:r>
            <a:r>
              <a:rPr lang="en-GB" sz="1200" dirty="0">
                <a:solidFill>
                  <a:srgbClr val="4786ED"/>
                </a:solidFill>
              </a:rPr>
              <a:t> </a:t>
            </a:r>
            <a:r>
              <a:rPr lang="en-GB" dirty="0">
                <a:hlinkClick r:id="rId3"/>
              </a:rPr>
              <a:t>https://www.lincsaviation.co.uk/</a:t>
            </a:r>
            <a:endParaRPr lang="en-GB" dirty="0"/>
          </a:p>
          <a:p>
            <a:r>
              <a:rPr lang="en-GB" dirty="0"/>
              <a:t>Image 2: Screenshot </a:t>
            </a:r>
            <a:r>
              <a:rPr lang="en-GB" dirty="0">
                <a:solidFill>
                  <a:srgbClr val="4786ED"/>
                </a:solidFill>
                <a:hlinkClick r:id="rId4">
                  <a:extLst>
                    <a:ext uri="{A12FA001-AC4F-418D-AE19-62706E023703}">
                      <ahyp:hlinkClr xmlns:ahyp="http://schemas.microsoft.com/office/drawing/2018/hyperlinkcolor" val="tx"/>
                    </a:ext>
                  </a:extLst>
                </a:hlinkClick>
              </a:rPr>
              <a:t>514 Squadron</a:t>
            </a:r>
            <a:r>
              <a:rPr lang="en-GB" dirty="0">
                <a:solidFill>
                  <a:srgbClr val="4786ED"/>
                </a:solidFill>
              </a:rPr>
              <a:t> Website </a:t>
            </a:r>
            <a:r>
              <a:rPr lang="en-GB" dirty="0">
                <a:hlinkClick r:id="rId4"/>
              </a:rPr>
              <a:t>http://www.514squadron.co.uk/</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3985109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1: </a:t>
            </a:r>
            <a:r>
              <a:rPr lang="en-GB" sz="1200" b="0" i="0" kern="1200" dirty="0">
                <a:solidFill>
                  <a:schemeClr val="tx1"/>
                </a:solidFill>
                <a:effectLst/>
                <a:latin typeface="+mn-lt"/>
                <a:ea typeface="+mn-ea"/>
                <a:cs typeface="+mn-cs"/>
              </a:rPr>
              <a:t>© IWM (WMR-2529)</a:t>
            </a:r>
            <a:endParaRPr lang="en-GB" dirty="0"/>
          </a:p>
          <a:p>
            <a:r>
              <a:rPr lang="en-GB" dirty="0"/>
              <a:t>Image 2: Find a Grave</a:t>
            </a:r>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3275683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Find a Grave</a:t>
            </a:r>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32494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1: </a:t>
            </a:r>
            <a:r>
              <a:rPr lang="en-GB" sz="1200" b="0" i="0" kern="1200" dirty="0">
                <a:solidFill>
                  <a:schemeClr val="tx1"/>
                </a:solidFill>
                <a:effectLst/>
                <a:latin typeface="+mn-lt"/>
                <a:ea typeface="+mn-ea"/>
                <a:cs typeface="+mn-cs"/>
              </a:rPr>
              <a:t>© IWM (WMR-2529)</a:t>
            </a:r>
            <a:endParaRPr lang="en-GB" dirty="0"/>
          </a:p>
          <a:p>
            <a:r>
              <a:rPr lang="en-GB" dirty="0"/>
              <a:t>Image 2: Find a Grave</a:t>
            </a:r>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645389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Images: </a:t>
            </a:r>
            <a:r>
              <a:rPr lang="en-GB" b="0" i="0" dirty="0">
                <a:solidFill>
                  <a:srgbClr val="1F1F1F"/>
                </a:solidFill>
                <a:effectLst/>
                <a:latin typeface="Google Sans"/>
              </a:rPr>
              <a:t>©Historic England</a:t>
            </a:r>
            <a:endParaRPr lang="en-GB" sz="12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3023130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Images: </a:t>
            </a:r>
            <a:r>
              <a:rPr lang="en-GB" b="0" i="0">
                <a:solidFill>
                  <a:srgbClr val="1F1F1F"/>
                </a:solidFill>
                <a:effectLst/>
                <a:latin typeface="Google Sans"/>
              </a:rPr>
              <a:t>©Historic England</a:t>
            </a:r>
            <a:endParaRPr lang="en-GB" sz="1200"/>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2681659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Image: © IWM (WMR-2529)</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2216334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Screenshot CWGC website https://www.cwgc.org/</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34416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 A Grave website.</a:t>
            </a:r>
          </a:p>
          <a:p>
            <a:endParaRPr lang="en-GB" dirty="0"/>
          </a:p>
          <a:p>
            <a:r>
              <a:rPr lang="en-GB" dirty="0"/>
              <a:t>In the previous session we found out that WA Casey is buried and remembered at Durnbach Military Cemetery in Germany and we saw a number of photos of the cemetery.</a:t>
            </a:r>
          </a:p>
          <a:p>
            <a:r>
              <a:rPr lang="en-GB" dirty="0"/>
              <a:t> </a:t>
            </a:r>
          </a:p>
          <a:p>
            <a:r>
              <a:rPr lang="en-GB" dirty="0"/>
              <a:t>The Find a Grave website provides photographs of individual headstones of service people remembered in cemeteries across the world.  In instances where the soldier’s name is inscribed on a memorial, photos of their inscribed name may also be available.</a:t>
            </a:r>
          </a:p>
          <a:p>
            <a:endParaRPr lang="en-GB" dirty="0"/>
          </a:p>
          <a:p>
            <a:r>
              <a:rPr lang="en-GB" dirty="0"/>
              <a:t>Note. The website is populated largely by volunteers and they do not cover all headstones and memorials.  </a:t>
            </a:r>
          </a:p>
          <a:p>
            <a:endParaRPr lang="en-GB" dirty="0"/>
          </a:p>
          <a:p>
            <a:r>
              <a:rPr lang="en-GB" dirty="0"/>
              <a:t>You can make an email request for a photo of a particular gravestone if there isn’t one available.</a:t>
            </a:r>
          </a:p>
          <a:p>
            <a:endParaRPr lang="en-GB" dirty="0"/>
          </a:p>
          <a:p>
            <a:r>
              <a:rPr lang="en-GB" dirty="0"/>
              <a:t>Type in the name of your service person and any other details known and click on search</a:t>
            </a:r>
          </a:p>
          <a:p>
            <a:endParaRPr lang="en-GB" dirty="0"/>
          </a:p>
          <a:p>
            <a:r>
              <a:rPr lang="en-GB" dirty="0"/>
              <a:t>Image: Screenshot Find A Grave Website </a:t>
            </a:r>
            <a:r>
              <a:rPr lang="en-GB" dirty="0">
                <a:hlinkClick r:id="rId3"/>
              </a:rPr>
              <a:t>http://www.findagrave.com/</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73866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8EEF7-5B69-1D27-EA70-4D454E76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6D3BA-9EB7-45E3-196E-3FA8AD1298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40FC5-0FF0-AE54-6A4B-6AC06187466A}"/>
              </a:ext>
            </a:extLst>
          </p:cNvPr>
          <p:cNvSpPr>
            <a:spLocks noGrp="1"/>
          </p:cNvSpPr>
          <p:nvPr>
            <p:ph type="body" idx="1"/>
          </p:nvPr>
        </p:nvSpPr>
        <p:spPr/>
        <p:txBody>
          <a:bodyPr/>
          <a:lstStyle/>
          <a:p>
            <a:endParaRPr lang="en-GB" dirty="0"/>
          </a:p>
          <a:p>
            <a:r>
              <a:rPr lang="en-GB" dirty="0"/>
              <a:t>Images: Screenshots Find A Grave Website </a:t>
            </a:r>
            <a:r>
              <a:rPr lang="en-GB" dirty="0">
                <a:hlinkClick r:id="rId3"/>
              </a:rPr>
              <a:t>http://www.findagrave.com/</a:t>
            </a:r>
            <a:endParaRPr lang="en-GB" dirty="0"/>
          </a:p>
          <a:p>
            <a:endParaRPr lang="en-GB" dirty="0"/>
          </a:p>
        </p:txBody>
      </p:sp>
      <p:sp>
        <p:nvSpPr>
          <p:cNvPr id="4" name="Slide Number Placeholder 3">
            <a:extLst>
              <a:ext uri="{FF2B5EF4-FFF2-40B4-BE49-F238E27FC236}">
                <a16:creationId xmlns:a16="http://schemas.microsoft.com/office/drawing/2014/main" id="{1ADB85D3-9298-A304-9095-F23B0171D374}"/>
              </a:ext>
            </a:extLst>
          </p:cNvPr>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675179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Screenshot CWGC website https://www.cwgc.org/</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25346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Screenshot Ancestry website https://www.ancestry.co.uk/</a:t>
            </a: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878650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Scroll through and discount results that obviously do not relate to your service person.</a:t>
            </a:r>
          </a:p>
          <a:p>
            <a:endParaRPr lang="en-GB" dirty="0"/>
          </a:p>
          <a:p>
            <a:r>
              <a:rPr lang="en-GB" dirty="0"/>
              <a:t>Explore the other results!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Screenshot Ancestry website https://www.ancestry.co.uk/</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481510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a:solidFill>
                  <a:schemeClr val="bg1"/>
                </a:solidFill>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884EE"/>
                </a:solidFill>
              </a:defRPr>
            </a:lvl1p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6" y="1948857"/>
            <a:ext cx="3775513" cy="4085161"/>
          </a:xfrm>
          <a:prstGeom prst="rect">
            <a:avLst/>
          </a:prstGeom>
          <a:ln w="50800" cap="sq">
            <a:solidFill>
              <a:srgbClr val="4884EE"/>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3" y="1988200"/>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9" y="4250787"/>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7" y="1927194"/>
            <a:ext cx="3775513" cy="4085161"/>
          </a:xfrm>
          <a:prstGeom prst="rect">
            <a:avLst/>
          </a:prstGeom>
          <a:ln w="50800" cap="sq">
            <a:solidFill>
              <a:srgbClr val="4884EE"/>
            </a:solidFill>
          </a:ln>
        </p:spPr>
        <p:txBody>
          <a:bodyPr/>
          <a:lstStyle/>
          <a:p>
            <a:endParaRPr lang="en-US"/>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0944719" flipH="1">
            <a:off x="3378132" y="1010633"/>
            <a:ext cx="1892300" cy="1168400"/>
          </a:xfrm>
          <a:prstGeom prst="rect">
            <a:avLst/>
          </a:prstGeom>
        </p:spPr>
      </p:pic>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9819114" flipH="1">
            <a:off x="6155650" y="590867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Look' character.">
            <a:extLst>
              <a:ext uri="{FF2B5EF4-FFF2-40B4-BE49-F238E27FC236}">
                <a16:creationId xmlns:a16="http://schemas.microsoft.com/office/drawing/2014/main" id="{BD440D16-17C5-6CFE-CE15-9ED28336C965}"/>
              </a:ext>
            </a:extLst>
          </p:cNvPr>
          <p:cNvPicPr>
            <a:picLocks noChangeAspect="1"/>
          </p:cNvPicPr>
          <p:nvPr userDrawn="1"/>
        </p:nvPicPr>
        <p:blipFill>
          <a:blip r:embed="rId2"/>
          <a:stretch>
            <a:fillRect/>
          </a:stretch>
        </p:blipFill>
        <p:spPr>
          <a:xfrm>
            <a:off x="8622296" y="2263304"/>
            <a:ext cx="1045414" cy="674112"/>
          </a:xfrm>
          <a:prstGeom prst="rect">
            <a:avLst/>
          </a:prstGeom>
        </p:spPr>
      </p:pic>
      <p:pic>
        <p:nvPicPr>
          <p:cNvPr id="8" name="Picture 7" descr="A cartoon of a blue 'Infer' character">
            <a:extLst>
              <a:ext uri="{FF2B5EF4-FFF2-40B4-BE49-F238E27FC236}">
                <a16:creationId xmlns:a16="http://schemas.microsoft.com/office/drawing/2014/main" id="{4A949431-6DE4-E612-5C9E-85078F8E087D}"/>
              </a:ext>
            </a:extLst>
          </p:cNvPr>
          <p:cNvPicPr>
            <a:picLocks noChangeAspect="1"/>
          </p:cNvPicPr>
          <p:nvPr userDrawn="1"/>
        </p:nvPicPr>
        <p:blipFill>
          <a:blip r:embed="rId3"/>
          <a:stretch>
            <a:fillRect/>
          </a:stretch>
        </p:blipFill>
        <p:spPr>
          <a:xfrm>
            <a:off x="9340911" y="1266868"/>
            <a:ext cx="1211216" cy="745276"/>
          </a:xfrm>
          <a:prstGeom prst="rect">
            <a:avLst/>
          </a:prstGeom>
        </p:spPr>
      </p:pic>
      <p:pic>
        <p:nvPicPr>
          <p:cNvPr id="13" name="Picture 12" descr="A cartoon of a green 'Ask' character">
            <a:extLst>
              <a:ext uri="{FF2B5EF4-FFF2-40B4-BE49-F238E27FC236}">
                <a16:creationId xmlns:a16="http://schemas.microsoft.com/office/drawing/2014/main" id="{F88DF0E4-0E2F-A929-578E-B40CC2CDA8B9}"/>
              </a:ext>
            </a:extLst>
          </p:cNvPr>
          <p:cNvPicPr>
            <a:picLocks noChangeAspect="1"/>
          </p:cNvPicPr>
          <p:nvPr userDrawn="1"/>
        </p:nvPicPr>
        <p:blipFill>
          <a:blip r:embed="rId4"/>
          <a:stretch>
            <a:fillRect/>
          </a:stretch>
        </p:blipFill>
        <p:spPr>
          <a:xfrm>
            <a:off x="10633753" y="318346"/>
            <a:ext cx="936735" cy="1091558"/>
          </a:xfrm>
          <a:prstGeom prst="rect">
            <a:avLst/>
          </a:prstGeom>
        </p:spPr>
      </p:pic>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pic>
        <p:nvPicPr>
          <p:cNvPr id="5" name="Picture 4" descr="A cartoon 'Look' character.">
            <a:extLst>
              <a:ext uri="{FF2B5EF4-FFF2-40B4-BE49-F238E27FC236}">
                <a16:creationId xmlns:a16="http://schemas.microsoft.com/office/drawing/2014/main" id="{34643CF8-E249-0DE6-718D-76D0C3D7A7A8}"/>
              </a:ext>
            </a:extLst>
          </p:cNvPr>
          <p:cNvPicPr>
            <a:picLocks noChangeAspect="1"/>
          </p:cNvPicPr>
          <p:nvPr userDrawn="1"/>
        </p:nvPicPr>
        <p:blipFill>
          <a:blip r:embed="rId2">
            <a:grayscl/>
          </a:blip>
          <a:stretch>
            <a:fillRect/>
          </a:stretch>
        </p:blipFill>
        <p:spPr>
          <a:xfrm>
            <a:off x="8416474" y="2192344"/>
            <a:ext cx="1045414" cy="674112"/>
          </a:xfrm>
          <a:prstGeom prst="rect">
            <a:avLst/>
          </a:prstGeom>
        </p:spPr>
      </p:pic>
      <p:pic>
        <p:nvPicPr>
          <p:cNvPr id="9" name="Picture 8" descr="A cartoon of a blue 'Infer' character">
            <a:extLst>
              <a:ext uri="{FF2B5EF4-FFF2-40B4-BE49-F238E27FC236}">
                <a16:creationId xmlns:a16="http://schemas.microsoft.com/office/drawing/2014/main" id="{1CB3F8C3-402A-1E1B-53BB-7ED84FBB1AF4}"/>
              </a:ext>
            </a:extLst>
          </p:cNvPr>
          <p:cNvPicPr>
            <a:picLocks noChangeAspect="1"/>
          </p:cNvPicPr>
          <p:nvPr userDrawn="1"/>
        </p:nvPicPr>
        <p:blipFill>
          <a:blip r:embed="rId3">
            <a:grayscl/>
          </a:blip>
          <a:stretch>
            <a:fillRect/>
          </a:stretch>
        </p:blipFill>
        <p:spPr>
          <a:xfrm>
            <a:off x="9135089" y="1195908"/>
            <a:ext cx="1211216" cy="745276"/>
          </a:xfrm>
          <a:prstGeom prst="rect">
            <a:avLst/>
          </a:prstGeom>
        </p:spPr>
      </p:pic>
      <p:pic>
        <p:nvPicPr>
          <p:cNvPr id="13" name="Picture 12" descr="A cartoon of a green 'Ask' character">
            <a:extLst>
              <a:ext uri="{FF2B5EF4-FFF2-40B4-BE49-F238E27FC236}">
                <a16:creationId xmlns:a16="http://schemas.microsoft.com/office/drawing/2014/main" id="{5CBC12F1-F6EF-A00F-85C4-2F0DC5F05D72}"/>
              </a:ext>
            </a:extLst>
          </p:cNvPr>
          <p:cNvPicPr>
            <a:picLocks noChangeAspect="1"/>
          </p:cNvPicPr>
          <p:nvPr userDrawn="1"/>
        </p:nvPicPr>
        <p:blipFill>
          <a:blip r:embed="rId4">
            <a:grayscl/>
          </a:blip>
          <a:stretch>
            <a:fillRect/>
          </a:stretch>
        </p:blipFill>
        <p:spPr>
          <a:xfrm>
            <a:off x="10427931" y="247386"/>
            <a:ext cx="936735" cy="1091558"/>
          </a:xfrm>
          <a:prstGeom prst="rect">
            <a:avLst/>
          </a:prstGeom>
        </p:spPr>
      </p:pic>
    </p:spTree>
    <p:extLst>
      <p:ext uri="{BB962C8B-B14F-4D97-AF65-F5344CB8AC3E}">
        <p14:creationId xmlns:p14="http://schemas.microsoft.com/office/powerpoint/2010/main" val="749691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884EE"/>
                </a:solidFill>
              </a:defRPr>
            </a:lvl1pPr>
          </a:lstStyle>
          <a:p>
            <a:pPr lvl="0"/>
            <a:r>
              <a:rPr lang="en-GB"/>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3" r:id="rId24"/>
    <p:sldLayoutId id="2147483690"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maps.nls.uk/geo/explore/side-by-side"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s://historicengland.org.uk/education/schools-resources/teaching-activities/how-to-old-map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hyperlink" Target="http://www.ancestry.co.uk/search/collections/1939ukregister/"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uk.forceswarrecords.com/unit/134521/royal-air-force-volunteer-reserve"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hyperlink" Target="https://www.rafcommands.com/" TargetMode="External"/><Relationship Id="rId4" Type="http://schemas.openxmlformats.org/officeDocument/2006/relationships/hyperlink" Target="https://internationalbcc.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historicengland.org.uk/education/schools-resources/teaching-activities/how-to-war-memorials" TargetMode="Externa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https://www.iwm.org.uk/history/whos-who-in-an-raf-bomber-cr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s://www.lincsaviation.co.uk/"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hyperlink" Target="http://www.514squadron.co.uk/"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www.britishnewspaperarchive.co.uk/"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www.findagrave.com/"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how-to-war-memorials"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hyperlink" Target="https://www.everyoneremembered.org/"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historicengland.org.uk/education"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historicengland.org.uk/education/schools-resources/teaching-activities/how-to-war-memorials" TargetMode="Externa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www.findagrave.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www.ancestry.co.uk/"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1.png"/><Relationship Id="rId5" Type="http://schemas.openxmlformats.org/officeDocument/2006/relationships/hyperlink" Target="https://ancestryclassroom.co.uk/k12/GrantProgram/" TargetMode="External"/><Relationship Id="rId4" Type="http://schemas.openxmlformats.org/officeDocument/2006/relationships/hyperlink" Target="https://www.findmypast.co.u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5858-0352-C876-A106-8D183743680C}"/>
              </a:ext>
            </a:extLst>
          </p:cNvPr>
          <p:cNvSpPr>
            <a:spLocks noGrp="1"/>
          </p:cNvSpPr>
          <p:nvPr>
            <p:ph type="title"/>
          </p:nvPr>
        </p:nvSpPr>
        <p:spPr/>
        <p:txBody>
          <a:bodyPr>
            <a:normAutofit/>
          </a:bodyPr>
          <a:lstStyle/>
          <a:p>
            <a:r>
              <a:rPr lang="en-GB"/>
              <a:t>How to find your local war memorial</a:t>
            </a:r>
            <a:br>
              <a:rPr lang="en-GB"/>
            </a:br>
            <a:endParaRPr lang="en-GB"/>
          </a:p>
        </p:txBody>
      </p:sp>
      <p:sp>
        <p:nvSpPr>
          <p:cNvPr id="3" name="Subtitle 2">
            <a:extLst>
              <a:ext uri="{FF2B5EF4-FFF2-40B4-BE49-F238E27FC236}">
                <a16:creationId xmlns:a16="http://schemas.microsoft.com/office/drawing/2014/main" id="{36B66B27-63B8-9D46-41FF-BAA6D59AFECC}"/>
              </a:ext>
            </a:extLst>
          </p:cNvPr>
          <p:cNvSpPr>
            <a:spLocks noGrp="1"/>
          </p:cNvSpPr>
          <p:nvPr>
            <p:ph type="subTitle" idx="1"/>
          </p:nvPr>
        </p:nvSpPr>
        <p:spPr/>
        <p:txBody>
          <a:bodyPr>
            <a:normAutofit/>
          </a:bodyPr>
          <a:lstStyle/>
          <a:p>
            <a:r>
              <a:rPr lang="en-GB"/>
              <a:t>How to…..</a:t>
            </a:r>
          </a:p>
          <a:p>
            <a:endParaRPr lang="en-GB"/>
          </a:p>
          <a:p>
            <a:r>
              <a:rPr lang="en-GB"/>
              <a:t>Find out more about a serviceperson listed on a local memorial</a:t>
            </a:r>
          </a:p>
        </p:txBody>
      </p:sp>
      <p:pic>
        <p:nvPicPr>
          <p:cNvPr id="6" name="Picture Placeholder 5" descr="A war memorial plaque with the names of soldiers on it">
            <a:extLst>
              <a:ext uri="{FF2B5EF4-FFF2-40B4-BE49-F238E27FC236}">
                <a16:creationId xmlns:a16="http://schemas.microsoft.com/office/drawing/2014/main" id="{11F5F050-FB91-E13C-A2DD-AAD0DE6574FE}"/>
              </a:ext>
            </a:extLst>
          </p:cNvPr>
          <p:cNvPicPr>
            <a:picLocks noGrp="1" noChangeAspect="1"/>
          </p:cNvPicPr>
          <p:nvPr>
            <p:ph type="pic" sz="quarter" idx="10"/>
          </p:nvPr>
        </p:nvPicPr>
        <p:blipFill>
          <a:blip r:embed="rId3"/>
          <a:srcRect t="5394" b="5394"/>
          <a:stretch>
            <a:fillRect/>
          </a:stretch>
        </p:blipFill>
        <p:spPr/>
      </p:pic>
    </p:spTree>
    <p:extLst>
      <p:ext uri="{BB962C8B-B14F-4D97-AF65-F5344CB8AC3E}">
        <p14:creationId xmlns:p14="http://schemas.microsoft.com/office/powerpoint/2010/main" val="281969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AD8A-7E46-F7B1-D411-C2B1146043D0}"/>
              </a:ext>
            </a:extLst>
          </p:cNvPr>
          <p:cNvSpPr>
            <a:spLocks noGrp="1"/>
          </p:cNvSpPr>
          <p:nvPr>
            <p:ph type="title"/>
          </p:nvPr>
        </p:nvSpPr>
        <p:spPr>
          <a:xfrm>
            <a:off x="357188" y="365126"/>
            <a:ext cx="6772498" cy="710288"/>
          </a:xfrm>
        </p:spPr>
        <p:txBody>
          <a:bodyPr/>
          <a:lstStyle/>
          <a:p>
            <a:r>
              <a:rPr lang="en-GB" sz="3200"/>
              <a:t>William Casey in the 1921 Census</a:t>
            </a:r>
            <a:endParaRPr lang="en-GB"/>
          </a:p>
        </p:txBody>
      </p:sp>
      <p:pic>
        <p:nvPicPr>
          <p:cNvPr id="4" name="Picture 3" descr="An image of the 1921 census showing  information about WA Casey and his family at this time">
            <a:extLst>
              <a:ext uri="{FF2B5EF4-FFF2-40B4-BE49-F238E27FC236}">
                <a16:creationId xmlns:a16="http://schemas.microsoft.com/office/drawing/2014/main" id="{F44E89BC-B09B-1E04-1C29-A2366C850E79}"/>
              </a:ext>
            </a:extLst>
          </p:cNvPr>
          <p:cNvPicPr>
            <a:picLocks noChangeAspect="1"/>
          </p:cNvPicPr>
          <p:nvPr/>
        </p:nvPicPr>
        <p:blipFill>
          <a:blip r:embed="rId3"/>
          <a:stretch>
            <a:fillRect/>
          </a:stretch>
        </p:blipFill>
        <p:spPr>
          <a:xfrm>
            <a:off x="782901" y="1351530"/>
            <a:ext cx="10070576" cy="4731218"/>
          </a:xfrm>
          <a:prstGeom prst="rect">
            <a:avLst/>
          </a:prstGeom>
          <a:ln w="57150">
            <a:noFill/>
          </a:ln>
        </p:spPr>
      </p:pic>
      <p:sp>
        <p:nvSpPr>
          <p:cNvPr id="9" name="Picture 5" descr="Decorative shape">
            <a:extLst>
              <a:ext uri="{FF2B5EF4-FFF2-40B4-BE49-F238E27FC236}">
                <a16:creationId xmlns:a16="http://schemas.microsoft.com/office/drawing/2014/main" id="{C34F26C2-1BC8-DCCB-1DA8-56EBCABCC901}"/>
              </a:ext>
            </a:extLst>
          </p:cNvPr>
          <p:cNvSpPr/>
          <p:nvPr/>
        </p:nvSpPr>
        <p:spPr>
          <a:xfrm>
            <a:off x="143614" y="4766914"/>
            <a:ext cx="5732199" cy="184467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sz="2000">
                <a:solidFill>
                  <a:schemeClr val="bg1"/>
                </a:solidFill>
              </a:rPr>
              <a:t>William Anthony is 5mths old.  He is living with his parents and siblings at </a:t>
            </a:r>
            <a:r>
              <a:rPr lang="en-GB" sz="2000" b="1">
                <a:solidFill>
                  <a:schemeClr val="bg1"/>
                </a:solidFill>
              </a:rPr>
              <a:t>15 Bentinck Place</a:t>
            </a:r>
            <a:r>
              <a:rPr lang="en-GB" sz="2000">
                <a:solidFill>
                  <a:schemeClr val="bg1"/>
                </a:solidFill>
              </a:rPr>
              <a:t>.  His dad works for Elder Dempster Shipping Company as a Sailor Shore Gang. </a:t>
            </a:r>
          </a:p>
        </p:txBody>
      </p:sp>
      <p:pic>
        <p:nvPicPr>
          <p:cNvPr id="5" name="Picture 4" descr="An image of the 1921 Census showing WA Casey's address">
            <a:extLst>
              <a:ext uri="{FF2B5EF4-FFF2-40B4-BE49-F238E27FC236}">
                <a16:creationId xmlns:a16="http://schemas.microsoft.com/office/drawing/2014/main" id="{F0140C75-1F99-6657-0DC9-A5D30174AD1B}"/>
              </a:ext>
            </a:extLst>
          </p:cNvPr>
          <p:cNvPicPr>
            <a:picLocks noChangeAspect="1"/>
          </p:cNvPicPr>
          <p:nvPr/>
        </p:nvPicPr>
        <p:blipFill>
          <a:blip r:embed="rId4"/>
          <a:stretch>
            <a:fillRect/>
          </a:stretch>
        </p:blipFill>
        <p:spPr>
          <a:xfrm>
            <a:off x="8400695" y="3927381"/>
            <a:ext cx="2853798" cy="2684207"/>
          </a:xfrm>
          <a:prstGeom prst="rect">
            <a:avLst/>
          </a:prstGeom>
          <a:ln w="57150">
            <a:noFill/>
          </a:ln>
        </p:spPr>
      </p:pic>
      <p:sp>
        <p:nvSpPr>
          <p:cNvPr id="3" name="Picture 5" descr="Decorative shape">
            <a:extLst>
              <a:ext uri="{FF2B5EF4-FFF2-40B4-BE49-F238E27FC236}">
                <a16:creationId xmlns:a16="http://schemas.microsoft.com/office/drawing/2014/main" id="{464C51C8-3AE7-3EBA-271C-45CA4A9A29C5}"/>
              </a:ext>
            </a:extLst>
          </p:cNvPr>
          <p:cNvSpPr/>
          <p:nvPr/>
        </p:nvSpPr>
        <p:spPr>
          <a:xfrm>
            <a:off x="7388276" y="46820"/>
            <a:ext cx="4124808" cy="172842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sz="2000">
                <a:solidFill>
                  <a:schemeClr val="bg1"/>
                </a:solidFill>
              </a:rPr>
              <a:t>The census is a survey conducted every 10 years that collects information about the people and households in the UK. </a:t>
            </a:r>
          </a:p>
        </p:txBody>
      </p:sp>
    </p:spTree>
    <p:extLst>
      <p:ext uri="{BB962C8B-B14F-4D97-AF65-F5344CB8AC3E}">
        <p14:creationId xmlns:p14="http://schemas.microsoft.com/office/powerpoint/2010/main" val="244620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CED2-9914-43C6-E297-9FF24EC99F52}"/>
              </a:ext>
            </a:extLst>
          </p:cNvPr>
          <p:cNvSpPr>
            <a:spLocks noGrp="1"/>
          </p:cNvSpPr>
          <p:nvPr>
            <p:ph type="title"/>
          </p:nvPr>
        </p:nvSpPr>
        <p:spPr>
          <a:xfrm>
            <a:off x="85747" y="67868"/>
            <a:ext cx="10996613" cy="710288"/>
          </a:xfrm>
        </p:spPr>
        <p:txBody>
          <a:bodyPr/>
          <a:lstStyle/>
          <a:p>
            <a:r>
              <a:rPr lang="en-GB"/>
              <a:t>Where did your serviceperson live before the war? </a:t>
            </a:r>
            <a:r>
              <a:rPr lang="en-GB">
                <a:solidFill>
                  <a:schemeClr val="bg1"/>
                </a:solidFill>
              </a:rPr>
              <a:t>1</a:t>
            </a:r>
          </a:p>
        </p:txBody>
      </p:sp>
      <p:sp>
        <p:nvSpPr>
          <p:cNvPr id="3" name="Content Placeholder 2">
            <a:extLst>
              <a:ext uri="{FF2B5EF4-FFF2-40B4-BE49-F238E27FC236}">
                <a16:creationId xmlns:a16="http://schemas.microsoft.com/office/drawing/2014/main" id="{3F84E301-FAD0-FB6F-6872-24F488EBFCD4}"/>
              </a:ext>
            </a:extLst>
          </p:cNvPr>
          <p:cNvSpPr>
            <a:spLocks noGrp="1"/>
          </p:cNvSpPr>
          <p:nvPr>
            <p:ph idx="1"/>
          </p:nvPr>
        </p:nvSpPr>
        <p:spPr>
          <a:xfrm>
            <a:off x="172451" y="718926"/>
            <a:ext cx="6860845" cy="710288"/>
          </a:xfrm>
        </p:spPr>
        <p:txBody>
          <a:bodyPr/>
          <a:lstStyle/>
          <a:p>
            <a:r>
              <a:rPr lang="en-GB" sz="2200" dirty="0"/>
              <a:t>Use </a:t>
            </a:r>
            <a:r>
              <a:rPr lang="en-GB" sz="2200" dirty="0">
                <a:solidFill>
                  <a:srgbClr val="4786ED"/>
                </a:solidFill>
                <a:hlinkClick r:id="rId3">
                  <a:extLst>
                    <a:ext uri="{A12FA001-AC4F-418D-AE19-62706E023703}">
                      <ahyp:hlinkClr xmlns:ahyp="http://schemas.microsoft.com/office/drawing/2018/hyperlinkcolor" val="tx"/>
                    </a:ext>
                  </a:extLst>
                </a:hlinkClick>
              </a:rPr>
              <a:t>National Library of Scotland </a:t>
            </a:r>
            <a:r>
              <a:rPr lang="en-GB" sz="2200" dirty="0"/>
              <a:t>to find old maps of the area in which your serviceperson lived.                  </a:t>
            </a:r>
            <a:endParaRPr lang="en-GB" dirty="0"/>
          </a:p>
        </p:txBody>
      </p:sp>
      <p:pic>
        <p:nvPicPr>
          <p:cNvPr id="4" name="Picture 3" descr="A screenshot from National Maps Scotland website showing an old map and a modern map of Birkenhead">
            <a:extLst>
              <a:ext uri="{FF2B5EF4-FFF2-40B4-BE49-F238E27FC236}">
                <a16:creationId xmlns:a16="http://schemas.microsoft.com/office/drawing/2014/main" id="{A074B38F-589F-01B1-09C9-2D8F1DC7BB6F}"/>
              </a:ext>
            </a:extLst>
          </p:cNvPr>
          <p:cNvPicPr>
            <a:picLocks noChangeAspect="1"/>
          </p:cNvPicPr>
          <p:nvPr/>
        </p:nvPicPr>
        <p:blipFill>
          <a:blip r:embed="rId4"/>
          <a:stretch>
            <a:fillRect/>
          </a:stretch>
        </p:blipFill>
        <p:spPr>
          <a:xfrm>
            <a:off x="841574" y="1918389"/>
            <a:ext cx="9686786" cy="4707172"/>
          </a:xfrm>
          <a:prstGeom prst="rect">
            <a:avLst/>
          </a:prstGeom>
          <a:ln w="57150">
            <a:solidFill>
              <a:srgbClr val="4786ED"/>
            </a:solidFill>
          </a:ln>
        </p:spPr>
      </p:pic>
      <p:pic>
        <p:nvPicPr>
          <p:cNvPr id="9" name="Picture 8" descr="A screenshot from National Maps Scotland website showing an old map and a modern map of Birkenhead">
            <a:extLst>
              <a:ext uri="{FF2B5EF4-FFF2-40B4-BE49-F238E27FC236}">
                <a16:creationId xmlns:a16="http://schemas.microsoft.com/office/drawing/2014/main" id="{F1E501F8-772F-7AD5-AC08-EBA95EF12FB8}"/>
              </a:ext>
            </a:extLst>
          </p:cNvPr>
          <p:cNvPicPr>
            <a:picLocks noChangeAspect="1"/>
          </p:cNvPicPr>
          <p:nvPr/>
        </p:nvPicPr>
        <p:blipFill>
          <a:blip r:embed="rId5"/>
          <a:stretch>
            <a:fillRect/>
          </a:stretch>
        </p:blipFill>
        <p:spPr>
          <a:xfrm>
            <a:off x="765069" y="1914117"/>
            <a:ext cx="9686786" cy="4707171"/>
          </a:xfrm>
          <a:prstGeom prst="rect">
            <a:avLst/>
          </a:prstGeom>
          <a:ln w="57150">
            <a:solidFill>
              <a:srgbClr val="4786ED"/>
            </a:solidFill>
          </a:ln>
        </p:spPr>
      </p:pic>
      <p:sp>
        <p:nvSpPr>
          <p:cNvPr id="6" name="Picture 5">
            <a:extLst>
              <a:ext uri="{FF2B5EF4-FFF2-40B4-BE49-F238E27FC236}">
                <a16:creationId xmlns:a16="http://schemas.microsoft.com/office/drawing/2014/main" id="{E8682B91-F4BF-64CB-D25D-3ADA65E68EAA}"/>
              </a:ext>
              <a:ext uri="{C183D7F6-B498-43B3-948B-1728B52AA6E4}">
                <adec:decorative xmlns:adec="http://schemas.microsoft.com/office/drawing/2017/decorative" val="1"/>
              </a:ext>
            </a:extLst>
          </p:cNvPr>
          <p:cNvSpPr/>
          <p:nvPr/>
        </p:nvSpPr>
        <p:spPr>
          <a:xfrm rot="21416191">
            <a:off x="6900651" y="882166"/>
            <a:ext cx="4499437" cy="1124865"/>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sz="2200" dirty="0">
                <a:solidFill>
                  <a:schemeClr val="bg1"/>
                </a:solidFill>
              </a:rPr>
              <a:t>Find out more about </a:t>
            </a:r>
            <a:r>
              <a:rPr lang="en-GB" sz="2200" dirty="0">
                <a:solidFill>
                  <a:schemeClr val="bg1"/>
                </a:solidFill>
                <a:hlinkClick r:id="rId6">
                  <a:extLst>
                    <a:ext uri="{A12FA001-AC4F-418D-AE19-62706E023703}">
                      <ahyp:hlinkClr xmlns:ahyp="http://schemas.microsoft.com/office/drawing/2018/hyperlinkcolor" val="tx"/>
                    </a:ext>
                  </a:extLst>
                </a:hlinkClick>
              </a:rPr>
              <a:t>How to find and use old maps on the National </a:t>
            </a:r>
          </a:p>
          <a:p>
            <a:pPr algn="ctr"/>
            <a:r>
              <a:rPr lang="en-GB" sz="2200" dirty="0">
                <a:solidFill>
                  <a:schemeClr val="bg1"/>
                </a:solidFill>
                <a:hlinkClick r:id="rId6">
                  <a:extLst>
                    <a:ext uri="{A12FA001-AC4F-418D-AE19-62706E023703}">
                      <ahyp:hlinkClr xmlns:ahyp="http://schemas.microsoft.com/office/drawing/2018/hyperlinkcolor" val="tx"/>
                    </a:ext>
                  </a:extLst>
                </a:hlinkClick>
              </a:rPr>
              <a:t>Library for Scotland website</a:t>
            </a:r>
            <a:endParaRPr lang="en-GB" sz="2200" dirty="0">
              <a:solidFill>
                <a:schemeClr val="bg1"/>
              </a:solidFill>
            </a:endParaRPr>
          </a:p>
        </p:txBody>
      </p:sp>
      <p:sp>
        <p:nvSpPr>
          <p:cNvPr id="10" name="Oval 9">
            <a:extLst>
              <a:ext uri="{FF2B5EF4-FFF2-40B4-BE49-F238E27FC236}">
                <a16:creationId xmlns:a16="http://schemas.microsoft.com/office/drawing/2014/main" id="{364CAA0C-9A39-CBCE-96B3-E5C3751A53E5}"/>
              </a:ext>
              <a:ext uri="{C183D7F6-B498-43B3-948B-1728B52AA6E4}">
                <adec:decorative xmlns:adec="http://schemas.microsoft.com/office/drawing/2017/decorative" val="1"/>
              </a:ext>
            </a:extLst>
          </p:cNvPr>
          <p:cNvSpPr/>
          <p:nvPr/>
        </p:nvSpPr>
        <p:spPr>
          <a:xfrm rot="902959">
            <a:off x="16627750" y="5833161"/>
            <a:ext cx="1433945" cy="423397"/>
          </a:xfrm>
          <a:prstGeom prst="ellipse">
            <a:avLst/>
          </a:prstGeom>
          <a:noFill/>
          <a:ln w="28575">
            <a:solidFill>
              <a:srgbClr val="00A5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AAB3F906-28C8-CE59-138D-BA240D2EA14F}"/>
              </a:ext>
              <a:ext uri="{C183D7F6-B498-43B3-948B-1728B52AA6E4}">
                <adec:decorative xmlns:adec="http://schemas.microsoft.com/office/drawing/2017/decorative" val="1"/>
              </a:ext>
            </a:extLst>
          </p:cNvPr>
          <p:cNvSpPr/>
          <p:nvPr/>
        </p:nvSpPr>
        <p:spPr>
          <a:xfrm rot="902959">
            <a:off x="7217135" y="5632664"/>
            <a:ext cx="1433945" cy="423397"/>
          </a:xfrm>
          <a:prstGeom prst="ellipse">
            <a:avLst/>
          </a:prstGeom>
          <a:noFill/>
          <a:ln w="28575">
            <a:solidFill>
              <a:srgbClr val="00A5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hought Bubble: Cloud 10">
            <a:extLst>
              <a:ext uri="{FF2B5EF4-FFF2-40B4-BE49-F238E27FC236}">
                <a16:creationId xmlns:a16="http://schemas.microsoft.com/office/drawing/2014/main" id="{E5A564E5-9E51-7195-7FBE-AE1705C0DC68}"/>
              </a:ext>
            </a:extLst>
          </p:cNvPr>
          <p:cNvSpPr/>
          <p:nvPr/>
        </p:nvSpPr>
        <p:spPr>
          <a:xfrm>
            <a:off x="208001" y="1920848"/>
            <a:ext cx="2971800" cy="1619627"/>
          </a:xfrm>
          <a:prstGeom prst="cloudCallout">
            <a:avLst>
              <a:gd name="adj1" fmla="val -29529"/>
              <a:gd name="adj2" fmla="val 89501"/>
            </a:avLst>
          </a:prstGeom>
          <a:solidFill>
            <a:srgbClr val="4786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solidFill>
                  <a:schemeClr val="tx1"/>
                </a:solidFill>
              </a:rPr>
              <a:t>What was William Casey’s life like before the war?</a:t>
            </a:r>
          </a:p>
        </p:txBody>
      </p:sp>
      <p:sp>
        <p:nvSpPr>
          <p:cNvPr id="15" name="TextBox 14">
            <a:extLst>
              <a:ext uri="{FF2B5EF4-FFF2-40B4-BE49-F238E27FC236}">
                <a16:creationId xmlns:a16="http://schemas.microsoft.com/office/drawing/2014/main" id="{D8AF3C56-E45D-0658-4AAC-127635895B44}"/>
              </a:ext>
            </a:extLst>
          </p:cNvPr>
          <p:cNvSpPr txBox="1"/>
          <p:nvPr/>
        </p:nvSpPr>
        <p:spPr>
          <a:xfrm>
            <a:off x="113100" y="1429214"/>
            <a:ext cx="10031818" cy="430887"/>
          </a:xfrm>
          <a:prstGeom prst="rect">
            <a:avLst/>
          </a:prstGeom>
          <a:noFill/>
        </p:spPr>
        <p:txBody>
          <a:bodyPr wrap="square">
            <a:spAutoFit/>
          </a:bodyPr>
          <a:lstStyle/>
          <a:p>
            <a:r>
              <a:rPr lang="en-GB" sz="2200"/>
              <a:t>Explore the area and try to find his street.</a:t>
            </a:r>
          </a:p>
        </p:txBody>
      </p:sp>
      <p:sp>
        <p:nvSpPr>
          <p:cNvPr id="16" name="Oval 15">
            <a:extLst>
              <a:ext uri="{FF2B5EF4-FFF2-40B4-BE49-F238E27FC236}">
                <a16:creationId xmlns:a16="http://schemas.microsoft.com/office/drawing/2014/main" id="{DE2A64E3-AB79-A191-B4CE-28E90B176E6B}"/>
              </a:ext>
              <a:ext uri="{C183D7F6-B498-43B3-948B-1728B52AA6E4}">
                <adec:decorative xmlns:adec="http://schemas.microsoft.com/office/drawing/2017/decorative" val="1"/>
              </a:ext>
            </a:extLst>
          </p:cNvPr>
          <p:cNvSpPr/>
          <p:nvPr/>
        </p:nvSpPr>
        <p:spPr>
          <a:xfrm rot="902959">
            <a:off x="2329702" y="5632664"/>
            <a:ext cx="1433945" cy="423397"/>
          </a:xfrm>
          <a:prstGeom prst="ellipse">
            <a:avLst/>
          </a:prstGeom>
          <a:noFill/>
          <a:ln w="28575">
            <a:solidFill>
              <a:srgbClr val="00A5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527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1" grpId="0" animBg="1"/>
      <p:bldP spid="15"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F155-77CF-B024-9EA5-EBA6AB294D15}"/>
              </a:ext>
            </a:extLst>
          </p:cNvPr>
          <p:cNvSpPr>
            <a:spLocks noGrp="1"/>
          </p:cNvSpPr>
          <p:nvPr>
            <p:ph type="title"/>
          </p:nvPr>
        </p:nvSpPr>
        <p:spPr/>
        <p:txBody>
          <a:bodyPr/>
          <a:lstStyle/>
          <a:p>
            <a:r>
              <a:rPr lang="en-GB"/>
              <a:t>Where did your serviceperson live before the war? </a:t>
            </a:r>
            <a:r>
              <a:rPr lang="en-GB">
                <a:solidFill>
                  <a:schemeClr val="bg1"/>
                </a:solidFill>
              </a:rPr>
              <a:t>2</a:t>
            </a:r>
          </a:p>
        </p:txBody>
      </p:sp>
      <p:sp>
        <p:nvSpPr>
          <p:cNvPr id="3" name="Content Placeholder 2">
            <a:extLst>
              <a:ext uri="{FF2B5EF4-FFF2-40B4-BE49-F238E27FC236}">
                <a16:creationId xmlns:a16="http://schemas.microsoft.com/office/drawing/2014/main" id="{55DFD341-4128-4073-B6E0-F8F78BEE66CB}"/>
              </a:ext>
            </a:extLst>
          </p:cNvPr>
          <p:cNvSpPr>
            <a:spLocks noGrp="1"/>
          </p:cNvSpPr>
          <p:nvPr>
            <p:ph idx="1"/>
          </p:nvPr>
        </p:nvSpPr>
        <p:spPr>
          <a:xfrm>
            <a:off x="445136" y="1129149"/>
            <a:ext cx="10588624" cy="1026910"/>
          </a:xfrm>
        </p:spPr>
        <p:txBody>
          <a:bodyPr/>
          <a:lstStyle/>
          <a:p>
            <a:r>
              <a:rPr lang="en-GB" sz="2800"/>
              <a:t>Use Google Street View to find your serviceperson’s home today.</a:t>
            </a:r>
            <a:endParaRPr lang="en-GB"/>
          </a:p>
        </p:txBody>
      </p:sp>
      <p:pic>
        <p:nvPicPr>
          <p:cNvPr id="4" name="Picture 3" descr="A map showing the location of Bentinck Place in Birkenhead">
            <a:extLst>
              <a:ext uri="{FF2B5EF4-FFF2-40B4-BE49-F238E27FC236}">
                <a16:creationId xmlns:a16="http://schemas.microsoft.com/office/drawing/2014/main" id="{CD3A1B15-ABBF-751B-89B9-689ADA8D7917}"/>
              </a:ext>
            </a:extLst>
          </p:cNvPr>
          <p:cNvPicPr>
            <a:picLocks noChangeAspect="1"/>
          </p:cNvPicPr>
          <p:nvPr/>
        </p:nvPicPr>
        <p:blipFill>
          <a:blip r:embed="rId3"/>
          <a:stretch>
            <a:fillRect/>
          </a:stretch>
        </p:blipFill>
        <p:spPr>
          <a:xfrm>
            <a:off x="381885" y="2400031"/>
            <a:ext cx="5364088" cy="3751748"/>
          </a:xfrm>
          <a:prstGeom prst="rect">
            <a:avLst/>
          </a:prstGeom>
          <a:ln w="57150">
            <a:solidFill>
              <a:srgbClr val="4786ED"/>
            </a:solidFill>
          </a:ln>
        </p:spPr>
      </p:pic>
      <p:pic>
        <p:nvPicPr>
          <p:cNvPr id="5" name="Picture 4" descr="A photo of some terraced houses on Bentinck Place">
            <a:extLst>
              <a:ext uri="{FF2B5EF4-FFF2-40B4-BE49-F238E27FC236}">
                <a16:creationId xmlns:a16="http://schemas.microsoft.com/office/drawing/2014/main" id="{3D3B0D9D-CB9B-8D2F-987F-60F658F81FD5}"/>
              </a:ext>
            </a:extLst>
          </p:cNvPr>
          <p:cNvPicPr>
            <a:picLocks noChangeAspect="1"/>
          </p:cNvPicPr>
          <p:nvPr/>
        </p:nvPicPr>
        <p:blipFill>
          <a:blip r:embed="rId4"/>
          <a:stretch>
            <a:fillRect/>
          </a:stretch>
        </p:blipFill>
        <p:spPr>
          <a:xfrm>
            <a:off x="6096000" y="2400031"/>
            <a:ext cx="5167030" cy="3751749"/>
          </a:xfrm>
          <a:prstGeom prst="rect">
            <a:avLst/>
          </a:prstGeom>
          <a:ln w="57150">
            <a:solidFill>
              <a:srgbClr val="4786ED"/>
            </a:solidFill>
          </a:ln>
        </p:spPr>
      </p:pic>
      <p:pic>
        <p:nvPicPr>
          <p:cNvPr id="7" name="Arrow" descr="Arrow">
            <a:extLst>
              <a:ext uri="{FF2B5EF4-FFF2-40B4-BE49-F238E27FC236}">
                <a16:creationId xmlns:a16="http://schemas.microsoft.com/office/drawing/2014/main" id="{D9B8EE48-828E-AB63-EE77-1C63FB4C59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337030">
            <a:off x="6710650" y="2122716"/>
            <a:ext cx="2019130" cy="590287"/>
          </a:xfrm>
          <a:prstGeom prst="rect">
            <a:avLst/>
          </a:prstGeom>
        </p:spPr>
      </p:pic>
    </p:spTree>
    <p:extLst>
      <p:ext uri="{BB962C8B-B14F-4D97-AF65-F5344CB8AC3E}">
        <p14:creationId xmlns:p14="http://schemas.microsoft.com/office/powerpoint/2010/main" val="1232378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0A43-9B4F-06D4-6F7A-B03F0CF2E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0F29BA-4EB9-5E15-0262-07D37F7FACE3}"/>
              </a:ext>
            </a:extLst>
          </p:cNvPr>
          <p:cNvSpPr>
            <a:spLocks noGrp="1"/>
          </p:cNvSpPr>
          <p:nvPr>
            <p:ph type="title"/>
          </p:nvPr>
        </p:nvSpPr>
        <p:spPr/>
        <p:txBody>
          <a:bodyPr>
            <a:normAutofit fontScale="90000"/>
          </a:bodyPr>
          <a:lstStyle/>
          <a:p>
            <a:r>
              <a:rPr lang="en-GB"/>
              <a:t>Find out more about your service person’s life before and during the war </a:t>
            </a:r>
            <a:r>
              <a:rPr lang="en-GB">
                <a:solidFill>
                  <a:schemeClr val="bg1"/>
                </a:solidFill>
              </a:rPr>
              <a:t>4</a:t>
            </a:r>
          </a:p>
        </p:txBody>
      </p:sp>
      <p:sp>
        <p:nvSpPr>
          <p:cNvPr id="3" name="Content Placeholder 2">
            <a:extLst>
              <a:ext uri="{FF2B5EF4-FFF2-40B4-BE49-F238E27FC236}">
                <a16:creationId xmlns:a16="http://schemas.microsoft.com/office/drawing/2014/main" id="{9BB51459-171D-E30A-D8A4-6A7B8515BC9B}"/>
              </a:ext>
            </a:extLst>
          </p:cNvPr>
          <p:cNvSpPr>
            <a:spLocks noGrp="1"/>
          </p:cNvSpPr>
          <p:nvPr>
            <p:ph idx="1"/>
          </p:nvPr>
        </p:nvSpPr>
        <p:spPr>
          <a:xfrm>
            <a:off x="-252582" y="2504514"/>
            <a:ext cx="5324852" cy="4981601"/>
          </a:xfrm>
        </p:spPr>
        <p:txBody>
          <a:bodyPr/>
          <a:lstStyle/>
          <a:p>
            <a:pPr algn="ctr"/>
            <a:r>
              <a:rPr lang="en-GB" sz="3200"/>
              <a:t>Ancestry Results: </a:t>
            </a:r>
          </a:p>
          <a:p>
            <a:pPr algn="ctr"/>
            <a:r>
              <a:rPr lang="en-GB" sz="3200"/>
              <a:t>The 1939 Register</a:t>
            </a:r>
          </a:p>
        </p:txBody>
      </p:sp>
      <p:pic>
        <p:nvPicPr>
          <p:cNvPr id="12" name="Picture Placeholder 11" descr="A screenshot showing the results of  a search on Ancestry">
            <a:extLst>
              <a:ext uri="{FF2B5EF4-FFF2-40B4-BE49-F238E27FC236}">
                <a16:creationId xmlns:a16="http://schemas.microsoft.com/office/drawing/2014/main" id="{AF450B28-F464-240F-60ED-E9E5BD04328E}"/>
              </a:ext>
            </a:extLst>
          </p:cNvPr>
          <p:cNvPicPr>
            <a:picLocks noGrp="1" noChangeAspect="1"/>
          </p:cNvPicPr>
          <p:nvPr>
            <p:ph type="pic" sz="quarter" idx="10"/>
          </p:nvPr>
        </p:nvPicPr>
        <p:blipFill>
          <a:blip r:embed="rId3"/>
          <a:srcRect l="4182" r="4182"/>
          <a:stretch>
            <a:fillRect/>
          </a:stretch>
        </p:blipFill>
        <p:spPr/>
      </p:pic>
      <p:cxnSp>
        <p:nvCxnSpPr>
          <p:cNvPr id="9" name="Straight Connector 8">
            <a:extLst>
              <a:ext uri="{FF2B5EF4-FFF2-40B4-BE49-F238E27FC236}">
                <a16:creationId xmlns:a16="http://schemas.microsoft.com/office/drawing/2014/main" id="{3F139D7A-A425-3E7E-9682-06FB15D2DC93}"/>
              </a:ext>
              <a:ext uri="{C183D7F6-B498-43B3-948B-1728B52AA6E4}">
                <adec:decorative xmlns:adec="http://schemas.microsoft.com/office/drawing/2017/decorative" val="1"/>
              </a:ext>
            </a:extLst>
          </p:cNvPr>
          <p:cNvCxnSpPr/>
          <p:nvPr/>
        </p:nvCxnSpPr>
        <p:spPr>
          <a:xfrm flipV="1">
            <a:off x="5706738" y="5715007"/>
            <a:ext cx="6504460" cy="931993"/>
          </a:xfrm>
          <a:prstGeom prst="line">
            <a:avLst/>
          </a:prstGeom>
          <a:ln w="57150">
            <a:solidFill>
              <a:srgbClr val="4786E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3F0CD3-F67A-4287-42D8-253325A9A001}"/>
              </a:ext>
              <a:ext uri="{C183D7F6-B498-43B3-948B-1728B52AA6E4}">
                <adec:decorative xmlns:adec="http://schemas.microsoft.com/office/drawing/2017/decorative" val="1"/>
              </a:ext>
            </a:extLst>
          </p:cNvPr>
          <p:cNvCxnSpPr/>
          <p:nvPr/>
        </p:nvCxnSpPr>
        <p:spPr>
          <a:xfrm flipV="1">
            <a:off x="5687540" y="4529319"/>
            <a:ext cx="6504460" cy="931993"/>
          </a:xfrm>
          <a:prstGeom prst="line">
            <a:avLst/>
          </a:prstGeom>
          <a:ln w="57150">
            <a:solidFill>
              <a:srgbClr val="4786ED"/>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FC0189A-5BA8-AEEE-B40C-1F41324BE36A}"/>
              </a:ext>
              <a:ext uri="{C183D7F6-B498-43B3-948B-1728B52AA6E4}">
                <adec:decorative xmlns:adec="http://schemas.microsoft.com/office/drawing/2017/decorative" val="1"/>
              </a:ext>
            </a:extLst>
          </p:cNvPr>
          <p:cNvSpPr/>
          <p:nvPr/>
        </p:nvSpPr>
        <p:spPr>
          <a:xfrm>
            <a:off x="5413513" y="947009"/>
            <a:ext cx="6778487" cy="1777388"/>
          </a:xfrm>
          <a:prstGeom prst="ellipse">
            <a:avLst/>
          </a:prstGeom>
          <a:noFill/>
          <a:ln w="7620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22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0862C7-D018-63A1-0CE0-2113E73DDF9B}"/>
              </a:ext>
            </a:extLst>
          </p:cNvPr>
          <p:cNvSpPr>
            <a:spLocks noGrp="1"/>
          </p:cNvSpPr>
          <p:nvPr>
            <p:ph type="title"/>
          </p:nvPr>
        </p:nvSpPr>
        <p:spPr>
          <a:xfrm>
            <a:off x="357187" y="365126"/>
            <a:ext cx="10996613" cy="710288"/>
          </a:xfrm>
        </p:spPr>
        <p:txBody>
          <a:bodyPr/>
          <a:lstStyle/>
          <a:p>
            <a:r>
              <a:rPr lang="en-GB"/>
              <a:t>1939 England and Wales Register</a:t>
            </a:r>
          </a:p>
        </p:txBody>
      </p:sp>
      <p:sp>
        <p:nvSpPr>
          <p:cNvPr id="10" name="Content Placeholder 2">
            <a:extLst>
              <a:ext uri="{FF2B5EF4-FFF2-40B4-BE49-F238E27FC236}">
                <a16:creationId xmlns:a16="http://schemas.microsoft.com/office/drawing/2014/main" id="{A0D0DBA2-2CB2-92EA-95DC-CEA388C7E677}"/>
              </a:ext>
            </a:extLst>
          </p:cNvPr>
          <p:cNvSpPr>
            <a:spLocks noGrp="1"/>
          </p:cNvSpPr>
          <p:nvPr>
            <p:ph idx="1"/>
          </p:nvPr>
        </p:nvSpPr>
        <p:spPr>
          <a:xfrm>
            <a:off x="479107" y="1351725"/>
            <a:ext cx="10971915" cy="5022630"/>
          </a:xfrm>
        </p:spPr>
        <p:txBody>
          <a:bodyPr/>
          <a:lstStyle/>
          <a:p>
            <a:r>
              <a:rPr lang="en-GB" sz="2000"/>
              <a:t>Taken on 29 September 1939</a:t>
            </a:r>
          </a:p>
          <a:p>
            <a:r>
              <a:rPr lang="en-GB" sz="2000"/>
              <a:t>Initially taken with aim of producing National Identity Cards.</a:t>
            </a:r>
          </a:p>
          <a:p>
            <a:r>
              <a:rPr lang="en-GB" sz="2000"/>
              <a:t>Later developed further uses:</a:t>
            </a:r>
          </a:p>
          <a:p>
            <a:pPr marL="457200" indent="-457200">
              <a:buFont typeface="Arial" panose="020B0604020202020204" pitchFamily="34" charset="0"/>
              <a:buChar char="•"/>
            </a:pPr>
            <a:r>
              <a:rPr lang="en-GB" sz="2000"/>
              <a:t>Ration books </a:t>
            </a:r>
          </a:p>
          <a:p>
            <a:pPr marL="457200" indent="-457200">
              <a:buFont typeface="Arial" panose="020B0604020202020204" pitchFamily="34" charset="0"/>
              <a:buChar char="•"/>
            </a:pPr>
            <a:r>
              <a:rPr lang="en-GB" sz="2000"/>
              <a:t>Help record the movement of the population </a:t>
            </a:r>
          </a:p>
          <a:p>
            <a:r>
              <a:rPr lang="en-GB" sz="2000"/>
              <a:t>From 1948, as the basis for the National Health Service Register. </a:t>
            </a:r>
          </a:p>
          <a:p>
            <a:endParaRPr lang="en-GB"/>
          </a:p>
          <a:p>
            <a:pPr algn="ctr"/>
            <a:r>
              <a:rPr lang="en-GB" b="1"/>
              <a:t>The </a:t>
            </a:r>
            <a:r>
              <a:rPr lang="en-GB" b="1">
                <a:solidFill>
                  <a:srgbClr val="4786ED"/>
                </a:solidFill>
                <a:hlinkClick r:id="rId2">
                  <a:extLst>
                    <a:ext uri="{A12FA001-AC4F-418D-AE19-62706E023703}">
                      <ahyp:hlinkClr xmlns:ahyp="http://schemas.microsoft.com/office/drawing/2018/hyperlinkcolor" val="tx"/>
                    </a:ext>
                  </a:extLst>
                </a:hlinkClick>
              </a:rPr>
              <a:t>1939 Register</a:t>
            </a:r>
            <a:r>
              <a:rPr lang="en-GB" b="1">
                <a:solidFill>
                  <a:srgbClr val="4786ED"/>
                </a:solidFill>
              </a:rPr>
              <a:t> </a:t>
            </a:r>
            <a:r>
              <a:rPr lang="en-GB" b="1"/>
              <a:t>is a fantastic source for historians, especially considering the absence of 1931 and 1941 census records.</a:t>
            </a:r>
          </a:p>
          <a:p>
            <a:endParaRPr lang="en-GB"/>
          </a:p>
        </p:txBody>
      </p:sp>
      <p:sp>
        <p:nvSpPr>
          <p:cNvPr id="14" name="Picture 5" descr="Decorative shape">
            <a:extLst>
              <a:ext uri="{FF2B5EF4-FFF2-40B4-BE49-F238E27FC236}">
                <a16:creationId xmlns:a16="http://schemas.microsoft.com/office/drawing/2014/main" id="{D4565C36-854A-2384-1696-A8EE6F009DCB}"/>
              </a:ext>
            </a:extLst>
          </p:cNvPr>
          <p:cNvSpPr/>
          <p:nvPr/>
        </p:nvSpPr>
        <p:spPr>
          <a:xfrm rot="1327368">
            <a:off x="7477760" y="1808480"/>
            <a:ext cx="4021698" cy="1484452"/>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a:solidFill>
                  <a:schemeClr val="bg1"/>
                </a:solidFill>
              </a:rPr>
              <a:t>If your person doesn’t feature on the register, you could do a separate search for your person’s mother, father or spouse.</a:t>
            </a:r>
          </a:p>
        </p:txBody>
      </p:sp>
    </p:spTree>
    <p:extLst>
      <p:ext uri="{BB962C8B-B14F-4D97-AF65-F5344CB8AC3E}">
        <p14:creationId xmlns:p14="http://schemas.microsoft.com/office/powerpoint/2010/main" val="1786757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0938-3C36-4D67-958F-1700F61CAE11}"/>
              </a:ext>
            </a:extLst>
          </p:cNvPr>
          <p:cNvSpPr>
            <a:spLocks noGrp="1"/>
          </p:cNvSpPr>
          <p:nvPr>
            <p:ph type="title"/>
          </p:nvPr>
        </p:nvSpPr>
        <p:spPr>
          <a:xfrm>
            <a:off x="192506" y="225459"/>
            <a:ext cx="2964722" cy="1105118"/>
          </a:xfrm>
        </p:spPr>
        <p:txBody>
          <a:bodyPr>
            <a:normAutofit fontScale="90000"/>
          </a:bodyPr>
          <a:lstStyle/>
          <a:p>
            <a:r>
              <a:rPr lang="en-GB" sz="3200"/>
              <a:t>William Anthony Casey in the 1939 Register </a:t>
            </a:r>
            <a:r>
              <a:rPr lang="en-GB" sz="3200">
                <a:solidFill>
                  <a:schemeClr val="bg1"/>
                </a:solidFill>
              </a:rPr>
              <a:t>1</a:t>
            </a:r>
            <a:endParaRPr lang="en-GB">
              <a:solidFill>
                <a:schemeClr val="bg1"/>
              </a:solidFill>
            </a:endParaRPr>
          </a:p>
        </p:txBody>
      </p:sp>
      <p:sp>
        <p:nvSpPr>
          <p:cNvPr id="8" name="Title 1">
            <a:extLst>
              <a:ext uri="{FF2B5EF4-FFF2-40B4-BE49-F238E27FC236}">
                <a16:creationId xmlns:a16="http://schemas.microsoft.com/office/drawing/2014/main" id="{BECFA5A5-14FD-2528-21F6-5B95A498DFFD}"/>
              </a:ext>
            </a:extLst>
          </p:cNvPr>
          <p:cNvSpPr txBox="1">
            <a:spLocks/>
          </p:cNvSpPr>
          <p:nvPr/>
        </p:nvSpPr>
        <p:spPr>
          <a:xfrm>
            <a:off x="98601" y="1581599"/>
            <a:ext cx="2713530" cy="2225088"/>
          </a:xfrm>
          <a:prstGeom prst="rect">
            <a:avLst/>
          </a:prstGeom>
          <a:solidFill>
            <a:schemeClr val="bg1"/>
          </a:solidFill>
          <a:ln w="57150">
            <a:solidFill>
              <a:srgbClr val="4786ED"/>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a:t>Names crossed out and others written in their place – movement of people    / marriage.  Edith A Casey becomes </a:t>
            </a:r>
            <a:r>
              <a:rPr lang="en-GB" sz="2000" err="1"/>
              <a:t>Scoble</a:t>
            </a:r>
            <a:r>
              <a:rPr lang="en-GB" sz="2000"/>
              <a:t>.</a:t>
            </a:r>
          </a:p>
        </p:txBody>
      </p:sp>
      <p:sp>
        <p:nvSpPr>
          <p:cNvPr id="9" name="Title 1">
            <a:extLst>
              <a:ext uri="{FF2B5EF4-FFF2-40B4-BE49-F238E27FC236}">
                <a16:creationId xmlns:a16="http://schemas.microsoft.com/office/drawing/2014/main" id="{D3CF08CB-ED79-AAB6-284E-EEB7A77B163D}"/>
              </a:ext>
            </a:extLst>
          </p:cNvPr>
          <p:cNvSpPr txBox="1">
            <a:spLocks/>
          </p:cNvSpPr>
          <p:nvPr/>
        </p:nvSpPr>
        <p:spPr>
          <a:xfrm>
            <a:off x="539450" y="4724617"/>
            <a:ext cx="2540634" cy="665530"/>
          </a:xfrm>
          <a:prstGeom prst="rect">
            <a:avLst/>
          </a:prstGeom>
          <a:solidFill>
            <a:schemeClr val="bg1"/>
          </a:solidFill>
          <a:ln w="57150">
            <a:solidFill>
              <a:srgbClr val="4786ED"/>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a:t>Some records are redacted. </a:t>
            </a:r>
          </a:p>
        </p:txBody>
      </p:sp>
      <p:pic>
        <p:nvPicPr>
          <p:cNvPr id="4" name="Content Placeholder 7" descr="An extract from a document called the 1939 register.  ">
            <a:extLst>
              <a:ext uri="{FF2B5EF4-FFF2-40B4-BE49-F238E27FC236}">
                <a16:creationId xmlns:a16="http://schemas.microsoft.com/office/drawing/2014/main" id="{899FA3FD-D1E2-DBEB-DAB0-A7DABE30E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227" y="233707"/>
            <a:ext cx="5053142" cy="6407081"/>
          </a:xfrm>
          <a:prstGeom prst="rect">
            <a:avLst/>
          </a:prstGeom>
        </p:spPr>
      </p:pic>
      <p:sp>
        <p:nvSpPr>
          <p:cNvPr id="3" name="Picture 5" descr="Decorative shape">
            <a:extLst>
              <a:ext uri="{FF2B5EF4-FFF2-40B4-BE49-F238E27FC236}">
                <a16:creationId xmlns:a16="http://schemas.microsoft.com/office/drawing/2014/main" id="{A125ABFF-01B5-7A63-F54F-C78E534080CF}"/>
              </a:ext>
            </a:extLst>
          </p:cNvPr>
          <p:cNvSpPr/>
          <p:nvPr/>
        </p:nvSpPr>
        <p:spPr>
          <a:xfrm>
            <a:off x="8287512" y="196441"/>
            <a:ext cx="3211946" cy="309649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a:solidFill>
                  <a:schemeClr val="bg1"/>
                </a:solidFill>
              </a:rPr>
              <a:t>The 1939 Register was taken on 29 September 1939. Its initial purpose was to collect data for National Identity Cards.  It later provided information for ration books and, from 1948, was the basis for the National Health Service Register. </a:t>
            </a:r>
          </a:p>
        </p:txBody>
      </p:sp>
      <p:sp>
        <p:nvSpPr>
          <p:cNvPr id="5" name="Title 1">
            <a:extLst>
              <a:ext uri="{FF2B5EF4-FFF2-40B4-BE49-F238E27FC236}">
                <a16:creationId xmlns:a16="http://schemas.microsoft.com/office/drawing/2014/main" id="{72DF1B33-6909-4F54-7372-90D5EFB057AF}"/>
              </a:ext>
            </a:extLst>
          </p:cNvPr>
          <p:cNvSpPr txBox="1">
            <a:spLocks/>
          </p:cNvSpPr>
          <p:nvPr/>
        </p:nvSpPr>
        <p:spPr>
          <a:xfrm>
            <a:off x="8334322" y="3830008"/>
            <a:ext cx="3118326" cy="2298133"/>
          </a:xfrm>
          <a:prstGeom prst="rect">
            <a:avLst/>
          </a:prstGeom>
          <a:solidFill>
            <a:schemeClr val="bg1"/>
          </a:solidFill>
          <a:ln w="57150">
            <a:solidFill>
              <a:srgbClr val="4786ED"/>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a:t>Extra info on right hand side provides information about war role where applicable. E.g. Frances Cartwright is part of the Nursing Auxiliary Service</a:t>
            </a:r>
          </a:p>
        </p:txBody>
      </p:sp>
      <p:pic>
        <p:nvPicPr>
          <p:cNvPr id="7" name="Arrow">
            <a:extLst>
              <a:ext uri="{FF2B5EF4-FFF2-40B4-BE49-F238E27FC236}">
                <a16:creationId xmlns:a16="http://schemas.microsoft.com/office/drawing/2014/main" id="{C18F3413-CCCB-8BF5-E47F-0C38E2D056F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58515">
            <a:off x="7330276" y="4186347"/>
            <a:ext cx="1106290" cy="590287"/>
          </a:xfrm>
          <a:prstGeom prst="rect">
            <a:avLst/>
          </a:prstGeom>
        </p:spPr>
      </p:pic>
      <p:pic>
        <p:nvPicPr>
          <p:cNvPr id="11" name="Arrow">
            <a:extLst>
              <a:ext uri="{FF2B5EF4-FFF2-40B4-BE49-F238E27FC236}">
                <a16:creationId xmlns:a16="http://schemas.microsoft.com/office/drawing/2014/main" id="{4B767BA6-5E6E-4CAD-142B-E533F5898DF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21018">
            <a:off x="2590226" y="4186348"/>
            <a:ext cx="1040687" cy="590287"/>
          </a:xfrm>
          <a:prstGeom prst="rect">
            <a:avLst/>
          </a:prstGeom>
        </p:spPr>
      </p:pic>
      <p:sp>
        <p:nvSpPr>
          <p:cNvPr id="6" name="Rectangle: Rounded Corners 5">
            <a:extLst>
              <a:ext uri="{FF2B5EF4-FFF2-40B4-BE49-F238E27FC236}">
                <a16:creationId xmlns:a16="http://schemas.microsoft.com/office/drawing/2014/main" id="{696640AD-C791-E4C5-0D19-09824780AB7B}"/>
              </a:ext>
              <a:ext uri="{C183D7F6-B498-43B3-948B-1728B52AA6E4}">
                <adec:decorative xmlns:adec="http://schemas.microsoft.com/office/drawing/2017/decorative" val="1"/>
              </a:ext>
            </a:extLst>
          </p:cNvPr>
          <p:cNvSpPr/>
          <p:nvPr/>
        </p:nvSpPr>
        <p:spPr>
          <a:xfrm>
            <a:off x="3157227" y="1744686"/>
            <a:ext cx="5053142" cy="1414150"/>
          </a:xfrm>
          <a:prstGeom prst="roundRect">
            <a:avLst/>
          </a:prstGeom>
          <a:noFill/>
          <a:ln w="5715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rrow">
            <a:extLst>
              <a:ext uri="{FF2B5EF4-FFF2-40B4-BE49-F238E27FC236}">
                <a16:creationId xmlns:a16="http://schemas.microsoft.com/office/drawing/2014/main" id="{166025CD-544F-A978-D1D2-D0D8A1DA06C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76274">
            <a:off x="2626207" y="2286627"/>
            <a:ext cx="1535252" cy="447962"/>
          </a:xfrm>
          <a:prstGeom prst="rect">
            <a:avLst/>
          </a:prstGeom>
        </p:spPr>
      </p:pic>
    </p:spTree>
    <p:extLst>
      <p:ext uri="{BB962C8B-B14F-4D97-AF65-F5344CB8AC3E}">
        <p14:creationId xmlns:p14="http://schemas.microsoft.com/office/powerpoint/2010/main" val="402987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798FE-2ABE-2539-5C7A-49F039BD3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75EF16-A8CF-1888-28C6-22CC52B17DBF}"/>
              </a:ext>
            </a:extLst>
          </p:cNvPr>
          <p:cNvSpPr>
            <a:spLocks noGrp="1"/>
          </p:cNvSpPr>
          <p:nvPr>
            <p:ph type="title"/>
          </p:nvPr>
        </p:nvSpPr>
        <p:spPr>
          <a:xfrm>
            <a:off x="192506" y="225459"/>
            <a:ext cx="2964722" cy="1105118"/>
          </a:xfrm>
        </p:spPr>
        <p:txBody>
          <a:bodyPr>
            <a:normAutofit fontScale="90000"/>
          </a:bodyPr>
          <a:lstStyle/>
          <a:p>
            <a:r>
              <a:rPr lang="en-GB" sz="3200"/>
              <a:t>William Anthony Casey in the 1939 Register </a:t>
            </a:r>
            <a:r>
              <a:rPr lang="en-GB" sz="3200">
                <a:solidFill>
                  <a:schemeClr val="bg1"/>
                </a:solidFill>
              </a:rPr>
              <a:t>2</a:t>
            </a:r>
            <a:endParaRPr lang="en-GB">
              <a:solidFill>
                <a:schemeClr val="bg1"/>
              </a:solidFill>
            </a:endParaRPr>
          </a:p>
        </p:txBody>
      </p:sp>
      <p:sp>
        <p:nvSpPr>
          <p:cNvPr id="14" name="Title 1">
            <a:extLst>
              <a:ext uri="{FF2B5EF4-FFF2-40B4-BE49-F238E27FC236}">
                <a16:creationId xmlns:a16="http://schemas.microsoft.com/office/drawing/2014/main" id="{3A27643D-1320-11A2-1B5B-A64662A40DA6}"/>
              </a:ext>
            </a:extLst>
          </p:cNvPr>
          <p:cNvSpPr txBox="1">
            <a:spLocks/>
          </p:cNvSpPr>
          <p:nvPr/>
        </p:nvSpPr>
        <p:spPr>
          <a:xfrm>
            <a:off x="3418099" y="1019938"/>
            <a:ext cx="2234677" cy="1176301"/>
          </a:xfrm>
          <a:prstGeom prst="rect">
            <a:avLst/>
          </a:prstGeom>
          <a:noFill/>
          <a:ln w="57150">
            <a:solidFill>
              <a:srgbClr val="4786ED"/>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a:t>2 </a:t>
            </a:r>
            <a:r>
              <a:rPr lang="en-GB" sz="2000" err="1"/>
              <a:t>Zetland</a:t>
            </a:r>
            <a:r>
              <a:rPr lang="en-GB" sz="2000"/>
              <a:t> Road (find address on some maps)</a:t>
            </a:r>
          </a:p>
        </p:txBody>
      </p:sp>
      <p:pic>
        <p:nvPicPr>
          <p:cNvPr id="4" name="Content Placeholder 7" descr="An extract from the 1939 register">
            <a:extLst>
              <a:ext uri="{FF2B5EF4-FFF2-40B4-BE49-F238E27FC236}">
                <a16:creationId xmlns:a16="http://schemas.microsoft.com/office/drawing/2014/main" id="{49D3623C-FF69-3679-32E1-FCB9F6EAEF09}"/>
              </a:ext>
            </a:extLst>
          </p:cNvPr>
          <p:cNvPicPr>
            <a:picLocks noChangeAspect="1"/>
          </p:cNvPicPr>
          <p:nvPr/>
        </p:nvPicPr>
        <p:blipFill>
          <a:blip r:embed="rId3">
            <a:extLst>
              <a:ext uri="{28A0092B-C50C-407E-A947-70E740481C1C}">
                <a14:useLocalDpi xmlns:a14="http://schemas.microsoft.com/office/drawing/2010/main" val="0"/>
              </a:ext>
            </a:extLst>
          </a:blip>
          <a:srcRect t="27377" b="56955"/>
          <a:stretch/>
        </p:blipFill>
        <p:spPr>
          <a:xfrm>
            <a:off x="958857" y="2435087"/>
            <a:ext cx="10006224" cy="1987826"/>
          </a:xfrm>
          <a:prstGeom prst="rect">
            <a:avLst/>
          </a:prstGeom>
        </p:spPr>
      </p:pic>
      <p:sp>
        <p:nvSpPr>
          <p:cNvPr id="6" name="Title 1">
            <a:extLst>
              <a:ext uri="{FF2B5EF4-FFF2-40B4-BE49-F238E27FC236}">
                <a16:creationId xmlns:a16="http://schemas.microsoft.com/office/drawing/2014/main" id="{6FAFDCB8-089F-524E-FAE9-DD11C754E9FE}"/>
              </a:ext>
            </a:extLst>
          </p:cNvPr>
          <p:cNvSpPr txBox="1">
            <a:spLocks/>
          </p:cNvSpPr>
          <p:nvPr/>
        </p:nvSpPr>
        <p:spPr>
          <a:xfrm>
            <a:off x="5057374" y="4939272"/>
            <a:ext cx="3340380" cy="1176301"/>
          </a:xfrm>
          <a:prstGeom prst="rect">
            <a:avLst/>
          </a:prstGeom>
          <a:solidFill>
            <a:schemeClr val="bg1"/>
          </a:solidFill>
          <a:ln w="57150">
            <a:solidFill>
              <a:srgbClr val="4786ED"/>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a:t>William (Jnr) is 18 years old. He a Junior Clerk in a shipbuilding company</a:t>
            </a:r>
          </a:p>
        </p:txBody>
      </p:sp>
      <p:pic>
        <p:nvPicPr>
          <p:cNvPr id="13" name="Arrow">
            <a:extLst>
              <a:ext uri="{FF2B5EF4-FFF2-40B4-BE49-F238E27FC236}">
                <a16:creationId xmlns:a16="http://schemas.microsoft.com/office/drawing/2014/main" id="{A61594E3-B7DA-0997-6BBC-82796580A6D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620115">
            <a:off x="3335278" y="4340764"/>
            <a:ext cx="2036652" cy="590287"/>
          </a:xfrm>
          <a:prstGeom prst="rect">
            <a:avLst/>
          </a:prstGeom>
        </p:spPr>
      </p:pic>
      <p:pic>
        <p:nvPicPr>
          <p:cNvPr id="15" name="Arrow">
            <a:extLst>
              <a:ext uri="{FF2B5EF4-FFF2-40B4-BE49-F238E27FC236}">
                <a16:creationId xmlns:a16="http://schemas.microsoft.com/office/drawing/2014/main" id="{373CE9EB-0639-7C19-094C-D146A36D59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136233">
            <a:off x="2284846" y="1831379"/>
            <a:ext cx="1179307" cy="590287"/>
          </a:xfrm>
          <a:prstGeom prst="rect">
            <a:avLst/>
          </a:prstGeom>
        </p:spPr>
      </p:pic>
    </p:spTree>
    <p:extLst>
      <p:ext uri="{BB962C8B-B14F-4D97-AF65-F5344CB8AC3E}">
        <p14:creationId xmlns:p14="http://schemas.microsoft.com/office/powerpoint/2010/main" val="76277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FCAFF-A2E2-8871-600A-A66D2B1B6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F473B-8087-5C4C-56EA-DCF921DECD12}"/>
              </a:ext>
            </a:extLst>
          </p:cNvPr>
          <p:cNvSpPr>
            <a:spLocks noGrp="1"/>
          </p:cNvSpPr>
          <p:nvPr>
            <p:ph type="title"/>
          </p:nvPr>
        </p:nvSpPr>
        <p:spPr/>
        <p:txBody>
          <a:bodyPr>
            <a:normAutofit fontScale="90000"/>
          </a:bodyPr>
          <a:lstStyle/>
          <a:p>
            <a:r>
              <a:rPr lang="en-GB"/>
              <a:t>Find out more about your serviceperson’s life before and during the war </a:t>
            </a:r>
            <a:r>
              <a:rPr lang="en-GB">
                <a:solidFill>
                  <a:schemeClr val="bg1"/>
                </a:solidFill>
              </a:rPr>
              <a:t>5</a:t>
            </a:r>
          </a:p>
        </p:txBody>
      </p:sp>
      <p:sp>
        <p:nvSpPr>
          <p:cNvPr id="3" name="Content Placeholder 2">
            <a:extLst>
              <a:ext uri="{FF2B5EF4-FFF2-40B4-BE49-F238E27FC236}">
                <a16:creationId xmlns:a16="http://schemas.microsoft.com/office/drawing/2014/main" id="{5C9F1229-FAE0-3904-1D6F-14BF2E5E3F4D}"/>
              </a:ext>
            </a:extLst>
          </p:cNvPr>
          <p:cNvSpPr>
            <a:spLocks noGrp="1"/>
          </p:cNvSpPr>
          <p:nvPr>
            <p:ph idx="1"/>
          </p:nvPr>
        </p:nvSpPr>
        <p:spPr>
          <a:xfrm>
            <a:off x="381886" y="2397760"/>
            <a:ext cx="5324852" cy="3995545"/>
          </a:xfrm>
        </p:spPr>
        <p:txBody>
          <a:bodyPr/>
          <a:lstStyle/>
          <a:p>
            <a:pPr algn="ctr"/>
            <a:r>
              <a:rPr lang="en-GB" sz="3200"/>
              <a:t>Ancestry Results: </a:t>
            </a:r>
          </a:p>
          <a:p>
            <a:pPr algn="ctr"/>
            <a:r>
              <a:rPr lang="en-GB" sz="3200"/>
              <a:t>Allied Airmen Roll of Honour</a:t>
            </a:r>
          </a:p>
        </p:txBody>
      </p:sp>
      <p:pic>
        <p:nvPicPr>
          <p:cNvPr id="12" name="Picture Placeholder 11" descr="A screenshot showing the results of a search on the Ancestry website">
            <a:extLst>
              <a:ext uri="{FF2B5EF4-FFF2-40B4-BE49-F238E27FC236}">
                <a16:creationId xmlns:a16="http://schemas.microsoft.com/office/drawing/2014/main" id="{2FF36B5D-4CF4-A100-21C2-A1D84456D075}"/>
              </a:ext>
            </a:extLst>
          </p:cNvPr>
          <p:cNvPicPr>
            <a:picLocks noGrp="1" noChangeAspect="1"/>
          </p:cNvPicPr>
          <p:nvPr>
            <p:ph type="pic" sz="quarter" idx="10"/>
          </p:nvPr>
        </p:nvPicPr>
        <p:blipFill>
          <a:blip r:embed="rId3"/>
          <a:srcRect l="4182" r="4182"/>
          <a:stretch>
            <a:fillRect/>
          </a:stretch>
        </p:blipFill>
        <p:spPr/>
      </p:pic>
      <p:cxnSp>
        <p:nvCxnSpPr>
          <p:cNvPr id="9" name="Straight Connector 8">
            <a:extLst>
              <a:ext uri="{FF2B5EF4-FFF2-40B4-BE49-F238E27FC236}">
                <a16:creationId xmlns:a16="http://schemas.microsoft.com/office/drawing/2014/main" id="{72BFE5A1-33C5-858B-A9F9-FF25B08467F6}"/>
              </a:ext>
              <a:ext uri="{C183D7F6-B498-43B3-948B-1728B52AA6E4}">
                <adec:decorative xmlns:adec="http://schemas.microsoft.com/office/drawing/2017/decorative" val="1"/>
              </a:ext>
            </a:extLst>
          </p:cNvPr>
          <p:cNvCxnSpPr/>
          <p:nvPr/>
        </p:nvCxnSpPr>
        <p:spPr>
          <a:xfrm flipV="1">
            <a:off x="5687540" y="5706306"/>
            <a:ext cx="6504460" cy="931993"/>
          </a:xfrm>
          <a:prstGeom prst="line">
            <a:avLst/>
          </a:prstGeom>
          <a:ln w="57150">
            <a:solidFill>
              <a:srgbClr val="4786E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BB4C1C-E9DD-CDE7-9308-43E7FBCEBE70}"/>
              </a:ext>
              <a:ext uri="{C183D7F6-B498-43B3-948B-1728B52AA6E4}">
                <adec:decorative xmlns:adec="http://schemas.microsoft.com/office/drawing/2017/decorative" val="1"/>
              </a:ext>
            </a:extLst>
          </p:cNvPr>
          <p:cNvCxnSpPr/>
          <p:nvPr/>
        </p:nvCxnSpPr>
        <p:spPr>
          <a:xfrm flipV="1">
            <a:off x="5687540" y="4504025"/>
            <a:ext cx="6504460" cy="931993"/>
          </a:xfrm>
          <a:prstGeom prst="line">
            <a:avLst/>
          </a:prstGeom>
          <a:ln w="57150">
            <a:solidFill>
              <a:srgbClr val="4786ED"/>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0E84FFEB-8019-1F14-42C8-0C0B2B28ABFC}"/>
              </a:ext>
              <a:ext uri="{C183D7F6-B498-43B3-948B-1728B52AA6E4}">
                <adec:decorative xmlns:adec="http://schemas.microsoft.com/office/drawing/2017/decorative" val="1"/>
              </a:ext>
            </a:extLst>
          </p:cNvPr>
          <p:cNvSpPr/>
          <p:nvPr/>
        </p:nvSpPr>
        <p:spPr>
          <a:xfrm>
            <a:off x="5413513" y="1951802"/>
            <a:ext cx="6778487" cy="1777388"/>
          </a:xfrm>
          <a:prstGeom prst="ellipse">
            <a:avLst/>
          </a:prstGeom>
          <a:noFill/>
          <a:ln w="7620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5395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B5EE-3438-B406-B4F9-5130D85597D5}"/>
              </a:ext>
            </a:extLst>
          </p:cNvPr>
          <p:cNvSpPr>
            <a:spLocks noGrp="1"/>
          </p:cNvSpPr>
          <p:nvPr>
            <p:ph type="title"/>
          </p:nvPr>
        </p:nvSpPr>
        <p:spPr>
          <a:xfrm>
            <a:off x="275907" y="205901"/>
            <a:ext cx="10996613" cy="710288"/>
          </a:xfrm>
        </p:spPr>
        <p:txBody>
          <a:bodyPr>
            <a:normAutofit fontScale="90000"/>
          </a:bodyPr>
          <a:lstStyle/>
          <a:p>
            <a:r>
              <a:rPr lang="en-GB"/>
              <a:t>What was your serviceperson’s experience during WW2? </a:t>
            </a:r>
            <a:r>
              <a:rPr lang="en-GB">
                <a:solidFill>
                  <a:schemeClr val="bg1"/>
                </a:solidFill>
              </a:rPr>
              <a:t>1</a:t>
            </a:r>
          </a:p>
        </p:txBody>
      </p:sp>
      <p:sp>
        <p:nvSpPr>
          <p:cNvPr id="3" name="Content Placeholder 2">
            <a:extLst>
              <a:ext uri="{FF2B5EF4-FFF2-40B4-BE49-F238E27FC236}">
                <a16:creationId xmlns:a16="http://schemas.microsoft.com/office/drawing/2014/main" id="{7623BA40-9693-8F70-4F1F-EBC7FD648536}"/>
              </a:ext>
            </a:extLst>
          </p:cNvPr>
          <p:cNvSpPr>
            <a:spLocks noGrp="1"/>
          </p:cNvSpPr>
          <p:nvPr>
            <p:ph idx="1"/>
          </p:nvPr>
        </p:nvSpPr>
        <p:spPr>
          <a:xfrm>
            <a:off x="436990" y="2623635"/>
            <a:ext cx="2652260" cy="2280874"/>
          </a:xfrm>
        </p:spPr>
        <p:txBody>
          <a:bodyPr/>
          <a:lstStyle/>
          <a:p>
            <a:pPr algn="ctr"/>
            <a:r>
              <a:rPr lang="en-GB"/>
              <a:t>Allied Airmen Roll of Honour</a:t>
            </a:r>
          </a:p>
        </p:txBody>
      </p:sp>
      <p:pic>
        <p:nvPicPr>
          <p:cNvPr id="4" name="Picture 3" descr="A screenshot showing information about W A Casey from the Index to Allied Airmen Roll of Honour">
            <a:extLst>
              <a:ext uri="{FF2B5EF4-FFF2-40B4-BE49-F238E27FC236}">
                <a16:creationId xmlns:a16="http://schemas.microsoft.com/office/drawing/2014/main" id="{E44F1541-4163-5909-0801-FAB176E6E6AB}"/>
              </a:ext>
            </a:extLst>
          </p:cNvPr>
          <p:cNvPicPr>
            <a:picLocks noChangeAspect="1"/>
          </p:cNvPicPr>
          <p:nvPr/>
        </p:nvPicPr>
        <p:blipFill>
          <a:blip r:embed="rId3"/>
          <a:srcRect t="1375"/>
          <a:stretch/>
        </p:blipFill>
        <p:spPr>
          <a:xfrm>
            <a:off x="3642338" y="1065022"/>
            <a:ext cx="6744979" cy="5595459"/>
          </a:xfrm>
          <a:prstGeom prst="rect">
            <a:avLst/>
          </a:prstGeom>
          <a:ln w="57150">
            <a:solidFill>
              <a:srgbClr val="4786ED"/>
            </a:solidFill>
          </a:ln>
        </p:spPr>
      </p:pic>
      <p:sp>
        <p:nvSpPr>
          <p:cNvPr id="6" name="Oval 5">
            <a:extLst>
              <a:ext uri="{FF2B5EF4-FFF2-40B4-BE49-F238E27FC236}">
                <a16:creationId xmlns:a16="http://schemas.microsoft.com/office/drawing/2014/main" id="{8906F113-9E70-4DCC-A6B8-A88E99C4B9C9}"/>
              </a:ext>
              <a:ext uri="{C183D7F6-B498-43B3-948B-1728B52AA6E4}">
                <adec:decorative xmlns:adec="http://schemas.microsoft.com/office/drawing/2017/decorative" val="1"/>
              </a:ext>
            </a:extLst>
          </p:cNvPr>
          <p:cNvSpPr/>
          <p:nvPr/>
        </p:nvSpPr>
        <p:spPr>
          <a:xfrm>
            <a:off x="4739425" y="3429000"/>
            <a:ext cx="3657600" cy="1889975"/>
          </a:xfrm>
          <a:prstGeom prst="ellipse">
            <a:avLst/>
          </a:prstGeom>
          <a:noFill/>
          <a:ln w="7620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1107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C970-2761-5B89-5181-AA62217E631D}"/>
              </a:ext>
            </a:extLst>
          </p:cNvPr>
          <p:cNvSpPr>
            <a:spLocks noGrp="1"/>
          </p:cNvSpPr>
          <p:nvPr>
            <p:ph type="title"/>
          </p:nvPr>
        </p:nvSpPr>
        <p:spPr/>
        <p:txBody>
          <a:bodyPr>
            <a:normAutofit fontScale="90000"/>
          </a:bodyPr>
          <a:lstStyle/>
          <a:p>
            <a:r>
              <a:rPr lang="en-GB"/>
              <a:t>Other websites for exploring your serviceperson’s experience during WW2</a:t>
            </a:r>
          </a:p>
        </p:txBody>
      </p:sp>
      <p:sp>
        <p:nvSpPr>
          <p:cNvPr id="3" name="Content Placeholder 2">
            <a:extLst>
              <a:ext uri="{FF2B5EF4-FFF2-40B4-BE49-F238E27FC236}">
                <a16:creationId xmlns:a16="http://schemas.microsoft.com/office/drawing/2014/main" id="{427C5BCE-F612-FC77-3467-FAFC12E8D8EE}"/>
              </a:ext>
            </a:extLst>
          </p:cNvPr>
          <p:cNvSpPr>
            <a:spLocks noGrp="1"/>
          </p:cNvSpPr>
          <p:nvPr>
            <p:ph idx="1"/>
          </p:nvPr>
        </p:nvSpPr>
        <p:spPr>
          <a:xfrm>
            <a:off x="357187" y="1815025"/>
            <a:ext cx="5324852" cy="3227949"/>
          </a:xfrm>
        </p:spPr>
        <p:txBody>
          <a:bodyPr/>
          <a:lstStyle/>
          <a:p>
            <a:pPr marL="285750" indent="-285750">
              <a:buFont typeface="Arial" panose="020B0604020202020204" pitchFamily="34" charset="0"/>
              <a:buChar char="•"/>
            </a:pPr>
            <a:r>
              <a:rPr lang="en-GB" sz="2400">
                <a:solidFill>
                  <a:srgbClr val="4786ED"/>
                </a:solidFill>
                <a:hlinkClick r:id="rId3">
                  <a:extLst>
                    <a:ext uri="{A12FA001-AC4F-418D-AE19-62706E023703}">
                      <ahyp:hlinkClr xmlns:ahyp="http://schemas.microsoft.com/office/drawing/2018/hyperlinkcolor" val="tx"/>
                    </a:ext>
                  </a:extLst>
                </a:hlinkClick>
              </a:rPr>
              <a:t>RAF Volunteer Reserve in WW2 </a:t>
            </a:r>
            <a:r>
              <a:rPr lang="en-GB" sz="2400">
                <a:solidFill>
                  <a:srgbClr val="262626"/>
                </a:solidFill>
              </a:rPr>
              <a:t>(Forces War Records)</a:t>
            </a:r>
          </a:p>
          <a:p>
            <a:pPr marL="285750" indent="-285750">
              <a:buFont typeface="Arial" panose="020B0604020202020204" pitchFamily="34" charset="0"/>
              <a:buChar char="•"/>
            </a:pPr>
            <a:r>
              <a:rPr lang="en-GB" sz="2400">
                <a:solidFill>
                  <a:srgbClr val="4786ED"/>
                </a:solidFill>
                <a:hlinkClick r:id="rId4">
                  <a:extLst>
                    <a:ext uri="{A12FA001-AC4F-418D-AE19-62706E023703}">
                      <ahyp:hlinkClr xmlns:ahyp="http://schemas.microsoft.com/office/drawing/2018/hyperlinkcolor" val="tx"/>
                    </a:ext>
                  </a:extLst>
                </a:hlinkClick>
              </a:rPr>
              <a:t>International Bomber Command Centre</a:t>
            </a:r>
            <a:endParaRPr lang="en-GB" sz="2400" kern="100">
              <a:solidFill>
                <a:srgbClr val="4786ED"/>
              </a:solidFill>
              <a:ea typeface="SimSun" panose="02010600030101010101" pitchFamily="2" charset="-122"/>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GB" sz="2400" kern="100">
                <a:solidFill>
                  <a:srgbClr val="4786ED"/>
                </a:solidFill>
                <a:ea typeface="SimSun" panose="02010600030101010101" pitchFamily="2" charset="-122"/>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Bomber Command Losses database</a:t>
            </a:r>
            <a:endParaRPr lang="en-GB" sz="2400" kern="100">
              <a:solidFill>
                <a:srgbClr val="4786ED"/>
              </a:solidFill>
              <a:ea typeface="SimSun"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GB" sz="2400" kern="100">
                <a:solidFill>
                  <a:srgbClr val="4786ED"/>
                </a:solidFill>
                <a:ea typeface="SimSu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RAF Commands</a:t>
            </a:r>
            <a:endParaRPr lang="en-GB" sz="2400" kern="100">
              <a:solidFill>
                <a:srgbClr val="4786ED"/>
              </a:solidFill>
              <a:ea typeface="SimSun" panose="02010600030101010101" pitchFamily="2" charset="-122"/>
              <a:cs typeface="Times New Roman" panose="02020603050405020304" pitchFamily="18" charset="0"/>
            </a:endParaRPr>
          </a:p>
          <a:p>
            <a:pPr algn="ctr"/>
            <a:r>
              <a:rPr lang="en-GB" sz="2400" kern="100">
                <a:ea typeface="SimSun" panose="02010600030101010101" pitchFamily="2" charset="-122"/>
                <a:cs typeface="Times New Roman" panose="02020603050405020304" pitchFamily="18" charset="0"/>
              </a:rPr>
              <a:t>Or just carry out an internet search using the information you already know for your search terms!</a:t>
            </a:r>
            <a:endParaRPr lang="en-GB" sz="2400"/>
          </a:p>
          <a:p>
            <a:endParaRPr lang="en-GB"/>
          </a:p>
        </p:txBody>
      </p:sp>
      <p:pic>
        <p:nvPicPr>
          <p:cNvPr id="14" name="Picture Placeholder 13" descr="A screenshot from the CWGC website showing information about WA Casey">
            <a:extLst>
              <a:ext uri="{FF2B5EF4-FFF2-40B4-BE49-F238E27FC236}">
                <a16:creationId xmlns:a16="http://schemas.microsoft.com/office/drawing/2014/main" id="{5D121920-CD09-769E-A61A-2BDE32F81FEC}"/>
              </a:ext>
            </a:extLst>
          </p:cNvPr>
          <p:cNvPicPr>
            <a:picLocks noGrp="1" noChangeAspect="1"/>
          </p:cNvPicPr>
          <p:nvPr>
            <p:ph type="pic" sz="quarter" idx="10"/>
          </p:nvPr>
        </p:nvPicPr>
        <p:blipFill>
          <a:blip r:embed="rId6"/>
          <a:srcRect l="1121" r="1121"/>
          <a:stretch>
            <a:fillRect/>
          </a:stretch>
        </p:blipFill>
        <p:spPr/>
      </p:pic>
    </p:spTree>
    <p:extLst>
      <p:ext uri="{BB962C8B-B14F-4D97-AF65-F5344CB8AC3E}">
        <p14:creationId xmlns:p14="http://schemas.microsoft.com/office/powerpoint/2010/main" val="387087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73F2-E273-BDE2-ADE2-491FC311E8BA}"/>
              </a:ext>
            </a:extLst>
          </p:cNvPr>
          <p:cNvSpPr>
            <a:spLocks noGrp="1"/>
          </p:cNvSpPr>
          <p:nvPr>
            <p:ph type="title"/>
          </p:nvPr>
        </p:nvSpPr>
        <p:spPr>
          <a:xfrm>
            <a:off x="240584" y="-784264"/>
            <a:ext cx="11678817" cy="1099374"/>
          </a:xfrm>
        </p:spPr>
        <p:txBody>
          <a:bodyPr>
            <a:normAutofit fontScale="90000"/>
          </a:bodyPr>
          <a:lstStyle/>
          <a:p>
            <a:r>
              <a:rPr lang="en-GB"/>
              <a:t>Find out more about a service person listed on a local memorial</a:t>
            </a:r>
            <a:br>
              <a:rPr lang="en-GB"/>
            </a:br>
            <a:endParaRPr lang="en-GB"/>
          </a:p>
        </p:txBody>
      </p:sp>
      <p:sp>
        <p:nvSpPr>
          <p:cNvPr id="3" name="Content Placeholder 2">
            <a:extLst>
              <a:ext uri="{FF2B5EF4-FFF2-40B4-BE49-F238E27FC236}">
                <a16:creationId xmlns:a16="http://schemas.microsoft.com/office/drawing/2014/main" id="{76060FDA-7429-E5A8-F943-049F298E4D4E}"/>
              </a:ext>
            </a:extLst>
          </p:cNvPr>
          <p:cNvSpPr>
            <a:spLocks noGrp="1"/>
          </p:cNvSpPr>
          <p:nvPr>
            <p:ph idx="1"/>
          </p:nvPr>
        </p:nvSpPr>
        <p:spPr>
          <a:xfrm>
            <a:off x="290171" y="315110"/>
            <a:ext cx="5241205" cy="4266470"/>
          </a:xfrm>
        </p:spPr>
        <p:txBody>
          <a:bodyPr>
            <a:normAutofit/>
          </a:bodyPr>
          <a:lstStyle/>
          <a:p>
            <a:r>
              <a:rPr lang="en-GB" sz="2600"/>
              <a:t>This guide will:</a:t>
            </a:r>
          </a:p>
          <a:p>
            <a:endParaRPr lang="en-GB" sz="1100"/>
          </a:p>
          <a:p>
            <a:pPr marL="457200" indent="-457200">
              <a:buFont typeface="Arial" panose="020B0604020202020204" pitchFamily="34" charset="0"/>
              <a:buChar char="•"/>
            </a:pPr>
            <a:r>
              <a:rPr lang="en-GB" sz="2600"/>
              <a:t>Showcase websites on which you may find information about a local serviceperson.</a:t>
            </a:r>
          </a:p>
          <a:p>
            <a:pPr marL="457200" indent="-457200">
              <a:buFont typeface="Arial" panose="020B0604020202020204" pitchFamily="34" charset="0"/>
              <a:buChar char="•"/>
            </a:pPr>
            <a:endParaRPr lang="en-GB" sz="1100"/>
          </a:p>
          <a:p>
            <a:pPr marL="457200" indent="-457200">
              <a:buFont typeface="Arial" panose="020B0604020202020204" pitchFamily="34" charset="0"/>
              <a:buChar char="•"/>
            </a:pPr>
            <a:r>
              <a:rPr lang="en-GB" sz="2600"/>
              <a:t>Suggest activities to support young people in using the information or carrying out research themselves.  </a:t>
            </a:r>
          </a:p>
          <a:p>
            <a:pPr marL="457200" indent="-457200">
              <a:buFont typeface="Arial" panose="020B0604020202020204" pitchFamily="34" charset="0"/>
              <a:buChar char="•"/>
            </a:pPr>
            <a:endParaRPr lang="en-GB"/>
          </a:p>
        </p:txBody>
      </p:sp>
      <p:sp>
        <p:nvSpPr>
          <p:cNvPr id="9" name="Picture Placeholder 8">
            <a:extLst>
              <a:ext uri="{FF2B5EF4-FFF2-40B4-BE49-F238E27FC236}">
                <a16:creationId xmlns:a16="http://schemas.microsoft.com/office/drawing/2014/main" id="{7A05AE13-7ADB-58A1-8773-06EAD5A6110E}"/>
              </a:ext>
            </a:extLst>
          </p:cNvPr>
          <p:cNvSpPr>
            <a:spLocks noGrp="1"/>
          </p:cNvSpPr>
          <p:nvPr>
            <p:ph type="pic" sz="quarter" idx="11"/>
          </p:nvPr>
        </p:nvSpPr>
        <p:spPr/>
        <p:txBody>
          <a:bodyPr/>
          <a:lstStyle/>
          <a:p>
            <a:endParaRPr lang="en-GB"/>
          </a:p>
        </p:txBody>
      </p:sp>
      <p:pic>
        <p:nvPicPr>
          <p:cNvPr id="13" name="Picture Placeholder 12">
            <a:extLst>
              <a:ext uri="{FF2B5EF4-FFF2-40B4-BE49-F238E27FC236}">
                <a16:creationId xmlns:a16="http://schemas.microsoft.com/office/drawing/2014/main" id="{AE85F1B4-A538-CD57-92B9-0B9234ACD42F}"/>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17337" r="17337"/>
          <a:stretch/>
        </p:blipFill>
        <p:spPr/>
      </p:pic>
      <p:sp>
        <p:nvSpPr>
          <p:cNvPr id="17" name="Picture Placeholder 16">
            <a:extLst>
              <a:ext uri="{FF2B5EF4-FFF2-40B4-BE49-F238E27FC236}">
                <a16:creationId xmlns:a16="http://schemas.microsoft.com/office/drawing/2014/main" id="{5D0B2E84-CE45-A4C9-3A3C-7E5CF5292CFA}"/>
              </a:ext>
            </a:extLst>
          </p:cNvPr>
          <p:cNvSpPr>
            <a:spLocks noGrp="1"/>
          </p:cNvSpPr>
          <p:nvPr>
            <p:ph type="pic" sz="quarter" idx="26"/>
          </p:nvPr>
        </p:nvSpPr>
        <p:spPr/>
        <p:txBody>
          <a:bodyPr/>
          <a:lstStyle/>
          <a:p>
            <a:endParaRPr lang="en-GB"/>
          </a:p>
        </p:txBody>
      </p:sp>
      <p:sp>
        <p:nvSpPr>
          <p:cNvPr id="7" name="Text Placeholder 6">
            <a:extLst>
              <a:ext uri="{FF2B5EF4-FFF2-40B4-BE49-F238E27FC236}">
                <a16:creationId xmlns:a16="http://schemas.microsoft.com/office/drawing/2014/main" id="{3842D9EF-CF69-4C74-3F73-F91B3CF66A6E}"/>
              </a:ext>
            </a:extLst>
          </p:cNvPr>
          <p:cNvSpPr>
            <a:spLocks noGrp="1"/>
          </p:cNvSpPr>
          <p:nvPr>
            <p:ph type="body" sz="quarter" idx="23"/>
          </p:nvPr>
        </p:nvSpPr>
        <p:spPr/>
        <p:txBody>
          <a:bodyPr/>
          <a:lstStyle/>
          <a:p>
            <a:pPr marL="0" indent="0">
              <a:buNone/>
            </a:pPr>
            <a:r>
              <a:rPr lang="en-GB"/>
              <a:t>Young researchers</a:t>
            </a:r>
          </a:p>
        </p:txBody>
      </p:sp>
      <p:sp>
        <p:nvSpPr>
          <p:cNvPr id="10" name="Picture Placeholder 9">
            <a:extLst>
              <a:ext uri="{FF2B5EF4-FFF2-40B4-BE49-F238E27FC236}">
                <a16:creationId xmlns:a16="http://schemas.microsoft.com/office/drawing/2014/main" id="{3049275D-232A-50A4-60D6-3FBE2C2DB151}"/>
              </a:ext>
            </a:extLst>
          </p:cNvPr>
          <p:cNvSpPr>
            <a:spLocks noGrp="1"/>
          </p:cNvSpPr>
          <p:nvPr>
            <p:ph type="pic" sz="quarter" idx="13"/>
          </p:nvPr>
        </p:nvSpPr>
        <p:spPr/>
        <p:txBody>
          <a:bodyPr/>
          <a:lstStyle/>
          <a:p>
            <a:endParaRPr lang="en-GB"/>
          </a:p>
        </p:txBody>
      </p:sp>
      <p:pic>
        <p:nvPicPr>
          <p:cNvPr id="15" name="Picture Placeholder 14">
            <a:extLst>
              <a:ext uri="{FF2B5EF4-FFF2-40B4-BE49-F238E27FC236}">
                <a16:creationId xmlns:a16="http://schemas.microsoft.com/office/drawing/2014/main" id="{DB68E153-5D47-E681-F674-A042FDDA9462}"/>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t="13989" b="13989"/>
          <a:stretch/>
        </p:blipFill>
        <p:spPr/>
      </p:pic>
      <p:sp>
        <p:nvSpPr>
          <p:cNvPr id="12" name="Picture Placeholder 11">
            <a:extLst>
              <a:ext uri="{FF2B5EF4-FFF2-40B4-BE49-F238E27FC236}">
                <a16:creationId xmlns:a16="http://schemas.microsoft.com/office/drawing/2014/main" id="{B4A1F3F5-D6DB-8467-435F-7A64C0192993}"/>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3D6ECFED-FE9B-AD8F-361D-D9076BA8E218}"/>
              </a:ext>
            </a:extLst>
          </p:cNvPr>
          <p:cNvSpPr>
            <a:spLocks noGrp="1"/>
          </p:cNvSpPr>
          <p:nvPr>
            <p:ph type="body" sz="quarter" idx="24"/>
          </p:nvPr>
        </p:nvSpPr>
        <p:spPr/>
        <p:txBody>
          <a:bodyPr/>
          <a:lstStyle/>
          <a:p>
            <a:r>
              <a:rPr lang="en-GB"/>
              <a:t>Young researchers</a:t>
            </a:r>
          </a:p>
        </p:txBody>
      </p:sp>
      <p:sp>
        <p:nvSpPr>
          <p:cNvPr id="4" name="Picture 5">
            <a:extLst>
              <a:ext uri="{FF2B5EF4-FFF2-40B4-BE49-F238E27FC236}">
                <a16:creationId xmlns:a16="http://schemas.microsoft.com/office/drawing/2014/main" id="{63EF4A08-C001-9BF9-843B-655653EECF88}"/>
              </a:ext>
              <a:ext uri="{C183D7F6-B498-43B3-948B-1728B52AA6E4}">
                <adec:decorative xmlns:adec="http://schemas.microsoft.com/office/drawing/2017/decorative" val="1"/>
              </a:ext>
            </a:extLst>
          </p:cNvPr>
          <p:cNvSpPr/>
          <p:nvPr/>
        </p:nvSpPr>
        <p:spPr>
          <a:xfrm rot="21419707">
            <a:off x="207069" y="4547347"/>
            <a:ext cx="5580905" cy="216371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r>
              <a:rPr lang="en-GB" sz="2000">
                <a:solidFill>
                  <a:schemeClr val="bg1"/>
                </a:solidFill>
              </a:rPr>
              <a:t>This guide follows on from </a:t>
            </a:r>
            <a:r>
              <a:rPr lang="en-GB" sz="2000" b="1" i="1">
                <a:solidFill>
                  <a:schemeClr val="bg1"/>
                </a:solidFill>
              </a:rPr>
              <a:t>How to use the Commonwealth War Graves Commission website to research a serviceperson remembered on a local memorial.</a:t>
            </a:r>
            <a:r>
              <a:rPr lang="en-GB" sz="2000" b="1">
                <a:solidFill>
                  <a:schemeClr val="bg1"/>
                </a:solidFill>
              </a:rPr>
              <a:t> It is</a:t>
            </a:r>
            <a:r>
              <a:rPr lang="en-GB" sz="2000" b="1">
                <a:solidFill>
                  <a:schemeClr val="bg1"/>
                </a:solidFill>
                <a:ea typeface="Aptos" panose="020B0004020202020204" pitchFamily="34" charset="0"/>
                <a:cs typeface="Times New Roman" panose="02020603050405020304" pitchFamily="18" charset="0"/>
              </a:rPr>
              <a:t> the final guide in the series: </a:t>
            </a:r>
          </a:p>
          <a:p>
            <a:pPr algn="ctr"/>
            <a:r>
              <a:rPr lang="en-GB" sz="2000" b="1" i="1">
                <a:solidFill>
                  <a:schemeClr val="bg1"/>
                </a:solidFill>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How to investigate your local war memorial</a:t>
            </a:r>
            <a:endParaRPr lang="en-GB" sz="2000" b="1" i="1">
              <a:solidFill>
                <a:schemeClr val="bg1"/>
              </a:solidFill>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9878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83FE-2004-8596-DE5A-7FE6304F45D0}"/>
              </a:ext>
            </a:extLst>
          </p:cNvPr>
          <p:cNvSpPr>
            <a:spLocks noGrp="1"/>
          </p:cNvSpPr>
          <p:nvPr>
            <p:ph type="title"/>
          </p:nvPr>
        </p:nvSpPr>
        <p:spPr/>
        <p:txBody>
          <a:bodyPr>
            <a:normAutofit fontScale="90000"/>
          </a:bodyPr>
          <a:lstStyle/>
          <a:p>
            <a:r>
              <a:rPr lang="en-GB"/>
              <a:t>Royal Air Force Volunteer Reserve</a:t>
            </a:r>
          </a:p>
        </p:txBody>
      </p:sp>
      <p:sp>
        <p:nvSpPr>
          <p:cNvPr id="3" name="Content Placeholder 2">
            <a:extLst>
              <a:ext uri="{FF2B5EF4-FFF2-40B4-BE49-F238E27FC236}">
                <a16:creationId xmlns:a16="http://schemas.microsoft.com/office/drawing/2014/main" id="{08A5A404-C6BA-C9B5-2C26-C84DCB972B18}"/>
              </a:ext>
            </a:extLst>
          </p:cNvPr>
          <p:cNvSpPr>
            <a:spLocks noGrp="1"/>
          </p:cNvSpPr>
          <p:nvPr>
            <p:ph idx="1"/>
          </p:nvPr>
        </p:nvSpPr>
        <p:spPr>
          <a:xfrm>
            <a:off x="277298" y="1274876"/>
            <a:ext cx="5155718" cy="4981601"/>
          </a:xfrm>
        </p:spPr>
        <p:txBody>
          <a:bodyPr/>
          <a:lstStyle/>
          <a:p>
            <a:pPr marL="342900" indent="-342900">
              <a:buFont typeface="Arial" panose="020B0604020202020204" pitchFamily="34" charset="0"/>
              <a:buChar char="•"/>
            </a:pPr>
            <a:r>
              <a:rPr lang="en-GB" sz="2000"/>
              <a:t>Formed July 1936: a reserve of aircrew for use in the event of war. </a:t>
            </a:r>
          </a:p>
          <a:p>
            <a:pPr marL="342900" indent="-342900">
              <a:buFont typeface="Arial" panose="020B0604020202020204" pitchFamily="34" charset="0"/>
              <a:buChar char="•"/>
            </a:pPr>
            <a:r>
              <a:rPr lang="en-GB" sz="2000"/>
              <a:t>Civilian volunteers 18 – 25.</a:t>
            </a:r>
          </a:p>
          <a:p>
            <a:pPr marL="342900" indent="-342900">
              <a:buFont typeface="Arial" panose="020B0604020202020204" pitchFamily="34" charset="0"/>
              <a:buChar char="•"/>
            </a:pPr>
            <a:r>
              <a:rPr lang="en-GB" sz="2000"/>
              <a:t>Part-time training. </a:t>
            </a:r>
          </a:p>
          <a:p>
            <a:pPr marL="342900" indent="-342900">
              <a:buFont typeface="Arial" panose="020B0604020202020204" pitchFamily="34" charset="0"/>
              <a:buChar char="•"/>
            </a:pPr>
            <a:r>
              <a:rPr lang="en-GB" sz="2000"/>
              <a:t>Returned to civilian job until called up for aircrew training.</a:t>
            </a:r>
          </a:p>
          <a:p>
            <a:pPr marL="342900" indent="-342900">
              <a:buFont typeface="Arial" panose="020B0604020202020204" pitchFamily="34" charset="0"/>
              <a:buChar char="•"/>
            </a:pPr>
            <a:r>
              <a:rPr lang="en-GB" sz="2000"/>
              <a:t>During waiting period wore silver RAFVR lapel badge.</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endParaRPr lang="en-GB" sz="2000"/>
          </a:p>
          <a:p>
            <a:pPr algn="ctr"/>
            <a:r>
              <a:rPr lang="en-GB" sz="2000" b="1"/>
              <a:t>By end 1941: more than half Bomber Command aircrew were members of RAFVR. </a:t>
            </a:r>
          </a:p>
          <a:p>
            <a:endParaRPr lang="en-GB"/>
          </a:p>
        </p:txBody>
      </p:sp>
      <p:pic>
        <p:nvPicPr>
          <p:cNvPr id="10" name="Picture Placeholder 9" descr="A recruitment poster for WW2 showing a plane flying in the sky&#10;&#10;">
            <a:extLst>
              <a:ext uri="{FF2B5EF4-FFF2-40B4-BE49-F238E27FC236}">
                <a16:creationId xmlns:a16="http://schemas.microsoft.com/office/drawing/2014/main" id="{3346ABCE-667B-7989-816B-E37931F2C9DA}"/>
              </a:ext>
            </a:extLst>
          </p:cNvPr>
          <p:cNvPicPr>
            <a:picLocks noGrp="1" noChangeAspect="1"/>
          </p:cNvPicPr>
          <p:nvPr>
            <p:ph type="pic" sz="quarter" idx="10"/>
          </p:nvPr>
        </p:nvPicPr>
        <p:blipFill>
          <a:blip r:embed="rId3"/>
          <a:srcRect t="2337" b="24105"/>
          <a:stretch>
            <a:fillRect/>
          </a:stretch>
        </p:blipFill>
        <p:spPr>
          <a:xfrm>
            <a:off x="6096000" y="0"/>
            <a:ext cx="6096000" cy="6858000"/>
          </a:xfrm>
        </p:spPr>
      </p:pic>
      <p:sp>
        <p:nvSpPr>
          <p:cNvPr id="5" name="Picture Placeholder 4">
            <a:extLst>
              <a:ext uri="{FF2B5EF4-FFF2-40B4-BE49-F238E27FC236}">
                <a16:creationId xmlns:a16="http://schemas.microsoft.com/office/drawing/2014/main" id="{B8F2691F-01B1-10D6-541C-FCF64A60FE91}"/>
              </a:ext>
            </a:extLst>
          </p:cNvPr>
          <p:cNvSpPr>
            <a:spLocks noGrp="1"/>
          </p:cNvSpPr>
          <p:nvPr>
            <p:ph type="pic" sz="quarter" idx="24"/>
          </p:nvPr>
        </p:nvSpPr>
        <p:spPr>
          <a:xfrm>
            <a:off x="4914040" y="6173927"/>
            <a:ext cx="3643313" cy="579437"/>
          </a:xfrm>
        </p:spPr>
        <p:txBody>
          <a:bodyPr/>
          <a:lstStyle/>
          <a:p>
            <a:endParaRPr lang="en-GB"/>
          </a:p>
        </p:txBody>
      </p:sp>
      <p:sp>
        <p:nvSpPr>
          <p:cNvPr id="6" name="Text Placeholder 5">
            <a:extLst>
              <a:ext uri="{FF2B5EF4-FFF2-40B4-BE49-F238E27FC236}">
                <a16:creationId xmlns:a16="http://schemas.microsoft.com/office/drawing/2014/main" id="{D6DA8A40-BAAC-C2C5-67E4-C70D44BBDD8C}"/>
              </a:ext>
            </a:extLst>
          </p:cNvPr>
          <p:cNvSpPr>
            <a:spLocks noGrp="1"/>
          </p:cNvSpPr>
          <p:nvPr>
            <p:ph type="body" sz="quarter" idx="23"/>
          </p:nvPr>
        </p:nvSpPr>
        <p:spPr>
          <a:xfrm>
            <a:off x="5183606" y="6256477"/>
            <a:ext cx="2830459" cy="414338"/>
          </a:xfrm>
        </p:spPr>
        <p:txBody>
          <a:bodyPr/>
          <a:lstStyle/>
          <a:p>
            <a:r>
              <a:rPr lang="en-GB" dirty="0"/>
              <a:t>RAF Recruitment Poster</a:t>
            </a:r>
          </a:p>
        </p:txBody>
      </p:sp>
    </p:spTree>
    <p:extLst>
      <p:ext uri="{BB962C8B-B14F-4D97-AF65-F5344CB8AC3E}">
        <p14:creationId xmlns:p14="http://schemas.microsoft.com/office/powerpoint/2010/main" val="4009598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7B7CC-B8E9-C9FA-A08F-998241E1B228}"/>
              </a:ext>
            </a:extLst>
          </p:cNvPr>
          <p:cNvSpPr>
            <a:spLocks noGrp="1"/>
          </p:cNvSpPr>
          <p:nvPr>
            <p:ph type="title"/>
          </p:nvPr>
        </p:nvSpPr>
        <p:spPr>
          <a:xfrm>
            <a:off x="833631" y="0"/>
            <a:ext cx="6002110" cy="1495425"/>
          </a:xfrm>
        </p:spPr>
        <p:txBody>
          <a:bodyPr vert="horz" lIns="91440" tIns="45720" rIns="91440" bIns="45720" rtlCol="0" anchor="ctr">
            <a:normAutofit/>
          </a:bodyPr>
          <a:lstStyle/>
          <a:p>
            <a:r>
              <a:rPr lang="en-US" sz="4000" dirty="0">
                <a:solidFill>
                  <a:schemeClr val="tx1"/>
                </a:solidFill>
                <a:latin typeface="+mj-lt"/>
              </a:rPr>
              <a:t>514 Squadron, WW2</a:t>
            </a:r>
          </a:p>
        </p:txBody>
      </p:sp>
      <p:sp>
        <p:nvSpPr>
          <p:cNvPr id="3" name="Content Placeholder 2">
            <a:extLst>
              <a:ext uri="{FF2B5EF4-FFF2-40B4-BE49-F238E27FC236}">
                <a16:creationId xmlns:a16="http://schemas.microsoft.com/office/drawing/2014/main" id="{013CB6F6-E7DB-9D57-2890-2F68C99ACBBC}"/>
              </a:ext>
            </a:extLst>
          </p:cNvPr>
          <p:cNvSpPr>
            <a:spLocks noGrp="1"/>
          </p:cNvSpPr>
          <p:nvPr>
            <p:ph idx="1"/>
          </p:nvPr>
        </p:nvSpPr>
        <p:spPr>
          <a:xfrm>
            <a:off x="836680" y="1405890"/>
            <a:ext cx="6002110" cy="4728211"/>
          </a:xfrm>
        </p:spPr>
        <p:txBody>
          <a:bodyPr vert="horz" lIns="91440" tIns="45720" rIns="91440" bIns="45720" rtlCol="0">
            <a:normAutofit/>
          </a:bodyPr>
          <a:lstStyle/>
          <a:p>
            <a:pPr marL="342900" indent="-228600">
              <a:lnSpc>
                <a:spcPct val="90000"/>
              </a:lnSpc>
              <a:buFont typeface="Arial" panose="020B0604020202020204" pitchFamily="34" charset="0"/>
              <a:buChar char="•"/>
            </a:pPr>
            <a:r>
              <a:rPr lang="en-US" sz="2400" dirty="0"/>
              <a:t>No.514 Squadron was a Lancaster bomber squadron that formed part of Bomber Command, No 3 Group.</a:t>
            </a:r>
          </a:p>
          <a:p>
            <a:pPr marL="342900" indent="-228600">
              <a:lnSpc>
                <a:spcPct val="90000"/>
              </a:lnSpc>
              <a:buFont typeface="Arial" panose="020B0604020202020204" pitchFamily="34" charset="0"/>
              <a:buChar char="•"/>
            </a:pPr>
            <a:r>
              <a:rPr lang="en-US" sz="2400" dirty="0"/>
              <a:t>Based at Water beach, village in Cambridgeshire.</a:t>
            </a:r>
          </a:p>
          <a:p>
            <a:pPr marL="342900" indent="-228600">
              <a:lnSpc>
                <a:spcPct val="90000"/>
              </a:lnSpc>
              <a:buFont typeface="Arial" panose="020B0604020202020204" pitchFamily="34" charset="0"/>
              <a:buChar char="•"/>
            </a:pPr>
            <a:r>
              <a:rPr lang="en-US" sz="2400" u="sng" dirty="0"/>
              <a:t>Formed late 1943.</a:t>
            </a:r>
          </a:p>
          <a:p>
            <a:pPr marL="342900" indent="-228600">
              <a:lnSpc>
                <a:spcPct val="90000"/>
              </a:lnSpc>
              <a:buFont typeface="Arial" panose="020B0604020202020204" pitchFamily="34" charset="0"/>
              <a:buChar char="•"/>
            </a:pPr>
            <a:r>
              <a:rPr lang="en-US" sz="2400" dirty="0"/>
              <a:t>Flew first operation on 3 November 1943.</a:t>
            </a:r>
            <a:r>
              <a:rPr lang="en-US" sz="2400" u="sng" dirty="0"/>
              <a:t> </a:t>
            </a:r>
          </a:p>
          <a:p>
            <a:pPr marL="342900" indent="-228600">
              <a:lnSpc>
                <a:spcPct val="90000"/>
              </a:lnSpc>
              <a:buFont typeface="Arial" panose="020B0604020202020204" pitchFamily="34" charset="0"/>
              <a:buChar char="•"/>
            </a:pPr>
            <a:r>
              <a:rPr lang="en-US" sz="2400" u="sng" dirty="0"/>
              <a:t>Didn’t fly very much in winter 1943 as weather was poor.</a:t>
            </a:r>
          </a:p>
          <a:p>
            <a:pPr marL="342900" indent="-228600">
              <a:lnSpc>
                <a:spcPct val="90000"/>
              </a:lnSpc>
              <a:buFont typeface="Arial" panose="020B0604020202020204" pitchFamily="34" charset="0"/>
              <a:buChar char="•"/>
            </a:pPr>
            <a:r>
              <a:rPr lang="en-US" sz="2400" dirty="0"/>
              <a:t>September 1943-June 1944: Avro Lancaster II.</a:t>
            </a:r>
          </a:p>
          <a:p>
            <a:pPr indent="-228600">
              <a:lnSpc>
                <a:spcPct val="90000"/>
              </a:lnSpc>
              <a:buFont typeface="Arial" panose="020B0604020202020204" pitchFamily="34" charset="0"/>
              <a:buChar char="•"/>
            </a:pPr>
            <a:endParaRPr lang="en-US" sz="2000" dirty="0"/>
          </a:p>
          <a:p>
            <a:pPr indent="-228600">
              <a:lnSpc>
                <a:spcPct val="90000"/>
              </a:lnSpc>
              <a:buFont typeface="Arial" panose="020B0604020202020204" pitchFamily="34" charset="0"/>
              <a:buChar char="•"/>
            </a:pPr>
            <a:endParaRPr lang="en-US" sz="2000" dirty="0"/>
          </a:p>
        </p:txBody>
      </p:sp>
      <p:pic>
        <p:nvPicPr>
          <p:cNvPr id="7" name="Picture Placeholder 6" descr="A close-up of the logo of 514 squadron of the RAF in WW2&#10;&#10;">
            <a:extLst>
              <a:ext uri="{FF2B5EF4-FFF2-40B4-BE49-F238E27FC236}">
                <a16:creationId xmlns:a16="http://schemas.microsoft.com/office/drawing/2014/main" id="{CAB4FA83-EE6F-F703-711F-DE460B4D49E3}"/>
              </a:ext>
            </a:extLst>
          </p:cNvPr>
          <p:cNvPicPr>
            <a:picLocks noGrp="1" noChangeAspect="1"/>
          </p:cNvPicPr>
          <p:nvPr>
            <p:ph type="pic" sz="quarter" idx="10"/>
          </p:nvPr>
        </p:nvPicPr>
        <p:blipFill>
          <a:blip r:embed="rId3"/>
          <a:srcRect l="2260" r="1318"/>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3519279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DBD-19F2-A2F1-5B14-69C05B684119}"/>
              </a:ext>
            </a:extLst>
          </p:cNvPr>
          <p:cNvSpPr>
            <a:spLocks noGrp="1"/>
          </p:cNvSpPr>
          <p:nvPr>
            <p:ph type="title"/>
          </p:nvPr>
        </p:nvSpPr>
        <p:spPr/>
        <p:txBody>
          <a:bodyPr/>
          <a:lstStyle/>
          <a:p>
            <a:r>
              <a:rPr lang="en-GB" dirty="0"/>
              <a:t>514 Squadron Losses, WW2</a:t>
            </a:r>
          </a:p>
        </p:txBody>
      </p:sp>
      <p:sp>
        <p:nvSpPr>
          <p:cNvPr id="3" name="Content Placeholder 2">
            <a:extLst>
              <a:ext uri="{FF2B5EF4-FFF2-40B4-BE49-F238E27FC236}">
                <a16:creationId xmlns:a16="http://schemas.microsoft.com/office/drawing/2014/main" id="{F52B8A3A-AEE0-E704-E5F8-594888388FE8}"/>
              </a:ext>
            </a:extLst>
          </p:cNvPr>
          <p:cNvSpPr>
            <a:spLocks noGrp="1"/>
          </p:cNvSpPr>
          <p:nvPr>
            <p:ph idx="1"/>
          </p:nvPr>
        </p:nvSpPr>
        <p:spPr/>
        <p:txBody>
          <a:bodyPr/>
          <a:lstStyle/>
          <a:p>
            <a:r>
              <a:rPr lang="en-GB" sz="3600" dirty="0"/>
              <a:t>514 Squadron took part in 218 bombing raids .</a:t>
            </a:r>
          </a:p>
          <a:p>
            <a:endParaRPr lang="en-GB" sz="3600" dirty="0"/>
          </a:p>
          <a:p>
            <a:r>
              <a:rPr lang="en-GB" sz="3600" dirty="0"/>
              <a:t>Sixty-six aircraft were lost on the raids.</a:t>
            </a:r>
          </a:p>
          <a:p>
            <a:endParaRPr lang="en-GB" sz="3600" dirty="0"/>
          </a:p>
          <a:p>
            <a:r>
              <a:rPr lang="en-GB" sz="3600" dirty="0"/>
              <a:t>437 aircrew were killed flying with the Squadron.</a:t>
            </a:r>
          </a:p>
        </p:txBody>
      </p:sp>
    </p:spTree>
    <p:extLst>
      <p:ext uri="{BB962C8B-B14F-4D97-AF65-F5344CB8AC3E}">
        <p14:creationId xmlns:p14="http://schemas.microsoft.com/office/powerpoint/2010/main" val="1504441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C825B-690D-8B51-AEA0-8098A599B700}"/>
              </a:ext>
            </a:extLst>
          </p:cNvPr>
          <p:cNvSpPr>
            <a:spLocks noGrp="1"/>
          </p:cNvSpPr>
          <p:nvPr>
            <p:ph type="title"/>
          </p:nvPr>
        </p:nvSpPr>
        <p:spPr/>
        <p:txBody>
          <a:bodyPr>
            <a:normAutofit fontScale="90000"/>
          </a:bodyPr>
          <a:lstStyle/>
          <a:p>
            <a:r>
              <a:rPr lang="en-GB" sz="3200"/>
              <a:t>Life as an RAF Wireless Operator during WW2</a:t>
            </a:r>
            <a:endParaRPr lang="en-GB"/>
          </a:p>
        </p:txBody>
      </p:sp>
      <p:sp>
        <p:nvSpPr>
          <p:cNvPr id="3" name="Content Placeholder 2">
            <a:extLst>
              <a:ext uri="{FF2B5EF4-FFF2-40B4-BE49-F238E27FC236}">
                <a16:creationId xmlns:a16="http://schemas.microsoft.com/office/drawing/2014/main" id="{BC65DE19-3CCD-548A-65B9-75D91B434E59}"/>
              </a:ext>
            </a:extLst>
          </p:cNvPr>
          <p:cNvSpPr>
            <a:spLocks noGrp="1"/>
          </p:cNvSpPr>
          <p:nvPr>
            <p:ph idx="1"/>
          </p:nvPr>
        </p:nvSpPr>
        <p:spPr>
          <a:xfrm>
            <a:off x="223510" y="1228824"/>
            <a:ext cx="5872490" cy="4981601"/>
          </a:xfrm>
        </p:spPr>
        <p:txBody>
          <a:bodyPr/>
          <a:lstStyle/>
          <a:p>
            <a:r>
              <a:rPr lang="en-GB" sz="2000"/>
              <a:t>A Bomber Command aircrew operated as a team. </a:t>
            </a:r>
            <a:endParaRPr lang="en-GB" sz="2000" b="1"/>
          </a:p>
          <a:p>
            <a:pPr marL="0" indent="0">
              <a:buNone/>
            </a:pPr>
            <a:r>
              <a:rPr lang="en-GB" sz="2000" b="1"/>
              <a:t>Wireless Operator / Air Gunner:</a:t>
            </a:r>
          </a:p>
          <a:p>
            <a:r>
              <a:rPr lang="en-GB" sz="1800" b="0" i="0">
                <a:solidFill>
                  <a:srgbClr val="333333"/>
                </a:solidFill>
                <a:effectLst/>
              </a:rPr>
              <a:t>Wireless operator transmitted all messages to and from the aircraft to their base. </a:t>
            </a:r>
          </a:p>
          <a:p>
            <a:r>
              <a:rPr lang="en-GB" sz="1800">
                <a:solidFill>
                  <a:srgbClr val="333333"/>
                </a:solidFill>
              </a:rPr>
              <a:t>F</a:t>
            </a:r>
            <a:r>
              <a:rPr lang="en-GB" sz="1800" b="0" i="0">
                <a:solidFill>
                  <a:srgbClr val="333333"/>
                </a:solidFill>
                <a:effectLst/>
              </a:rPr>
              <a:t>ewer duties than the others as operations were conducted in wireless silence. </a:t>
            </a:r>
            <a:endParaRPr lang="en-GB" sz="1800">
              <a:solidFill>
                <a:srgbClr val="333333"/>
              </a:solidFill>
            </a:endParaRPr>
          </a:p>
          <a:p>
            <a:r>
              <a:rPr lang="en-GB" sz="1800" b="0" i="0">
                <a:solidFill>
                  <a:srgbClr val="333333"/>
                </a:solidFill>
                <a:effectLst/>
              </a:rPr>
              <a:t>They also served as a reserve Air Gunner.</a:t>
            </a:r>
          </a:p>
          <a:p>
            <a:r>
              <a:rPr lang="en-GB" sz="1800" b="0" i="0">
                <a:solidFill>
                  <a:srgbClr val="333333"/>
                </a:solidFill>
                <a:effectLst/>
              </a:rPr>
              <a:t>If the aircraft got into difficulties, he had to send out positional signals. </a:t>
            </a:r>
          </a:p>
          <a:p>
            <a:r>
              <a:rPr lang="en-GB" sz="1800" b="0" i="0">
                <a:solidFill>
                  <a:srgbClr val="333333"/>
                </a:solidFill>
                <a:effectLst/>
              </a:rPr>
              <a:t>If the aircraft had to ditch into the sea, he had to remain at his post to send out a distress signal to improve the crew's chance of being located and rescued.</a:t>
            </a:r>
            <a:endParaRPr lang="en-GB" sz="1800"/>
          </a:p>
        </p:txBody>
      </p:sp>
      <p:pic>
        <p:nvPicPr>
          <p:cNvPr id="1028" name="Picture 4" descr="The wireless operator of a Handley-Page Halifax of No. 35 Squadron RAF, in his position prior to take-off at Linton-On-Ouse, Yorkshire.">
            <a:extLst>
              <a:ext uri="{FF2B5EF4-FFF2-40B4-BE49-F238E27FC236}">
                <a16:creationId xmlns:a16="http://schemas.microsoft.com/office/drawing/2014/main" id="{FF36E315-1E5B-FD72-2547-25C629BAA16F}"/>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222" r="2022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CCB54EE2-8C71-07C8-4BF8-76681CC82154}"/>
              </a:ext>
            </a:extLst>
          </p:cNvPr>
          <p:cNvSpPr>
            <a:spLocks noGrp="1"/>
          </p:cNvSpPr>
          <p:nvPr>
            <p:ph type="pic" sz="quarter" idx="24"/>
          </p:nvPr>
        </p:nvSpPr>
        <p:spPr>
          <a:xfrm>
            <a:off x="5080026" y="111635"/>
            <a:ext cx="3643313" cy="579437"/>
          </a:xfrm>
        </p:spPr>
        <p:txBody>
          <a:bodyPr/>
          <a:lstStyle/>
          <a:p>
            <a:endParaRPr lang="en-GB"/>
          </a:p>
        </p:txBody>
      </p:sp>
      <p:sp>
        <p:nvSpPr>
          <p:cNvPr id="7" name="Text Placeholder 6">
            <a:extLst>
              <a:ext uri="{FF2B5EF4-FFF2-40B4-BE49-F238E27FC236}">
                <a16:creationId xmlns:a16="http://schemas.microsoft.com/office/drawing/2014/main" id="{6C4E262B-81B6-3962-AAA5-090F473E3E52}"/>
              </a:ext>
            </a:extLst>
          </p:cNvPr>
          <p:cNvSpPr>
            <a:spLocks noGrp="1"/>
          </p:cNvSpPr>
          <p:nvPr>
            <p:ph type="body" sz="quarter" idx="23"/>
          </p:nvPr>
        </p:nvSpPr>
        <p:spPr>
          <a:xfrm>
            <a:off x="5349592" y="194185"/>
            <a:ext cx="2830459" cy="414338"/>
          </a:xfrm>
        </p:spPr>
        <p:txBody>
          <a:bodyPr/>
          <a:lstStyle/>
          <a:p>
            <a:r>
              <a:rPr lang="en-GB"/>
              <a:t>Wireless operator</a:t>
            </a:r>
          </a:p>
        </p:txBody>
      </p:sp>
      <p:sp>
        <p:nvSpPr>
          <p:cNvPr id="5" name="Picture 5" descr="Decorative shape">
            <a:extLst>
              <a:ext uri="{FF2B5EF4-FFF2-40B4-BE49-F238E27FC236}">
                <a16:creationId xmlns:a16="http://schemas.microsoft.com/office/drawing/2014/main" id="{5968A221-A702-BC4F-4112-180AF022FEBD}"/>
              </a:ext>
            </a:extLst>
          </p:cNvPr>
          <p:cNvSpPr/>
          <p:nvPr/>
        </p:nvSpPr>
        <p:spPr>
          <a:xfrm>
            <a:off x="623186" y="5629175"/>
            <a:ext cx="4456840" cy="107086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a:solidFill>
                  <a:schemeClr val="bg1"/>
                </a:solidFill>
                <a:cs typeface="Calibri" panose="020F0502020204030204" pitchFamily="34" charset="0"/>
              </a:rPr>
              <a:t>Find out more: </a:t>
            </a:r>
            <a:r>
              <a:rPr lang="en-GB">
                <a:solidFill>
                  <a:schemeClr val="bg1"/>
                </a:solidFill>
                <a:cs typeface="Calibri" panose="020F0502020204030204" pitchFamily="34" charset="0"/>
                <a:hlinkClick r:id="rId4">
                  <a:extLst>
                    <a:ext uri="{A12FA001-AC4F-418D-AE19-62706E023703}">
                      <ahyp:hlinkClr xmlns:ahyp="http://schemas.microsoft.com/office/drawing/2018/hyperlinkcolor" val="tx"/>
                    </a:ext>
                  </a:extLst>
                </a:hlinkClick>
              </a:rPr>
              <a:t>Who's Who In An RAF Bomber Crew?</a:t>
            </a:r>
            <a:endParaRPr lang="en-GB">
              <a:solidFill>
                <a:schemeClr val="bg1"/>
              </a:solidFill>
              <a:cs typeface="Calibri" panose="020F0502020204030204" pitchFamily="34" charset="0"/>
            </a:endParaRPr>
          </a:p>
        </p:txBody>
      </p:sp>
    </p:spTree>
    <p:extLst>
      <p:ext uri="{BB962C8B-B14F-4D97-AF65-F5344CB8AC3E}">
        <p14:creationId xmlns:p14="http://schemas.microsoft.com/office/powerpoint/2010/main" val="3170616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A3B-9579-B2B8-83C9-A91CCDCC0085}"/>
              </a:ext>
            </a:extLst>
          </p:cNvPr>
          <p:cNvSpPr>
            <a:spLocks noGrp="1"/>
          </p:cNvSpPr>
          <p:nvPr>
            <p:ph type="title"/>
          </p:nvPr>
        </p:nvSpPr>
        <p:spPr/>
        <p:txBody>
          <a:bodyPr>
            <a:normAutofit fontScale="90000"/>
          </a:bodyPr>
          <a:lstStyle/>
          <a:p>
            <a:r>
              <a:rPr lang="en-GB"/>
              <a:t>How did your serviceperson die?</a:t>
            </a:r>
          </a:p>
        </p:txBody>
      </p:sp>
      <p:sp>
        <p:nvSpPr>
          <p:cNvPr id="3" name="Content Placeholder 2">
            <a:extLst>
              <a:ext uri="{FF2B5EF4-FFF2-40B4-BE49-F238E27FC236}">
                <a16:creationId xmlns:a16="http://schemas.microsoft.com/office/drawing/2014/main" id="{5AF8FCE9-57ED-ED88-E89D-78088FDAE52C}"/>
              </a:ext>
            </a:extLst>
          </p:cNvPr>
          <p:cNvSpPr>
            <a:spLocks noGrp="1"/>
          </p:cNvSpPr>
          <p:nvPr>
            <p:ph idx="1"/>
          </p:nvPr>
        </p:nvSpPr>
        <p:spPr>
          <a:xfrm>
            <a:off x="357187" y="1768953"/>
            <a:ext cx="5324852" cy="4981601"/>
          </a:xfrm>
        </p:spPr>
        <p:txBody>
          <a:bodyPr/>
          <a:lstStyle/>
          <a:p>
            <a:r>
              <a:rPr lang="en-GB"/>
              <a:t>What do we know so far?</a:t>
            </a:r>
          </a:p>
          <a:p>
            <a:pPr marL="457200" indent="-457200">
              <a:buFont typeface="Arial" panose="020B0604020202020204" pitchFamily="34" charset="0"/>
              <a:buChar char="•"/>
            </a:pPr>
            <a:r>
              <a:rPr lang="en-GB"/>
              <a:t>Died 24</a:t>
            </a:r>
            <a:r>
              <a:rPr lang="en-GB" baseline="30000"/>
              <a:t>th</a:t>
            </a:r>
            <a:r>
              <a:rPr lang="en-GB"/>
              <a:t> Dec 1943.</a:t>
            </a:r>
          </a:p>
          <a:p>
            <a:pPr marL="457200" indent="-457200">
              <a:buFont typeface="Arial" panose="020B0604020202020204" pitchFamily="34" charset="0"/>
              <a:buChar char="•"/>
            </a:pPr>
            <a:r>
              <a:rPr lang="en-GB"/>
              <a:t>Shot down by a night fighter 10 miles North of Frankfurt during a raid on Berlin.</a:t>
            </a:r>
          </a:p>
          <a:p>
            <a:endParaRPr lang="en-GB"/>
          </a:p>
          <a:p>
            <a:endParaRPr lang="en-GB"/>
          </a:p>
        </p:txBody>
      </p:sp>
      <p:pic>
        <p:nvPicPr>
          <p:cNvPr id="8" name="Picture Placeholder 7" descr="A screenshot showing information about W A Casey from the Index to Allied Airmen Roll of Honour">
            <a:extLst>
              <a:ext uri="{FF2B5EF4-FFF2-40B4-BE49-F238E27FC236}">
                <a16:creationId xmlns:a16="http://schemas.microsoft.com/office/drawing/2014/main" id="{5270B21F-A4A3-60B2-3743-5B140077513C}"/>
              </a:ext>
            </a:extLst>
          </p:cNvPr>
          <p:cNvPicPr>
            <a:picLocks noGrp="1" noChangeAspect="1"/>
          </p:cNvPicPr>
          <p:nvPr>
            <p:ph type="pic" sz="quarter" idx="10"/>
          </p:nvPr>
        </p:nvPicPr>
        <p:blipFill>
          <a:blip r:embed="rId3"/>
          <a:srcRect l="13025" t="1567" r="13025" b="1567"/>
          <a:stretch>
            <a:fillRect/>
          </a:stretch>
        </p:blipFill>
        <p:spPr>
          <a:xfrm>
            <a:off x="6096000" y="0"/>
            <a:ext cx="6096000" cy="6858000"/>
          </a:xfrm>
        </p:spPr>
      </p:pic>
      <p:sp>
        <p:nvSpPr>
          <p:cNvPr id="4" name="Oval 3">
            <a:extLst>
              <a:ext uri="{FF2B5EF4-FFF2-40B4-BE49-F238E27FC236}">
                <a16:creationId xmlns:a16="http://schemas.microsoft.com/office/drawing/2014/main" id="{2523E171-AC5A-DF2E-2727-140BBD67334B}"/>
              </a:ext>
              <a:ext uri="{C183D7F6-B498-43B3-948B-1728B52AA6E4}">
                <adec:decorative xmlns:adec="http://schemas.microsoft.com/office/drawing/2017/decorative" val="1"/>
              </a:ext>
            </a:extLst>
          </p:cNvPr>
          <p:cNvSpPr/>
          <p:nvPr/>
        </p:nvSpPr>
        <p:spPr>
          <a:xfrm>
            <a:off x="6967470" y="5576552"/>
            <a:ext cx="4636395" cy="1281448"/>
          </a:xfrm>
          <a:prstGeom prst="ellipse">
            <a:avLst/>
          </a:prstGeom>
          <a:noFill/>
          <a:ln w="7620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7">
            <a:extLst>
              <a:ext uri="{FF2B5EF4-FFF2-40B4-BE49-F238E27FC236}">
                <a16:creationId xmlns:a16="http://schemas.microsoft.com/office/drawing/2014/main" id="{9A76E646-1D93-D141-4BA5-C2A50300AFD9}"/>
              </a:ext>
              <a:ext uri="{C183D7F6-B498-43B3-948B-1728B52AA6E4}">
                <adec:decorative xmlns:adec="http://schemas.microsoft.com/office/drawing/2017/decorative" val="1"/>
              </a:ext>
            </a:extLst>
          </p:cNvPr>
          <p:cNvSpPr>
            <a:spLocks noGrp="1"/>
          </p:cNvSpPr>
          <p:nvPr>
            <p:ph type="pic" sz="quarter" idx="24"/>
          </p:nvPr>
        </p:nvSpPr>
        <p:spPr>
          <a:xfrm>
            <a:off x="2910196" y="6171117"/>
            <a:ext cx="3643313" cy="579437"/>
          </a:xfrm>
        </p:spPr>
        <p:txBody>
          <a:bodyPr/>
          <a:lstStyle/>
          <a:p>
            <a:endParaRPr lang="en-GB"/>
          </a:p>
        </p:txBody>
      </p:sp>
      <p:sp>
        <p:nvSpPr>
          <p:cNvPr id="6" name="Text Placeholder 6">
            <a:extLst>
              <a:ext uri="{FF2B5EF4-FFF2-40B4-BE49-F238E27FC236}">
                <a16:creationId xmlns:a16="http://schemas.microsoft.com/office/drawing/2014/main" id="{B4E11CD5-3062-B7DF-13EF-27BCEEF478B6}"/>
              </a:ext>
              <a:ext uri="{C183D7F6-B498-43B3-948B-1728B52AA6E4}">
                <adec:decorative xmlns:adec="http://schemas.microsoft.com/office/drawing/2017/decorative" val="1"/>
              </a:ext>
            </a:extLst>
          </p:cNvPr>
          <p:cNvSpPr>
            <a:spLocks noGrp="1"/>
          </p:cNvSpPr>
          <p:nvPr>
            <p:ph type="body" sz="quarter" idx="23"/>
          </p:nvPr>
        </p:nvSpPr>
        <p:spPr>
          <a:xfrm>
            <a:off x="3179762" y="6253667"/>
            <a:ext cx="2830459" cy="414338"/>
          </a:xfrm>
        </p:spPr>
        <p:txBody>
          <a:bodyPr/>
          <a:lstStyle/>
          <a:p>
            <a:r>
              <a:rPr lang="en-GB"/>
              <a:t>Allied Airmen Roll of Honour</a:t>
            </a:r>
          </a:p>
        </p:txBody>
      </p:sp>
    </p:spTree>
    <p:extLst>
      <p:ext uri="{BB962C8B-B14F-4D97-AF65-F5344CB8AC3E}">
        <p14:creationId xmlns:p14="http://schemas.microsoft.com/office/powerpoint/2010/main" val="3398763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E787-88D4-AB5D-5491-841BC5E01305}"/>
              </a:ext>
            </a:extLst>
          </p:cNvPr>
          <p:cNvSpPr>
            <a:spLocks noGrp="1"/>
          </p:cNvSpPr>
          <p:nvPr>
            <p:ph type="title"/>
          </p:nvPr>
        </p:nvSpPr>
        <p:spPr/>
        <p:txBody>
          <a:bodyPr/>
          <a:lstStyle/>
          <a:p>
            <a:r>
              <a:rPr lang="en-GB" dirty="0"/>
              <a:t>It’s always worth a general internet search…. </a:t>
            </a:r>
            <a:r>
              <a:rPr lang="en-GB" dirty="0">
                <a:solidFill>
                  <a:schemeClr val="bg1"/>
                </a:solidFill>
              </a:rPr>
              <a:t>(1)</a:t>
            </a:r>
          </a:p>
        </p:txBody>
      </p:sp>
      <p:sp>
        <p:nvSpPr>
          <p:cNvPr id="3" name="Content Placeholder 2" descr="A screenshot from the website of the Aviation Heritage Museum providing information about an aircraft crash during World War 2">
            <a:extLst>
              <a:ext uri="{FF2B5EF4-FFF2-40B4-BE49-F238E27FC236}">
                <a16:creationId xmlns:a16="http://schemas.microsoft.com/office/drawing/2014/main" id="{C5E219BE-C1C8-7CC5-217B-F1E282DC00A7}"/>
              </a:ext>
            </a:extLst>
          </p:cNvPr>
          <p:cNvSpPr>
            <a:spLocks noGrp="1"/>
          </p:cNvSpPr>
          <p:nvPr>
            <p:ph idx="1"/>
          </p:nvPr>
        </p:nvSpPr>
        <p:spPr>
          <a:xfrm>
            <a:off x="0" y="1697421"/>
            <a:ext cx="11353800" cy="5022630"/>
          </a:xfrm>
          <a:ln w="57150">
            <a:noFill/>
          </a:ln>
        </p:spPr>
        <p:txBody>
          <a:bodyPr/>
          <a:lstStyle/>
          <a:p>
            <a:pPr marL="457200" lvl="1" indent="0">
              <a:buNone/>
            </a:pPr>
            <a:r>
              <a:rPr lang="en-GB" sz="1800" i="1" dirty="0"/>
              <a:t>At 0037 hours on the morning 24th December 1943, Lancaster LL671 took off from Waterbeach detailed to bomb Berlin. The aircraft carried 1 x 4000lb bomb, 8 x 50lbs 30 secs, 6400 rounds of ammunition, 1900 gallons of petrol sufficient for 8 hours flying time, with the trip estimated to take 7 hours. Nothing was heard from the aircraft after take-off, and it failed to return to base. A report by a Missing Research &amp; Enquiry team stated: “The aircraft crashed at Catheim in the district of Frieberg, Germany, presumably as a result of enemy action.” Catheim is approximately 10 miles north of Frankfurt. </a:t>
            </a:r>
          </a:p>
          <a:p>
            <a:pPr marL="457200" lvl="1" indent="0">
              <a:buNone/>
            </a:pPr>
            <a:r>
              <a:rPr lang="en-GB" sz="1800" i="1" dirty="0"/>
              <a:t>Six of the crew members were killed and one was taken prisoner.</a:t>
            </a:r>
          </a:p>
          <a:p>
            <a:pPr marL="457200" lvl="1" indent="0">
              <a:buNone/>
            </a:pPr>
            <a:r>
              <a:rPr lang="en-GB" sz="1800" i="1" dirty="0"/>
              <a:t>The crew members of LL671 were:</a:t>
            </a:r>
          </a:p>
          <a:p>
            <a:pPr marL="457200" lvl="1" indent="0">
              <a:buNone/>
            </a:pPr>
            <a:r>
              <a:rPr lang="en-GB" sz="1800" i="1" dirty="0"/>
              <a:t>Sergeant Roger William Basey (1319553) (RAFVR) (Air Bomber)</a:t>
            </a:r>
            <a:br>
              <a:rPr lang="en-GB" sz="1800" i="1" dirty="0"/>
            </a:br>
            <a:r>
              <a:rPr lang="en-GB" sz="1800" i="1" dirty="0"/>
              <a:t>Sergeant Leslie Frederick Bostock (1445497) (RAFVR) (Flight Engineer)</a:t>
            </a:r>
            <a:br>
              <a:rPr lang="en-GB" sz="1800" i="1" dirty="0"/>
            </a:br>
            <a:r>
              <a:rPr lang="en-GB" sz="1800" i="1" dirty="0"/>
              <a:t>Sergeant William Anthony Casey (998689) (RAFVR) (Wireless Air Gunner)</a:t>
            </a:r>
            <a:br>
              <a:rPr lang="en-GB" sz="1800" i="1" dirty="0"/>
            </a:br>
            <a:r>
              <a:rPr lang="en-GB" sz="1800" i="1" dirty="0"/>
              <a:t>Flight Sergeant Desmond Edwards (1315509) (RAFVR) (Navigator)</a:t>
            </a:r>
            <a:br>
              <a:rPr lang="en-GB" sz="1800" i="1" dirty="0"/>
            </a:br>
            <a:r>
              <a:rPr lang="en-GB" sz="1800" i="1" dirty="0"/>
              <a:t>Flight Sergeant Per Arne Thoedore Nelson (R/172037) (RCAF) (Rear Gunner)</a:t>
            </a:r>
            <a:br>
              <a:rPr lang="en-GB" sz="1800" i="1" dirty="0"/>
            </a:br>
            <a:r>
              <a:rPr lang="en-GB" sz="1800" i="1" dirty="0"/>
              <a:t>Pilot Officer Kenneth George Whitting (413058) (Pilot)</a:t>
            </a:r>
          </a:p>
          <a:p>
            <a:pPr marL="457200" lvl="1" indent="0">
              <a:buNone/>
            </a:pPr>
            <a:r>
              <a:rPr lang="en-GB" sz="1800" i="1" dirty="0"/>
              <a:t>Flight Sergeant John Edward Moloney (413635) (Mid Upper Gunner) PoW, Discharged from the RAAF: 6 November 1945	</a:t>
            </a:r>
            <a:r>
              <a:rPr lang="en-GB" sz="1200" i="1" dirty="0"/>
              <a:t>	</a:t>
            </a:r>
            <a:endParaRPr lang="en-GB" sz="1200" dirty="0"/>
          </a:p>
        </p:txBody>
      </p:sp>
      <p:sp>
        <p:nvSpPr>
          <p:cNvPr id="9" name="TextBox 8">
            <a:extLst>
              <a:ext uri="{FF2B5EF4-FFF2-40B4-BE49-F238E27FC236}">
                <a16:creationId xmlns:a16="http://schemas.microsoft.com/office/drawing/2014/main" id="{1DC12AA3-DAF7-F17F-F645-0EE8459B179A}"/>
              </a:ext>
            </a:extLst>
          </p:cNvPr>
          <p:cNvSpPr txBox="1"/>
          <p:nvPr/>
        </p:nvSpPr>
        <p:spPr>
          <a:xfrm>
            <a:off x="357187" y="1163867"/>
            <a:ext cx="8039439" cy="523220"/>
          </a:xfrm>
          <a:prstGeom prst="rect">
            <a:avLst/>
          </a:prstGeom>
          <a:noFill/>
        </p:spPr>
        <p:txBody>
          <a:bodyPr wrap="square">
            <a:spAutoFit/>
          </a:bodyPr>
          <a:lstStyle/>
          <a:p>
            <a:r>
              <a:rPr lang="en-GB" sz="2800" dirty="0"/>
              <a:t>Website of the </a:t>
            </a:r>
            <a:r>
              <a:rPr lang="en-GB" sz="2800" dirty="0">
                <a:solidFill>
                  <a:srgbClr val="4786ED"/>
                </a:solidFill>
                <a:hlinkClick r:id="rId3">
                  <a:extLst>
                    <a:ext uri="{A12FA001-AC4F-418D-AE19-62706E023703}">
                      <ahyp:hlinkClr xmlns:ahyp="http://schemas.microsoft.com/office/drawing/2018/hyperlinkcolor" val="tx"/>
                    </a:ext>
                  </a:extLst>
                </a:hlinkClick>
              </a:rPr>
              <a:t>Aviation Heritage Museum</a:t>
            </a:r>
            <a:r>
              <a:rPr lang="en-GB" sz="2800" dirty="0">
                <a:solidFill>
                  <a:srgbClr val="4786ED"/>
                </a:solidFill>
              </a:rPr>
              <a:t>:</a:t>
            </a:r>
          </a:p>
        </p:txBody>
      </p:sp>
      <p:sp>
        <p:nvSpPr>
          <p:cNvPr id="10" name="Oval 9">
            <a:extLst>
              <a:ext uri="{FF2B5EF4-FFF2-40B4-BE49-F238E27FC236}">
                <a16:creationId xmlns:a16="http://schemas.microsoft.com/office/drawing/2014/main" id="{22F43986-7F09-36D7-BF69-B5D898D7E531}"/>
              </a:ext>
              <a:ext uri="{C183D7F6-B498-43B3-948B-1728B52AA6E4}">
                <adec:decorative xmlns:adec="http://schemas.microsoft.com/office/drawing/2017/decorative" val="1"/>
              </a:ext>
            </a:extLst>
          </p:cNvPr>
          <p:cNvSpPr/>
          <p:nvPr/>
        </p:nvSpPr>
        <p:spPr>
          <a:xfrm>
            <a:off x="177107" y="5515228"/>
            <a:ext cx="11353800" cy="1204823"/>
          </a:xfrm>
          <a:prstGeom prst="ellipse">
            <a:avLst/>
          </a:prstGeom>
          <a:noFill/>
          <a:ln w="5715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EB898BE-7390-9F0D-DAA1-BB93F44A8E46}"/>
              </a:ext>
              <a:ext uri="{C183D7F6-B498-43B3-948B-1728B52AA6E4}">
                <adec:decorative xmlns:adec="http://schemas.microsoft.com/office/drawing/2017/decorative" val="1"/>
              </a:ext>
            </a:extLst>
          </p:cNvPr>
          <p:cNvSpPr/>
          <p:nvPr/>
        </p:nvSpPr>
        <p:spPr>
          <a:xfrm>
            <a:off x="177107" y="3334380"/>
            <a:ext cx="7426364" cy="543890"/>
          </a:xfrm>
          <a:prstGeom prst="ellipse">
            <a:avLst/>
          </a:prstGeom>
          <a:noFill/>
          <a:ln w="5715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170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FE63-347F-4DD1-0F19-F336663CFFEB}"/>
              </a:ext>
            </a:extLst>
          </p:cNvPr>
          <p:cNvSpPr>
            <a:spLocks noGrp="1"/>
          </p:cNvSpPr>
          <p:nvPr>
            <p:ph type="title"/>
          </p:nvPr>
        </p:nvSpPr>
        <p:spPr>
          <a:xfrm>
            <a:off x="288232" y="158449"/>
            <a:ext cx="10996613" cy="710288"/>
          </a:xfrm>
        </p:spPr>
        <p:txBody>
          <a:bodyPr/>
          <a:lstStyle/>
          <a:p>
            <a:r>
              <a:rPr lang="en-GB" dirty="0"/>
              <a:t>It’s always worth a general internet search…. </a:t>
            </a:r>
            <a:r>
              <a:rPr lang="en-GB" dirty="0">
                <a:solidFill>
                  <a:schemeClr val="bg1"/>
                </a:solidFill>
              </a:rPr>
              <a:t>(2)</a:t>
            </a:r>
          </a:p>
        </p:txBody>
      </p:sp>
      <p:sp>
        <p:nvSpPr>
          <p:cNvPr id="3" name="Content Placeholder 2">
            <a:extLst>
              <a:ext uri="{FF2B5EF4-FFF2-40B4-BE49-F238E27FC236}">
                <a16:creationId xmlns:a16="http://schemas.microsoft.com/office/drawing/2014/main" id="{BFB3AE87-B9CC-E4BE-66ED-963E95C31428}"/>
              </a:ext>
            </a:extLst>
          </p:cNvPr>
          <p:cNvSpPr>
            <a:spLocks noGrp="1"/>
          </p:cNvSpPr>
          <p:nvPr>
            <p:ph idx="1"/>
          </p:nvPr>
        </p:nvSpPr>
        <p:spPr>
          <a:xfrm>
            <a:off x="321685" y="1347269"/>
            <a:ext cx="10971915" cy="5805272"/>
          </a:xfrm>
        </p:spPr>
        <p:txBody>
          <a:bodyPr/>
          <a:lstStyle/>
          <a:p>
            <a:pPr>
              <a:spcBef>
                <a:spcPts val="600"/>
              </a:spcBef>
              <a:spcAft>
                <a:spcPts val="300"/>
              </a:spcAft>
            </a:pPr>
            <a:r>
              <a:rPr lang="en-GB" sz="1800" b="1" i="1" dirty="0">
                <a:solidFill>
                  <a:srgbClr val="424242"/>
                </a:solidFill>
              </a:rPr>
              <a:t>24-Dec-43 LL671 A2-B</a:t>
            </a:r>
            <a:br>
              <a:rPr lang="en-GB" sz="1800" i="1" dirty="0">
                <a:solidFill>
                  <a:srgbClr val="424242"/>
                </a:solidFill>
              </a:rPr>
            </a:br>
            <a:r>
              <a:rPr lang="en-GB" sz="1800" b="1" i="1" dirty="0">
                <a:solidFill>
                  <a:srgbClr val="424242"/>
                </a:solidFill>
              </a:rPr>
              <a:t>Berlin – F/O Whitting</a:t>
            </a:r>
            <a:endParaRPr lang="en-GB" sz="1800" i="1" dirty="0">
              <a:solidFill>
                <a:srgbClr val="424242"/>
              </a:solidFill>
            </a:endParaRPr>
          </a:p>
          <a:p>
            <a:pPr>
              <a:spcBef>
                <a:spcPts val="600"/>
              </a:spcBef>
              <a:spcAft>
                <a:spcPts val="300"/>
              </a:spcAft>
            </a:pPr>
            <a:r>
              <a:rPr lang="en-GB" sz="1800" i="1" dirty="0">
                <a:solidFill>
                  <a:srgbClr val="424242"/>
                </a:solidFill>
              </a:rPr>
              <a:t>According to F/S Maloney, the only survivor, it is believed that F/O Whitting, the pilot, was killed during an attack on the aircraft. The aircraft crashed at Catheim, approx. 10 miles north of Frankfurt. This location has been difficult to verify; however, it is likely that LL671 was attacked by </a:t>
            </a:r>
            <a:r>
              <a:rPr lang="en-GB" sz="1800" i="1" dirty="0" err="1">
                <a:solidFill>
                  <a:srgbClr val="424242"/>
                </a:solidFill>
              </a:rPr>
              <a:t>Ofw</a:t>
            </a:r>
            <a:r>
              <a:rPr lang="en-GB" sz="1800" i="1" dirty="0">
                <a:solidFill>
                  <a:srgbClr val="424242"/>
                </a:solidFill>
              </a:rPr>
              <a:t>. Walter Mackens of 1./JG300 at 0250 hours or </a:t>
            </a:r>
            <a:r>
              <a:rPr lang="en-GB" sz="1800" i="1" dirty="0" err="1">
                <a:solidFill>
                  <a:srgbClr val="424242"/>
                </a:solidFill>
              </a:rPr>
              <a:t>Oblt</a:t>
            </a:r>
            <a:r>
              <a:rPr lang="en-GB" sz="1800" i="1" dirty="0">
                <a:solidFill>
                  <a:srgbClr val="424242"/>
                </a:solidFill>
              </a:rPr>
              <a:t>. Hans-Heinz Augenstein of 7./NJG1 at 0300 hours, both of these unidentified claims being in the Frankfurt area. The crew were on their first operation.</a:t>
            </a:r>
          </a:p>
          <a:p>
            <a:pPr>
              <a:spcBef>
                <a:spcPts val="600"/>
              </a:spcBef>
              <a:spcAft>
                <a:spcPts val="300"/>
              </a:spcAft>
            </a:pPr>
            <a:r>
              <a:rPr lang="en-GB" sz="1800" b="1" i="1" dirty="0">
                <a:solidFill>
                  <a:srgbClr val="424242"/>
                </a:solidFill>
              </a:rPr>
              <a:t>Maloney JE – POW Camp 4B, POW No. 269792</a:t>
            </a:r>
          </a:p>
          <a:p>
            <a:r>
              <a:rPr lang="en-GB" sz="1800" b="1" i="1" dirty="0"/>
              <a:t>Crew:</a:t>
            </a:r>
            <a:endParaRPr lang="en-GB" sz="1800" i="1" dirty="0"/>
          </a:p>
          <a:p>
            <a:r>
              <a:rPr lang="en-GB" sz="1800" b="1" i="1" dirty="0"/>
              <a:t>F/O KG Whitting RAAF</a:t>
            </a:r>
            <a:r>
              <a:rPr lang="en-GB" sz="1800" i="1" dirty="0"/>
              <a:t> – Pilot, KIA</a:t>
            </a:r>
          </a:p>
          <a:p>
            <a:r>
              <a:rPr lang="en-GB" sz="1800" b="1" i="1" dirty="0"/>
              <a:t>F/S D Edwards</a:t>
            </a:r>
            <a:r>
              <a:rPr lang="en-GB" sz="1800" i="1" dirty="0"/>
              <a:t> – Navigator, KIA</a:t>
            </a:r>
          </a:p>
          <a:p>
            <a:r>
              <a:rPr lang="en-GB" sz="1800" b="1" i="1" dirty="0"/>
              <a:t>F/S RW Basey</a:t>
            </a:r>
            <a:r>
              <a:rPr lang="en-GB" sz="1800" i="1" dirty="0"/>
              <a:t> – Air Bomber, KIA</a:t>
            </a:r>
          </a:p>
          <a:p>
            <a:r>
              <a:rPr lang="en-GB" sz="1800" b="1" i="1" dirty="0"/>
              <a:t>Sgt WA Casey</a:t>
            </a:r>
            <a:r>
              <a:rPr lang="en-GB" sz="1800" i="1" dirty="0"/>
              <a:t> – WOP/AG, KIA</a:t>
            </a:r>
          </a:p>
          <a:p>
            <a:r>
              <a:rPr lang="en-GB" sz="1800" b="1" i="1" dirty="0"/>
              <a:t>F/S JE Moloney</a:t>
            </a:r>
            <a:r>
              <a:rPr lang="en-GB" sz="1800" i="1" dirty="0"/>
              <a:t> – MU Gunner, POW</a:t>
            </a:r>
          </a:p>
          <a:p>
            <a:r>
              <a:rPr lang="en-GB" sz="1800" b="1" i="1" dirty="0"/>
              <a:t>Sgt PAT Nelson</a:t>
            </a:r>
            <a:r>
              <a:rPr lang="en-GB" sz="1800" i="1" dirty="0"/>
              <a:t> – Rear Gunner, KIA</a:t>
            </a:r>
          </a:p>
          <a:p>
            <a:endParaRPr lang="en-GB" sz="1800" dirty="0"/>
          </a:p>
        </p:txBody>
      </p:sp>
      <p:sp>
        <p:nvSpPr>
          <p:cNvPr id="13" name="TextBox 12">
            <a:extLst>
              <a:ext uri="{FF2B5EF4-FFF2-40B4-BE49-F238E27FC236}">
                <a16:creationId xmlns:a16="http://schemas.microsoft.com/office/drawing/2014/main" id="{DAFA0CF0-0CEE-F782-E06C-246A20CCA833}"/>
              </a:ext>
            </a:extLst>
          </p:cNvPr>
          <p:cNvSpPr txBox="1"/>
          <p:nvPr/>
        </p:nvSpPr>
        <p:spPr>
          <a:xfrm>
            <a:off x="202152" y="835200"/>
            <a:ext cx="6176345" cy="523220"/>
          </a:xfrm>
          <a:prstGeom prst="rect">
            <a:avLst/>
          </a:prstGeom>
          <a:noFill/>
        </p:spPr>
        <p:txBody>
          <a:bodyPr wrap="square">
            <a:spAutoFit/>
          </a:bodyPr>
          <a:lstStyle/>
          <a:p>
            <a:r>
              <a:rPr lang="en-GB" sz="2800" b="1" dirty="0"/>
              <a:t>Website of </a:t>
            </a:r>
            <a:r>
              <a:rPr lang="en-GB" sz="2800" b="1" dirty="0">
                <a:solidFill>
                  <a:srgbClr val="4786ED"/>
                </a:solidFill>
                <a:hlinkClick r:id="rId2">
                  <a:extLst>
                    <a:ext uri="{A12FA001-AC4F-418D-AE19-62706E023703}">
                      <ahyp:hlinkClr xmlns:ahyp="http://schemas.microsoft.com/office/drawing/2018/hyperlinkcolor" val="tx"/>
                    </a:ext>
                  </a:extLst>
                </a:hlinkClick>
              </a:rPr>
              <a:t>514 Squadron</a:t>
            </a:r>
            <a:r>
              <a:rPr lang="en-GB" sz="2800" b="1" dirty="0">
                <a:solidFill>
                  <a:srgbClr val="4786ED"/>
                </a:solidFill>
              </a:rPr>
              <a:t>:</a:t>
            </a:r>
          </a:p>
        </p:txBody>
      </p:sp>
      <p:sp>
        <p:nvSpPr>
          <p:cNvPr id="4" name="Oval 3">
            <a:extLst>
              <a:ext uri="{FF2B5EF4-FFF2-40B4-BE49-F238E27FC236}">
                <a16:creationId xmlns:a16="http://schemas.microsoft.com/office/drawing/2014/main" id="{266B9169-36FA-6AC1-D167-3E9F40D3EE9C}"/>
              </a:ext>
              <a:ext uri="{C183D7F6-B498-43B3-948B-1728B52AA6E4}">
                <adec:decorative xmlns:adec="http://schemas.microsoft.com/office/drawing/2017/decorative" val="1"/>
              </a:ext>
            </a:extLst>
          </p:cNvPr>
          <p:cNvSpPr/>
          <p:nvPr/>
        </p:nvSpPr>
        <p:spPr>
          <a:xfrm>
            <a:off x="3014536" y="2999678"/>
            <a:ext cx="4244908" cy="603361"/>
          </a:xfrm>
          <a:prstGeom prst="ellipse">
            <a:avLst/>
          </a:prstGeom>
          <a:noFill/>
          <a:ln w="5715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6214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B8A2-BB84-D5C6-9C70-2B9601947DF0}"/>
              </a:ext>
            </a:extLst>
          </p:cNvPr>
          <p:cNvSpPr>
            <a:spLocks noGrp="1"/>
          </p:cNvSpPr>
          <p:nvPr>
            <p:ph type="title"/>
          </p:nvPr>
        </p:nvSpPr>
        <p:spPr>
          <a:xfrm>
            <a:off x="264139" y="117717"/>
            <a:ext cx="4961834" cy="1099374"/>
          </a:xfrm>
        </p:spPr>
        <p:txBody>
          <a:bodyPr>
            <a:normAutofit fontScale="90000"/>
          </a:bodyPr>
          <a:lstStyle/>
          <a:p>
            <a:r>
              <a:rPr lang="en-GB"/>
              <a:t>How is your serviceperson remembered? </a:t>
            </a:r>
            <a:r>
              <a:rPr lang="en-GB">
                <a:solidFill>
                  <a:schemeClr val="bg1"/>
                </a:solidFill>
              </a:rPr>
              <a:t>1</a:t>
            </a:r>
          </a:p>
        </p:txBody>
      </p:sp>
      <p:sp>
        <p:nvSpPr>
          <p:cNvPr id="3" name="Content Placeholder 2">
            <a:extLst>
              <a:ext uri="{FF2B5EF4-FFF2-40B4-BE49-F238E27FC236}">
                <a16:creationId xmlns:a16="http://schemas.microsoft.com/office/drawing/2014/main" id="{FC59FBF1-3703-0AA5-136E-8BDA694611C7}"/>
              </a:ext>
            </a:extLst>
          </p:cNvPr>
          <p:cNvSpPr>
            <a:spLocks noGrp="1"/>
          </p:cNvSpPr>
          <p:nvPr>
            <p:ph idx="1"/>
          </p:nvPr>
        </p:nvSpPr>
        <p:spPr>
          <a:xfrm>
            <a:off x="190646" y="1414185"/>
            <a:ext cx="5905354" cy="2754519"/>
          </a:xfrm>
        </p:spPr>
        <p:txBody>
          <a:bodyPr/>
          <a:lstStyle/>
          <a:p>
            <a:r>
              <a:rPr lang="en-GB" sz="2000"/>
              <a:t>You can sometimes find rolls of honour and / or obituaries in newspapers from the time.</a:t>
            </a:r>
          </a:p>
          <a:p>
            <a:r>
              <a:rPr lang="en-GB" sz="2000"/>
              <a:t>Some are available online. </a:t>
            </a:r>
            <a:r>
              <a:rPr lang="en-GB" sz="2000">
                <a:solidFill>
                  <a:srgbClr val="4786ED"/>
                </a:solidFill>
                <a:hlinkClick r:id="rId3">
                  <a:extLst>
                    <a:ext uri="{A12FA001-AC4F-418D-AE19-62706E023703}">
                      <ahyp:hlinkClr xmlns:ahyp="http://schemas.microsoft.com/office/drawing/2018/hyperlinkcolor" val="tx"/>
                    </a:ext>
                  </a:extLst>
                </a:hlinkClick>
              </a:rPr>
              <a:t>British Newspaper Archives</a:t>
            </a:r>
            <a:r>
              <a:rPr lang="en-GB" sz="2000"/>
              <a:t> is the most comprehensive online source. You can search for free but there is a charge to view the articles..</a:t>
            </a:r>
          </a:p>
          <a:p>
            <a:r>
              <a:rPr lang="en-GB" sz="2000"/>
              <a:t>Local libraries often have a good selection of local newspapers.</a:t>
            </a:r>
          </a:p>
          <a:p>
            <a:endParaRPr lang="en-GB"/>
          </a:p>
        </p:txBody>
      </p:sp>
      <p:sp>
        <p:nvSpPr>
          <p:cNvPr id="20" name="Picture 5" descr="Decorative shape">
            <a:extLst>
              <a:ext uri="{FF2B5EF4-FFF2-40B4-BE49-F238E27FC236}">
                <a16:creationId xmlns:a16="http://schemas.microsoft.com/office/drawing/2014/main" id="{B75310AA-FC9D-4F22-826F-0DFA17E3D096}"/>
              </a:ext>
            </a:extLst>
          </p:cNvPr>
          <p:cNvSpPr/>
          <p:nvPr/>
        </p:nvSpPr>
        <p:spPr>
          <a:xfrm rot="21206182">
            <a:off x="263843" y="4501706"/>
            <a:ext cx="2503639" cy="219200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dirty="0">
                <a:solidFill>
                  <a:schemeClr val="bg1"/>
                </a:solidFill>
              </a:rPr>
              <a:t>BNA TIP: Search for your serviceperson’s name then filter the results by date (around the time of death) and area (in which they lived)</a:t>
            </a:r>
          </a:p>
        </p:txBody>
      </p:sp>
      <p:sp>
        <p:nvSpPr>
          <p:cNvPr id="21" name="Picture 5" descr="Decorative shape">
            <a:extLst>
              <a:ext uri="{FF2B5EF4-FFF2-40B4-BE49-F238E27FC236}">
                <a16:creationId xmlns:a16="http://schemas.microsoft.com/office/drawing/2014/main" id="{2E74BB18-2D28-48B1-2859-17254840E07C}"/>
              </a:ext>
            </a:extLst>
          </p:cNvPr>
          <p:cNvSpPr/>
          <p:nvPr/>
        </p:nvSpPr>
        <p:spPr>
          <a:xfrm rot="854087">
            <a:off x="2970311" y="4559327"/>
            <a:ext cx="3428987" cy="205032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dirty="0">
                <a:solidFill>
                  <a:schemeClr val="bg1"/>
                </a:solidFill>
              </a:rPr>
              <a:t>TIP: Newspapers may report things well after the event. Search for at least a couple of weeks after the date your serviceperson died. You could also try the anniversary of the birthday if known.</a:t>
            </a:r>
          </a:p>
        </p:txBody>
      </p:sp>
      <p:sp>
        <p:nvSpPr>
          <p:cNvPr id="5" name="Picture Placeholder 4">
            <a:extLst>
              <a:ext uri="{FF2B5EF4-FFF2-40B4-BE49-F238E27FC236}">
                <a16:creationId xmlns:a16="http://schemas.microsoft.com/office/drawing/2014/main" id="{5ABB61D8-BC0E-48D7-3851-1E7A6361E400}"/>
              </a:ext>
            </a:extLst>
          </p:cNvPr>
          <p:cNvSpPr>
            <a:spLocks noGrp="1"/>
          </p:cNvSpPr>
          <p:nvPr>
            <p:ph type="pic" sz="quarter" idx="11"/>
          </p:nvPr>
        </p:nvSpPr>
        <p:spPr/>
        <p:txBody>
          <a:bodyPr/>
          <a:lstStyle/>
          <a:p>
            <a:endParaRPr lang="en-GB"/>
          </a:p>
        </p:txBody>
      </p:sp>
      <p:pic>
        <p:nvPicPr>
          <p:cNvPr id="13" name="Picture Placeholder 12" descr="A photo of a war memorial plaque with names on it">
            <a:extLst>
              <a:ext uri="{FF2B5EF4-FFF2-40B4-BE49-F238E27FC236}">
                <a16:creationId xmlns:a16="http://schemas.microsoft.com/office/drawing/2014/main" id="{4CD8978C-3B99-57A1-793B-33AE8A6317D0}"/>
              </a:ext>
            </a:extLst>
          </p:cNvPr>
          <p:cNvPicPr>
            <a:picLocks noGrp="1" noChangeAspect="1"/>
          </p:cNvPicPr>
          <p:nvPr>
            <p:ph type="pic" sz="quarter" idx="12"/>
          </p:nvPr>
        </p:nvPicPr>
        <p:blipFill>
          <a:blip r:embed="rId4"/>
          <a:srcRect t="769" b="769"/>
          <a:stretch/>
        </p:blipFill>
        <p:spPr/>
      </p:pic>
      <p:sp>
        <p:nvSpPr>
          <p:cNvPr id="10" name="Picture Placeholder 9">
            <a:extLst>
              <a:ext uri="{FF2B5EF4-FFF2-40B4-BE49-F238E27FC236}">
                <a16:creationId xmlns:a16="http://schemas.microsoft.com/office/drawing/2014/main" id="{691E95B4-8DD8-EE1C-AC49-3D3ECF3933C3}"/>
              </a:ext>
            </a:extLst>
          </p:cNvPr>
          <p:cNvSpPr>
            <a:spLocks noGrp="1"/>
          </p:cNvSpPr>
          <p:nvPr>
            <p:ph type="pic" sz="quarter" idx="26"/>
          </p:nvPr>
        </p:nvSpPr>
        <p:spPr/>
        <p:txBody>
          <a:bodyPr/>
          <a:lstStyle/>
          <a:p>
            <a:endParaRPr lang="en-GB"/>
          </a:p>
        </p:txBody>
      </p:sp>
      <p:sp>
        <p:nvSpPr>
          <p:cNvPr id="7" name="Text Placeholder 6">
            <a:extLst>
              <a:ext uri="{FF2B5EF4-FFF2-40B4-BE49-F238E27FC236}">
                <a16:creationId xmlns:a16="http://schemas.microsoft.com/office/drawing/2014/main" id="{2064EE6E-58D4-D8F7-25A8-004535D54D0C}"/>
              </a:ext>
            </a:extLst>
          </p:cNvPr>
          <p:cNvSpPr>
            <a:spLocks noGrp="1"/>
          </p:cNvSpPr>
          <p:nvPr>
            <p:ph type="body" sz="quarter" idx="23"/>
          </p:nvPr>
        </p:nvSpPr>
        <p:spPr/>
        <p:txBody>
          <a:bodyPr>
            <a:normAutofit fontScale="92500"/>
          </a:bodyPr>
          <a:lstStyle/>
          <a:p>
            <a:r>
              <a:rPr lang="en-GB" sz="1400"/>
              <a:t>Birkenhead Institute Memorial</a:t>
            </a:r>
          </a:p>
        </p:txBody>
      </p:sp>
      <p:sp>
        <p:nvSpPr>
          <p:cNvPr id="6" name="Picture Placeholder 5">
            <a:extLst>
              <a:ext uri="{FF2B5EF4-FFF2-40B4-BE49-F238E27FC236}">
                <a16:creationId xmlns:a16="http://schemas.microsoft.com/office/drawing/2014/main" id="{969D1C16-522A-995C-A432-4D59D1FBEBFA}"/>
              </a:ext>
            </a:extLst>
          </p:cNvPr>
          <p:cNvSpPr>
            <a:spLocks noGrp="1"/>
          </p:cNvSpPr>
          <p:nvPr>
            <p:ph type="pic" sz="quarter" idx="13"/>
          </p:nvPr>
        </p:nvSpPr>
        <p:spPr/>
        <p:txBody>
          <a:bodyPr/>
          <a:lstStyle/>
          <a:p>
            <a:endParaRPr lang="en-GB"/>
          </a:p>
        </p:txBody>
      </p:sp>
      <p:pic>
        <p:nvPicPr>
          <p:cNvPr id="19" name="Picture Placeholder 18" descr="A photo of a Commonwealth war grave headstone in a cemetery&#10;&#10;">
            <a:extLst>
              <a:ext uri="{FF2B5EF4-FFF2-40B4-BE49-F238E27FC236}">
                <a16:creationId xmlns:a16="http://schemas.microsoft.com/office/drawing/2014/main" id="{EB0C9546-2A69-174F-B4ED-5D9A934B0146}"/>
              </a:ext>
            </a:extLst>
          </p:cNvPr>
          <p:cNvPicPr>
            <a:picLocks noGrp="1" noChangeAspect="1"/>
          </p:cNvPicPr>
          <p:nvPr>
            <p:ph type="pic" sz="quarter" idx="14"/>
          </p:nvPr>
        </p:nvPicPr>
        <p:blipFill>
          <a:blip r:embed="rId5"/>
          <a:srcRect l="1" r="1"/>
          <a:stretch/>
        </p:blipFill>
        <p:spPr/>
      </p:pic>
      <p:sp>
        <p:nvSpPr>
          <p:cNvPr id="9" name="Picture Placeholder 8">
            <a:extLst>
              <a:ext uri="{FF2B5EF4-FFF2-40B4-BE49-F238E27FC236}">
                <a16:creationId xmlns:a16="http://schemas.microsoft.com/office/drawing/2014/main" id="{43B9193D-4076-3222-6D8B-444B6D471026}"/>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AD9FDD5D-8858-EDBE-BED6-59653539A94C}"/>
              </a:ext>
            </a:extLst>
          </p:cNvPr>
          <p:cNvSpPr>
            <a:spLocks noGrp="1"/>
          </p:cNvSpPr>
          <p:nvPr>
            <p:ph type="body" sz="quarter" idx="24"/>
          </p:nvPr>
        </p:nvSpPr>
        <p:spPr/>
        <p:txBody>
          <a:bodyPr/>
          <a:lstStyle/>
          <a:p>
            <a:r>
              <a:rPr lang="en-GB" sz="1400"/>
              <a:t>Durnbach Cemetery</a:t>
            </a:r>
          </a:p>
        </p:txBody>
      </p:sp>
    </p:spTree>
    <p:extLst>
      <p:ext uri="{BB962C8B-B14F-4D97-AF65-F5344CB8AC3E}">
        <p14:creationId xmlns:p14="http://schemas.microsoft.com/office/powerpoint/2010/main" val="1253535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6391-3554-804F-ECB9-5A69424FD42B}"/>
              </a:ext>
            </a:extLst>
          </p:cNvPr>
          <p:cNvSpPr>
            <a:spLocks noGrp="1"/>
          </p:cNvSpPr>
          <p:nvPr>
            <p:ph type="title"/>
          </p:nvPr>
        </p:nvSpPr>
        <p:spPr/>
        <p:txBody>
          <a:bodyPr/>
          <a:lstStyle/>
          <a:p>
            <a:r>
              <a:rPr lang="en-GB"/>
              <a:t>How is your service person remembered?</a:t>
            </a:r>
          </a:p>
        </p:txBody>
      </p:sp>
      <p:sp>
        <p:nvSpPr>
          <p:cNvPr id="3" name="Content Placeholder 2">
            <a:extLst>
              <a:ext uri="{FF2B5EF4-FFF2-40B4-BE49-F238E27FC236}">
                <a16:creationId xmlns:a16="http://schemas.microsoft.com/office/drawing/2014/main" id="{3D4AE241-7B39-87E6-6C95-54AF5BC9D516}"/>
              </a:ext>
            </a:extLst>
          </p:cNvPr>
          <p:cNvSpPr>
            <a:spLocks noGrp="1"/>
          </p:cNvSpPr>
          <p:nvPr>
            <p:ph idx="1"/>
          </p:nvPr>
        </p:nvSpPr>
        <p:spPr>
          <a:xfrm>
            <a:off x="459884" y="1546103"/>
            <a:ext cx="2913430" cy="5022630"/>
          </a:xfrm>
        </p:spPr>
        <p:txBody>
          <a:bodyPr/>
          <a:lstStyle/>
          <a:p>
            <a:r>
              <a:rPr lang="en-GB" sz="2400" dirty="0"/>
              <a:t>William is remembered in the </a:t>
            </a:r>
            <a:r>
              <a:rPr lang="en-GB" sz="2400" b="1" dirty="0"/>
              <a:t>Liverpool Echo on Saturday 23 December 1944</a:t>
            </a:r>
            <a:r>
              <a:rPr lang="en-GB" sz="2400" dirty="0"/>
              <a:t>, by his parents, siblings and his friend Corporal Maurice Rawsthorne.</a:t>
            </a:r>
          </a:p>
          <a:p>
            <a:endParaRPr lang="en-GB" dirty="0"/>
          </a:p>
        </p:txBody>
      </p:sp>
      <p:sp>
        <p:nvSpPr>
          <p:cNvPr id="4" name="Picture 3" descr="Decorative shape">
            <a:extLst>
              <a:ext uri="{FF2B5EF4-FFF2-40B4-BE49-F238E27FC236}">
                <a16:creationId xmlns:a16="http://schemas.microsoft.com/office/drawing/2014/main" id="{1EFC9D52-AD48-3168-4D21-897A1E4724FC}"/>
              </a:ext>
            </a:extLst>
          </p:cNvPr>
          <p:cNvSpPr/>
          <p:nvPr/>
        </p:nvSpPr>
        <p:spPr>
          <a:xfrm rot="266965">
            <a:off x="3355250" y="421909"/>
            <a:ext cx="7939322" cy="6614160"/>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4884EE"/>
          </a:solidFill>
          <a:ln w="16366"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A5D805A3-CA5A-93EC-9384-7F93B114BCD0}"/>
              </a:ext>
            </a:extLst>
          </p:cNvPr>
          <p:cNvSpPr txBox="1"/>
          <p:nvPr/>
        </p:nvSpPr>
        <p:spPr>
          <a:xfrm>
            <a:off x="3750726" y="1399035"/>
            <a:ext cx="7697003" cy="4832092"/>
          </a:xfrm>
          <a:prstGeom prst="rect">
            <a:avLst/>
          </a:prstGeom>
          <a:noFill/>
        </p:spPr>
        <p:txBody>
          <a:bodyPr wrap="square">
            <a:spAutoFit/>
          </a:bodyPr>
          <a:lstStyle/>
          <a:p>
            <a:r>
              <a:rPr lang="en-GB" sz="2200" b="1" dirty="0">
                <a:solidFill>
                  <a:schemeClr val="bg1"/>
                </a:solidFill>
                <a:latin typeface="Times New Roman" panose="02020603050405020304" pitchFamily="18" charset="0"/>
                <a:cs typeface="Times New Roman" panose="02020603050405020304" pitchFamily="18" charset="0"/>
              </a:rPr>
              <a:t>In Loving Memory of Flt.-</a:t>
            </a:r>
            <a:r>
              <a:rPr lang="en-GB" sz="2200" b="1" dirty="0" err="1">
                <a:solidFill>
                  <a:schemeClr val="bg1"/>
                </a:solidFill>
                <a:latin typeface="Times New Roman" panose="02020603050405020304" pitchFamily="18" charset="0"/>
                <a:cs typeface="Times New Roman" panose="02020603050405020304" pitchFamily="18" charset="0"/>
              </a:rPr>
              <a:t>Sergt</a:t>
            </a:r>
            <a:r>
              <a:rPr lang="en-GB" sz="2200" b="1" dirty="0">
                <a:solidFill>
                  <a:schemeClr val="bg1"/>
                </a:solidFill>
                <a:latin typeface="Times New Roman" panose="02020603050405020304" pitchFamily="18" charset="0"/>
                <a:cs typeface="Times New Roman" panose="02020603050405020304" pitchFamily="18" charset="0"/>
              </a:rPr>
              <a:t>. William Anthony Casey (Tony) Killed in Action – December 1943, aged 22</a:t>
            </a:r>
          </a:p>
          <a:p>
            <a:endParaRPr lang="en-GB" sz="2200" dirty="0">
              <a:solidFill>
                <a:schemeClr val="bg1"/>
              </a:solidFill>
              <a:latin typeface="Times New Roman" panose="02020603050405020304" pitchFamily="18" charset="0"/>
              <a:cs typeface="Times New Roman" panose="02020603050405020304" pitchFamily="18" charset="0"/>
            </a:endParaRPr>
          </a:p>
          <a:p>
            <a:r>
              <a:rPr lang="en-GB" sz="2200">
                <a:solidFill>
                  <a:schemeClr val="bg1"/>
                </a:solidFill>
                <a:latin typeface="Times New Roman" panose="02020603050405020304" pitchFamily="18" charset="0"/>
                <a:cs typeface="Times New Roman" panose="02020603050405020304" pitchFamily="18" charset="0"/>
              </a:rPr>
              <a:t>Dear brother of Alfred, Peg, and Edith, Brother-in-law of Emily, Fred, and Wilf “Always in our thoughts.” </a:t>
            </a:r>
            <a:endParaRPr lang="en-GB" sz="2200" b="1">
              <a:solidFill>
                <a:schemeClr val="bg1"/>
              </a:solidFill>
              <a:latin typeface="Times New Roman" panose="02020603050405020304" pitchFamily="18" charset="0"/>
              <a:cs typeface="Times New Roman" panose="02020603050405020304" pitchFamily="18" charset="0"/>
            </a:endParaRPr>
          </a:p>
          <a:p>
            <a:endParaRPr lang="en-GB" sz="2200" dirty="0">
              <a:solidFill>
                <a:schemeClr val="bg1"/>
              </a:solidFill>
              <a:latin typeface="Times New Roman" panose="02020603050405020304" pitchFamily="18" charset="0"/>
              <a:cs typeface="Times New Roman" panose="02020603050405020304" pitchFamily="18" charset="0"/>
            </a:endParaRPr>
          </a:p>
          <a:p>
            <a:r>
              <a:rPr lang="en-GB" sz="2200" dirty="0">
                <a:solidFill>
                  <a:schemeClr val="bg1"/>
                </a:solidFill>
                <a:latin typeface="Times New Roman" panose="02020603050405020304" pitchFamily="18" charset="0"/>
                <a:cs typeface="Times New Roman" panose="02020603050405020304" pitchFamily="18" charset="0"/>
              </a:rPr>
              <a:t>Dearly-loved second son of William and Edith Casey</a:t>
            </a:r>
          </a:p>
          <a:p>
            <a:r>
              <a:rPr lang="en-GB" sz="2200" dirty="0">
                <a:solidFill>
                  <a:schemeClr val="bg1"/>
                </a:solidFill>
                <a:latin typeface="Times New Roman" panose="02020603050405020304" pitchFamily="18" charset="0"/>
                <a:cs typeface="Times New Roman" panose="02020603050405020304" pitchFamily="18" charset="0"/>
              </a:rPr>
              <a:t>22 Forrest Road, Claughton, Birkenhead</a:t>
            </a:r>
          </a:p>
          <a:p>
            <a:r>
              <a:rPr lang="en-GB" sz="2200" dirty="0">
                <a:solidFill>
                  <a:schemeClr val="bg1"/>
                </a:solidFill>
                <a:latin typeface="Times New Roman" panose="02020603050405020304" pitchFamily="18" charset="0"/>
                <a:cs typeface="Times New Roman" panose="02020603050405020304" pitchFamily="18" charset="0"/>
              </a:rPr>
              <a:t>"Memory is the only friend that grief can call its own."</a:t>
            </a:r>
          </a:p>
          <a:p>
            <a:r>
              <a:rPr lang="en-GB" sz="2200" dirty="0">
                <a:solidFill>
                  <a:schemeClr val="bg1"/>
                </a:solidFill>
                <a:latin typeface="Times New Roman" panose="02020603050405020304" pitchFamily="18" charset="0"/>
                <a:cs typeface="Times New Roman" panose="02020603050405020304" pitchFamily="18" charset="0"/>
              </a:rPr>
              <a:t>- Mum and Dad</a:t>
            </a:r>
          </a:p>
          <a:p>
            <a:endParaRPr lang="en-GB" sz="2200" dirty="0">
              <a:solidFill>
                <a:schemeClr val="bg1"/>
              </a:solidFill>
              <a:latin typeface="Times New Roman" panose="02020603050405020304" pitchFamily="18" charset="0"/>
              <a:cs typeface="Times New Roman" panose="02020603050405020304" pitchFamily="18" charset="0"/>
            </a:endParaRPr>
          </a:p>
          <a:p>
            <a:r>
              <a:rPr lang="en-GB" sz="2200" dirty="0">
                <a:solidFill>
                  <a:schemeClr val="bg1"/>
                </a:solidFill>
                <a:latin typeface="Times New Roman" panose="02020603050405020304" pitchFamily="18" charset="0"/>
                <a:cs typeface="Times New Roman" panose="02020603050405020304" pitchFamily="18" charset="0"/>
              </a:rPr>
              <a:t>"Devoted to duty he died not in vain, and in my memory will always remain."</a:t>
            </a:r>
          </a:p>
          <a:p>
            <a:r>
              <a:rPr lang="en-GB" sz="2200" dirty="0">
                <a:solidFill>
                  <a:schemeClr val="bg1"/>
                </a:solidFill>
                <a:latin typeface="Times New Roman" panose="02020603050405020304" pitchFamily="18" charset="0"/>
                <a:cs typeface="Times New Roman" panose="02020603050405020304" pitchFamily="18" charset="0"/>
              </a:rPr>
              <a:t>- His pal, Corporal Maurice </a:t>
            </a:r>
            <a:r>
              <a:rPr lang="en-GB" sz="2200" dirty="0" err="1">
                <a:solidFill>
                  <a:schemeClr val="bg1"/>
                </a:solidFill>
                <a:latin typeface="Times New Roman" panose="02020603050405020304" pitchFamily="18" charset="0"/>
                <a:cs typeface="Times New Roman" panose="02020603050405020304" pitchFamily="18" charset="0"/>
              </a:rPr>
              <a:t>Rawsthorne</a:t>
            </a:r>
            <a:r>
              <a:rPr lang="en-GB" sz="2200" dirty="0">
                <a:solidFill>
                  <a:schemeClr val="bg1"/>
                </a:solidFill>
                <a:latin typeface="Times New Roman" panose="02020603050405020304" pitchFamily="18" charset="0"/>
                <a:cs typeface="Times New Roman" panose="02020603050405020304" pitchFamily="18" charset="0"/>
              </a:rPr>
              <a:t> (M.E.F.)</a:t>
            </a:r>
          </a:p>
        </p:txBody>
      </p:sp>
    </p:spTree>
    <p:extLst>
      <p:ext uri="{BB962C8B-B14F-4D97-AF65-F5344CB8AC3E}">
        <p14:creationId xmlns:p14="http://schemas.microsoft.com/office/powerpoint/2010/main" val="1829374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57CA3-C7E8-82F2-5DBD-B2D08FF90AFD}"/>
              </a:ext>
            </a:extLst>
          </p:cNvPr>
          <p:cNvSpPr>
            <a:spLocks noGrp="1"/>
          </p:cNvSpPr>
          <p:nvPr>
            <p:ph type="title"/>
          </p:nvPr>
        </p:nvSpPr>
        <p:spPr/>
        <p:txBody>
          <a:bodyPr/>
          <a:lstStyle/>
          <a:p>
            <a:r>
              <a:rPr lang="en-GB"/>
              <a:t>William Anthony Casey. 01/1921 – 24/12/1943 </a:t>
            </a:r>
            <a:r>
              <a:rPr lang="en-GB">
                <a:solidFill>
                  <a:schemeClr val="bg1"/>
                </a:solidFill>
              </a:rPr>
              <a:t>1</a:t>
            </a:r>
          </a:p>
        </p:txBody>
      </p:sp>
      <p:sp>
        <p:nvSpPr>
          <p:cNvPr id="4" name="Title 1">
            <a:extLst>
              <a:ext uri="{FF2B5EF4-FFF2-40B4-BE49-F238E27FC236}">
                <a16:creationId xmlns:a16="http://schemas.microsoft.com/office/drawing/2014/main" id="{82C977AD-31AC-50DD-05DC-56B17B4EAC9A}"/>
              </a:ext>
            </a:extLst>
          </p:cNvPr>
          <p:cNvSpPr txBox="1">
            <a:spLocks/>
          </p:cNvSpPr>
          <p:nvPr/>
        </p:nvSpPr>
        <p:spPr>
          <a:xfrm>
            <a:off x="2974650" y="5782586"/>
            <a:ext cx="512291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a:t>From images on </a:t>
            </a:r>
            <a:r>
              <a:rPr lang="en-GB" sz="2000">
                <a:solidFill>
                  <a:srgbClr val="4786ED"/>
                </a:solidFill>
                <a:hlinkClick r:id="rId3">
                  <a:extLst>
                    <a:ext uri="{A12FA001-AC4F-418D-AE19-62706E023703}">
                      <ahyp:hlinkClr xmlns:ahyp="http://schemas.microsoft.com/office/drawing/2018/hyperlinkcolor" val="tx"/>
                    </a:ext>
                  </a:extLst>
                </a:hlinkClick>
              </a:rPr>
              <a:t>www.findagrave.com</a:t>
            </a:r>
            <a:r>
              <a:rPr lang="en-GB" sz="2000">
                <a:solidFill>
                  <a:srgbClr val="4786ED"/>
                </a:solidFill>
              </a:rPr>
              <a:t>  </a:t>
            </a:r>
          </a:p>
        </p:txBody>
      </p:sp>
      <p:pic>
        <p:nvPicPr>
          <p:cNvPr id="5" name="Picture 2" descr="A photo of WA Casey in his uniform. He is smiling at the camera">
            <a:extLst>
              <a:ext uri="{FF2B5EF4-FFF2-40B4-BE49-F238E27FC236}">
                <a16:creationId xmlns:a16="http://schemas.microsoft.com/office/drawing/2014/main" id="{82CB2104-0E76-0D32-178A-9279513A11C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83168" y="1056124"/>
            <a:ext cx="3705876" cy="4941168"/>
          </a:xfrm>
          <a:prstGeom prst="rect">
            <a:avLst/>
          </a:prstGeom>
          <a:noFill/>
          <a:ln w="57150">
            <a:solidFill>
              <a:srgbClr val="4786E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01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E889-D661-8F8E-8918-0FE0F4330FA7}"/>
              </a:ext>
            </a:extLst>
          </p:cNvPr>
          <p:cNvSpPr>
            <a:spLocks noGrp="1"/>
          </p:cNvSpPr>
          <p:nvPr>
            <p:ph type="title"/>
          </p:nvPr>
        </p:nvSpPr>
        <p:spPr/>
        <p:txBody>
          <a:bodyPr>
            <a:normAutofit fontScale="90000"/>
          </a:bodyPr>
          <a:lstStyle/>
          <a:p>
            <a:r>
              <a:rPr lang="en-GB"/>
              <a:t>Case study: William Anthony Casey, Birkenhead Institute School, World War 2 Memorial</a:t>
            </a:r>
          </a:p>
        </p:txBody>
      </p:sp>
      <p:sp>
        <p:nvSpPr>
          <p:cNvPr id="3" name="Content Placeholder 2">
            <a:extLst>
              <a:ext uri="{FF2B5EF4-FFF2-40B4-BE49-F238E27FC236}">
                <a16:creationId xmlns:a16="http://schemas.microsoft.com/office/drawing/2014/main" id="{EEE85626-4C31-ADCE-209A-3C4F3E88C1E2}"/>
              </a:ext>
            </a:extLst>
          </p:cNvPr>
          <p:cNvSpPr>
            <a:spLocks noGrp="1"/>
          </p:cNvSpPr>
          <p:nvPr>
            <p:ph idx="1"/>
          </p:nvPr>
        </p:nvSpPr>
        <p:spPr>
          <a:xfrm>
            <a:off x="381886" y="1411704"/>
            <a:ext cx="5556206" cy="4981601"/>
          </a:xfrm>
        </p:spPr>
        <p:txBody>
          <a:bodyPr/>
          <a:lstStyle/>
          <a:p>
            <a:r>
              <a:rPr lang="en-GB" sz="2400"/>
              <a:t>In the </a:t>
            </a:r>
            <a:r>
              <a:rPr lang="en-GB" sz="2400">
                <a:hlinkClick r:id="rId3"/>
              </a:rPr>
              <a:t>previous guide</a:t>
            </a:r>
            <a:r>
              <a:rPr lang="en-GB" sz="2400"/>
              <a:t>, we explored how you can use the CWGC website to find information about one or more serviceperson listed on a local war memorial.  </a:t>
            </a:r>
          </a:p>
          <a:p>
            <a:endParaRPr lang="en-GB" sz="2000"/>
          </a:p>
          <a:p>
            <a:r>
              <a:rPr lang="en-GB" sz="2400"/>
              <a:t>In that guide we explored the info provided about William Anthony Casey who is listed on Birkenhead Institute School WW2 memorial.</a:t>
            </a:r>
          </a:p>
          <a:p>
            <a:endParaRPr lang="en-GB"/>
          </a:p>
        </p:txBody>
      </p:sp>
      <p:pic>
        <p:nvPicPr>
          <p:cNvPr id="8" name="Picture Placeholder 7" descr="A war memorial plaque with the names of soldiers on it&#10;">
            <a:extLst>
              <a:ext uri="{FF2B5EF4-FFF2-40B4-BE49-F238E27FC236}">
                <a16:creationId xmlns:a16="http://schemas.microsoft.com/office/drawing/2014/main" id="{EB7BF5A4-DE38-C98F-D747-F1E3F886D44C}"/>
              </a:ext>
            </a:extLst>
          </p:cNvPr>
          <p:cNvPicPr>
            <a:picLocks noGrp="1" noChangeAspect="1"/>
          </p:cNvPicPr>
          <p:nvPr>
            <p:ph type="pic" sz="quarter" idx="10"/>
          </p:nvPr>
        </p:nvPicPr>
        <p:blipFill>
          <a:blip r:embed="rId4"/>
          <a:srcRect l="7502" r="7502"/>
          <a:stretch/>
        </p:blipFill>
        <p:spPr/>
      </p:pic>
      <p:grpSp>
        <p:nvGrpSpPr>
          <p:cNvPr id="7" name="Group 6">
            <a:extLst>
              <a:ext uri="{FF2B5EF4-FFF2-40B4-BE49-F238E27FC236}">
                <a16:creationId xmlns:a16="http://schemas.microsoft.com/office/drawing/2014/main" id="{DFB76E2C-E8BA-1E70-E5F1-D1F3342768EF}"/>
              </a:ext>
              <a:ext uri="{C183D7F6-B498-43B3-948B-1728B52AA6E4}">
                <adec:decorative xmlns:adec="http://schemas.microsoft.com/office/drawing/2017/decorative" val="1"/>
              </a:ext>
            </a:extLst>
          </p:cNvPr>
          <p:cNvGrpSpPr/>
          <p:nvPr/>
        </p:nvGrpSpPr>
        <p:grpSpPr>
          <a:xfrm>
            <a:off x="584841" y="5461768"/>
            <a:ext cx="4918941" cy="1267827"/>
            <a:chOff x="357187" y="3728332"/>
            <a:chExt cx="4818764" cy="1888697"/>
          </a:xfrm>
          <a:solidFill>
            <a:srgbClr val="4786ED"/>
          </a:solidFill>
        </p:grpSpPr>
        <p:sp>
          <p:nvSpPr>
            <p:cNvPr id="4" name="Picture 5">
              <a:extLst>
                <a:ext uri="{FF2B5EF4-FFF2-40B4-BE49-F238E27FC236}">
                  <a16:creationId xmlns:a16="http://schemas.microsoft.com/office/drawing/2014/main" id="{07C6AF49-3B3F-5FAD-ED05-ACE12342FE3E}"/>
                </a:ext>
                <a:ext uri="{C183D7F6-B498-43B3-948B-1728B52AA6E4}">
                  <adec:decorative xmlns:adec="http://schemas.microsoft.com/office/drawing/2017/decorative" val="1"/>
                </a:ext>
              </a:extLst>
            </p:cNvPr>
            <p:cNvSpPr/>
            <p:nvPr/>
          </p:nvSpPr>
          <p:spPr>
            <a:xfrm>
              <a:off x="357187" y="3728332"/>
              <a:ext cx="4818764" cy="1888697"/>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grpFill/>
            <a:ln w="15449" cap="flat">
              <a:noFill/>
              <a:prstDash val="solid"/>
              <a:miter/>
            </a:ln>
          </p:spPr>
          <p:txBody>
            <a:bodyPr rtlCol="0" anchor="ctr"/>
            <a:lstStyle/>
            <a:p>
              <a:pPr algn="ctr"/>
              <a:endParaRPr lang="en-US" sz="3200"/>
            </a:p>
          </p:txBody>
        </p:sp>
        <p:sp>
          <p:nvSpPr>
            <p:cNvPr id="6" name="TextBox 5">
              <a:extLst>
                <a:ext uri="{FF2B5EF4-FFF2-40B4-BE49-F238E27FC236}">
                  <a16:creationId xmlns:a16="http://schemas.microsoft.com/office/drawing/2014/main" id="{6036FE46-F9AE-2037-FE27-041A3C73F830}"/>
                </a:ext>
              </a:extLst>
            </p:cNvPr>
            <p:cNvSpPr txBox="1"/>
            <p:nvPr/>
          </p:nvSpPr>
          <p:spPr>
            <a:xfrm>
              <a:off x="564949" y="3847382"/>
              <a:ext cx="4403240" cy="1650595"/>
            </a:xfrm>
            <a:prstGeom prst="rect">
              <a:avLst/>
            </a:prstGeom>
            <a:grpFill/>
          </p:spPr>
          <p:txBody>
            <a:bodyPr wrap="square">
              <a:spAutoFit/>
            </a:bodyPr>
            <a:lstStyle/>
            <a:p>
              <a:pPr algn="ctr"/>
              <a:r>
                <a:rPr lang="en-US" sz="2200" dirty="0">
                  <a:solidFill>
                    <a:schemeClr val="bg1"/>
                  </a:solidFill>
                </a:rPr>
                <a:t>Find your nearest war memorial using the guide “</a:t>
              </a:r>
              <a:r>
                <a:rPr lang="en-GB" sz="2200" dirty="0">
                  <a:solidFill>
                    <a:schemeClr val="bg1"/>
                  </a:solidFill>
                  <a:hlinkClick r:id="rId3">
                    <a:extLst>
                      <a:ext uri="{A12FA001-AC4F-418D-AE19-62706E023703}">
                        <ahyp:hlinkClr xmlns:ahyp="http://schemas.microsoft.com/office/drawing/2018/hyperlinkcolor" val="tx"/>
                      </a:ext>
                    </a:extLst>
                  </a:hlinkClick>
                </a:rPr>
                <a:t>How to find your local war memorial</a:t>
              </a:r>
              <a:r>
                <a:rPr lang="en-GB" sz="2200" dirty="0">
                  <a:solidFill>
                    <a:schemeClr val="bg1"/>
                  </a:solidFill>
                </a:rPr>
                <a:t>”</a:t>
              </a:r>
              <a:endParaRPr lang="en-US" sz="2200" dirty="0">
                <a:solidFill>
                  <a:schemeClr val="bg1"/>
                </a:solidFill>
              </a:endParaRPr>
            </a:p>
          </p:txBody>
        </p:sp>
      </p:grpSp>
      <p:sp>
        <p:nvSpPr>
          <p:cNvPr id="9" name="Oval 8">
            <a:extLst>
              <a:ext uri="{FF2B5EF4-FFF2-40B4-BE49-F238E27FC236}">
                <a16:creationId xmlns:a16="http://schemas.microsoft.com/office/drawing/2014/main" id="{0A02509C-30C5-DAE2-3481-FB1CBE2993AD}"/>
              </a:ext>
              <a:ext uri="{C183D7F6-B498-43B3-948B-1728B52AA6E4}">
                <adec:decorative xmlns:adec="http://schemas.microsoft.com/office/drawing/2017/decorative" val="1"/>
              </a:ext>
            </a:extLst>
          </p:cNvPr>
          <p:cNvSpPr/>
          <p:nvPr/>
        </p:nvSpPr>
        <p:spPr>
          <a:xfrm>
            <a:off x="5706738" y="4120309"/>
            <a:ext cx="1883885" cy="418641"/>
          </a:xfrm>
          <a:prstGeom prst="ellipse">
            <a:avLst/>
          </a:prstGeom>
          <a:noFill/>
          <a:ln w="7620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10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7E817-5991-CDC0-66D3-7C45A9A5DC96}"/>
              </a:ext>
            </a:extLst>
          </p:cNvPr>
          <p:cNvSpPr>
            <a:spLocks noGrp="1"/>
          </p:cNvSpPr>
          <p:nvPr>
            <p:ph type="title"/>
          </p:nvPr>
        </p:nvSpPr>
        <p:spPr/>
        <p:txBody>
          <a:bodyPr/>
          <a:lstStyle/>
          <a:p>
            <a:r>
              <a:rPr lang="en-GB"/>
              <a:t>William Anthony Casey. 01/1921 – 24/12/1943 </a:t>
            </a:r>
            <a:r>
              <a:rPr lang="en-GB">
                <a:solidFill>
                  <a:schemeClr val="bg1"/>
                </a:solidFill>
              </a:rPr>
              <a:t>2</a:t>
            </a:r>
          </a:p>
        </p:txBody>
      </p:sp>
      <p:pic>
        <p:nvPicPr>
          <p:cNvPr id="5" name="Content Placeholder 5" descr="A photo of a war memorial with names on it">
            <a:extLst>
              <a:ext uri="{FF2B5EF4-FFF2-40B4-BE49-F238E27FC236}">
                <a16:creationId xmlns:a16="http://schemas.microsoft.com/office/drawing/2014/main" id="{9EA33C6A-8B2E-88FB-41F8-12DA17EC8C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1322" y="1916454"/>
            <a:ext cx="4038600" cy="3863008"/>
          </a:xfrm>
          <a:prstGeom prst="rect">
            <a:avLst/>
          </a:prstGeom>
          <a:ln w="57150">
            <a:solidFill>
              <a:srgbClr val="4786ED"/>
            </a:solidFill>
          </a:ln>
        </p:spPr>
      </p:pic>
      <p:pic>
        <p:nvPicPr>
          <p:cNvPr id="4" name="Picture 2" descr="A photo of WA Casey in his uniform. He is smiling at the camera">
            <a:extLst>
              <a:ext uri="{FF2B5EF4-FFF2-40B4-BE49-F238E27FC236}">
                <a16:creationId xmlns:a16="http://schemas.microsoft.com/office/drawing/2014/main" id="{FFC78282-BF52-AD0E-703A-2C1757B012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80302" y="1377374"/>
            <a:ext cx="3705876" cy="4941168"/>
          </a:xfrm>
          <a:prstGeom prst="rect">
            <a:avLst/>
          </a:prstGeom>
          <a:noFill/>
          <a:ln w="57150">
            <a:solidFill>
              <a:srgbClr val="4786ED"/>
            </a:solidFill>
          </a:ln>
          <a:extLst>
            <a:ext uri="{909E8E84-426E-40DD-AFC4-6F175D3DCCD1}">
              <a14:hiddenFill xmlns:a14="http://schemas.microsoft.com/office/drawing/2010/main">
                <a:solidFill>
                  <a:srgbClr val="FFFFFF"/>
                </a:solidFill>
              </a14:hiddenFill>
            </a:ext>
          </a:extLst>
        </p:spPr>
      </p:pic>
      <p:pic>
        <p:nvPicPr>
          <p:cNvPr id="6" name="Arrow">
            <a:extLst>
              <a:ext uri="{FF2B5EF4-FFF2-40B4-BE49-F238E27FC236}">
                <a16:creationId xmlns:a16="http://schemas.microsoft.com/office/drawing/2014/main" id="{66478E51-7892-537C-1174-6E15EE74925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8441" y="2581390"/>
            <a:ext cx="1913343" cy="1266568"/>
          </a:xfrm>
          <a:prstGeom prst="rect">
            <a:avLst/>
          </a:prstGeom>
        </p:spPr>
      </p:pic>
    </p:spTree>
    <p:extLst>
      <p:ext uri="{BB962C8B-B14F-4D97-AF65-F5344CB8AC3E}">
        <p14:creationId xmlns:p14="http://schemas.microsoft.com/office/powerpoint/2010/main" val="1327421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6DFBE-7B4A-320F-0E2B-FA155173C61E}"/>
              </a:ext>
            </a:extLst>
          </p:cNvPr>
          <p:cNvSpPr>
            <a:spLocks noGrp="1"/>
          </p:cNvSpPr>
          <p:nvPr>
            <p:ph type="title"/>
          </p:nvPr>
        </p:nvSpPr>
        <p:spPr/>
        <p:txBody>
          <a:bodyPr/>
          <a:lstStyle/>
          <a:p>
            <a:r>
              <a:rPr lang="en-GB"/>
              <a:t>Summary</a:t>
            </a:r>
          </a:p>
        </p:txBody>
      </p:sp>
      <p:sp>
        <p:nvSpPr>
          <p:cNvPr id="3" name="Content Placeholder 2">
            <a:extLst>
              <a:ext uri="{FF2B5EF4-FFF2-40B4-BE49-F238E27FC236}">
                <a16:creationId xmlns:a16="http://schemas.microsoft.com/office/drawing/2014/main" id="{FC7530F0-0E72-F480-C127-873F8AED58E4}"/>
              </a:ext>
            </a:extLst>
          </p:cNvPr>
          <p:cNvSpPr>
            <a:spLocks noGrp="1"/>
          </p:cNvSpPr>
          <p:nvPr>
            <p:ph idx="1"/>
          </p:nvPr>
        </p:nvSpPr>
        <p:spPr>
          <a:xfrm>
            <a:off x="381885" y="1165444"/>
            <a:ext cx="10971915" cy="5022630"/>
          </a:xfrm>
        </p:spPr>
        <p:txBody>
          <a:bodyPr/>
          <a:lstStyle/>
          <a:p>
            <a:pPr lvl="0">
              <a:spcBef>
                <a:spcPts val="0"/>
              </a:spcBef>
              <a:defRPr/>
            </a:pPr>
            <a:r>
              <a:rPr lang="en-GB"/>
              <a:t>Exploring the stories of local servicepeople who fought and died in world wars</a:t>
            </a:r>
          </a:p>
          <a:p>
            <a:pPr lvl="0">
              <a:spcBef>
                <a:spcPts val="0"/>
              </a:spcBef>
              <a:defRPr/>
            </a:pPr>
            <a:endParaRPr lang="en-GB"/>
          </a:p>
          <a:p>
            <a:pPr marL="457200" indent="-457200">
              <a:buFont typeface="Arial" panose="020B0604020202020204" pitchFamily="34" charset="0"/>
              <a:buChar char="•"/>
            </a:pPr>
            <a:r>
              <a:rPr lang="en-GB" b="1"/>
              <a:t>Connects young people to history</a:t>
            </a:r>
            <a:r>
              <a:rPr lang="en-GB"/>
              <a:t>, making the impact of war more meaningful and memorable.</a:t>
            </a:r>
          </a:p>
          <a:p>
            <a:pPr marL="457200" indent="-457200">
              <a:buFont typeface="Arial" panose="020B0604020202020204" pitchFamily="34" charset="0"/>
              <a:buChar char="•"/>
            </a:pPr>
            <a:r>
              <a:rPr lang="en-GB" b="1"/>
              <a:t>Encourages empathy, reflection, and critical thinking</a:t>
            </a:r>
            <a:r>
              <a:rPr lang="en-GB"/>
              <a:t> about service, sacrifice, and the consequences of conflict.</a:t>
            </a:r>
          </a:p>
          <a:p>
            <a:pPr marL="457200" indent="-457200">
              <a:buFont typeface="Arial" panose="020B0604020202020204" pitchFamily="34" charset="0"/>
              <a:buChar char="•"/>
            </a:pPr>
            <a:r>
              <a:rPr lang="en-GB" b="1"/>
              <a:t>Fosters a sense of community and identity</a:t>
            </a:r>
            <a:r>
              <a:rPr lang="en-GB"/>
              <a:t>, helping young people appreciate their heritage and the importance of remembrance.</a:t>
            </a:r>
          </a:p>
          <a:p>
            <a:pPr marL="457200" lvl="0" indent="-457200">
              <a:spcBef>
                <a:spcPts val="0"/>
              </a:spcBef>
              <a:buFont typeface="Arial" panose="020B0604020202020204" pitchFamily="34" charset="0"/>
              <a:buChar char="•"/>
              <a:defRPr/>
            </a:pPr>
            <a:endParaRPr lang="en-GB"/>
          </a:p>
          <a:p>
            <a:pPr marL="457200" lvl="0" indent="-457200">
              <a:spcBef>
                <a:spcPts val="0"/>
              </a:spcBef>
              <a:buFont typeface="Arial" panose="020B0604020202020204" pitchFamily="34" charset="0"/>
              <a:buChar char="•"/>
              <a:defRPr/>
            </a:pPr>
            <a:endParaRPr lang="en-GB"/>
          </a:p>
          <a:p>
            <a:endParaRPr lang="en-GB"/>
          </a:p>
        </p:txBody>
      </p:sp>
    </p:spTree>
    <p:extLst>
      <p:ext uri="{BB962C8B-B14F-4D97-AF65-F5344CB8AC3E}">
        <p14:creationId xmlns:p14="http://schemas.microsoft.com/office/powerpoint/2010/main" val="2227238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73F2-E273-BDE2-ADE2-491FC311E8BA}"/>
              </a:ext>
            </a:extLst>
          </p:cNvPr>
          <p:cNvSpPr>
            <a:spLocks noGrp="1"/>
          </p:cNvSpPr>
          <p:nvPr>
            <p:ph type="title"/>
          </p:nvPr>
        </p:nvSpPr>
        <p:spPr/>
        <p:txBody>
          <a:bodyPr>
            <a:normAutofit fontScale="90000"/>
          </a:bodyPr>
          <a:lstStyle/>
          <a:p>
            <a:r>
              <a:rPr lang="en-GB"/>
              <a:t>Next steps: Support young people in finding out about your serviceperson</a:t>
            </a:r>
          </a:p>
        </p:txBody>
      </p:sp>
      <p:sp>
        <p:nvSpPr>
          <p:cNvPr id="3" name="Content Placeholder 2">
            <a:extLst>
              <a:ext uri="{FF2B5EF4-FFF2-40B4-BE49-F238E27FC236}">
                <a16:creationId xmlns:a16="http://schemas.microsoft.com/office/drawing/2014/main" id="{76060FDA-7429-E5A8-F943-049F298E4D4E}"/>
              </a:ext>
            </a:extLst>
          </p:cNvPr>
          <p:cNvSpPr>
            <a:spLocks noGrp="1"/>
          </p:cNvSpPr>
          <p:nvPr>
            <p:ph idx="1"/>
          </p:nvPr>
        </p:nvSpPr>
        <p:spPr/>
        <p:txBody>
          <a:bodyPr/>
          <a:lstStyle/>
          <a:p>
            <a:r>
              <a:rPr lang="en-GB" sz="2400"/>
              <a:t>Use your research to create “service person information packs”, containing primary and secondary evidence about your serviceperson.  </a:t>
            </a:r>
          </a:p>
          <a:p>
            <a:endParaRPr lang="en-GB" sz="2400"/>
          </a:p>
          <a:p>
            <a:r>
              <a:rPr lang="en-GB" sz="2400"/>
              <a:t>Allow the young people to explore the packs to build up a picture of a local person who fought and died in the war.  </a:t>
            </a:r>
          </a:p>
          <a:p>
            <a:endParaRPr lang="en-GB"/>
          </a:p>
        </p:txBody>
      </p:sp>
      <p:sp>
        <p:nvSpPr>
          <p:cNvPr id="6" name="Picture Placeholder 5">
            <a:extLst>
              <a:ext uri="{FF2B5EF4-FFF2-40B4-BE49-F238E27FC236}">
                <a16:creationId xmlns:a16="http://schemas.microsoft.com/office/drawing/2014/main" id="{BD659624-55F9-4A3F-5CF5-EC1EAAEE4A06}"/>
              </a:ext>
            </a:extLst>
          </p:cNvPr>
          <p:cNvSpPr>
            <a:spLocks noGrp="1"/>
          </p:cNvSpPr>
          <p:nvPr>
            <p:ph type="pic" sz="quarter" idx="11"/>
          </p:nvPr>
        </p:nvSpPr>
        <p:spPr/>
        <p:txBody>
          <a:bodyPr/>
          <a:lstStyle/>
          <a:p>
            <a:endParaRPr lang="en-GB"/>
          </a:p>
        </p:txBody>
      </p:sp>
      <p:pic>
        <p:nvPicPr>
          <p:cNvPr id="13" name="Picture Placeholder 12">
            <a:extLst>
              <a:ext uri="{FF2B5EF4-FFF2-40B4-BE49-F238E27FC236}">
                <a16:creationId xmlns:a16="http://schemas.microsoft.com/office/drawing/2014/main" id="{AE85F1B4-A538-CD57-92B9-0B9234ACD42F}"/>
              </a:ext>
              <a:ext uri="{C183D7F6-B498-43B3-948B-1728B52AA6E4}">
                <adec:decorative xmlns:adec="http://schemas.microsoft.com/office/drawing/2017/decorative" val="1"/>
              </a:ext>
            </a:extLst>
          </p:cNvPr>
          <p:cNvPicPr>
            <a:picLocks noGrp="1" noChangeAspect="1"/>
          </p:cNvPicPr>
          <p:nvPr>
            <p:ph type="pic" sz="quarter" idx="12"/>
          </p:nvPr>
        </p:nvPicPr>
        <p:blipFill>
          <a:blip r:embed="rId3"/>
          <a:srcRect l="17337" r="17337"/>
          <a:stretch/>
        </p:blipFill>
        <p:spPr/>
      </p:pic>
      <p:sp>
        <p:nvSpPr>
          <p:cNvPr id="14" name="Picture Placeholder 13">
            <a:extLst>
              <a:ext uri="{FF2B5EF4-FFF2-40B4-BE49-F238E27FC236}">
                <a16:creationId xmlns:a16="http://schemas.microsoft.com/office/drawing/2014/main" id="{587286C0-3585-34AD-C1C4-7E2770C36A26}"/>
              </a:ext>
            </a:extLst>
          </p:cNvPr>
          <p:cNvSpPr>
            <a:spLocks noGrp="1"/>
          </p:cNvSpPr>
          <p:nvPr>
            <p:ph type="pic" sz="quarter" idx="26"/>
          </p:nvPr>
        </p:nvSpPr>
        <p:spPr/>
        <p:txBody>
          <a:bodyPr/>
          <a:lstStyle/>
          <a:p>
            <a:endParaRPr lang="en-GB"/>
          </a:p>
        </p:txBody>
      </p:sp>
      <p:sp>
        <p:nvSpPr>
          <p:cNvPr id="7" name="Text Placeholder 6">
            <a:extLst>
              <a:ext uri="{FF2B5EF4-FFF2-40B4-BE49-F238E27FC236}">
                <a16:creationId xmlns:a16="http://schemas.microsoft.com/office/drawing/2014/main" id="{3842D9EF-CF69-4C74-3F73-F91B3CF66A6E}"/>
              </a:ext>
            </a:extLst>
          </p:cNvPr>
          <p:cNvSpPr>
            <a:spLocks noGrp="1"/>
          </p:cNvSpPr>
          <p:nvPr>
            <p:ph type="body" sz="quarter" idx="23"/>
          </p:nvPr>
        </p:nvSpPr>
        <p:spPr/>
        <p:txBody>
          <a:bodyPr/>
          <a:lstStyle/>
          <a:p>
            <a:pPr marL="0" indent="0">
              <a:buNone/>
            </a:pPr>
            <a:r>
              <a:rPr lang="en-GB"/>
              <a:t>Young researchers</a:t>
            </a:r>
          </a:p>
        </p:txBody>
      </p:sp>
      <p:sp>
        <p:nvSpPr>
          <p:cNvPr id="10" name="Picture Placeholder 9">
            <a:extLst>
              <a:ext uri="{FF2B5EF4-FFF2-40B4-BE49-F238E27FC236}">
                <a16:creationId xmlns:a16="http://schemas.microsoft.com/office/drawing/2014/main" id="{ED4B5EF6-816D-1C58-8198-408B1E20921E}"/>
              </a:ext>
            </a:extLst>
          </p:cNvPr>
          <p:cNvSpPr>
            <a:spLocks noGrp="1"/>
          </p:cNvSpPr>
          <p:nvPr>
            <p:ph type="pic" sz="quarter" idx="13"/>
          </p:nvPr>
        </p:nvSpPr>
        <p:spPr/>
        <p:txBody>
          <a:bodyPr/>
          <a:lstStyle/>
          <a:p>
            <a:endParaRPr lang="en-GB"/>
          </a:p>
        </p:txBody>
      </p:sp>
      <p:pic>
        <p:nvPicPr>
          <p:cNvPr id="15" name="Picture Placeholder 14">
            <a:extLst>
              <a:ext uri="{FF2B5EF4-FFF2-40B4-BE49-F238E27FC236}">
                <a16:creationId xmlns:a16="http://schemas.microsoft.com/office/drawing/2014/main" id="{DB68E153-5D47-E681-F674-A042FDDA9462}"/>
              </a:ext>
              <a:ext uri="{C183D7F6-B498-43B3-948B-1728B52AA6E4}">
                <adec:decorative xmlns:adec="http://schemas.microsoft.com/office/drawing/2017/decorative" val="1"/>
              </a:ext>
            </a:extLst>
          </p:cNvPr>
          <p:cNvPicPr>
            <a:picLocks noGrp="1" noChangeAspect="1"/>
          </p:cNvPicPr>
          <p:nvPr>
            <p:ph type="pic" sz="quarter" idx="14"/>
          </p:nvPr>
        </p:nvPicPr>
        <p:blipFill>
          <a:blip r:embed="rId4"/>
          <a:srcRect t="13989" b="13989"/>
          <a:stretch/>
        </p:blipFill>
        <p:spPr/>
      </p:pic>
      <p:sp>
        <p:nvSpPr>
          <p:cNvPr id="12" name="Picture Placeholder 11">
            <a:extLst>
              <a:ext uri="{FF2B5EF4-FFF2-40B4-BE49-F238E27FC236}">
                <a16:creationId xmlns:a16="http://schemas.microsoft.com/office/drawing/2014/main" id="{DDFF5FF6-8FEA-5177-6337-B83A5067BCA4}"/>
              </a:ext>
            </a:extLst>
          </p:cNvPr>
          <p:cNvSpPr>
            <a:spLocks noGrp="1"/>
          </p:cNvSpPr>
          <p:nvPr>
            <p:ph type="pic" sz="quarter" idx="25"/>
          </p:nvPr>
        </p:nvSpPr>
        <p:spPr/>
        <p:txBody>
          <a:bodyPr/>
          <a:lstStyle/>
          <a:p>
            <a:endParaRPr lang="en-GB"/>
          </a:p>
        </p:txBody>
      </p:sp>
      <p:sp>
        <p:nvSpPr>
          <p:cNvPr id="11" name="Text Placeholder 10">
            <a:extLst>
              <a:ext uri="{FF2B5EF4-FFF2-40B4-BE49-F238E27FC236}">
                <a16:creationId xmlns:a16="http://schemas.microsoft.com/office/drawing/2014/main" id="{143F7D64-59AD-ACDA-3BAC-04487017990A}"/>
              </a:ext>
            </a:extLst>
          </p:cNvPr>
          <p:cNvSpPr>
            <a:spLocks noGrp="1"/>
          </p:cNvSpPr>
          <p:nvPr>
            <p:ph type="body" sz="quarter" idx="24"/>
          </p:nvPr>
        </p:nvSpPr>
        <p:spPr/>
        <p:txBody>
          <a:bodyPr/>
          <a:lstStyle/>
          <a:p>
            <a:pPr marL="0" indent="0">
              <a:buNone/>
            </a:pPr>
            <a:r>
              <a:rPr lang="en-GB"/>
              <a:t>Young researchers</a:t>
            </a:r>
          </a:p>
        </p:txBody>
      </p:sp>
    </p:spTree>
    <p:extLst>
      <p:ext uri="{BB962C8B-B14F-4D97-AF65-F5344CB8AC3E}">
        <p14:creationId xmlns:p14="http://schemas.microsoft.com/office/powerpoint/2010/main" val="2516888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8C35-2537-EFE4-626F-9605FEB1545E}"/>
              </a:ext>
            </a:extLst>
          </p:cNvPr>
          <p:cNvSpPr>
            <a:spLocks noGrp="1"/>
          </p:cNvSpPr>
          <p:nvPr>
            <p:ph type="title"/>
          </p:nvPr>
        </p:nvSpPr>
        <p:spPr/>
        <p:txBody>
          <a:bodyPr>
            <a:normAutofit fontScale="90000"/>
          </a:bodyPr>
          <a:lstStyle/>
          <a:p>
            <a:r>
              <a:rPr lang="en-GB"/>
              <a:t>Next Steps: Remember your local serviceperson </a:t>
            </a:r>
            <a:r>
              <a:rPr lang="en-GB">
                <a:solidFill>
                  <a:schemeClr val="bg1"/>
                </a:solidFill>
              </a:rPr>
              <a:t>1</a:t>
            </a:r>
          </a:p>
        </p:txBody>
      </p:sp>
      <p:sp>
        <p:nvSpPr>
          <p:cNvPr id="3" name="Content Placeholder 2">
            <a:extLst>
              <a:ext uri="{FF2B5EF4-FFF2-40B4-BE49-F238E27FC236}">
                <a16:creationId xmlns:a16="http://schemas.microsoft.com/office/drawing/2014/main" id="{70B83943-0F5E-14E1-84A2-7C595E9A42D9}"/>
              </a:ext>
            </a:extLst>
          </p:cNvPr>
          <p:cNvSpPr>
            <a:spLocks noGrp="1"/>
          </p:cNvSpPr>
          <p:nvPr>
            <p:ph idx="1"/>
          </p:nvPr>
        </p:nvSpPr>
        <p:spPr/>
        <p:txBody>
          <a:bodyPr/>
          <a:lstStyle/>
          <a:p>
            <a:r>
              <a:rPr lang="en-GB" sz="2000"/>
              <a:t>Remember the people listed on your memorial:</a:t>
            </a:r>
          </a:p>
          <a:p>
            <a:pPr marL="457200" indent="-457200">
              <a:buFont typeface="Arial" panose="020B0604020202020204" pitchFamily="34" charset="0"/>
              <a:buChar char="•"/>
            </a:pPr>
            <a:endParaRPr lang="en-GB" sz="2000"/>
          </a:p>
          <a:p>
            <a:pPr marL="457200" indent="-457200">
              <a:buFont typeface="Arial" panose="020B0604020202020204" pitchFamily="34" charset="0"/>
              <a:buChar char="•"/>
            </a:pPr>
            <a:r>
              <a:rPr lang="en-GB" sz="2000"/>
              <a:t>Hold a remembrance service for them at your local memorial.</a:t>
            </a:r>
          </a:p>
          <a:p>
            <a:pPr marL="457200" indent="-457200">
              <a:buFont typeface="Arial" panose="020B0604020202020204" pitchFamily="34" charset="0"/>
              <a:buChar char="•"/>
            </a:pPr>
            <a:endParaRPr lang="en-GB" sz="2000"/>
          </a:p>
          <a:p>
            <a:pPr marL="457200" indent="-457200">
              <a:buFont typeface="Arial" panose="020B0604020202020204" pitchFamily="34" charset="0"/>
              <a:buChar char="•"/>
            </a:pPr>
            <a:r>
              <a:rPr lang="en-GB" sz="2000"/>
              <a:t>Create a memorial display to tell others about your local serviceperson.</a:t>
            </a:r>
          </a:p>
          <a:p>
            <a:endParaRPr lang="en-GB" sz="2000"/>
          </a:p>
          <a:p>
            <a:pPr marL="457200" indent="-457200">
              <a:buFont typeface="Arial" panose="020B0604020202020204" pitchFamily="34" charset="0"/>
              <a:buChar char="•"/>
            </a:pPr>
            <a:r>
              <a:rPr lang="en-GB" sz="2000"/>
              <a:t>Remember your serviceperson by placing a virtual poppy on the British Legion’s </a:t>
            </a:r>
            <a:r>
              <a:rPr lang="en-GB" sz="2000">
                <a:solidFill>
                  <a:srgbClr val="4786ED"/>
                </a:solidFill>
                <a:hlinkClick r:id="rId3">
                  <a:extLst>
                    <a:ext uri="{A12FA001-AC4F-418D-AE19-62706E023703}">
                      <ahyp:hlinkClr xmlns:ahyp="http://schemas.microsoft.com/office/drawing/2018/hyperlinkcolor" val="tx"/>
                    </a:ext>
                  </a:extLst>
                </a:hlinkClick>
              </a:rPr>
              <a:t>Everyone Remembered</a:t>
            </a:r>
            <a:r>
              <a:rPr lang="en-GB" sz="2000"/>
              <a:t> website</a:t>
            </a:r>
          </a:p>
          <a:p>
            <a:endParaRPr lang="en-GB"/>
          </a:p>
        </p:txBody>
      </p:sp>
      <p:sp>
        <p:nvSpPr>
          <p:cNvPr id="5" name="Picture Placeholder 4">
            <a:extLst>
              <a:ext uri="{FF2B5EF4-FFF2-40B4-BE49-F238E27FC236}">
                <a16:creationId xmlns:a16="http://schemas.microsoft.com/office/drawing/2014/main" id="{5BDFB54A-A488-B697-1E7C-BDC24F037868}"/>
              </a:ext>
            </a:extLst>
          </p:cNvPr>
          <p:cNvSpPr>
            <a:spLocks noGrp="1"/>
          </p:cNvSpPr>
          <p:nvPr>
            <p:ph type="pic" sz="quarter" idx="11"/>
          </p:nvPr>
        </p:nvSpPr>
        <p:spPr/>
        <p:txBody>
          <a:bodyPr/>
          <a:lstStyle/>
          <a:p>
            <a:endParaRPr lang="en-GB"/>
          </a:p>
        </p:txBody>
      </p:sp>
      <p:pic>
        <p:nvPicPr>
          <p:cNvPr id="19" name="Picture Placeholder 18">
            <a:extLst>
              <a:ext uri="{FF2B5EF4-FFF2-40B4-BE49-F238E27FC236}">
                <a16:creationId xmlns:a16="http://schemas.microsoft.com/office/drawing/2014/main" id="{0A8D5A3C-061E-514B-918E-85457C200C36}"/>
              </a:ext>
              <a:ext uri="{C183D7F6-B498-43B3-948B-1728B52AA6E4}">
                <adec:decorative xmlns:adec="http://schemas.microsoft.com/office/drawing/2017/decorative" val="1"/>
              </a:ext>
            </a:extLst>
          </p:cNvPr>
          <p:cNvPicPr>
            <a:picLocks noGrp="1" noChangeAspect="1"/>
          </p:cNvPicPr>
          <p:nvPr>
            <p:ph type="pic" sz="quarter" idx="12"/>
          </p:nvPr>
        </p:nvPicPr>
        <p:blipFill>
          <a:blip r:embed="rId4"/>
          <a:srcRect t="1401" b="1401"/>
          <a:stretch/>
        </p:blipFill>
        <p:spPr/>
      </p:pic>
      <p:sp>
        <p:nvSpPr>
          <p:cNvPr id="10" name="Picture Placeholder 9">
            <a:extLst>
              <a:ext uri="{FF2B5EF4-FFF2-40B4-BE49-F238E27FC236}">
                <a16:creationId xmlns:a16="http://schemas.microsoft.com/office/drawing/2014/main" id="{579911C9-04F5-A894-5645-8F8951CE6518}"/>
              </a:ext>
            </a:extLst>
          </p:cNvPr>
          <p:cNvSpPr>
            <a:spLocks noGrp="1"/>
          </p:cNvSpPr>
          <p:nvPr>
            <p:ph type="pic" sz="quarter" idx="26"/>
          </p:nvPr>
        </p:nvSpPr>
        <p:spPr/>
        <p:txBody>
          <a:bodyPr/>
          <a:lstStyle/>
          <a:p>
            <a:endParaRPr lang="en-GB"/>
          </a:p>
        </p:txBody>
      </p:sp>
      <p:sp>
        <p:nvSpPr>
          <p:cNvPr id="21" name="Text Placeholder 6">
            <a:extLst>
              <a:ext uri="{FF2B5EF4-FFF2-40B4-BE49-F238E27FC236}">
                <a16:creationId xmlns:a16="http://schemas.microsoft.com/office/drawing/2014/main" id="{1D00A3DA-F66F-EA6A-0E0F-79766A91F89B}"/>
              </a:ext>
            </a:extLst>
          </p:cNvPr>
          <p:cNvSpPr>
            <a:spLocks noGrp="1"/>
          </p:cNvSpPr>
          <p:nvPr>
            <p:ph type="body" sz="quarter" idx="23"/>
          </p:nvPr>
        </p:nvSpPr>
        <p:spPr/>
        <p:txBody>
          <a:bodyPr/>
          <a:lstStyle/>
          <a:p>
            <a:r>
              <a:rPr lang="en-GB"/>
              <a:t>“</a:t>
            </a:r>
            <a:r>
              <a:rPr lang="en-GB" sz="1200"/>
              <a:t>I Remember You” project</a:t>
            </a:r>
          </a:p>
        </p:txBody>
      </p:sp>
      <p:sp>
        <p:nvSpPr>
          <p:cNvPr id="6" name="Picture Placeholder 5">
            <a:extLst>
              <a:ext uri="{FF2B5EF4-FFF2-40B4-BE49-F238E27FC236}">
                <a16:creationId xmlns:a16="http://schemas.microsoft.com/office/drawing/2014/main" id="{EE9E0D17-676C-7524-ACCF-7522A66B282F}"/>
              </a:ext>
            </a:extLst>
          </p:cNvPr>
          <p:cNvSpPr>
            <a:spLocks noGrp="1"/>
          </p:cNvSpPr>
          <p:nvPr>
            <p:ph type="pic" sz="quarter" idx="13"/>
          </p:nvPr>
        </p:nvSpPr>
        <p:spPr/>
        <p:txBody>
          <a:bodyPr/>
          <a:lstStyle/>
          <a:p>
            <a:endParaRPr lang="en-GB"/>
          </a:p>
        </p:txBody>
      </p:sp>
      <p:pic>
        <p:nvPicPr>
          <p:cNvPr id="17" name="Picture Placeholder 16">
            <a:extLst>
              <a:ext uri="{FF2B5EF4-FFF2-40B4-BE49-F238E27FC236}">
                <a16:creationId xmlns:a16="http://schemas.microsoft.com/office/drawing/2014/main" id="{5A4094F1-3E88-02D8-30DC-25382A81EB7A}"/>
              </a:ext>
              <a:ext uri="{C183D7F6-B498-43B3-948B-1728B52AA6E4}">
                <adec:decorative xmlns:adec="http://schemas.microsoft.com/office/drawing/2017/decorative" val="1"/>
              </a:ext>
            </a:extLst>
          </p:cNvPr>
          <p:cNvPicPr>
            <a:picLocks noGrp="1" noChangeAspect="1"/>
          </p:cNvPicPr>
          <p:nvPr>
            <p:ph type="pic" sz="quarter" idx="14"/>
          </p:nvPr>
        </p:nvPicPr>
        <p:blipFill>
          <a:blip r:embed="rId5"/>
          <a:srcRect t="17479" b="17479"/>
          <a:stretch/>
        </p:blipFill>
        <p:spPr/>
      </p:pic>
      <p:sp>
        <p:nvSpPr>
          <p:cNvPr id="9" name="Picture Placeholder 8">
            <a:extLst>
              <a:ext uri="{FF2B5EF4-FFF2-40B4-BE49-F238E27FC236}">
                <a16:creationId xmlns:a16="http://schemas.microsoft.com/office/drawing/2014/main" id="{7FBAF8CC-6EC3-9351-7B28-4EF69DCECAE8}"/>
              </a:ext>
            </a:extLst>
          </p:cNvPr>
          <p:cNvSpPr>
            <a:spLocks noGrp="1"/>
          </p:cNvSpPr>
          <p:nvPr>
            <p:ph type="pic" sz="quarter" idx="25"/>
          </p:nvPr>
        </p:nvSpPr>
        <p:spPr/>
        <p:txBody>
          <a:bodyPr/>
          <a:lstStyle/>
          <a:p>
            <a:endParaRPr lang="en-GB"/>
          </a:p>
        </p:txBody>
      </p:sp>
      <p:sp>
        <p:nvSpPr>
          <p:cNvPr id="7" name="Text Placeholder 6">
            <a:extLst>
              <a:ext uri="{FF2B5EF4-FFF2-40B4-BE49-F238E27FC236}">
                <a16:creationId xmlns:a16="http://schemas.microsoft.com/office/drawing/2014/main" id="{D037C21E-3BE1-518D-7817-E544D9D8A316}"/>
              </a:ext>
            </a:extLst>
          </p:cNvPr>
          <p:cNvSpPr>
            <a:spLocks noGrp="1"/>
          </p:cNvSpPr>
          <p:nvPr>
            <p:ph type="body" sz="quarter" idx="24"/>
          </p:nvPr>
        </p:nvSpPr>
        <p:spPr/>
        <p:txBody>
          <a:bodyPr/>
          <a:lstStyle/>
          <a:p>
            <a:r>
              <a:rPr lang="en-GB"/>
              <a:t>WW1 Remembrance Exhibition</a:t>
            </a:r>
          </a:p>
        </p:txBody>
      </p:sp>
    </p:spTree>
    <p:extLst>
      <p:ext uri="{BB962C8B-B14F-4D97-AF65-F5344CB8AC3E}">
        <p14:creationId xmlns:p14="http://schemas.microsoft.com/office/powerpoint/2010/main" val="2213562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48FF-431B-BA4E-1EB6-87865544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E1EE7-5194-68AB-190B-D404EC47F671}"/>
              </a:ext>
            </a:extLst>
          </p:cNvPr>
          <p:cNvSpPr>
            <a:spLocks noGrp="1"/>
          </p:cNvSpPr>
          <p:nvPr>
            <p:ph type="title"/>
          </p:nvPr>
        </p:nvSpPr>
        <p:spPr>
          <a:xfrm>
            <a:off x="761224" y="487103"/>
            <a:ext cx="10996613" cy="710288"/>
          </a:xfrm>
        </p:spPr>
        <p:txBody>
          <a:bodyPr/>
          <a:lstStyle/>
          <a:p>
            <a:r>
              <a:rPr lang="en-GB"/>
              <a:t>Find more resources on the Historic England Website</a:t>
            </a:r>
          </a:p>
        </p:txBody>
      </p:sp>
      <p:sp>
        <p:nvSpPr>
          <p:cNvPr id="3" name="Content Placeholder 2">
            <a:extLst>
              <a:ext uri="{FF2B5EF4-FFF2-40B4-BE49-F238E27FC236}">
                <a16:creationId xmlns:a16="http://schemas.microsoft.com/office/drawing/2014/main" id="{CFAC368A-1AAB-C5F0-D8ED-B5092D01B806}"/>
              </a:ext>
            </a:extLst>
          </p:cNvPr>
          <p:cNvSpPr>
            <a:spLocks noGrp="1"/>
          </p:cNvSpPr>
          <p:nvPr>
            <p:ph idx="1"/>
          </p:nvPr>
        </p:nvSpPr>
        <p:spPr>
          <a:xfrm>
            <a:off x="159192" y="5394544"/>
            <a:ext cx="10971915" cy="1260256"/>
          </a:xfrm>
        </p:spPr>
        <p:txBody>
          <a:bodyPr/>
          <a:lstStyle/>
          <a:p>
            <a:pPr algn="ctr"/>
            <a:r>
              <a:rPr lang="en-GB" sz="4400">
                <a:solidFill>
                  <a:srgbClr val="4884EE"/>
                </a:solidFill>
                <a:hlinkClick r:id="rId2">
                  <a:extLst>
                    <a:ext uri="{A12FA001-AC4F-418D-AE19-62706E023703}">
                      <ahyp:hlinkClr xmlns:ahyp="http://schemas.microsoft.com/office/drawing/2018/hyperlinkcolor" val="tx"/>
                    </a:ext>
                  </a:extLst>
                </a:hlinkClick>
              </a:rPr>
              <a:t>www.historicengland.org.uk/education</a:t>
            </a:r>
            <a:r>
              <a:rPr lang="en-GB" sz="4400">
                <a:solidFill>
                  <a:srgbClr val="4884EE"/>
                </a:solidFill>
              </a:rPr>
              <a:t> </a:t>
            </a:r>
          </a:p>
        </p:txBody>
      </p:sp>
      <p:pic>
        <p:nvPicPr>
          <p:cNvPr id="4" name="Picture 3" descr="Historic England Logo">
            <a:hlinkClick r:id="rId2"/>
            <a:extLst>
              <a:ext uri="{FF2B5EF4-FFF2-40B4-BE49-F238E27FC236}">
                <a16:creationId xmlns:a16="http://schemas.microsoft.com/office/drawing/2014/main" id="{EBB5A5DF-6E28-2938-0D80-91B31015C0E4}"/>
              </a:ext>
            </a:extLst>
          </p:cNvPr>
          <p:cNvPicPr>
            <a:picLocks noChangeAspect="1"/>
          </p:cNvPicPr>
          <p:nvPr/>
        </p:nvPicPr>
        <p:blipFill>
          <a:blip r:embed="rId3"/>
          <a:srcRect b="4667"/>
          <a:stretch/>
        </p:blipFill>
        <p:spPr>
          <a:xfrm>
            <a:off x="1320799" y="1319369"/>
            <a:ext cx="8648700" cy="3831219"/>
          </a:xfrm>
          <a:prstGeom prst="rect">
            <a:avLst/>
          </a:prstGeom>
        </p:spPr>
      </p:pic>
    </p:spTree>
    <p:extLst>
      <p:ext uri="{BB962C8B-B14F-4D97-AF65-F5344CB8AC3E}">
        <p14:creationId xmlns:p14="http://schemas.microsoft.com/office/powerpoint/2010/main" val="250530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0517-07C0-B6F7-E02B-4F93F436867E}"/>
              </a:ext>
            </a:extLst>
          </p:cNvPr>
          <p:cNvSpPr>
            <a:spLocks noGrp="1"/>
          </p:cNvSpPr>
          <p:nvPr>
            <p:ph type="title"/>
          </p:nvPr>
        </p:nvSpPr>
        <p:spPr>
          <a:xfrm>
            <a:off x="344993" y="243325"/>
            <a:ext cx="10996613" cy="710288"/>
          </a:xfrm>
          <a:ln>
            <a:noFill/>
          </a:ln>
        </p:spPr>
        <p:txBody>
          <a:bodyPr>
            <a:normAutofit fontScale="90000"/>
          </a:bodyPr>
          <a:lstStyle/>
          <a:p>
            <a:r>
              <a:rPr lang="en-GB" dirty="0"/>
              <a:t>William Anthony Casey on the Commonwealth War Graves Commission Website</a:t>
            </a:r>
          </a:p>
        </p:txBody>
      </p:sp>
      <p:pic>
        <p:nvPicPr>
          <p:cNvPr id="4" name="Picture 3" descr="A screen shot from the CWGC website showing information about  Flight Sergeant WIlliam Anthony Casey">
            <a:extLst>
              <a:ext uri="{FF2B5EF4-FFF2-40B4-BE49-F238E27FC236}">
                <a16:creationId xmlns:a16="http://schemas.microsoft.com/office/drawing/2014/main" id="{56B28502-E8F0-4A17-611F-82D206D322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1003" y="1045985"/>
            <a:ext cx="7287901" cy="5480773"/>
          </a:xfrm>
          <a:prstGeom prst="rect">
            <a:avLst/>
          </a:prstGeom>
          <a:ln w="57150">
            <a:solidFill>
              <a:srgbClr val="4786ED"/>
            </a:solidFill>
          </a:ln>
        </p:spPr>
      </p:pic>
      <p:sp>
        <p:nvSpPr>
          <p:cNvPr id="5" name="Content Placeholder 2">
            <a:extLst>
              <a:ext uri="{FF2B5EF4-FFF2-40B4-BE49-F238E27FC236}">
                <a16:creationId xmlns:a16="http://schemas.microsoft.com/office/drawing/2014/main" id="{3CE8AB70-E2F3-EF21-C3F0-A823B8DF598A}"/>
              </a:ext>
            </a:extLst>
          </p:cNvPr>
          <p:cNvSpPr txBox="1">
            <a:spLocks/>
          </p:cNvSpPr>
          <p:nvPr/>
        </p:nvSpPr>
        <p:spPr>
          <a:xfrm>
            <a:off x="6956135" y="1161480"/>
            <a:ext cx="1368152" cy="710288"/>
          </a:xfrm>
          <a:prstGeom prst="rect">
            <a:avLst/>
          </a:prstGeom>
          <a:solidFill>
            <a:schemeClr val="bg1"/>
          </a:solidFill>
          <a:ln w="28575">
            <a:solidFill>
              <a:srgbClr val="4786ED"/>
            </a:solidFill>
          </a:ln>
        </p:spPr>
        <p:txBody>
          <a:bodyPr lIns="0" rIns="90000">
            <a:noAutofit/>
          </a:bodyPr>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a:t>Full name and rank</a:t>
            </a:r>
            <a:endParaRPr lang="en-GB" sz="2000" dirty="0"/>
          </a:p>
        </p:txBody>
      </p:sp>
      <p:sp>
        <p:nvSpPr>
          <p:cNvPr id="12" name="Content Placeholder 2">
            <a:extLst>
              <a:ext uri="{FF2B5EF4-FFF2-40B4-BE49-F238E27FC236}">
                <a16:creationId xmlns:a16="http://schemas.microsoft.com/office/drawing/2014/main" id="{A2954AC6-316F-6506-25F6-7DAD568B713B}"/>
              </a:ext>
            </a:extLst>
          </p:cNvPr>
          <p:cNvSpPr txBox="1">
            <a:spLocks/>
          </p:cNvSpPr>
          <p:nvPr/>
        </p:nvSpPr>
        <p:spPr>
          <a:xfrm>
            <a:off x="344993" y="1186775"/>
            <a:ext cx="1524983" cy="710288"/>
          </a:xfrm>
          <a:prstGeom prst="rect">
            <a:avLst/>
          </a:prstGeom>
          <a:solidFill>
            <a:schemeClr val="bg1"/>
          </a:solidFill>
          <a:ln w="28575">
            <a:solidFill>
              <a:srgbClr val="4786E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t>Service Number</a:t>
            </a:r>
          </a:p>
        </p:txBody>
      </p:sp>
      <p:sp>
        <p:nvSpPr>
          <p:cNvPr id="6" name="Content Placeholder 2">
            <a:extLst>
              <a:ext uri="{FF2B5EF4-FFF2-40B4-BE49-F238E27FC236}">
                <a16:creationId xmlns:a16="http://schemas.microsoft.com/office/drawing/2014/main" id="{5B67B6AB-4586-61E0-8E6C-098BC683CFB8}"/>
              </a:ext>
            </a:extLst>
          </p:cNvPr>
          <p:cNvSpPr txBox="1">
            <a:spLocks/>
          </p:cNvSpPr>
          <p:nvPr/>
        </p:nvSpPr>
        <p:spPr>
          <a:xfrm>
            <a:off x="387737" y="2134070"/>
            <a:ext cx="1524983" cy="710288"/>
          </a:xfrm>
          <a:prstGeom prst="rect">
            <a:avLst/>
          </a:prstGeom>
          <a:solidFill>
            <a:schemeClr val="bg1"/>
          </a:solidFill>
          <a:ln w="28575">
            <a:solidFill>
              <a:srgbClr val="4786E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t>Who he served with</a:t>
            </a:r>
          </a:p>
        </p:txBody>
      </p:sp>
      <p:sp>
        <p:nvSpPr>
          <p:cNvPr id="7" name="Content Placeholder 2">
            <a:extLst>
              <a:ext uri="{FF2B5EF4-FFF2-40B4-BE49-F238E27FC236}">
                <a16:creationId xmlns:a16="http://schemas.microsoft.com/office/drawing/2014/main" id="{7B931709-F1B5-3A57-80BC-97EA088926E0}"/>
              </a:ext>
            </a:extLst>
          </p:cNvPr>
          <p:cNvSpPr txBox="1">
            <a:spLocks/>
          </p:cNvSpPr>
          <p:nvPr/>
        </p:nvSpPr>
        <p:spPr>
          <a:xfrm>
            <a:off x="5554283" y="2489214"/>
            <a:ext cx="1632550" cy="927194"/>
          </a:xfrm>
          <a:prstGeom prst="rect">
            <a:avLst/>
          </a:prstGeom>
          <a:solidFill>
            <a:schemeClr val="bg1"/>
          </a:solidFill>
          <a:ln w="28575">
            <a:solidFill>
              <a:srgbClr val="4786E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t>Age and date of death</a:t>
            </a:r>
          </a:p>
        </p:txBody>
      </p:sp>
      <p:sp>
        <p:nvSpPr>
          <p:cNvPr id="9" name="Content Placeholder 2">
            <a:extLst>
              <a:ext uri="{FF2B5EF4-FFF2-40B4-BE49-F238E27FC236}">
                <a16:creationId xmlns:a16="http://schemas.microsoft.com/office/drawing/2014/main" id="{740D3C92-6419-2776-6856-0E668C7771E0}"/>
              </a:ext>
            </a:extLst>
          </p:cNvPr>
          <p:cNvSpPr txBox="1">
            <a:spLocks/>
          </p:cNvSpPr>
          <p:nvPr/>
        </p:nvSpPr>
        <p:spPr>
          <a:xfrm>
            <a:off x="357187" y="3310863"/>
            <a:ext cx="1555533" cy="1084867"/>
          </a:xfrm>
          <a:prstGeom prst="rect">
            <a:avLst/>
          </a:prstGeom>
          <a:solidFill>
            <a:schemeClr val="bg1"/>
          </a:solidFill>
          <a:ln w="28575">
            <a:solidFill>
              <a:srgbClr val="4786E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t>Where he is buried and what plot</a:t>
            </a:r>
          </a:p>
        </p:txBody>
      </p:sp>
      <p:sp>
        <p:nvSpPr>
          <p:cNvPr id="8" name="Content Placeholder 2">
            <a:extLst>
              <a:ext uri="{FF2B5EF4-FFF2-40B4-BE49-F238E27FC236}">
                <a16:creationId xmlns:a16="http://schemas.microsoft.com/office/drawing/2014/main" id="{06C9C562-343C-F6F7-61AF-5BE1EB04B459}"/>
              </a:ext>
            </a:extLst>
          </p:cNvPr>
          <p:cNvSpPr txBox="1">
            <a:spLocks/>
          </p:cNvSpPr>
          <p:nvPr/>
        </p:nvSpPr>
        <p:spPr>
          <a:xfrm>
            <a:off x="387737" y="4822707"/>
            <a:ext cx="1368152" cy="848518"/>
          </a:xfrm>
          <a:prstGeom prst="rect">
            <a:avLst/>
          </a:prstGeom>
          <a:solidFill>
            <a:schemeClr val="bg1"/>
          </a:solidFill>
          <a:ln w="28575">
            <a:solidFill>
              <a:srgbClr val="4786ED"/>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t>Family details.</a:t>
            </a:r>
          </a:p>
        </p:txBody>
      </p:sp>
      <p:sp>
        <p:nvSpPr>
          <p:cNvPr id="10" name="Picture 5">
            <a:extLst>
              <a:ext uri="{FF2B5EF4-FFF2-40B4-BE49-F238E27FC236}">
                <a16:creationId xmlns:a16="http://schemas.microsoft.com/office/drawing/2014/main" id="{E46BD008-1464-1614-0253-9FA915F0DA59}"/>
              </a:ext>
              <a:ext uri="{C183D7F6-B498-43B3-948B-1728B52AA6E4}">
                <adec:decorative xmlns:adec="http://schemas.microsoft.com/office/drawing/2017/decorative" val="1"/>
              </a:ext>
            </a:extLst>
          </p:cNvPr>
          <p:cNvSpPr/>
          <p:nvPr/>
        </p:nvSpPr>
        <p:spPr>
          <a:xfrm rot="21065700">
            <a:off x="7381518" y="3620541"/>
            <a:ext cx="4173109" cy="220908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endParaRPr lang="en-US" sz="2000" dirty="0">
              <a:solidFill>
                <a:schemeClr val="bg1"/>
              </a:solidFill>
            </a:endParaRPr>
          </a:p>
        </p:txBody>
      </p:sp>
      <p:pic>
        <p:nvPicPr>
          <p:cNvPr id="13" name="Arrow">
            <a:extLst>
              <a:ext uri="{FF2B5EF4-FFF2-40B4-BE49-F238E27FC236}">
                <a16:creationId xmlns:a16="http://schemas.microsoft.com/office/drawing/2014/main" id="{3BEDA920-A11B-87A3-0680-F828B438E34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9683">
            <a:off x="1940978" y="1412320"/>
            <a:ext cx="984523" cy="374303"/>
          </a:xfrm>
          <a:prstGeom prst="rect">
            <a:avLst/>
          </a:prstGeom>
        </p:spPr>
      </p:pic>
      <p:pic>
        <p:nvPicPr>
          <p:cNvPr id="14" name="Arrow">
            <a:extLst>
              <a:ext uri="{FF2B5EF4-FFF2-40B4-BE49-F238E27FC236}">
                <a16:creationId xmlns:a16="http://schemas.microsoft.com/office/drawing/2014/main" id="{8B8249C1-0346-1B18-8903-30C249FE2AF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0295" y="2144333"/>
            <a:ext cx="984523" cy="374303"/>
          </a:xfrm>
          <a:prstGeom prst="rect">
            <a:avLst/>
          </a:prstGeom>
        </p:spPr>
      </p:pic>
      <p:pic>
        <p:nvPicPr>
          <p:cNvPr id="15" name="Arrow">
            <a:extLst>
              <a:ext uri="{FF2B5EF4-FFF2-40B4-BE49-F238E27FC236}">
                <a16:creationId xmlns:a16="http://schemas.microsoft.com/office/drawing/2014/main" id="{E15A4367-3797-CBC0-EF00-649D5B32619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9683">
            <a:off x="2030294" y="3460895"/>
            <a:ext cx="984523" cy="374303"/>
          </a:xfrm>
          <a:prstGeom prst="rect">
            <a:avLst/>
          </a:prstGeom>
        </p:spPr>
      </p:pic>
      <p:pic>
        <p:nvPicPr>
          <p:cNvPr id="16" name="Arrow">
            <a:extLst>
              <a:ext uri="{FF2B5EF4-FFF2-40B4-BE49-F238E27FC236}">
                <a16:creationId xmlns:a16="http://schemas.microsoft.com/office/drawing/2014/main" id="{F70CADE6-C8B0-EC4D-E7CF-F70015504A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22267">
            <a:off x="4486543" y="2903722"/>
            <a:ext cx="984523" cy="374303"/>
          </a:xfrm>
          <a:prstGeom prst="rect">
            <a:avLst/>
          </a:prstGeom>
        </p:spPr>
      </p:pic>
      <p:pic>
        <p:nvPicPr>
          <p:cNvPr id="17" name="Arrow">
            <a:extLst>
              <a:ext uri="{FF2B5EF4-FFF2-40B4-BE49-F238E27FC236}">
                <a16:creationId xmlns:a16="http://schemas.microsoft.com/office/drawing/2014/main" id="{D1601BAF-9B59-DFCC-3D46-0489750E4C4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87109">
            <a:off x="5792846" y="1478792"/>
            <a:ext cx="984523" cy="374303"/>
          </a:xfrm>
          <a:prstGeom prst="rect">
            <a:avLst/>
          </a:prstGeom>
        </p:spPr>
      </p:pic>
      <p:pic>
        <p:nvPicPr>
          <p:cNvPr id="19" name="Arrow">
            <a:extLst>
              <a:ext uri="{FF2B5EF4-FFF2-40B4-BE49-F238E27FC236}">
                <a16:creationId xmlns:a16="http://schemas.microsoft.com/office/drawing/2014/main" id="{AFBCED90-C5FE-A403-15E5-27C822DA80D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22267">
            <a:off x="4848960" y="5929379"/>
            <a:ext cx="984523" cy="374303"/>
          </a:xfrm>
          <a:prstGeom prst="rect">
            <a:avLst/>
          </a:prstGeom>
        </p:spPr>
      </p:pic>
      <p:pic>
        <p:nvPicPr>
          <p:cNvPr id="20" name="Arrow">
            <a:extLst>
              <a:ext uri="{FF2B5EF4-FFF2-40B4-BE49-F238E27FC236}">
                <a16:creationId xmlns:a16="http://schemas.microsoft.com/office/drawing/2014/main" id="{ABC85704-A1F6-B64E-9262-C794D6E06B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3465">
            <a:off x="1903013" y="4922085"/>
            <a:ext cx="984523" cy="374303"/>
          </a:xfrm>
          <a:prstGeom prst="rect">
            <a:avLst/>
          </a:prstGeom>
        </p:spPr>
      </p:pic>
      <p:sp>
        <p:nvSpPr>
          <p:cNvPr id="11" name="TextBox 10">
            <a:extLst>
              <a:ext uri="{FF2B5EF4-FFF2-40B4-BE49-F238E27FC236}">
                <a16:creationId xmlns:a16="http://schemas.microsoft.com/office/drawing/2014/main" id="{D7378FA1-7BA5-5FA7-2F75-E326C28AE5C9}"/>
              </a:ext>
            </a:extLst>
          </p:cNvPr>
          <p:cNvSpPr txBox="1"/>
          <p:nvPr/>
        </p:nvSpPr>
        <p:spPr>
          <a:xfrm rot="20895608">
            <a:off x="7570274" y="3847918"/>
            <a:ext cx="3630834" cy="1754326"/>
          </a:xfrm>
          <a:prstGeom prst="rect">
            <a:avLst/>
          </a:prstGeom>
          <a:noFill/>
        </p:spPr>
        <p:txBody>
          <a:bodyPr wrap="square">
            <a:spAutoFit/>
          </a:bodyPr>
          <a:lstStyle/>
          <a:p>
            <a:pPr algn="ctr"/>
            <a:r>
              <a:rPr lang="en-GB" sz="1800" dirty="0">
                <a:solidFill>
                  <a:schemeClr val="bg1"/>
                </a:solidFill>
              </a:rPr>
              <a:t>Find out more using the guide “</a:t>
            </a:r>
            <a:r>
              <a:rPr lang="en-GB" sz="1800" dirty="0">
                <a:solidFill>
                  <a:schemeClr val="bg1"/>
                </a:solidFill>
                <a:hlinkClick r:id="rId6">
                  <a:extLst>
                    <a:ext uri="{A12FA001-AC4F-418D-AE19-62706E023703}">
                      <ahyp:hlinkClr xmlns:ahyp="http://schemas.microsoft.com/office/drawing/2018/hyperlinkcolor" val="tx"/>
                    </a:ext>
                  </a:extLst>
                </a:hlinkClick>
              </a:rPr>
              <a:t>How to use the Commonwealth War Graves Commission website to research a serviceperson remembered on a local memorial</a:t>
            </a:r>
            <a:r>
              <a:rPr lang="en-GB" sz="1800" dirty="0">
                <a:solidFill>
                  <a:schemeClr val="bg1"/>
                </a:solidFill>
              </a:rPr>
              <a:t>.”</a:t>
            </a:r>
            <a:endParaRPr lang="en-US" sz="1800" dirty="0">
              <a:solidFill>
                <a:schemeClr val="bg1"/>
              </a:solidFill>
            </a:endParaRPr>
          </a:p>
        </p:txBody>
      </p:sp>
    </p:spTree>
    <p:extLst>
      <p:ext uri="{BB962C8B-B14F-4D97-AF65-F5344CB8AC3E}">
        <p14:creationId xmlns:p14="http://schemas.microsoft.com/office/powerpoint/2010/main" val="288955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6" grpId="0" animBg="1"/>
      <p:bldP spid="7" grpId="0" animBg="1"/>
      <p:bldP spid="9"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876B-21B5-F003-0B78-765BEF6BA203}"/>
              </a:ext>
            </a:extLst>
          </p:cNvPr>
          <p:cNvSpPr>
            <a:spLocks noGrp="1"/>
          </p:cNvSpPr>
          <p:nvPr>
            <p:ph type="title"/>
          </p:nvPr>
        </p:nvSpPr>
        <p:spPr/>
        <p:txBody>
          <a:bodyPr>
            <a:normAutofit fontScale="90000"/>
          </a:bodyPr>
          <a:lstStyle/>
          <a:p>
            <a:r>
              <a:rPr lang="en-GB"/>
              <a:t>Finding out more: Your serviceperson’s headstone (or name on a memorial)</a:t>
            </a:r>
          </a:p>
        </p:txBody>
      </p:sp>
      <p:sp>
        <p:nvSpPr>
          <p:cNvPr id="3" name="Content Placeholder 2">
            <a:extLst>
              <a:ext uri="{FF2B5EF4-FFF2-40B4-BE49-F238E27FC236}">
                <a16:creationId xmlns:a16="http://schemas.microsoft.com/office/drawing/2014/main" id="{78A55FAC-1B5F-DE07-9C25-412FCB599404}"/>
              </a:ext>
            </a:extLst>
          </p:cNvPr>
          <p:cNvSpPr>
            <a:spLocks noGrp="1"/>
          </p:cNvSpPr>
          <p:nvPr>
            <p:ph idx="1"/>
          </p:nvPr>
        </p:nvSpPr>
        <p:spPr>
          <a:xfrm>
            <a:off x="357187" y="1402841"/>
            <a:ext cx="4612698" cy="5022630"/>
          </a:xfrm>
        </p:spPr>
        <p:txBody>
          <a:bodyPr/>
          <a:lstStyle/>
          <a:p>
            <a:r>
              <a:rPr lang="en-GB" sz="2400" dirty="0">
                <a:solidFill>
                  <a:srgbClr val="4786ED"/>
                </a:solidFill>
                <a:hlinkClick r:id="rId3">
                  <a:extLst>
                    <a:ext uri="{A12FA001-AC4F-418D-AE19-62706E023703}">
                      <ahyp:hlinkClr xmlns:ahyp="http://schemas.microsoft.com/office/drawing/2018/hyperlinkcolor" val="tx"/>
                    </a:ext>
                  </a:extLst>
                </a:hlinkClick>
              </a:rPr>
              <a:t>Find A Grave </a:t>
            </a:r>
            <a:r>
              <a:rPr lang="en-GB" sz="2400" dirty="0"/>
              <a:t>is a website providing images of thousands  of headstones and names on memorials.</a:t>
            </a:r>
          </a:p>
          <a:p>
            <a:endParaRPr lang="en-GB" sz="2400" dirty="0"/>
          </a:p>
          <a:p>
            <a:pPr>
              <a:spcBef>
                <a:spcPts val="600"/>
              </a:spcBef>
            </a:pPr>
            <a:r>
              <a:rPr lang="en-GB" sz="2400" dirty="0"/>
              <a:t>Type in the name of your serviceperson and any other details known and click on search.</a:t>
            </a:r>
          </a:p>
          <a:p>
            <a:endParaRPr lang="en-GB" sz="2400" dirty="0"/>
          </a:p>
        </p:txBody>
      </p:sp>
      <p:pic>
        <p:nvPicPr>
          <p:cNvPr id="4" name="Picture 4" descr="A screenshot of the home page of the FInd A Grave website">
            <a:extLst>
              <a:ext uri="{FF2B5EF4-FFF2-40B4-BE49-F238E27FC236}">
                <a16:creationId xmlns:a16="http://schemas.microsoft.com/office/drawing/2014/main" id="{F25F72C8-671A-CC0A-1724-7072AF589E9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0999" t="12366" r="19073" b="25081"/>
          <a:stretch/>
        </p:blipFill>
        <p:spPr bwMode="auto">
          <a:xfrm>
            <a:off x="4994584" y="1849424"/>
            <a:ext cx="6220068" cy="3578088"/>
          </a:xfrm>
          <a:prstGeom prst="rect">
            <a:avLst/>
          </a:prstGeom>
          <a:noFill/>
          <a:ln w="57150">
            <a:solidFill>
              <a:srgbClr val="4786E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icture 5" descr="Decorative shape">
            <a:extLst>
              <a:ext uri="{FF2B5EF4-FFF2-40B4-BE49-F238E27FC236}">
                <a16:creationId xmlns:a16="http://schemas.microsoft.com/office/drawing/2014/main" id="{352799C7-802E-32A4-73F0-E1FC02F95167}"/>
              </a:ext>
              <a:ext uri="{C183D7F6-B498-43B3-948B-1728B52AA6E4}">
                <adec:decorative xmlns:adec="http://schemas.microsoft.com/office/drawing/2017/decorative" val="0"/>
              </a:ext>
            </a:extLst>
          </p:cNvPr>
          <p:cNvSpPr/>
          <p:nvPr/>
        </p:nvSpPr>
        <p:spPr>
          <a:xfrm rot="21289774">
            <a:off x="420513" y="4839353"/>
            <a:ext cx="4896688" cy="162648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sz="2200">
                <a:solidFill>
                  <a:schemeClr val="bg1"/>
                </a:solidFill>
              </a:rPr>
              <a:t>If you don’t find a photo for your serviceperson, you can request for one to be taken. You will be notified when it has been uploaded</a:t>
            </a:r>
          </a:p>
        </p:txBody>
      </p:sp>
      <p:pic>
        <p:nvPicPr>
          <p:cNvPr id="6" name="Arrow">
            <a:extLst>
              <a:ext uri="{FF2B5EF4-FFF2-40B4-BE49-F238E27FC236}">
                <a16:creationId xmlns:a16="http://schemas.microsoft.com/office/drawing/2014/main" id="{28593F5F-FCBA-2944-7952-1E1180A38E8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39683">
            <a:off x="4502322" y="2615810"/>
            <a:ext cx="984523" cy="374303"/>
          </a:xfrm>
          <a:prstGeom prst="rect">
            <a:avLst/>
          </a:prstGeom>
        </p:spPr>
      </p:pic>
      <p:pic>
        <p:nvPicPr>
          <p:cNvPr id="7" name="Arrow">
            <a:extLst>
              <a:ext uri="{FF2B5EF4-FFF2-40B4-BE49-F238E27FC236}">
                <a16:creationId xmlns:a16="http://schemas.microsoft.com/office/drawing/2014/main" id="{E2EC7A0C-5D99-EF9B-1253-F5572B91BBC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39683">
            <a:off x="4258642" y="3389821"/>
            <a:ext cx="984523" cy="374303"/>
          </a:xfrm>
          <a:prstGeom prst="rect">
            <a:avLst/>
          </a:prstGeom>
        </p:spPr>
      </p:pic>
    </p:spTree>
    <p:extLst>
      <p:ext uri="{BB962C8B-B14F-4D97-AF65-F5344CB8AC3E}">
        <p14:creationId xmlns:p14="http://schemas.microsoft.com/office/powerpoint/2010/main" val="282778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0E654-9E5B-3E98-1E26-01B23558C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4E85A-CAD6-C16D-EDB8-E875F934F65B}"/>
              </a:ext>
            </a:extLst>
          </p:cNvPr>
          <p:cNvSpPr>
            <a:spLocks noGrp="1"/>
          </p:cNvSpPr>
          <p:nvPr>
            <p:ph type="title"/>
          </p:nvPr>
        </p:nvSpPr>
        <p:spPr/>
        <p:txBody>
          <a:bodyPr>
            <a:normAutofit fontScale="90000"/>
          </a:bodyPr>
          <a:lstStyle/>
          <a:p>
            <a:r>
              <a:rPr lang="en-GB"/>
              <a:t>The headstone of William Anthony Casey</a:t>
            </a:r>
          </a:p>
        </p:txBody>
      </p:sp>
      <p:grpSp>
        <p:nvGrpSpPr>
          <p:cNvPr id="6" name="Group 5" descr="You may find someone has remembered your serviceperson on the Find A Grave website and even added extra information">
            <a:extLst>
              <a:ext uri="{FF2B5EF4-FFF2-40B4-BE49-F238E27FC236}">
                <a16:creationId xmlns:a16="http://schemas.microsoft.com/office/drawing/2014/main" id="{753BAED6-20D6-C574-47F4-4FC32BD24AE7}"/>
              </a:ext>
            </a:extLst>
          </p:cNvPr>
          <p:cNvGrpSpPr/>
          <p:nvPr/>
        </p:nvGrpSpPr>
        <p:grpSpPr>
          <a:xfrm>
            <a:off x="357187" y="5090288"/>
            <a:ext cx="4640051" cy="1631454"/>
            <a:chOff x="357187" y="5090288"/>
            <a:chExt cx="4640051" cy="1631454"/>
          </a:xfrm>
        </p:grpSpPr>
        <p:sp>
          <p:nvSpPr>
            <p:cNvPr id="3" name="Picture 5">
              <a:extLst>
                <a:ext uri="{FF2B5EF4-FFF2-40B4-BE49-F238E27FC236}">
                  <a16:creationId xmlns:a16="http://schemas.microsoft.com/office/drawing/2014/main" id="{EA4D5262-B5A9-5384-7BF0-27B56E7FE841}"/>
                </a:ext>
                <a:ext uri="{C183D7F6-B498-43B3-948B-1728B52AA6E4}">
                  <adec:decorative xmlns:adec="http://schemas.microsoft.com/office/drawing/2017/decorative" val="1"/>
                </a:ext>
              </a:extLst>
            </p:cNvPr>
            <p:cNvSpPr/>
            <p:nvPr/>
          </p:nvSpPr>
          <p:spPr>
            <a:xfrm>
              <a:off x="357187" y="5090288"/>
              <a:ext cx="4640051" cy="163145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endParaRPr lang="en-GB" sz="2000" dirty="0">
                <a:solidFill>
                  <a:schemeClr val="bg1"/>
                </a:solidFill>
              </a:endParaRPr>
            </a:p>
          </p:txBody>
        </p:sp>
        <p:sp>
          <p:nvSpPr>
            <p:cNvPr id="5" name="TextBox 4">
              <a:extLst>
                <a:ext uri="{FF2B5EF4-FFF2-40B4-BE49-F238E27FC236}">
                  <a16:creationId xmlns:a16="http://schemas.microsoft.com/office/drawing/2014/main" id="{C1AC8AC2-F0E1-A1AB-6C10-4B364C436AE1}"/>
                </a:ext>
              </a:extLst>
            </p:cNvPr>
            <p:cNvSpPr txBox="1"/>
            <p:nvPr/>
          </p:nvSpPr>
          <p:spPr>
            <a:xfrm>
              <a:off x="473294" y="5305850"/>
              <a:ext cx="4241925" cy="1200329"/>
            </a:xfrm>
            <a:prstGeom prst="rect">
              <a:avLst/>
            </a:prstGeom>
            <a:noFill/>
          </p:spPr>
          <p:txBody>
            <a:bodyPr wrap="square">
              <a:spAutoFit/>
            </a:bodyPr>
            <a:lstStyle/>
            <a:p>
              <a:pPr algn="ctr"/>
              <a:r>
                <a:rPr lang="en-GB" sz="1800" dirty="0">
                  <a:solidFill>
                    <a:schemeClr val="bg1"/>
                  </a:solidFill>
                </a:rPr>
                <a:t>You may find someone has remembered your serviceperson on the Find A Grave website and even added extra information</a:t>
              </a:r>
            </a:p>
          </p:txBody>
        </p:sp>
      </p:grpSp>
      <p:pic>
        <p:nvPicPr>
          <p:cNvPr id="8" name="Picture Placeholder 7">
            <a:extLst>
              <a:ext uri="{FF2B5EF4-FFF2-40B4-BE49-F238E27FC236}">
                <a16:creationId xmlns:a16="http://schemas.microsoft.com/office/drawing/2014/main" id="{67A8D822-11F3-CF99-0621-AE3E4252E637}"/>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18220" b="18220"/>
          <a:stretch>
            <a:fillRect/>
          </a:stretch>
        </p:blipFill>
        <p:spPr>
          <a:ln w="28575">
            <a:solidFill>
              <a:srgbClr val="4786ED"/>
            </a:solidFill>
          </a:ln>
        </p:spPr>
      </p:pic>
      <p:pic>
        <p:nvPicPr>
          <p:cNvPr id="9" name="Picture 8">
            <a:extLst>
              <a:ext uri="{FF2B5EF4-FFF2-40B4-BE49-F238E27FC236}">
                <a16:creationId xmlns:a16="http://schemas.microsoft.com/office/drawing/2014/main" id="{1E6A7AD7-CD03-4ED2-6F3D-21FFDE80436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4324" y="1499267"/>
            <a:ext cx="5777817" cy="3252609"/>
          </a:xfrm>
          <a:prstGeom prst="rect">
            <a:avLst/>
          </a:prstGeom>
          <a:ln w="57150">
            <a:solidFill>
              <a:srgbClr val="4786ED"/>
            </a:solidFill>
          </a:ln>
        </p:spPr>
      </p:pic>
    </p:spTree>
    <p:extLst>
      <p:ext uri="{BB962C8B-B14F-4D97-AF65-F5344CB8AC3E}">
        <p14:creationId xmlns:p14="http://schemas.microsoft.com/office/powerpoint/2010/main" val="3096641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0166-AD48-905E-CC02-D841FC31D793}"/>
              </a:ext>
            </a:extLst>
          </p:cNvPr>
          <p:cNvSpPr>
            <a:spLocks noGrp="1"/>
          </p:cNvSpPr>
          <p:nvPr>
            <p:ph type="title"/>
          </p:nvPr>
        </p:nvSpPr>
        <p:spPr>
          <a:xfrm>
            <a:off x="252615" y="527686"/>
            <a:ext cx="5580905" cy="710288"/>
          </a:xfrm>
        </p:spPr>
        <p:txBody>
          <a:bodyPr>
            <a:normAutofit fontScale="90000"/>
          </a:bodyPr>
          <a:lstStyle/>
          <a:p>
            <a:r>
              <a:rPr lang="en-GB"/>
              <a:t>Websites to help us find out more about a serviceperson’s life before and during the war </a:t>
            </a:r>
            <a:r>
              <a:rPr lang="en-GB">
                <a:solidFill>
                  <a:schemeClr val="bg1"/>
                </a:solidFill>
              </a:rPr>
              <a:t>1</a:t>
            </a:r>
          </a:p>
        </p:txBody>
      </p:sp>
      <p:sp>
        <p:nvSpPr>
          <p:cNvPr id="3" name="Content Placeholder 2">
            <a:extLst>
              <a:ext uri="{FF2B5EF4-FFF2-40B4-BE49-F238E27FC236}">
                <a16:creationId xmlns:a16="http://schemas.microsoft.com/office/drawing/2014/main" id="{209DD373-410C-F36D-C73F-CE7569F7921F}"/>
              </a:ext>
            </a:extLst>
          </p:cNvPr>
          <p:cNvSpPr>
            <a:spLocks noGrp="1"/>
          </p:cNvSpPr>
          <p:nvPr>
            <p:ph idx="1"/>
          </p:nvPr>
        </p:nvSpPr>
        <p:spPr>
          <a:xfrm>
            <a:off x="252614" y="1519104"/>
            <a:ext cx="5843386" cy="3332564"/>
          </a:xfrm>
        </p:spPr>
        <p:txBody>
          <a:bodyPr/>
          <a:lstStyle/>
          <a:p>
            <a:r>
              <a:rPr lang="en-GB" sz="2400" dirty="0"/>
              <a:t>A good starting place for finding out more about a serviceperson’s life before and during the war is a genealogy website such as </a:t>
            </a:r>
            <a:r>
              <a:rPr lang="en-GB" sz="2400" dirty="0">
                <a:solidFill>
                  <a:srgbClr val="4786ED"/>
                </a:solidFill>
                <a:hlinkClick r:id="rId3">
                  <a:extLst>
                    <a:ext uri="{A12FA001-AC4F-418D-AE19-62706E023703}">
                      <ahyp:hlinkClr xmlns:ahyp="http://schemas.microsoft.com/office/drawing/2018/hyperlinkcolor" val="tx"/>
                    </a:ext>
                  </a:extLst>
                </a:hlinkClick>
              </a:rPr>
              <a:t>Ancestry</a:t>
            </a:r>
            <a:r>
              <a:rPr lang="en-GB" sz="2400" dirty="0"/>
              <a:t> or </a:t>
            </a:r>
            <a:r>
              <a:rPr lang="en-GB" sz="2400" dirty="0">
                <a:hlinkClick r:id="rId4"/>
              </a:rPr>
              <a:t>Find My Past.</a:t>
            </a:r>
            <a:endParaRPr lang="en-GB" sz="2400" dirty="0"/>
          </a:p>
          <a:p>
            <a:endParaRPr lang="en-GB" sz="2400" dirty="0"/>
          </a:p>
          <a:p>
            <a:r>
              <a:rPr lang="en-GB" sz="2400" dirty="0"/>
              <a:t>Use the information you have so far and carry out a general search….</a:t>
            </a:r>
          </a:p>
        </p:txBody>
      </p:sp>
      <p:sp>
        <p:nvSpPr>
          <p:cNvPr id="4" name="Picture 5" descr="Decorative shape">
            <a:extLst>
              <a:ext uri="{FF2B5EF4-FFF2-40B4-BE49-F238E27FC236}">
                <a16:creationId xmlns:a16="http://schemas.microsoft.com/office/drawing/2014/main" id="{23263B58-6108-6558-949B-FF66B8BFD973}"/>
              </a:ext>
            </a:extLst>
          </p:cNvPr>
          <p:cNvSpPr/>
          <p:nvPr/>
        </p:nvSpPr>
        <p:spPr>
          <a:xfrm>
            <a:off x="610917" y="4969983"/>
            <a:ext cx="4640051" cy="163145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786ED"/>
          </a:solidFill>
          <a:ln w="15449" cap="flat">
            <a:noFill/>
            <a:prstDash val="solid"/>
            <a:miter/>
          </a:ln>
        </p:spPr>
        <p:txBody>
          <a:bodyPr rtlCol="0" anchor="ctr"/>
          <a:lstStyle/>
          <a:p>
            <a:pPr algn="ctr"/>
            <a:r>
              <a:rPr lang="en-GB" sz="2000" b="0">
                <a:solidFill>
                  <a:schemeClr val="bg1"/>
                </a:solidFill>
              </a:rPr>
              <a:t>Ancestry and / or Find My Past are free to use at libraries or visit </a:t>
            </a:r>
            <a:r>
              <a:rPr lang="en-GB" sz="2000" b="0">
                <a:solidFill>
                  <a:schemeClr val="bg1"/>
                </a:solidFill>
                <a:hlinkClick r:id="rId5">
                  <a:extLst>
                    <a:ext uri="{A12FA001-AC4F-418D-AE19-62706E023703}">
                      <ahyp:hlinkClr xmlns:ahyp="http://schemas.microsoft.com/office/drawing/2018/hyperlinkcolor" val="tx"/>
                    </a:ext>
                  </a:extLst>
                </a:hlinkClick>
              </a:rPr>
              <a:t>Ancestry Classroom </a:t>
            </a:r>
            <a:r>
              <a:rPr lang="en-GB" sz="2000" b="0">
                <a:solidFill>
                  <a:schemeClr val="bg1"/>
                </a:solidFill>
              </a:rPr>
              <a:t>to explore free access.</a:t>
            </a:r>
          </a:p>
        </p:txBody>
      </p:sp>
      <p:pic>
        <p:nvPicPr>
          <p:cNvPr id="8" name="Picture Placeholder 7" descr="screenshot of information for William Anthony Casey on Commonwealth War Graves Commission website">
            <a:extLst>
              <a:ext uri="{FF2B5EF4-FFF2-40B4-BE49-F238E27FC236}">
                <a16:creationId xmlns:a16="http://schemas.microsoft.com/office/drawing/2014/main" id="{F37DF554-A9CE-1DEF-9A0B-90484CDBD108}"/>
              </a:ext>
            </a:extLst>
          </p:cNvPr>
          <p:cNvPicPr>
            <a:picLocks noGrp="1" noChangeAspect="1"/>
          </p:cNvPicPr>
          <p:nvPr>
            <p:ph type="pic" sz="quarter" idx="10"/>
          </p:nvPr>
        </p:nvPicPr>
        <p:blipFill>
          <a:blip r:embed="rId6"/>
          <a:srcRect t="2338" b="2338"/>
          <a:stretch/>
        </p:blipFill>
        <p:spPr/>
      </p:pic>
    </p:spTree>
    <p:extLst>
      <p:ext uri="{BB962C8B-B14F-4D97-AF65-F5344CB8AC3E}">
        <p14:creationId xmlns:p14="http://schemas.microsoft.com/office/powerpoint/2010/main" val="47115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0D6A-3B1E-467E-0B5B-9948B2D6D502}"/>
              </a:ext>
            </a:extLst>
          </p:cNvPr>
          <p:cNvSpPr>
            <a:spLocks noGrp="1"/>
          </p:cNvSpPr>
          <p:nvPr>
            <p:ph type="title"/>
          </p:nvPr>
        </p:nvSpPr>
        <p:spPr/>
        <p:txBody>
          <a:bodyPr>
            <a:normAutofit fontScale="90000"/>
          </a:bodyPr>
          <a:lstStyle/>
          <a:p>
            <a:r>
              <a:rPr lang="en-GB"/>
              <a:t>Find out more about your serviceperson’s life before and during the war </a:t>
            </a:r>
            <a:r>
              <a:rPr lang="en-GB">
                <a:solidFill>
                  <a:schemeClr val="bg1"/>
                </a:solidFill>
              </a:rPr>
              <a:t>2</a:t>
            </a:r>
          </a:p>
        </p:txBody>
      </p:sp>
      <p:sp>
        <p:nvSpPr>
          <p:cNvPr id="3" name="Content Placeholder 2">
            <a:extLst>
              <a:ext uri="{FF2B5EF4-FFF2-40B4-BE49-F238E27FC236}">
                <a16:creationId xmlns:a16="http://schemas.microsoft.com/office/drawing/2014/main" id="{D44BF3F5-DE1A-924A-07D7-DA8EE5F68C37}"/>
              </a:ext>
            </a:extLst>
          </p:cNvPr>
          <p:cNvSpPr>
            <a:spLocks noGrp="1"/>
          </p:cNvSpPr>
          <p:nvPr>
            <p:ph idx="1"/>
          </p:nvPr>
        </p:nvSpPr>
        <p:spPr>
          <a:xfrm>
            <a:off x="202981" y="3199652"/>
            <a:ext cx="2653178" cy="5022630"/>
          </a:xfrm>
        </p:spPr>
        <p:txBody>
          <a:bodyPr/>
          <a:lstStyle/>
          <a:p>
            <a:pPr algn="ctr"/>
            <a:r>
              <a:rPr lang="en-GB" sz="3200"/>
              <a:t>A search on Ancestry</a:t>
            </a:r>
          </a:p>
        </p:txBody>
      </p:sp>
      <p:pic>
        <p:nvPicPr>
          <p:cNvPr id="5" name="Picture 4" descr="A screenshot of the search page on the Ancestry website">
            <a:extLst>
              <a:ext uri="{FF2B5EF4-FFF2-40B4-BE49-F238E27FC236}">
                <a16:creationId xmlns:a16="http://schemas.microsoft.com/office/drawing/2014/main" id="{420D3067-5080-8CB5-6834-502AFB9E89CA}"/>
              </a:ext>
            </a:extLst>
          </p:cNvPr>
          <p:cNvPicPr>
            <a:picLocks noChangeAspect="1"/>
          </p:cNvPicPr>
          <p:nvPr/>
        </p:nvPicPr>
        <p:blipFill>
          <a:blip r:embed="rId3"/>
          <a:stretch>
            <a:fillRect/>
          </a:stretch>
        </p:blipFill>
        <p:spPr>
          <a:xfrm>
            <a:off x="3293481" y="1757540"/>
            <a:ext cx="7354326" cy="3953427"/>
          </a:xfrm>
          <a:prstGeom prst="rect">
            <a:avLst/>
          </a:prstGeom>
          <a:ln w="57150">
            <a:solidFill>
              <a:srgbClr val="4786ED"/>
            </a:solidFill>
          </a:ln>
        </p:spPr>
      </p:pic>
    </p:spTree>
    <p:extLst>
      <p:ext uri="{BB962C8B-B14F-4D97-AF65-F5344CB8AC3E}">
        <p14:creationId xmlns:p14="http://schemas.microsoft.com/office/powerpoint/2010/main" val="2833055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0D6DD-89E7-013C-5CAA-DBB9D9700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874DC-4D25-8421-BC62-530359BF0F88}"/>
              </a:ext>
            </a:extLst>
          </p:cNvPr>
          <p:cNvSpPr>
            <a:spLocks noGrp="1"/>
          </p:cNvSpPr>
          <p:nvPr>
            <p:ph type="title"/>
          </p:nvPr>
        </p:nvSpPr>
        <p:spPr>
          <a:xfrm>
            <a:off x="214947" y="588646"/>
            <a:ext cx="4793933" cy="710288"/>
          </a:xfrm>
        </p:spPr>
        <p:txBody>
          <a:bodyPr>
            <a:normAutofit fontScale="90000"/>
          </a:bodyPr>
          <a:lstStyle/>
          <a:p>
            <a:r>
              <a:rPr lang="en-GB"/>
              <a:t>Find out more about your serviceperson’s life before and during the war: Ancestry Results </a:t>
            </a:r>
            <a:r>
              <a:rPr lang="en-GB">
                <a:solidFill>
                  <a:schemeClr val="bg1"/>
                </a:solidFill>
              </a:rPr>
              <a:t>3</a:t>
            </a:r>
          </a:p>
        </p:txBody>
      </p:sp>
      <p:pic>
        <p:nvPicPr>
          <p:cNvPr id="12" name="Picture Placeholder 11" descr="A screenshot of the search results on Ancestry when searching for information about WA Casey">
            <a:extLst>
              <a:ext uri="{FF2B5EF4-FFF2-40B4-BE49-F238E27FC236}">
                <a16:creationId xmlns:a16="http://schemas.microsoft.com/office/drawing/2014/main" id="{9645E4CA-9598-9B7A-E33D-DA1747709958}"/>
              </a:ext>
            </a:extLst>
          </p:cNvPr>
          <p:cNvPicPr>
            <a:picLocks noGrp="1" noChangeAspect="1"/>
          </p:cNvPicPr>
          <p:nvPr>
            <p:ph type="pic" sz="quarter" idx="10"/>
          </p:nvPr>
        </p:nvPicPr>
        <p:blipFill>
          <a:blip r:embed="rId3"/>
          <a:srcRect l="5264" t="-1050" r="3099" b="1050"/>
          <a:stretch>
            <a:fillRect/>
          </a:stretch>
        </p:blipFill>
        <p:spPr>
          <a:xfrm>
            <a:off x="6096000" y="0"/>
            <a:ext cx="6096000" cy="6858000"/>
          </a:xfrm>
        </p:spPr>
      </p:pic>
      <p:cxnSp>
        <p:nvCxnSpPr>
          <p:cNvPr id="9" name="Straight Connector 8">
            <a:extLst>
              <a:ext uri="{FF2B5EF4-FFF2-40B4-BE49-F238E27FC236}">
                <a16:creationId xmlns:a16="http://schemas.microsoft.com/office/drawing/2014/main" id="{903DEECC-C62E-C058-A16E-5566F967FA18}"/>
              </a:ext>
              <a:ext uri="{C183D7F6-B498-43B3-948B-1728B52AA6E4}">
                <adec:decorative xmlns:adec="http://schemas.microsoft.com/office/drawing/2017/decorative" val="1"/>
              </a:ext>
            </a:extLst>
          </p:cNvPr>
          <p:cNvCxnSpPr/>
          <p:nvPr/>
        </p:nvCxnSpPr>
        <p:spPr>
          <a:xfrm flipV="1">
            <a:off x="5687540" y="5738428"/>
            <a:ext cx="6504460" cy="931993"/>
          </a:xfrm>
          <a:prstGeom prst="line">
            <a:avLst/>
          </a:prstGeom>
          <a:ln w="57150">
            <a:solidFill>
              <a:srgbClr val="4786ED"/>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190442F-B00D-9B77-2502-741908D3589B}"/>
              </a:ext>
              <a:ext uri="{C183D7F6-B498-43B3-948B-1728B52AA6E4}">
                <adec:decorative xmlns:adec="http://schemas.microsoft.com/office/drawing/2017/decorative" val="1"/>
              </a:ext>
            </a:extLst>
          </p:cNvPr>
          <p:cNvCxnSpPr/>
          <p:nvPr/>
        </p:nvCxnSpPr>
        <p:spPr>
          <a:xfrm flipV="1">
            <a:off x="5654454" y="4529319"/>
            <a:ext cx="6504460" cy="931993"/>
          </a:xfrm>
          <a:prstGeom prst="line">
            <a:avLst/>
          </a:prstGeom>
          <a:ln w="57150">
            <a:solidFill>
              <a:srgbClr val="4786ED"/>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84748D9-276E-1F65-05C3-0804D45BC253}"/>
              </a:ext>
              <a:ext uri="{C183D7F6-B498-43B3-948B-1728B52AA6E4}">
                <adec:decorative xmlns:adec="http://schemas.microsoft.com/office/drawing/2017/decorative" val="1"/>
              </a:ext>
            </a:extLst>
          </p:cNvPr>
          <p:cNvSpPr/>
          <p:nvPr/>
        </p:nvSpPr>
        <p:spPr>
          <a:xfrm>
            <a:off x="5413513" y="-38413"/>
            <a:ext cx="6778487" cy="1698518"/>
          </a:xfrm>
          <a:prstGeom prst="ellipse">
            <a:avLst/>
          </a:prstGeom>
          <a:noFill/>
          <a:ln w="76200">
            <a:solidFill>
              <a:srgbClr val="4786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013E42C-4D01-E678-FF8F-E9D215E3A5E8}"/>
              </a:ext>
            </a:extLst>
          </p:cNvPr>
          <p:cNvSpPr txBox="1"/>
          <p:nvPr/>
        </p:nvSpPr>
        <p:spPr>
          <a:xfrm>
            <a:off x="950699" y="5223064"/>
            <a:ext cx="3546873" cy="1200329"/>
          </a:xfrm>
          <a:prstGeom prst="rect">
            <a:avLst/>
          </a:prstGeom>
          <a:noFill/>
        </p:spPr>
        <p:txBody>
          <a:bodyPr wrap="square">
            <a:spAutoFit/>
          </a:bodyPr>
          <a:lstStyle/>
          <a:p>
            <a:pPr algn="ctr"/>
            <a:r>
              <a:rPr lang="en-GB" sz="2400"/>
              <a:t>Discount results that do not relate to your service person.</a:t>
            </a:r>
          </a:p>
        </p:txBody>
      </p:sp>
      <p:sp>
        <p:nvSpPr>
          <p:cNvPr id="7" name="TextBox 6">
            <a:extLst>
              <a:ext uri="{FF2B5EF4-FFF2-40B4-BE49-F238E27FC236}">
                <a16:creationId xmlns:a16="http://schemas.microsoft.com/office/drawing/2014/main" id="{C0F261FF-DD9C-1C54-6555-7A62E0975F43}"/>
              </a:ext>
            </a:extLst>
          </p:cNvPr>
          <p:cNvSpPr txBox="1"/>
          <p:nvPr/>
        </p:nvSpPr>
        <p:spPr>
          <a:xfrm>
            <a:off x="2810048" y="2281176"/>
            <a:ext cx="2722880" cy="461665"/>
          </a:xfrm>
          <a:prstGeom prst="rect">
            <a:avLst/>
          </a:prstGeom>
          <a:noFill/>
        </p:spPr>
        <p:txBody>
          <a:bodyPr wrap="square">
            <a:spAutoFit/>
          </a:bodyPr>
          <a:lstStyle/>
          <a:p>
            <a:pPr algn="ctr"/>
            <a:r>
              <a:rPr lang="en-GB" sz="2400"/>
              <a:t>1921 Census</a:t>
            </a:r>
          </a:p>
        </p:txBody>
      </p:sp>
      <p:pic>
        <p:nvPicPr>
          <p:cNvPr id="14" name="Arrow">
            <a:extLst>
              <a:ext uri="{FF2B5EF4-FFF2-40B4-BE49-F238E27FC236}">
                <a16:creationId xmlns:a16="http://schemas.microsoft.com/office/drawing/2014/main" id="{FCEEDB17-9C21-D234-DEEB-34D08B695D1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88885">
            <a:off x="4304976" y="1580773"/>
            <a:ext cx="1407807" cy="535230"/>
          </a:xfrm>
          <a:prstGeom prst="rect">
            <a:avLst/>
          </a:prstGeom>
        </p:spPr>
      </p:pic>
    </p:spTree>
    <p:extLst>
      <p:ext uri="{BB962C8B-B14F-4D97-AF65-F5344CB8AC3E}">
        <p14:creationId xmlns:p14="http://schemas.microsoft.com/office/powerpoint/2010/main" val="14840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7" grpId="0"/>
    </p:bld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16D2E43-4F90-40BF-B410-9AF81C15F411}">
  <ds:schemaRefs>
    <ds:schemaRef ds:uri="3cb168fb-557d-4aff-aaa1-591c64e5f6f0"/>
    <ds:schemaRef ds:uri="be30f734-6a04-496a-ba73-5e5e8d7e4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TotalTime>
  <Words>3133</Words>
  <Application>Microsoft Office PowerPoint</Application>
  <PresentationFormat>Widescreen</PresentationFormat>
  <Paragraphs>285</Paragraphs>
  <Slides>34</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SimSun</vt:lpstr>
      <vt:lpstr>Aptos</vt:lpstr>
      <vt:lpstr>Arial</vt:lpstr>
      <vt:lpstr>Calibri</vt:lpstr>
      <vt:lpstr>Google Sans</vt:lpstr>
      <vt:lpstr>Interface</vt:lpstr>
      <vt:lpstr>Source Sans Pro Bold</vt:lpstr>
      <vt:lpstr>Times New Roman</vt:lpstr>
      <vt:lpstr>Office Theme</vt:lpstr>
      <vt:lpstr>How to find your local war memorial </vt:lpstr>
      <vt:lpstr>Find out more about a service person listed on a local memorial </vt:lpstr>
      <vt:lpstr>Case study: William Anthony Casey, Birkenhead Institute School, World War 2 Memorial</vt:lpstr>
      <vt:lpstr>William Anthony Casey on the Commonwealth War Graves Commission Website</vt:lpstr>
      <vt:lpstr>Finding out more: Your serviceperson’s headstone (or name on a memorial)</vt:lpstr>
      <vt:lpstr>The headstone of William Anthony Casey</vt:lpstr>
      <vt:lpstr>Websites to help us find out more about a serviceperson’s life before and during the war 1</vt:lpstr>
      <vt:lpstr>Find out more about your serviceperson’s life before and during the war 2</vt:lpstr>
      <vt:lpstr>Find out more about your serviceperson’s life before and during the war: Ancestry Results 3</vt:lpstr>
      <vt:lpstr>William Casey in the 1921 Census</vt:lpstr>
      <vt:lpstr>Where did your serviceperson live before the war? 1</vt:lpstr>
      <vt:lpstr>Where did your serviceperson live before the war? 2</vt:lpstr>
      <vt:lpstr>Find out more about your service person’s life before and during the war 4</vt:lpstr>
      <vt:lpstr>1939 England and Wales Register</vt:lpstr>
      <vt:lpstr>William Anthony Casey in the 1939 Register 1</vt:lpstr>
      <vt:lpstr>William Anthony Casey in the 1939 Register 2</vt:lpstr>
      <vt:lpstr>Find out more about your serviceperson’s life before and during the war 5</vt:lpstr>
      <vt:lpstr>What was your serviceperson’s experience during WW2? 1</vt:lpstr>
      <vt:lpstr>Other websites for exploring your serviceperson’s experience during WW2</vt:lpstr>
      <vt:lpstr>Royal Air Force Volunteer Reserve</vt:lpstr>
      <vt:lpstr>514 Squadron, WW2</vt:lpstr>
      <vt:lpstr>514 Squadron Losses, WW2</vt:lpstr>
      <vt:lpstr>Life as an RAF Wireless Operator during WW2</vt:lpstr>
      <vt:lpstr>How did your serviceperson die?</vt:lpstr>
      <vt:lpstr>It’s always worth a general internet search…. (1)</vt:lpstr>
      <vt:lpstr>It’s always worth a general internet search…. (2)</vt:lpstr>
      <vt:lpstr>How is your serviceperson remembered? 1</vt:lpstr>
      <vt:lpstr>How is your service person remembered?</vt:lpstr>
      <vt:lpstr>William Anthony Casey. 01/1921 – 24/12/1943 1</vt:lpstr>
      <vt:lpstr>William Anthony Casey. 01/1921 – 24/12/1943 2</vt:lpstr>
      <vt:lpstr>Summary</vt:lpstr>
      <vt:lpstr>Next steps: Support young people in finding out about your serviceperson</vt:lpstr>
      <vt:lpstr>Next Steps: Remember your local serviceperson 1</vt:lpstr>
      <vt:lpstr>Find more resources on the Historic England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cp:revision>
  <dcterms:created xsi:type="dcterms:W3CDTF">2022-11-29T11:24:41Z</dcterms:created>
  <dcterms:modified xsi:type="dcterms:W3CDTF">2025-09-05T14:01:11Z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