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handoutMasterIdLst>
    <p:handoutMasterId r:id="rId28"/>
  </p:handoutMasterIdLst>
  <p:sldIdLst>
    <p:sldId id="478" r:id="rId5"/>
    <p:sldId id="499" r:id="rId6"/>
    <p:sldId id="491" r:id="rId7"/>
    <p:sldId id="501" r:id="rId8"/>
    <p:sldId id="530" r:id="rId9"/>
    <p:sldId id="535" r:id="rId10"/>
    <p:sldId id="536" r:id="rId11"/>
    <p:sldId id="541" r:id="rId12"/>
    <p:sldId id="542" r:id="rId13"/>
    <p:sldId id="503" r:id="rId14"/>
    <p:sldId id="512" r:id="rId15"/>
    <p:sldId id="504" r:id="rId16"/>
    <p:sldId id="508" r:id="rId17"/>
    <p:sldId id="505" r:id="rId18"/>
    <p:sldId id="510" r:id="rId19"/>
    <p:sldId id="511" r:id="rId20"/>
    <p:sldId id="545" r:id="rId21"/>
    <p:sldId id="515" r:id="rId22"/>
    <p:sldId id="544" r:id="rId23"/>
    <p:sldId id="516" r:id="rId24"/>
    <p:sldId id="518" r:id="rId25"/>
    <p:sldId id="51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4EE"/>
    <a:srgbClr val="F2B8AE"/>
    <a:srgbClr val="F9BB24"/>
    <a:srgbClr val="F25244"/>
    <a:srgbClr val="BBEBA0"/>
    <a:srgbClr val="CFA6EC"/>
    <a:srgbClr val="65DCB3"/>
    <a:srgbClr val="B6E8F9"/>
    <a:srgbClr val="1A8646"/>
    <a:srgbClr val="E5DB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A95213-2CFD-436B-BF00-F64E0C2D0C58}" v="2793" dt="2025-09-05T08:46:38.011"/>
    <p1510:client id="{C2E006ED-97C5-400D-96FB-B0203A6347ED}" v="5" dt="2025-09-05T10:41:22.9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04" autoAdjust="0"/>
    <p:restoredTop sz="86370"/>
  </p:normalViewPr>
  <p:slideViewPr>
    <p:cSldViewPr snapToGrid="0">
      <p:cViewPr varScale="1">
        <p:scale>
          <a:sx n="95" d="100"/>
          <a:sy n="95" d="100"/>
        </p:scale>
        <p:origin x="990" y="90"/>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lips, Martin" userId="7f8588cb-833e-4c6d-be2a-175184cdd5d6" providerId="ADAL" clId="{AEA95213-2CFD-436B-BF00-F64E0C2D0C58}"/>
    <pc:docChg chg="undo custSel addSld delSld modSld sldOrd">
      <pc:chgData name="Phillips, Martin" userId="7f8588cb-833e-4c6d-be2a-175184cdd5d6" providerId="ADAL" clId="{AEA95213-2CFD-436B-BF00-F64E0C2D0C58}" dt="2025-09-05T09:05:04.159" v="8499" actId="962"/>
      <pc:docMkLst>
        <pc:docMk/>
      </pc:docMkLst>
      <pc:sldChg chg="del">
        <pc:chgData name="Phillips, Martin" userId="7f8588cb-833e-4c6d-be2a-175184cdd5d6" providerId="ADAL" clId="{AEA95213-2CFD-436B-BF00-F64E0C2D0C58}" dt="2025-09-04T13:27:31.258" v="4958" actId="47"/>
        <pc:sldMkLst>
          <pc:docMk/>
          <pc:sldMk cId="602609153" sldId="283"/>
        </pc:sldMkLst>
      </pc:sldChg>
      <pc:sldChg chg="del">
        <pc:chgData name="Phillips, Martin" userId="7f8588cb-833e-4c6d-be2a-175184cdd5d6" providerId="ADAL" clId="{AEA95213-2CFD-436B-BF00-F64E0C2D0C58}" dt="2025-09-04T13:27:29.638" v="4956" actId="47"/>
        <pc:sldMkLst>
          <pc:docMk/>
          <pc:sldMk cId="2353640299" sldId="285"/>
        </pc:sldMkLst>
      </pc:sldChg>
      <pc:sldChg chg="del">
        <pc:chgData name="Phillips, Martin" userId="7f8588cb-833e-4c6d-be2a-175184cdd5d6" providerId="ADAL" clId="{AEA95213-2CFD-436B-BF00-F64E0C2D0C58}" dt="2025-09-04T13:27:30.191" v="4957" actId="47"/>
        <pc:sldMkLst>
          <pc:docMk/>
          <pc:sldMk cId="333057673" sldId="286"/>
        </pc:sldMkLst>
      </pc:sldChg>
      <pc:sldChg chg="del">
        <pc:chgData name="Phillips, Martin" userId="7f8588cb-833e-4c6d-be2a-175184cdd5d6" providerId="ADAL" clId="{AEA95213-2CFD-436B-BF00-F64E0C2D0C58}" dt="2025-09-04T13:27:41.841" v="4960" actId="47"/>
        <pc:sldMkLst>
          <pc:docMk/>
          <pc:sldMk cId="708060320" sldId="287"/>
        </pc:sldMkLst>
      </pc:sldChg>
      <pc:sldChg chg="del">
        <pc:chgData name="Phillips, Martin" userId="7f8588cb-833e-4c6d-be2a-175184cdd5d6" providerId="ADAL" clId="{AEA95213-2CFD-436B-BF00-F64E0C2D0C58}" dt="2025-09-04T13:27:45.141" v="4964" actId="47"/>
        <pc:sldMkLst>
          <pc:docMk/>
          <pc:sldMk cId="359891337" sldId="289"/>
        </pc:sldMkLst>
      </pc:sldChg>
      <pc:sldChg chg="del">
        <pc:chgData name="Phillips, Martin" userId="7f8588cb-833e-4c6d-be2a-175184cdd5d6" providerId="ADAL" clId="{AEA95213-2CFD-436B-BF00-F64E0C2D0C58}" dt="2025-09-04T13:27:46.717" v="4966" actId="47"/>
        <pc:sldMkLst>
          <pc:docMk/>
          <pc:sldMk cId="1958285999" sldId="291"/>
        </pc:sldMkLst>
      </pc:sldChg>
      <pc:sldChg chg="del">
        <pc:chgData name="Phillips, Martin" userId="7f8588cb-833e-4c6d-be2a-175184cdd5d6" providerId="ADAL" clId="{AEA95213-2CFD-436B-BF00-F64E0C2D0C58}" dt="2025-09-04T13:27:49.392" v="4969" actId="47"/>
        <pc:sldMkLst>
          <pc:docMk/>
          <pc:sldMk cId="2076478782" sldId="292"/>
        </pc:sldMkLst>
      </pc:sldChg>
      <pc:sldChg chg="del">
        <pc:chgData name="Phillips, Martin" userId="7f8588cb-833e-4c6d-be2a-175184cdd5d6" providerId="ADAL" clId="{AEA95213-2CFD-436B-BF00-F64E0C2D0C58}" dt="2025-09-02T16:42:57.900" v="3406" actId="47"/>
        <pc:sldMkLst>
          <pc:docMk/>
          <pc:sldMk cId="1668708215" sldId="309"/>
        </pc:sldMkLst>
      </pc:sldChg>
      <pc:sldChg chg="del">
        <pc:chgData name="Phillips, Martin" userId="7f8588cb-833e-4c6d-be2a-175184cdd5d6" providerId="ADAL" clId="{AEA95213-2CFD-436B-BF00-F64E0C2D0C58}" dt="2025-09-04T13:27:43.562" v="4962" actId="47"/>
        <pc:sldMkLst>
          <pc:docMk/>
          <pc:sldMk cId="2605245185" sldId="310"/>
        </pc:sldMkLst>
      </pc:sldChg>
      <pc:sldChg chg="del">
        <pc:chgData name="Phillips, Martin" userId="7f8588cb-833e-4c6d-be2a-175184cdd5d6" providerId="ADAL" clId="{AEA95213-2CFD-436B-BF00-F64E0C2D0C58}" dt="2025-09-04T13:27:42.542" v="4961" actId="47"/>
        <pc:sldMkLst>
          <pc:docMk/>
          <pc:sldMk cId="2739499449" sldId="343"/>
        </pc:sldMkLst>
      </pc:sldChg>
      <pc:sldChg chg="del">
        <pc:chgData name="Phillips, Martin" userId="7f8588cb-833e-4c6d-be2a-175184cdd5d6" providerId="ADAL" clId="{AEA95213-2CFD-436B-BF00-F64E0C2D0C58}" dt="2025-09-04T13:27:48.197" v="4968" actId="47"/>
        <pc:sldMkLst>
          <pc:docMk/>
          <pc:sldMk cId="659483176" sldId="356"/>
        </pc:sldMkLst>
      </pc:sldChg>
      <pc:sldChg chg="del">
        <pc:chgData name="Phillips, Martin" userId="7f8588cb-833e-4c6d-be2a-175184cdd5d6" providerId="ADAL" clId="{AEA95213-2CFD-436B-BF00-F64E0C2D0C58}" dt="2025-09-04T13:27:44.279" v="4963" actId="47"/>
        <pc:sldMkLst>
          <pc:docMk/>
          <pc:sldMk cId="1693127398" sldId="358"/>
        </pc:sldMkLst>
      </pc:sldChg>
      <pc:sldChg chg="del">
        <pc:chgData name="Phillips, Martin" userId="7f8588cb-833e-4c6d-be2a-175184cdd5d6" providerId="ADAL" clId="{AEA95213-2CFD-436B-BF00-F64E0C2D0C58}" dt="2025-09-04T13:27:47.470" v="4967" actId="47"/>
        <pc:sldMkLst>
          <pc:docMk/>
          <pc:sldMk cId="3850329531" sldId="360"/>
        </pc:sldMkLst>
      </pc:sldChg>
      <pc:sldChg chg="del">
        <pc:chgData name="Phillips, Martin" userId="7f8588cb-833e-4c6d-be2a-175184cdd5d6" providerId="ADAL" clId="{AEA95213-2CFD-436B-BF00-F64E0C2D0C58}" dt="2025-09-04T13:27:45.891" v="4965" actId="47"/>
        <pc:sldMkLst>
          <pc:docMk/>
          <pc:sldMk cId="825104220" sldId="361"/>
        </pc:sldMkLst>
      </pc:sldChg>
      <pc:sldChg chg="modSp add mod modNotesTx">
        <pc:chgData name="Phillips, Martin" userId="7f8588cb-833e-4c6d-be2a-175184cdd5d6" providerId="ADAL" clId="{AEA95213-2CFD-436B-BF00-F64E0C2D0C58}" dt="2025-09-05T05:04:48.305" v="7614" actId="962"/>
        <pc:sldMkLst>
          <pc:docMk/>
          <pc:sldMk cId="323501610" sldId="478"/>
        </pc:sldMkLst>
        <pc:spChg chg="mod">
          <ac:chgData name="Phillips, Martin" userId="7f8588cb-833e-4c6d-be2a-175184cdd5d6" providerId="ADAL" clId="{AEA95213-2CFD-436B-BF00-F64E0C2D0C58}" dt="2025-09-04T09:49:27.258" v="4946" actId="20577"/>
          <ac:spMkLst>
            <pc:docMk/>
            <pc:sldMk cId="323501610" sldId="478"/>
            <ac:spMk id="4" creationId="{EA89086C-E59A-CAEF-533F-E6305DF718AB}"/>
          </ac:spMkLst>
        </pc:spChg>
        <pc:spChg chg="mod">
          <ac:chgData name="Phillips, Martin" userId="7f8588cb-833e-4c6d-be2a-175184cdd5d6" providerId="ADAL" clId="{AEA95213-2CFD-436B-BF00-F64E0C2D0C58}" dt="2025-09-03T20:40:10.411" v="3494" actId="207"/>
          <ac:spMkLst>
            <pc:docMk/>
            <pc:sldMk cId="323501610" sldId="478"/>
            <ac:spMk id="5" creationId="{362D291A-AA57-0A86-0A10-E214B474D9B0}"/>
          </ac:spMkLst>
        </pc:spChg>
        <pc:picChg chg="mod">
          <ac:chgData name="Phillips, Martin" userId="7f8588cb-833e-4c6d-be2a-175184cdd5d6" providerId="ADAL" clId="{AEA95213-2CFD-436B-BF00-F64E0C2D0C58}" dt="2025-09-05T05:04:48.305" v="7614" actId="962"/>
          <ac:picMkLst>
            <pc:docMk/>
            <pc:sldMk cId="323501610" sldId="478"/>
            <ac:picMk id="16" creationId="{9BE55F0F-7ED6-0A96-F6F1-3DA5C97A2E2F}"/>
          </ac:picMkLst>
        </pc:picChg>
      </pc:sldChg>
      <pc:sldChg chg="addSp delSp modSp add mod modNotesTx">
        <pc:chgData name="Phillips, Martin" userId="7f8588cb-833e-4c6d-be2a-175184cdd5d6" providerId="ADAL" clId="{AEA95213-2CFD-436B-BF00-F64E0C2D0C58}" dt="2025-09-05T05:12:39.471" v="8013" actId="13244"/>
        <pc:sldMkLst>
          <pc:docMk/>
          <pc:sldMk cId="2118640579" sldId="491"/>
        </pc:sldMkLst>
        <pc:spChg chg="mod ord">
          <ac:chgData name="Phillips, Martin" userId="7f8588cb-833e-4c6d-be2a-175184cdd5d6" providerId="ADAL" clId="{AEA95213-2CFD-436B-BF00-F64E0C2D0C58}" dt="2025-09-05T05:12:39.471" v="8013" actId="13244"/>
          <ac:spMkLst>
            <pc:docMk/>
            <pc:sldMk cId="2118640579" sldId="491"/>
            <ac:spMk id="2" creationId="{40F97C2A-650A-97B1-BEC9-22D0982B20C8}"/>
          </ac:spMkLst>
        </pc:spChg>
        <pc:spChg chg="mod">
          <ac:chgData name="Phillips, Martin" userId="7f8588cb-833e-4c6d-be2a-175184cdd5d6" providerId="ADAL" clId="{AEA95213-2CFD-436B-BF00-F64E0C2D0C58}" dt="2025-09-02T13:24:34.793" v="255" actId="1076"/>
          <ac:spMkLst>
            <pc:docMk/>
            <pc:sldMk cId="2118640579" sldId="491"/>
            <ac:spMk id="5" creationId="{3D10BC6E-37C3-F408-CBA5-622EA329E765}"/>
          </ac:spMkLst>
        </pc:spChg>
        <pc:spChg chg="mod">
          <ac:chgData name="Phillips, Martin" userId="7f8588cb-833e-4c6d-be2a-175184cdd5d6" providerId="ADAL" clId="{AEA95213-2CFD-436B-BF00-F64E0C2D0C58}" dt="2025-09-04T07:00:01.123" v="3545" actId="255"/>
          <ac:spMkLst>
            <pc:docMk/>
            <pc:sldMk cId="2118640579" sldId="491"/>
            <ac:spMk id="29" creationId="{30F38DE7-9717-CB4E-267A-E7790CB80C04}"/>
          </ac:spMkLst>
        </pc:spChg>
        <pc:spChg chg="mod">
          <ac:chgData name="Phillips, Martin" userId="7f8588cb-833e-4c6d-be2a-175184cdd5d6" providerId="ADAL" clId="{AEA95213-2CFD-436B-BF00-F64E0C2D0C58}" dt="2025-09-02T13:24:32.579" v="254" actId="1076"/>
          <ac:spMkLst>
            <pc:docMk/>
            <pc:sldMk cId="2118640579" sldId="491"/>
            <ac:spMk id="31" creationId="{5E93C433-5A28-A770-0D9D-BF3187EA6E64}"/>
          </ac:spMkLst>
        </pc:spChg>
        <pc:picChg chg="mod ord">
          <ac:chgData name="Phillips, Martin" userId="7f8588cb-833e-4c6d-be2a-175184cdd5d6" providerId="ADAL" clId="{AEA95213-2CFD-436B-BF00-F64E0C2D0C58}" dt="2025-09-05T05:05:38.516" v="7618" actId="962"/>
          <ac:picMkLst>
            <pc:docMk/>
            <pc:sldMk cId="2118640579" sldId="491"/>
            <ac:picMk id="28" creationId="{27645D8E-35D5-76BE-D4FE-70A4DC16D8C1}"/>
          </ac:picMkLst>
        </pc:picChg>
      </pc:sldChg>
      <pc:sldChg chg="addSp delSp modSp add mod modTransition modAnim modNotesTx">
        <pc:chgData name="Phillips, Martin" userId="7f8588cb-833e-4c6d-be2a-175184cdd5d6" providerId="ADAL" clId="{AEA95213-2CFD-436B-BF00-F64E0C2D0C58}" dt="2025-09-05T05:04:54.906" v="7616" actId="962"/>
        <pc:sldMkLst>
          <pc:docMk/>
          <pc:sldMk cId="3666622964" sldId="499"/>
        </pc:sldMkLst>
        <pc:spChg chg="mod">
          <ac:chgData name="Phillips, Martin" userId="7f8588cb-833e-4c6d-be2a-175184cdd5d6" providerId="ADAL" clId="{AEA95213-2CFD-436B-BF00-F64E0C2D0C58}" dt="2025-09-04T20:35:41.935" v="5427" actId="255"/>
          <ac:spMkLst>
            <pc:docMk/>
            <pc:sldMk cId="3666622964" sldId="499"/>
            <ac:spMk id="2" creationId="{6387E11C-E9EF-55A6-3870-AE1B38B742D5}"/>
          </ac:spMkLst>
        </pc:spChg>
        <pc:spChg chg="add mod">
          <ac:chgData name="Phillips, Martin" userId="7f8588cb-833e-4c6d-be2a-175184cdd5d6" providerId="ADAL" clId="{AEA95213-2CFD-436B-BF00-F64E0C2D0C58}" dt="2025-09-02T13:11:17.517" v="73" actId="1076"/>
          <ac:spMkLst>
            <pc:docMk/>
            <pc:sldMk cId="3666622964" sldId="499"/>
            <ac:spMk id="3" creationId="{07F6A856-3C74-EE12-3FB9-D466FF268BA1}"/>
          </ac:spMkLst>
        </pc:spChg>
        <pc:spChg chg="mod">
          <ac:chgData name="Phillips, Martin" userId="7f8588cb-833e-4c6d-be2a-175184cdd5d6" providerId="ADAL" clId="{AEA95213-2CFD-436B-BF00-F64E0C2D0C58}" dt="2025-09-04T20:21:19.188" v="5091" actId="20577"/>
          <ac:spMkLst>
            <pc:docMk/>
            <pc:sldMk cId="3666622964" sldId="499"/>
            <ac:spMk id="6" creationId="{EFBF5CF0-C353-8A4D-4DF0-CE6472FA340B}"/>
          </ac:spMkLst>
        </pc:spChg>
        <pc:spChg chg="mod ord">
          <ac:chgData name="Phillips, Martin" userId="7f8588cb-833e-4c6d-be2a-175184cdd5d6" providerId="ADAL" clId="{AEA95213-2CFD-436B-BF00-F64E0C2D0C58}" dt="2025-09-02T13:11:20.103" v="74" actId="1076"/>
          <ac:spMkLst>
            <pc:docMk/>
            <pc:sldMk cId="3666622964" sldId="499"/>
            <ac:spMk id="9" creationId="{7B06BCB7-B3E2-25C6-18B8-E1CEAA82CB16}"/>
          </ac:spMkLst>
        </pc:spChg>
        <pc:picChg chg="mod">
          <ac:chgData name="Phillips, Martin" userId="7f8588cb-833e-4c6d-be2a-175184cdd5d6" providerId="ADAL" clId="{AEA95213-2CFD-436B-BF00-F64E0C2D0C58}" dt="2025-09-05T05:04:54.906" v="7616" actId="962"/>
          <ac:picMkLst>
            <pc:docMk/>
            <pc:sldMk cId="3666622964" sldId="499"/>
            <ac:picMk id="7" creationId="{65AF51A6-4A6A-BFA5-95FE-D2D4C7B7C35F}"/>
          </ac:picMkLst>
        </pc:picChg>
      </pc:sldChg>
      <pc:sldChg chg="modSp add del mod">
        <pc:chgData name="Phillips, Martin" userId="7f8588cb-833e-4c6d-be2a-175184cdd5d6" providerId="ADAL" clId="{AEA95213-2CFD-436B-BF00-F64E0C2D0C58}" dt="2025-09-02T15:01:51.321" v="1145" actId="47"/>
        <pc:sldMkLst>
          <pc:docMk/>
          <pc:sldMk cId="3193774446" sldId="500"/>
        </pc:sldMkLst>
      </pc:sldChg>
      <pc:sldChg chg="addSp delSp modSp add mod delAnim modAnim modNotesTx">
        <pc:chgData name="Phillips, Martin" userId="7f8588cb-833e-4c6d-be2a-175184cdd5d6" providerId="ADAL" clId="{AEA95213-2CFD-436B-BF00-F64E0C2D0C58}" dt="2025-09-05T09:02:22.076" v="8439" actId="962"/>
        <pc:sldMkLst>
          <pc:docMk/>
          <pc:sldMk cId="488170774" sldId="501"/>
        </pc:sldMkLst>
        <pc:spChg chg="mod">
          <ac:chgData name="Phillips, Martin" userId="7f8588cb-833e-4c6d-be2a-175184cdd5d6" providerId="ADAL" clId="{AEA95213-2CFD-436B-BF00-F64E0C2D0C58}" dt="2025-09-04T20:35:56.166" v="5429" actId="255"/>
          <ac:spMkLst>
            <pc:docMk/>
            <pc:sldMk cId="488170774" sldId="501"/>
            <ac:spMk id="2" creationId="{AE385537-9700-673D-ABD9-EFC8A6685536}"/>
          </ac:spMkLst>
        </pc:spChg>
        <pc:spChg chg="add mod">
          <ac:chgData name="Phillips, Martin" userId="7f8588cb-833e-4c6d-be2a-175184cdd5d6" providerId="ADAL" clId="{AEA95213-2CFD-436B-BF00-F64E0C2D0C58}" dt="2025-09-05T09:02:22.076" v="8439" actId="962"/>
          <ac:spMkLst>
            <pc:docMk/>
            <pc:sldMk cId="488170774" sldId="501"/>
            <ac:spMk id="4" creationId="{0224C879-7868-958F-6ACC-A117B44AA0C9}"/>
          </ac:spMkLst>
        </pc:spChg>
        <pc:spChg chg="add mod">
          <ac:chgData name="Phillips, Martin" userId="7f8588cb-833e-4c6d-be2a-175184cdd5d6" providerId="ADAL" clId="{AEA95213-2CFD-436B-BF00-F64E0C2D0C58}" dt="2025-09-04T07:07:20.136" v="3602" actId="1076"/>
          <ac:spMkLst>
            <pc:docMk/>
            <pc:sldMk cId="488170774" sldId="501"/>
            <ac:spMk id="6" creationId="{EAA198FB-4EF3-A021-47C7-33E100C7D192}"/>
          </ac:spMkLst>
        </pc:spChg>
        <pc:spChg chg="mod">
          <ac:chgData name="Phillips, Martin" userId="7f8588cb-833e-4c6d-be2a-175184cdd5d6" providerId="ADAL" clId="{AEA95213-2CFD-436B-BF00-F64E0C2D0C58}" dt="2025-09-04T21:22:11.750" v="7080" actId="6549"/>
          <ac:spMkLst>
            <pc:docMk/>
            <pc:sldMk cId="488170774" sldId="501"/>
            <ac:spMk id="16" creationId="{762FBD4B-4A97-C608-5E3A-D7D6F610F250}"/>
          </ac:spMkLst>
        </pc:spChg>
        <pc:spChg chg="del mod ord">
          <ac:chgData name="Phillips, Martin" userId="7f8588cb-833e-4c6d-be2a-175184cdd5d6" providerId="ADAL" clId="{AEA95213-2CFD-436B-BF00-F64E0C2D0C58}" dt="2025-09-04T08:36:13.559" v="4418" actId="478"/>
          <ac:spMkLst>
            <pc:docMk/>
            <pc:sldMk cId="488170774" sldId="501"/>
            <ac:spMk id="19" creationId="{4BE6D0C7-8977-E036-FB37-1CD13959CBDB}"/>
          </ac:spMkLst>
        </pc:spChg>
        <pc:spChg chg="add mod">
          <ac:chgData name="Phillips, Martin" userId="7f8588cb-833e-4c6d-be2a-175184cdd5d6" providerId="ADAL" clId="{AEA95213-2CFD-436B-BF00-F64E0C2D0C58}" dt="2025-09-05T09:02:18.593" v="8436" actId="962"/>
          <ac:spMkLst>
            <pc:docMk/>
            <pc:sldMk cId="488170774" sldId="501"/>
            <ac:spMk id="20" creationId="{4FCF7471-0F54-96CF-F6B8-507EBC453F99}"/>
          </ac:spMkLst>
        </pc:spChg>
        <pc:picChg chg="add mod">
          <ac:chgData name="Phillips, Martin" userId="7f8588cb-833e-4c6d-be2a-175184cdd5d6" providerId="ADAL" clId="{AEA95213-2CFD-436B-BF00-F64E0C2D0C58}" dt="2025-09-04T20:29:21.650" v="5375" actId="1076"/>
          <ac:picMkLst>
            <pc:docMk/>
            <pc:sldMk cId="488170774" sldId="501"/>
            <ac:picMk id="3" creationId="{5C8293B1-6567-87B8-C017-B01A51B1F657}"/>
          </ac:picMkLst>
        </pc:picChg>
        <pc:picChg chg="add mod">
          <ac:chgData name="Phillips, Martin" userId="7f8588cb-833e-4c6d-be2a-175184cdd5d6" providerId="ADAL" clId="{AEA95213-2CFD-436B-BF00-F64E0C2D0C58}" dt="2025-09-04T20:28:39.395" v="5367" actId="1076"/>
          <ac:picMkLst>
            <pc:docMk/>
            <pc:sldMk cId="488170774" sldId="501"/>
            <ac:picMk id="5" creationId="{BCB9E1CA-7299-85D6-F838-B78B45B7812A}"/>
          </ac:picMkLst>
        </pc:picChg>
        <pc:picChg chg="add mod ord">
          <ac:chgData name="Phillips, Martin" userId="7f8588cb-833e-4c6d-be2a-175184cdd5d6" providerId="ADAL" clId="{AEA95213-2CFD-436B-BF00-F64E0C2D0C58}" dt="2025-09-05T05:07:25.128" v="7636" actId="962"/>
          <ac:picMkLst>
            <pc:docMk/>
            <pc:sldMk cId="488170774" sldId="501"/>
            <ac:picMk id="17" creationId="{40C2A1B1-F465-A52D-40A1-476A0B9EB786}"/>
          </ac:picMkLst>
        </pc:picChg>
        <pc:picChg chg="del mod ord">
          <ac:chgData name="Phillips, Martin" userId="7f8588cb-833e-4c6d-be2a-175184cdd5d6" providerId="ADAL" clId="{AEA95213-2CFD-436B-BF00-F64E0C2D0C58}" dt="2025-09-04T07:03:18.546" v="3566" actId="478"/>
          <ac:picMkLst>
            <pc:docMk/>
            <pc:sldMk cId="488170774" sldId="501"/>
            <ac:picMk id="24" creationId="{0A13B7F5-5AA3-4183-1735-AB7DCD60196C}"/>
          </ac:picMkLst>
        </pc:picChg>
      </pc:sldChg>
      <pc:sldChg chg="modSp add mod ord modAnim modNotesTx">
        <pc:chgData name="Phillips, Martin" userId="7f8588cb-833e-4c6d-be2a-175184cdd5d6" providerId="ADAL" clId="{AEA95213-2CFD-436B-BF00-F64E0C2D0C58}" dt="2025-09-05T08:50:08.394" v="8121"/>
        <pc:sldMkLst>
          <pc:docMk/>
          <pc:sldMk cId="2696601503" sldId="503"/>
        </pc:sldMkLst>
        <pc:spChg chg="mod ord">
          <ac:chgData name="Phillips, Martin" userId="7f8588cb-833e-4c6d-be2a-175184cdd5d6" providerId="ADAL" clId="{AEA95213-2CFD-436B-BF00-F64E0C2D0C58}" dt="2025-09-05T05:13:42.253" v="8025" actId="13244"/>
          <ac:spMkLst>
            <pc:docMk/>
            <pc:sldMk cId="2696601503" sldId="503"/>
            <ac:spMk id="2" creationId="{730D4BEA-6D11-B20B-BFFC-110C54EE709D}"/>
          </ac:spMkLst>
        </pc:spChg>
        <pc:spChg chg="mod ord">
          <ac:chgData name="Phillips, Martin" userId="7f8588cb-833e-4c6d-be2a-175184cdd5d6" providerId="ADAL" clId="{AEA95213-2CFD-436B-BF00-F64E0C2D0C58}" dt="2025-09-05T05:13:43.982" v="8026" actId="13244"/>
          <ac:spMkLst>
            <pc:docMk/>
            <pc:sldMk cId="2696601503" sldId="503"/>
            <ac:spMk id="3" creationId="{FD55A2C2-B5C3-1075-430C-ABD369B48BBD}"/>
          </ac:spMkLst>
        </pc:spChg>
        <pc:spChg chg="mod">
          <ac:chgData name="Phillips, Martin" userId="7f8588cb-833e-4c6d-be2a-175184cdd5d6" providerId="ADAL" clId="{AEA95213-2CFD-436B-BF00-F64E0C2D0C58}" dt="2025-09-05T05:13:40.799" v="8024" actId="962"/>
          <ac:spMkLst>
            <pc:docMk/>
            <pc:sldMk cId="2696601503" sldId="503"/>
            <ac:spMk id="6" creationId="{06B0E0F2-153D-DF80-2D2D-1AC22FC75F0C}"/>
          </ac:spMkLst>
        </pc:spChg>
        <pc:spChg chg="mod">
          <ac:chgData name="Phillips, Martin" userId="7f8588cb-833e-4c6d-be2a-175184cdd5d6" providerId="ADAL" clId="{AEA95213-2CFD-436B-BF00-F64E0C2D0C58}" dt="2025-09-05T05:13:40.359" v="8023" actId="962"/>
          <ac:spMkLst>
            <pc:docMk/>
            <pc:sldMk cId="2696601503" sldId="503"/>
            <ac:spMk id="7" creationId="{D638F7B7-08ED-9FCE-10E3-0A57FA3F1BFB}"/>
          </ac:spMkLst>
        </pc:spChg>
        <pc:spChg chg="mod">
          <ac:chgData name="Phillips, Martin" userId="7f8588cb-833e-4c6d-be2a-175184cdd5d6" providerId="ADAL" clId="{AEA95213-2CFD-436B-BF00-F64E0C2D0C58}" dt="2025-09-05T05:13:39.949" v="8022" actId="962"/>
          <ac:spMkLst>
            <pc:docMk/>
            <pc:sldMk cId="2696601503" sldId="503"/>
            <ac:spMk id="9" creationId="{A873C5A7-5420-D750-0F50-970FCB2583AA}"/>
          </ac:spMkLst>
        </pc:spChg>
        <pc:spChg chg="mod">
          <ac:chgData name="Phillips, Martin" userId="7f8588cb-833e-4c6d-be2a-175184cdd5d6" providerId="ADAL" clId="{AEA95213-2CFD-436B-BF00-F64E0C2D0C58}" dt="2025-09-05T05:13:39.451" v="8021" actId="962"/>
          <ac:spMkLst>
            <pc:docMk/>
            <pc:sldMk cId="2696601503" sldId="503"/>
            <ac:spMk id="10" creationId="{CFB5C0B9-843B-049B-BB79-7A6DF5385F0C}"/>
          </ac:spMkLst>
        </pc:spChg>
        <pc:picChg chg="mod">
          <ac:chgData name="Phillips, Martin" userId="7f8588cb-833e-4c6d-be2a-175184cdd5d6" providerId="ADAL" clId="{AEA95213-2CFD-436B-BF00-F64E0C2D0C58}" dt="2025-09-05T05:08:26.374" v="7742" actId="962"/>
          <ac:picMkLst>
            <pc:docMk/>
            <pc:sldMk cId="2696601503" sldId="503"/>
            <ac:picMk id="8" creationId="{D8C0B9E2-3B23-24F8-3600-9237A4257656}"/>
          </ac:picMkLst>
        </pc:picChg>
      </pc:sldChg>
      <pc:sldChg chg="addSp modSp add mod ord modAnim modNotesTx">
        <pc:chgData name="Phillips, Martin" userId="7f8588cb-833e-4c6d-be2a-175184cdd5d6" providerId="ADAL" clId="{AEA95213-2CFD-436B-BF00-F64E0C2D0C58}" dt="2025-09-05T09:03:23.156" v="8457" actId="962"/>
        <pc:sldMkLst>
          <pc:docMk/>
          <pc:sldMk cId="1480072173" sldId="504"/>
        </pc:sldMkLst>
        <pc:spChg chg="mod">
          <ac:chgData name="Phillips, Martin" userId="7f8588cb-833e-4c6d-be2a-175184cdd5d6" providerId="ADAL" clId="{AEA95213-2CFD-436B-BF00-F64E0C2D0C58}" dt="2025-09-05T05:04:14.815" v="7612" actId="255"/>
          <ac:spMkLst>
            <pc:docMk/>
            <pc:sldMk cId="1480072173" sldId="504"/>
            <ac:spMk id="2" creationId="{C0FA5428-B537-609B-269F-659A7C3C0794}"/>
          </ac:spMkLst>
        </pc:spChg>
        <pc:spChg chg="mod">
          <ac:chgData name="Phillips, Martin" userId="7f8588cb-833e-4c6d-be2a-175184cdd5d6" providerId="ADAL" clId="{AEA95213-2CFD-436B-BF00-F64E0C2D0C58}" dt="2025-09-04T21:48:30.924" v="7434" actId="20577"/>
          <ac:spMkLst>
            <pc:docMk/>
            <pc:sldMk cId="1480072173" sldId="504"/>
            <ac:spMk id="3" creationId="{CF07971C-F940-C716-BBD3-116C269B7E97}"/>
          </ac:spMkLst>
        </pc:spChg>
        <pc:spChg chg="add mod">
          <ac:chgData name="Phillips, Martin" userId="7f8588cb-833e-4c6d-be2a-175184cdd5d6" providerId="ADAL" clId="{AEA95213-2CFD-436B-BF00-F64E0C2D0C58}" dt="2025-09-05T09:03:23.156" v="8457" actId="962"/>
          <ac:spMkLst>
            <pc:docMk/>
            <pc:sldMk cId="1480072173" sldId="504"/>
            <ac:spMk id="4" creationId="{30DCD32B-ABB5-7762-4F7A-7535D385711B}"/>
          </ac:spMkLst>
        </pc:spChg>
        <pc:picChg chg="mod">
          <ac:chgData name="Phillips, Martin" userId="7f8588cb-833e-4c6d-be2a-175184cdd5d6" providerId="ADAL" clId="{AEA95213-2CFD-436B-BF00-F64E0C2D0C58}" dt="2025-09-05T05:08:44.628" v="7834" actId="962"/>
          <ac:picMkLst>
            <pc:docMk/>
            <pc:sldMk cId="1480072173" sldId="504"/>
            <ac:picMk id="7" creationId="{39F19ECE-BA67-30C8-5074-EF26E2AC7904}"/>
          </ac:picMkLst>
        </pc:picChg>
      </pc:sldChg>
      <pc:sldChg chg="modSp add mod modNotesTx">
        <pc:chgData name="Phillips, Martin" userId="7f8588cb-833e-4c6d-be2a-175184cdd5d6" providerId="ADAL" clId="{AEA95213-2CFD-436B-BF00-F64E0C2D0C58}" dt="2025-09-05T08:47:48.287" v="8078" actId="20577"/>
        <pc:sldMkLst>
          <pc:docMk/>
          <pc:sldMk cId="2734206091" sldId="505"/>
        </pc:sldMkLst>
        <pc:spChg chg="mod">
          <ac:chgData name="Phillips, Martin" userId="7f8588cb-833e-4c6d-be2a-175184cdd5d6" providerId="ADAL" clId="{AEA95213-2CFD-436B-BF00-F64E0C2D0C58}" dt="2025-09-05T05:03:38.300" v="7594" actId="255"/>
          <ac:spMkLst>
            <pc:docMk/>
            <pc:sldMk cId="2734206091" sldId="505"/>
            <ac:spMk id="2" creationId="{5EBD1893-A551-DB18-660E-574156AE0322}"/>
          </ac:spMkLst>
        </pc:spChg>
        <pc:spChg chg="mod">
          <ac:chgData name="Phillips, Martin" userId="7f8588cb-833e-4c6d-be2a-175184cdd5d6" providerId="ADAL" clId="{AEA95213-2CFD-436B-BF00-F64E0C2D0C58}" dt="2025-09-05T08:47:23.435" v="8070" actId="20577"/>
          <ac:spMkLst>
            <pc:docMk/>
            <pc:sldMk cId="2734206091" sldId="505"/>
            <ac:spMk id="3" creationId="{D9D74C9E-EAF1-AEBB-FC23-B75FF6B793E6}"/>
          </ac:spMkLst>
        </pc:spChg>
        <pc:spChg chg="mod">
          <ac:chgData name="Phillips, Martin" userId="7f8588cb-833e-4c6d-be2a-175184cdd5d6" providerId="ADAL" clId="{AEA95213-2CFD-436B-BF00-F64E0C2D0C58}" dt="2025-09-04T07:10:36.999" v="3634" actId="14100"/>
          <ac:spMkLst>
            <pc:docMk/>
            <pc:sldMk cId="2734206091" sldId="505"/>
            <ac:spMk id="7" creationId="{27938E0D-C45D-3C6C-4320-7CFD8F25B2BC}"/>
          </ac:spMkLst>
        </pc:spChg>
        <pc:spChg chg="mod">
          <ac:chgData name="Phillips, Martin" userId="7f8588cb-833e-4c6d-be2a-175184cdd5d6" providerId="ADAL" clId="{AEA95213-2CFD-436B-BF00-F64E0C2D0C58}" dt="2025-09-04T07:10:40.997" v="3636" actId="14100"/>
          <ac:spMkLst>
            <pc:docMk/>
            <pc:sldMk cId="2734206091" sldId="505"/>
            <ac:spMk id="11" creationId="{D2768757-164A-5F82-65F6-78BA20F682EB}"/>
          </ac:spMkLst>
        </pc:spChg>
        <pc:picChg chg="mod">
          <ac:chgData name="Phillips, Martin" userId="7f8588cb-833e-4c6d-be2a-175184cdd5d6" providerId="ADAL" clId="{AEA95213-2CFD-436B-BF00-F64E0C2D0C58}" dt="2025-09-05T05:09:44.675" v="7916" actId="962"/>
          <ac:picMkLst>
            <pc:docMk/>
            <pc:sldMk cId="2734206091" sldId="505"/>
            <ac:picMk id="10" creationId="{B964AD9A-968F-B13A-8389-47E1D0A5CC9D}"/>
          </ac:picMkLst>
        </pc:picChg>
      </pc:sldChg>
      <pc:sldChg chg="addSp delSp modSp add mod ord modAnim modNotesTx">
        <pc:chgData name="Phillips, Martin" userId="7f8588cb-833e-4c6d-be2a-175184cdd5d6" providerId="ADAL" clId="{AEA95213-2CFD-436B-BF00-F64E0C2D0C58}" dt="2025-09-05T09:03:35.592" v="8466" actId="962"/>
        <pc:sldMkLst>
          <pc:docMk/>
          <pc:sldMk cId="983955314" sldId="508"/>
        </pc:sldMkLst>
        <pc:spChg chg="mod">
          <ac:chgData name="Phillips, Martin" userId="7f8588cb-833e-4c6d-be2a-175184cdd5d6" providerId="ADAL" clId="{AEA95213-2CFD-436B-BF00-F64E0C2D0C58}" dt="2025-09-05T05:04:10.125" v="7611" actId="255"/>
          <ac:spMkLst>
            <pc:docMk/>
            <pc:sldMk cId="983955314" sldId="508"/>
            <ac:spMk id="2" creationId="{4C5DCDFA-D547-06F8-C37E-62BEEE7BA0DA}"/>
          </ac:spMkLst>
        </pc:spChg>
        <pc:spChg chg="mod">
          <ac:chgData name="Phillips, Martin" userId="7f8588cb-833e-4c6d-be2a-175184cdd5d6" providerId="ADAL" clId="{AEA95213-2CFD-436B-BF00-F64E0C2D0C58}" dt="2025-09-05T08:46:01.385" v="8033" actId="20577"/>
          <ac:spMkLst>
            <pc:docMk/>
            <pc:sldMk cId="983955314" sldId="508"/>
            <ac:spMk id="3" creationId="{14FB5E2D-C78A-97F5-24B1-E7642908FF52}"/>
          </ac:spMkLst>
        </pc:spChg>
        <pc:spChg chg="mod">
          <ac:chgData name="Phillips, Martin" userId="7f8588cb-833e-4c6d-be2a-175184cdd5d6" providerId="ADAL" clId="{AEA95213-2CFD-436B-BF00-F64E0C2D0C58}" dt="2025-09-05T09:03:35.592" v="8466" actId="962"/>
          <ac:spMkLst>
            <pc:docMk/>
            <pc:sldMk cId="983955314" sldId="508"/>
            <ac:spMk id="4" creationId="{7127BA60-4656-5EA6-0DEE-DBA1154EAE51}"/>
          </ac:spMkLst>
        </pc:spChg>
        <pc:spChg chg="add mod">
          <ac:chgData name="Phillips, Martin" userId="7f8588cb-833e-4c6d-be2a-175184cdd5d6" providerId="ADAL" clId="{AEA95213-2CFD-436B-BF00-F64E0C2D0C58}" dt="2025-09-05T09:03:32.677" v="8463" actId="962"/>
          <ac:spMkLst>
            <pc:docMk/>
            <pc:sldMk cId="983955314" sldId="508"/>
            <ac:spMk id="5" creationId="{BC1DB30D-2FCC-98BD-3559-A17548BD3C9D}"/>
          </ac:spMkLst>
        </pc:spChg>
        <pc:spChg chg="add mod">
          <ac:chgData name="Phillips, Martin" userId="7f8588cb-833e-4c6d-be2a-175184cdd5d6" providerId="ADAL" clId="{AEA95213-2CFD-436B-BF00-F64E0C2D0C58}" dt="2025-09-05T09:03:27.965" v="8460" actId="962"/>
          <ac:spMkLst>
            <pc:docMk/>
            <pc:sldMk cId="983955314" sldId="508"/>
            <ac:spMk id="6" creationId="{AD19A354-F405-2B25-8104-1FE892B06B78}"/>
          </ac:spMkLst>
        </pc:spChg>
        <pc:spChg chg="mod">
          <ac:chgData name="Phillips, Martin" userId="7f8588cb-833e-4c6d-be2a-175184cdd5d6" providerId="ADAL" clId="{AEA95213-2CFD-436B-BF00-F64E0C2D0C58}" dt="2025-09-04T08:57:25.165" v="4601" actId="14100"/>
          <ac:spMkLst>
            <pc:docMk/>
            <pc:sldMk cId="983955314" sldId="508"/>
            <ac:spMk id="7" creationId="{83100BB2-C5F1-5102-7879-B002976A4F6B}"/>
          </ac:spMkLst>
        </pc:spChg>
        <pc:spChg chg="mod">
          <ac:chgData name="Phillips, Martin" userId="7f8588cb-833e-4c6d-be2a-175184cdd5d6" providerId="ADAL" clId="{AEA95213-2CFD-436B-BF00-F64E0C2D0C58}" dt="2025-09-04T08:57:18.946" v="4599" actId="1076"/>
          <ac:spMkLst>
            <pc:docMk/>
            <pc:sldMk cId="983955314" sldId="508"/>
            <ac:spMk id="13" creationId="{A6127AE8-86A7-DA7F-2625-0596FFF6B2B2}"/>
          </ac:spMkLst>
        </pc:spChg>
        <pc:picChg chg="add del mod">
          <ac:chgData name="Phillips, Martin" userId="7f8588cb-833e-4c6d-be2a-175184cdd5d6" providerId="ADAL" clId="{AEA95213-2CFD-436B-BF00-F64E0C2D0C58}" dt="2025-09-04T08:55:48.087" v="4580" actId="478"/>
          <ac:picMkLst>
            <pc:docMk/>
            <pc:sldMk cId="983955314" sldId="508"/>
            <ac:picMk id="5" creationId="{43AA28CC-F8E5-60EC-74EF-D3EFC8669C3A}"/>
          </ac:picMkLst>
        </pc:picChg>
        <pc:picChg chg="mod">
          <ac:chgData name="Phillips, Martin" userId="7f8588cb-833e-4c6d-be2a-175184cdd5d6" providerId="ADAL" clId="{AEA95213-2CFD-436B-BF00-F64E0C2D0C58}" dt="2025-09-05T05:09:09.998" v="7912" actId="962"/>
          <ac:picMkLst>
            <pc:docMk/>
            <pc:sldMk cId="983955314" sldId="508"/>
            <ac:picMk id="15" creationId="{2C8612FE-B0B2-5B9B-34C8-4E873BE5B69F}"/>
          </ac:picMkLst>
        </pc:picChg>
      </pc:sldChg>
      <pc:sldChg chg="modSp add mod modNotesTx">
        <pc:chgData name="Phillips, Martin" userId="7f8588cb-833e-4c6d-be2a-175184cdd5d6" providerId="ADAL" clId="{AEA95213-2CFD-436B-BF00-F64E0C2D0C58}" dt="2025-09-05T09:03:44.671" v="8469" actId="962"/>
        <pc:sldMkLst>
          <pc:docMk/>
          <pc:sldMk cId="4222539336" sldId="510"/>
        </pc:sldMkLst>
        <pc:spChg chg="mod">
          <ac:chgData name="Phillips, Martin" userId="7f8588cb-833e-4c6d-be2a-175184cdd5d6" providerId="ADAL" clId="{AEA95213-2CFD-436B-BF00-F64E0C2D0C58}" dt="2025-09-05T05:03:32.221" v="7593" actId="20577"/>
          <ac:spMkLst>
            <pc:docMk/>
            <pc:sldMk cId="4222539336" sldId="510"/>
            <ac:spMk id="2" creationId="{D6ADBBB0-E61B-FAA7-5051-E30CF1EBD85E}"/>
          </ac:spMkLst>
        </pc:spChg>
        <pc:spChg chg="mod">
          <ac:chgData name="Phillips, Martin" userId="7f8588cb-833e-4c6d-be2a-175184cdd5d6" providerId="ADAL" clId="{AEA95213-2CFD-436B-BF00-F64E0C2D0C58}" dt="2025-09-04T20:57:17.120" v="6459" actId="20577"/>
          <ac:spMkLst>
            <pc:docMk/>
            <pc:sldMk cId="4222539336" sldId="510"/>
            <ac:spMk id="3" creationId="{D6BDE8F9-0D13-898F-DD2A-D0951F82058D}"/>
          </ac:spMkLst>
        </pc:spChg>
        <pc:spChg chg="mod">
          <ac:chgData name="Phillips, Martin" userId="7f8588cb-833e-4c6d-be2a-175184cdd5d6" providerId="ADAL" clId="{AEA95213-2CFD-436B-BF00-F64E0C2D0C58}" dt="2025-09-05T09:03:44.671" v="8469" actId="962"/>
          <ac:spMkLst>
            <pc:docMk/>
            <pc:sldMk cId="4222539336" sldId="510"/>
            <ac:spMk id="4" creationId="{FE424CAF-FFFE-14F3-9956-392208C75722}"/>
          </ac:spMkLst>
        </pc:spChg>
        <pc:picChg chg="mod">
          <ac:chgData name="Phillips, Martin" userId="7f8588cb-833e-4c6d-be2a-175184cdd5d6" providerId="ADAL" clId="{AEA95213-2CFD-436B-BF00-F64E0C2D0C58}" dt="2025-09-05T05:09:51.120" v="7918" actId="962"/>
          <ac:picMkLst>
            <pc:docMk/>
            <pc:sldMk cId="4222539336" sldId="510"/>
            <ac:picMk id="8" creationId="{6C969A0A-0F61-3822-4B61-88FC2842FB01}"/>
          </ac:picMkLst>
        </pc:picChg>
      </pc:sldChg>
      <pc:sldChg chg="addSp delSp modSp add mod modNotesTx">
        <pc:chgData name="Phillips, Martin" userId="7f8588cb-833e-4c6d-be2a-175184cdd5d6" providerId="ADAL" clId="{AEA95213-2CFD-436B-BF00-F64E0C2D0C58}" dt="2025-09-05T08:49:46.982" v="8119" actId="20577"/>
        <pc:sldMkLst>
          <pc:docMk/>
          <pc:sldMk cId="2097140819" sldId="511"/>
        </pc:sldMkLst>
        <pc:spChg chg="mod">
          <ac:chgData name="Phillips, Martin" userId="7f8588cb-833e-4c6d-be2a-175184cdd5d6" providerId="ADAL" clId="{AEA95213-2CFD-436B-BF00-F64E0C2D0C58}" dt="2025-09-03T20:40:53.183" v="3503" actId="20577"/>
          <ac:spMkLst>
            <pc:docMk/>
            <pc:sldMk cId="2097140819" sldId="511"/>
            <ac:spMk id="2" creationId="{67CF3F1D-E27B-B1AA-50C2-2BFCE867C9C8}"/>
          </ac:spMkLst>
        </pc:spChg>
        <pc:spChg chg="mod">
          <ac:chgData name="Phillips, Martin" userId="7f8588cb-833e-4c6d-be2a-175184cdd5d6" providerId="ADAL" clId="{AEA95213-2CFD-436B-BF00-F64E0C2D0C58}" dt="2025-09-04T07:01:36.832" v="3550" actId="20577"/>
          <ac:spMkLst>
            <pc:docMk/>
            <pc:sldMk cId="2097140819" sldId="511"/>
            <ac:spMk id="3" creationId="{3261DD41-3B09-F683-037B-28B125083230}"/>
          </ac:spMkLst>
        </pc:spChg>
        <pc:spChg chg="del">
          <ac:chgData name="Phillips, Martin" userId="7f8588cb-833e-4c6d-be2a-175184cdd5d6" providerId="ADAL" clId="{AEA95213-2CFD-436B-BF00-F64E0C2D0C58}" dt="2025-09-04T20:57:57.538" v="6461" actId="478"/>
          <ac:spMkLst>
            <pc:docMk/>
            <pc:sldMk cId="2097140819" sldId="511"/>
            <ac:spMk id="5" creationId="{E45E7BF4-CF48-08FE-1A09-F7343F44BB43}"/>
          </ac:spMkLst>
        </pc:spChg>
        <pc:spChg chg="del mod">
          <ac:chgData name="Phillips, Martin" userId="7f8588cb-833e-4c6d-be2a-175184cdd5d6" providerId="ADAL" clId="{AEA95213-2CFD-436B-BF00-F64E0C2D0C58}" dt="2025-09-04T20:57:59.384" v="6463" actId="478"/>
          <ac:spMkLst>
            <pc:docMk/>
            <pc:sldMk cId="2097140819" sldId="511"/>
            <ac:spMk id="6" creationId="{D76D9C1F-F6CF-6923-667D-27C663897C26}"/>
          </ac:spMkLst>
        </pc:spChg>
        <pc:spChg chg="add del mod">
          <ac:chgData name="Phillips, Martin" userId="7f8588cb-833e-4c6d-be2a-175184cdd5d6" providerId="ADAL" clId="{AEA95213-2CFD-436B-BF00-F64E0C2D0C58}" dt="2025-09-04T20:58:06.441" v="6464" actId="478"/>
          <ac:spMkLst>
            <pc:docMk/>
            <pc:sldMk cId="2097140819" sldId="511"/>
            <ac:spMk id="8" creationId="{079A49F1-E776-F710-8784-CE866A2EA4BC}"/>
          </ac:spMkLst>
        </pc:spChg>
        <pc:picChg chg="mod">
          <ac:chgData name="Phillips, Martin" userId="7f8588cb-833e-4c6d-be2a-175184cdd5d6" providerId="ADAL" clId="{AEA95213-2CFD-436B-BF00-F64E0C2D0C58}" dt="2025-09-05T05:10:08.494" v="7920" actId="962"/>
          <ac:picMkLst>
            <pc:docMk/>
            <pc:sldMk cId="2097140819" sldId="511"/>
            <ac:picMk id="13" creationId="{EAAFBB45-0BEB-AC30-552E-02AD1586EBF4}"/>
          </ac:picMkLst>
        </pc:picChg>
      </pc:sldChg>
      <pc:sldChg chg="modSp add mod ord modNotesTx">
        <pc:chgData name="Phillips, Martin" userId="7f8588cb-833e-4c6d-be2a-175184cdd5d6" providerId="ADAL" clId="{AEA95213-2CFD-436B-BF00-F64E0C2D0C58}" dt="2025-09-05T08:50:21.016" v="8122" actId="20577"/>
        <pc:sldMkLst>
          <pc:docMk/>
          <pc:sldMk cId="3769373691" sldId="512"/>
        </pc:sldMkLst>
        <pc:spChg chg="mod">
          <ac:chgData name="Phillips, Martin" userId="7f8588cb-833e-4c6d-be2a-175184cdd5d6" providerId="ADAL" clId="{AEA95213-2CFD-436B-BF00-F64E0C2D0C58}" dt="2025-09-04T20:36:56.928" v="5438" actId="255"/>
          <ac:spMkLst>
            <pc:docMk/>
            <pc:sldMk cId="3769373691" sldId="512"/>
            <ac:spMk id="2" creationId="{163C1ECD-E192-725B-AC88-37C889DA58C0}"/>
          </ac:spMkLst>
        </pc:spChg>
        <pc:spChg chg="mod">
          <ac:chgData name="Phillips, Martin" userId="7f8588cb-833e-4c6d-be2a-175184cdd5d6" providerId="ADAL" clId="{AEA95213-2CFD-436B-BF00-F64E0C2D0C58}" dt="2025-09-04T21:47:53.239" v="7427" actId="20577"/>
          <ac:spMkLst>
            <pc:docMk/>
            <pc:sldMk cId="3769373691" sldId="512"/>
            <ac:spMk id="3" creationId="{0516679F-4774-C9D6-DB6B-55CE79B785CE}"/>
          </ac:spMkLst>
        </pc:spChg>
        <pc:picChg chg="mod">
          <ac:chgData name="Phillips, Martin" userId="7f8588cb-833e-4c6d-be2a-175184cdd5d6" providerId="ADAL" clId="{AEA95213-2CFD-436B-BF00-F64E0C2D0C58}" dt="2025-09-05T05:09:32.971" v="7914" actId="962"/>
          <ac:picMkLst>
            <pc:docMk/>
            <pc:sldMk cId="3769373691" sldId="512"/>
            <ac:picMk id="10" creationId="{06E0BF67-3850-AE8D-D950-7A57D60B13BE}"/>
          </ac:picMkLst>
        </pc:picChg>
      </pc:sldChg>
      <pc:sldChg chg="addSp modSp add mod modAnim modNotesTx">
        <pc:chgData name="Phillips, Martin" userId="7f8588cb-833e-4c6d-be2a-175184cdd5d6" providerId="ADAL" clId="{AEA95213-2CFD-436B-BF00-F64E0C2D0C58}" dt="2025-09-05T09:04:49.472" v="8495" actId="962"/>
        <pc:sldMkLst>
          <pc:docMk/>
          <pc:sldMk cId="2527541422" sldId="513"/>
        </pc:sldMkLst>
        <pc:spChg chg="mod">
          <ac:chgData name="Phillips, Martin" userId="7f8588cb-833e-4c6d-be2a-175184cdd5d6" providerId="ADAL" clId="{AEA95213-2CFD-436B-BF00-F64E0C2D0C58}" dt="2025-09-05T05:03:14.655" v="7591" actId="255"/>
          <ac:spMkLst>
            <pc:docMk/>
            <pc:sldMk cId="2527541422" sldId="513"/>
            <ac:spMk id="2" creationId="{95CA3C66-9F67-D938-5A78-E593B96F2035}"/>
          </ac:spMkLst>
        </pc:spChg>
        <pc:spChg chg="mod">
          <ac:chgData name="Phillips, Martin" userId="7f8588cb-833e-4c6d-be2a-175184cdd5d6" providerId="ADAL" clId="{AEA95213-2CFD-436B-BF00-F64E0C2D0C58}" dt="2025-09-04T09:19:33.591" v="4878" actId="255"/>
          <ac:spMkLst>
            <pc:docMk/>
            <pc:sldMk cId="2527541422" sldId="513"/>
            <ac:spMk id="3" creationId="{FB038C66-51C5-CF21-EF97-0C00EBF33601}"/>
          </ac:spMkLst>
        </pc:spChg>
        <pc:spChg chg="mod">
          <ac:chgData name="Phillips, Martin" userId="7f8588cb-833e-4c6d-be2a-175184cdd5d6" providerId="ADAL" clId="{AEA95213-2CFD-436B-BF00-F64E0C2D0C58}" dt="2025-09-05T09:04:03.159" v="8472" actId="962"/>
          <ac:spMkLst>
            <pc:docMk/>
            <pc:sldMk cId="2527541422" sldId="513"/>
            <ac:spMk id="4" creationId="{C5CF4ACB-2C54-FF20-3A4A-7B385EE23F0B}"/>
          </ac:spMkLst>
        </pc:spChg>
        <pc:spChg chg="mod">
          <ac:chgData name="Phillips, Martin" userId="7f8588cb-833e-4c6d-be2a-175184cdd5d6" providerId="ADAL" clId="{AEA95213-2CFD-436B-BF00-F64E0C2D0C58}" dt="2025-09-04T07:29:22.201" v="4049" actId="14100"/>
          <ac:spMkLst>
            <pc:docMk/>
            <pc:sldMk cId="2527541422" sldId="513"/>
            <ac:spMk id="5" creationId="{040B1A37-9F18-C0A5-3C5B-78B712FE6C10}"/>
          </ac:spMkLst>
        </pc:spChg>
        <pc:spChg chg="mod">
          <ac:chgData name="Phillips, Martin" userId="7f8588cb-833e-4c6d-be2a-175184cdd5d6" providerId="ADAL" clId="{AEA95213-2CFD-436B-BF00-F64E0C2D0C58}" dt="2025-09-05T09:04:49.472" v="8495" actId="962"/>
          <ac:spMkLst>
            <pc:docMk/>
            <pc:sldMk cId="2527541422" sldId="513"/>
            <ac:spMk id="6" creationId="{6F796464-0014-92D9-CFA6-E376BFEBC05E}"/>
          </ac:spMkLst>
        </pc:spChg>
        <pc:spChg chg="mod">
          <ac:chgData name="Phillips, Martin" userId="7f8588cb-833e-4c6d-be2a-175184cdd5d6" providerId="ADAL" clId="{AEA95213-2CFD-436B-BF00-F64E0C2D0C58}" dt="2025-09-05T09:04:47.504" v="8494" actId="962"/>
          <ac:spMkLst>
            <pc:docMk/>
            <pc:sldMk cId="2527541422" sldId="513"/>
            <ac:spMk id="7" creationId="{D59425F3-6C67-265E-7252-231BE203E272}"/>
          </ac:spMkLst>
        </pc:spChg>
        <pc:spChg chg="mod">
          <ac:chgData name="Phillips, Martin" userId="7f8588cb-833e-4c6d-be2a-175184cdd5d6" providerId="ADAL" clId="{AEA95213-2CFD-436B-BF00-F64E0C2D0C58}" dt="2025-09-04T07:29:44.768" v="4058" actId="1076"/>
          <ac:spMkLst>
            <pc:docMk/>
            <pc:sldMk cId="2527541422" sldId="513"/>
            <ac:spMk id="8" creationId="{42177FC4-2EC6-9328-4E3C-07901135AA3B}"/>
          </ac:spMkLst>
        </pc:spChg>
        <pc:spChg chg="add mod">
          <ac:chgData name="Phillips, Martin" userId="7f8588cb-833e-4c6d-be2a-175184cdd5d6" providerId="ADAL" clId="{AEA95213-2CFD-436B-BF00-F64E0C2D0C58}" dt="2025-09-05T09:04:45.108" v="8493" actId="962"/>
          <ac:spMkLst>
            <pc:docMk/>
            <pc:sldMk cId="2527541422" sldId="513"/>
            <ac:spMk id="9" creationId="{A6DCEC2A-0556-7016-07B7-8E619805A858}"/>
          </ac:spMkLst>
        </pc:spChg>
        <pc:picChg chg="mod">
          <ac:chgData name="Phillips, Martin" userId="7f8588cb-833e-4c6d-be2a-175184cdd5d6" providerId="ADAL" clId="{AEA95213-2CFD-436B-BF00-F64E0C2D0C58}" dt="2025-09-05T09:04:33.662" v="8490" actId="962"/>
          <ac:picMkLst>
            <pc:docMk/>
            <pc:sldMk cId="2527541422" sldId="513"/>
            <ac:picMk id="10" creationId="{69EDA7D9-ACB6-0F2F-834D-26F75910F137}"/>
          </ac:picMkLst>
        </pc:picChg>
      </pc:sldChg>
      <pc:sldChg chg="addSp delSp modSp add del mod modAnim modNotesTx">
        <pc:chgData name="Phillips, Martin" userId="7f8588cb-833e-4c6d-be2a-175184cdd5d6" providerId="ADAL" clId="{AEA95213-2CFD-436B-BF00-F64E0C2D0C58}" dt="2025-09-04T09:26:00.383" v="4942" actId="47"/>
        <pc:sldMkLst>
          <pc:docMk/>
          <pc:sldMk cId="584953834" sldId="514"/>
        </pc:sldMkLst>
        <pc:spChg chg="mod">
          <ac:chgData name="Phillips, Martin" userId="7f8588cb-833e-4c6d-be2a-175184cdd5d6" providerId="ADAL" clId="{AEA95213-2CFD-436B-BF00-F64E0C2D0C58}" dt="2025-09-04T09:20:04.163" v="4899" actId="6549"/>
          <ac:spMkLst>
            <pc:docMk/>
            <pc:sldMk cId="584953834" sldId="514"/>
            <ac:spMk id="2" creationId="{F759B893-7B38-F788-ABF5-F0AD07FC8269}"/>
          </ac:spMkLst>
        </pc:spChg>
        <pc:spChg chg="mod">
          <ac:chgData name="Phillips, Martin" userId="7f8588cb-833e-4c6d-be2a-175184cdd5d6" providerId="ADAL" clId="{AEA95213-2CFD-436B-BF00-F64E0C2D0C58}" dt="2025-09-04T07:05:26.882" v="3585" actId="208"/>
          <ac:spMkLst>
            <pc:docMk/>
            <pc:sldMk cId="584953834" sldId="514"/>
            <ac:spMk id="4" creationId="{F43043A9-61DE-7629-2525-655DE0F940BB}"/>
          </ac:spMkLst>
        </pc:spChg>
        <pc:spChg chg="del mod">
          <ac:chgData name="Phillips, Martin" userId="7f8588cb-833e-4c6d-be2a-175184cdd5d6" providerId="ADAL" clId="{AEA95213-2CFD-436B-BF00-F64E0C2D0C58}" dt="2025-09-04T07:33:52.886" v="4098" actId="21"/>
          <ac:spMkLst>
            <pc:docMk/>
            <pc:sldMk cId="584953834" sldId="514"/>
            <ac:spMk id="5" creationId="{177145D0-43DC-C5C3-5BAB-1D3C2A06DB7A}"/>
          </ac:spMkLst>
        </pc:spChg>
        <pc:spChg chg="del mod">
          <ac:chgData name="Phillips, Martin" userId="7f8588cb-833e-4c6d-be2a-175184cdd5d6" providerId="ADAL" clId="{AEA95213-2CFD-436B-BF00-F64E0C2D0C58}" dt="2025-09-04T07:34:04.409" v="4102" actId="21"/>
          <ac:spMkLst>
            <pc:docMk/>
            <pc:sldMk cId="584953834" sldId="514"/>
            <ac:spMk id="6" creationId="{24C9F995-320D-406F-0764-EE8E3CF0F881}"/>
          </ac:spMkLst>
        </pc:spChg>
        <pc:spChg chg="mod">
          <ac:chgData name="Phillips, Martin" userId="7f8588cb-833e-4c6d-be2a-175184cdd5d6" providerId="ADAL" clId="{AEA95213-2CFD-436B-BF00-F64E0C2D0C58}" dt="2025-09-04T07:05:35.378" v="3587" actId="208"/>
          <ac:spMkLst>
            <pc:docMk/>
            <pc:sldMk cId="584953834" sldId="514"/>
            <ac:spMk id="7" creationId="{2CB76A87-5ECF-C3EB-2C4E-A757963CEB1E}"/>
          </ac:spMkLst>
        </pc:spChg>
        <pc:spChg chg="mod">
          <ac:chgData name="Phillips, Martin" userId="7f8588cb-833e-4c6d-be2a-175184cdd5d6" providerId="ADAL" clId="{AEA95213-2CFD-436B-BF00-F64E0C2D0C58}" dt="2025-09-04T07:05:30.692" v="3586" actId="208"/>
          <ac:spMkLst>
            <pc:docMk/>
            <pc:sldMk cId="584953834" sldId="514"/>
            <ac:spMk id="8" creationId="{98721670-A618-CBAF-1BE2-86C6CBD59D28}"/>
          </ac:spMkLst>
        </pc:spChg>
        <pc:spChg chg="add mod">
          <ac:chgData name="Phillips, Martin" userId="7f8588cb-833e-4c6d-be2a-175184cdd5d6" providerId="ADAL" clId="{AEA95213-2CFD-436B-BF00-F64E0C2D0C58}" dt="2025-09-04T09:25:38.858" v="4940" actId="1076"/>
          <ac:spMkLst>
            <pc:docMk/>
            <pc:sldMk cId="584953834" sldId="514"/>
            <ac:spMk id="9" creationId="{177145D0-43DC-C5C3-5BAB-1D3C2A06DB7A}"/>
          </ac:spMkLst>
        </pc:spChg>
        <pc:spChg chg="add del mod">
          <ac:chgData name="Phillips, Martin" userId="7f8588cb-833e-4c6d-be2a-175184cdd5d6" providerId="ADAL" clId="{AEA95213-2CFD-436B-BF00-F64E0C2D0C58}" dt="2025-09-04T07:34:09.918" v="4103" actId="478"/>
          <ac:spMkLst>
            <pc:docMk/>
            <pc:sldMk cId="584953834" sldId="514"/>
            <ac:spMk id="12" creationId="{97EFB17A-B03A-793F-D12F-901A8B0398CB}"/>
          </ac:spMkLst>
        </pc:spChg>
        <pc:spChg chg="add mod">
          <ac:chgData name="Phillips, Martin" userId="7f8588cb-833e-4c6d-be2a-175184cdd5d6" providerId="ADAL" clId="{AEA95213-2CFD-436B-BF00-F64E0C2D0C58}" dt="2025-09-04T09:25:36.472" v="4939" actId="14100"/>
          <ac:spMkLst>
            <pc:docMk/>
            <pc:sldMk cId="584953834" sldId="514"/>
            <ac:spMk id="13" creationId="{24C9F995-320D-406F-0764-EE8E3CF0F881}"/>
          </ac:spMkLst>
        </pc:spChg>
        <pc:picChg chg="mod ord">
          <ac:chgData name="Phillips, Martin" userId="7f8588cb-833e-4c6d-be2a-175184cdd5d6" providerId="ADAL" clId="{AEA95213-2CFD-436B-BF00-F64E0C2D0C58}" dt="2025-09-04T09:24:14.438" v="4930" actId="1076"/>
          <ac:picMkLst>
            <pc:docMk/>
            <pc:sldMk cId="584953834" sldId="514"/>
            <ac:picMk id="10" creationId="{7FBF2520-214F-F33E-FE7C-824DE4367559}"/>
          </ac:picMkLst>
        </pc:picChg>
      </pc:sldChg>
      <pc:sldChg chg="delSp modSp add mod modNotesTx">
        <pc:chgData name="Phillips, Martin" userId="7f8588cb-833e-4c6d-be2a-175184cdd5d6" providerId="ADAL" clId="{AEA95213-2CFD-436B-BF00-F64E0C2D0C58}" dt="2025-09-05T09:04:25.819" v="8486" actId="962"/>
        <pc:sldMkLst>
          <pc:docMk/>
          <pc:sldMk cId="3008805844" sldId="515"/>
        </pc:sldMkLst>
        <pc:spChg chg="mod">
          <ac:chgData name="Phillips, Martin" userId="7f8588cb-833e-4c6d-be2a-175184cdd5d6" providerId="ADAL" clId="{AEA95213-2CFD-436B-BF00-F64E0C2D0C58}" dt="2025-09-04T20:59:30.476" v="6508" actId="20577"/>
          <ac:spMkLst>
            <pc:docMk/>
            <pc:sldMk cId="3008805844" sldId="515"/>
            <ac:spMk id="2" creationId="{78BC9E82-37F8-3EA6-11AC-366AEBC6F8CF}"/>
          </ac:spMkLst>
        </pc:spChg>
        <pc:spChg chg="mod">
          <ac:chgData name="Phillips, Martin" userId="7f8588cb-833e-4c6d-be2a-175184cdd5d6" providerId="ADAL" clId="{AEA95213-2CFD-436B-BF00-F64E0C2D0C58}" dt="2025-09-04T21:01:26.697" v="6682" actId="21"/>
          <ac:spMkLst>
            <pc:docMk/>
            <pc:sldMk cId="3008805844" sldId="515"/>
            <ac:spMk id="3" creationId="{60020C1E-7026-E69D-2189-6896BA88563F}"/>
          </ac:spMkLst>
        </pc:spChg>
        <pc:spChg chg="mod">
          <ac:chgData name="Phillips, Martin" userId="7f8588cb-833e-4c6d-be2a-175184cdd5d6" providerId="ADAL" clId="{AEA95213-2CFD-436B-BF00-F64E0C2D0C58}" dt="2025-09-05T09:04:25.819" v="8486" actId="962"/>
          <ac:spMkLst>
            <pc:docMk/>
            <pc:sldMk cId="3008805844" sldId="515"/>
            <ac:spMk id="4" creationId="{A5B7D96E-4D61-AE88-DCA7-24CC4EB878C0}"/>
          </ac:spMkLst>
        </pc:spChg>
        <pc:spChg chg="del">
          <ac:chgData name="Phillips, Martin" userId="7f8588cb-833e-4c6d-be2a-175184cdd5d6" providerId="ADAL" clId="{AEA95213-2CFD-436B-BF00-F64E0C2D0C58}" dt="2025-09-04T21:03:13.632" v="6714" actId="478"/>
          <ac:spMkLst>
            <pc:docMk/>
            <pc:sldMk cId="3008805844" sldId="515"/>
            <ac:spMk id="5" creationId="{FEECDA97-526E-87CB-71C5-2180A6FF4939}"/>
          </ac:spMkLst>
        </pc:spChg>
        <pc:spChg chg="del">
          <ac:chgData name="Phillips, Martin" userId="7f8588cb-833e-4c6d-be2a-175184cdd5d6" providerId="ADAL" clId="{AEA95213-2CFD-436B-BF00-F64E0C2D0C58}" dt="2025-09-04T21:03:12.720" v="6713" actId="478"/>
          <ac:spMkLst>
            <pc:docMk/>
            <pc:sldMk cId="3008805844" sldId="515"/>
            <ac:spMk id="6" creationId="{8ECECB18-2CA3-40E5-E0F4-22A5CF3D13D6}"/>
          </ac:spMkLst>
        </pc:spChg>
        <pc:spChg chg="ord">
          <ac:chgData name="Phillips, Martin" userId="7f8588cb-833e-4c6d-be2a-175184cdd5d6" providerId="ADAL" clId="{AEA95213-2CFD-436B-BF00-F64E0C2D0C58}" dt="2025-09-04T21:03:03.844" v="6712" actId="171"/>
          <ac:spMkLst>
            <pc:docMk/>
            <pc:sldMk cId="3008805844" sldId="515"/>
            <ac:spMk id="7" creationId="{6F185CD7-A2F7-F292-BFEC-979AC8A88BC6}"/>
          </ac:spMkLst>
        </pc:spChg>
        <pc:picChg chg="mod">
          <ac:chgData name="Phillips, Martin" userId="7f8588cb-833e-4c6d-be2a-175184cdd5d6" providerId="ADAL" clId="{AEA95213-2CFD-436B-BF00-F64E0C2D0C58}" dt="2025-09-05T05:10:46.568" v="7924" actId="962"/>
          <ac:picMkLst>
            <pc:docMk/>
            <pc:sldMk cId="3008805844" sldId="515"/>
            <ac:picMk id="9" creationId="{CB10980F-9D7E-AC04-AA67-84420AEAE6E1}"/>
          </ac:picMkLst>
        </pc:picChg>
      </pc:sldChg>
      <pc:sldChg chg="modSp add mod modAnim modNotesTx">
        <pc:chgData name="Phillips, Martin" userId="7f8588cb-833e-4c6d-be2a-175184cdd5d6" providerId="ADAL" clId="{AEA95213-2CFD-436B-BF00-F64E0C2D0C58}" dt="2025-09-05T08:50:50.286" v="8124" actId="20577"/>
        <pc:sldMkLst>
          <pc:docMk/>
          <pc:sldMk cId="587170215" sldId="516"/>
        </pc:sldMkLst>
        <pc:spChg chg="mod">
          <ac:chgData name="Phillips, Martin" userId="7f8588cb-833e-4c6d-be2a-175184cdd5d6" providerId="ADAL" clId="{AEA95213-2CFD-436B-BF00-F64E0C2D0C58}" dt="2025-09-05T05:03:02.902" v="7590" actId="255"/>
          <ac:spMkLst>
            <pc:docMk/>
            <pc:sldMk cId="587170215" sldId="516"/>
            <ac:spMk id="2" creationId="{97DBD008-6716-15FF-0DAE-26A81AF82F3D}"/>
          </ac:spMkLst>
        </pc:spChg>
        <pc:spChg chg="mod">
          <ac:chgData name="Phillips, Martin" userId="7f8588cb-833e-4c6d-be2a-175184cdd5d6" providerId="ADAL" clId="{AEA95213-2CFD-436B-BF00-F64E0C2D0C58}" dt="2025-09-04T21:06:36.620" v="6880" actId="20577"/>
          <ac:spMkLst>
            <pc:docMk/>
            <pc:sldMk cId="587170215" sldId="516"/>
            <ac:spMk id="3" creationId="{BBBA0FEB-E9E4-59AE-743F-9D8362C6DBD8}"/>
          </ac:spMkLst>
        </pc:spChg>
        <pc:spChg chg="mod">
          <ac:chgData name="Phillips, Martin" userId="7f8588cb-833e-4c6d-be2a-175184cdd5d6" providerId="ADAL" clId="{AEA95213-2CFD-436B-BF00-F64E0C2D0C58}" dt="2025-09-04T07:47:13.828" v="4373" actId="1076"/>
          <ac:spMkLst>
            <pc:docMk/>
            <pc:sldMk cId="587170215" sldId="516"/>
            <ac:spMk id="4" creationId="{8D2DE63F-1A5C-657F-AF49-086A10332363}"/>
          </ac:spMkLst>
        </pc:spChg>
        <pc:spChg chg="mod">
          <ac:chgData name="Phillips, Martin" userId="7f8588cb-833e-4c6d-be2a-175184cdd5d6" providerId="ADAL" clId="{AEA95213-2CFD-436B-BF00-F64E0C2D0C58}" dt="2025-09-04T07:47:07.850" v="4372" actId="1076"/>
          <ac:spMkLst>
            <pc:docMk/>
            <pc:sldMk cId="587170215" sldId="516"/>
            <ac:spMk id="5" creationId="{FD3C4603-A87B-FF4B-D81D-5EC22B41EB5D}"/>
          </ac:spMkLst>
        </pc:spChg>
        <pc:spChg chg="mod">
          <ac:chgData name="Phillips, Martin" userId="7f8588cb-833e-4c6d-be2a-175184cdd5d6" providerId="ADAL" clId="{AEA95213-2CFD-436B-BF00-F64E0C2D0C58}" dt="2025-09-05T05:12:25.163" v="8007" actId="962"/>
          <ac:spMkLst>
            <pc:docMk/>
            <pc:sldMk cId="587170215" sldId="516"/>
            <ac:spMk id="9" creationId="{BD1CD1BD-B596-7DA7-F77C-295FF3593734}"/>
          </ac:spMkLst>
        </pc:spChg>
        <pc:picChg chg="mod">
          <ac:chgData name="Phillips, Martin" userId="7f8588cb-833e-4c6d-be2a-175184cdd5d6" providerId="ADAL" clId="{AEA95213-2CFD-436B-BF00-F64E0C2D0C58}" dt="2025-09-05T05:12:11.389" v="8006" actId="962"/>
          <ac:picMkLst>
            <pc:docMk/>
            <pc:sldMk cId="587170215" sldId="516"/>
            <ac:picMk id="8" creationId="{92D1CD02-3647-4FC7-D068-C0E4459D2636}"/>
          </ac:picMkLst>
        </pc:picChg>
      </pc:sldChg>
      <pc:sldChg chg="modSp add mod modAnim modNotesTx">
        <pc:chgData name="Phillips, Martin" userId="7f8588cb-833e-4c6d-be2a-175184cdd5d6" providerId="ADAL" clId="{AEA95213-2CFD-436B-BF00-F64E0C2D0C58}" dt="2025-09-05T05:12:26.377" v="8008" actId="962"/>
        <pc:sldMkLst>
          <pc:docMk/>
          <pc:sldMk cId="2090565135" sldId="518"/>
        </pc:sldMkLst>
        <pc:spChg chg="mod">
          <ac:chgData name="Phillips, Martin" userId="7f8588cb-833e-4c6d-be2a-175184cdd5d6" providerId="ADAL" clId="{AEA95213-2CFD-436B-BF00-F64E0C2D0C58}" dt="2025-09-05T05:01:11.644" v="7537" actId="255"/>
          <ac:spMkLst>
            <pc:docMk/>
            <pc:sldMk cId="2090565135" sldId="518"/>
            <ac:spMk id="2" creationId="{825A0906-62BA-A246-0CB1-48FA1DE39D08}"/>
          </ac:spMkLst>
        </pc:spChg>
        <pc:spChg chg="mod">
          <ac:chgData name="Phillips, Martin" userId="7f8588cb-833e-4c6d-be2a-175184cdd5d6" providerId="ADAL" clId="{AEA95213-2CFD-436B-BF00-F64E0C2D0C58}" dt="2025-09-04T07:46:10.446" v="4366" actId="6549"/>
          <ac:spMkLst>
            <pc:docMk/>
            <pc:sldMk cId="2090565135" sldId="518"/>
            <ac:spMk id="3" creationId="{F9E826D4-9F1A-F42E-5E37-BD9905E1F13E}"/>
          </ac:spMkLst>
        </pc:spChg>
        <pc:spChg chg="mod">
          <ac:chgData name="Phillips, Martin" userId="7f8588cb-833e-4c6d-be2a-175184cdd5d6" providerId="ADAL" clId="{AEA95213-2CFD-436B-BF00-F64E0C2D0C58}" dt="2025-09-05T05:12:26.377" v="8008" actId="962"/>
          <ac:spMkLst>
            <pc:docMk/>
            <pc:sldMk cId="2090565135" sldId="518"/>
            <ac:spMk id="16" creationId="{FF6CA09D-BECA-8268-6A5C-6D663E429B36}"/>
          </ac:spMkLst>
        </pc:spChg>
        <pc:picChg chg="mod">
          <ac:chgData name="Phillips, Martin" userId="7f8588cb-833e-4c6d-be2a-175184cdd5d6" providerId="ADAL" clId="{AEA95213-2CFD-436B-BF00-F64E0C2D0C58}" dt="2025-09-05T05:11:37.358" v="7966" actId="962"/>
          <ac:picMkLst>
            <pc:docMk/>
            <pc:sldMk cId="2090565135" sldId="518"/>
            <ac:picMk id="7" creationId="{AC4E5742-E2E3-C743-ABD6-A7AF8DBEAD6E}"/>
          </ac:picMkLst>
        </pc:picChg>
      </pc:sldChg>
      <pc:sldChg chg="addSp modSp add mod modAnim modNotesTx">
        <pc:chgData name="Phillips, Martin" userId="7f8588cb-833e-4c6d-be2a-175184cdd5d6" providerId="ADAL" clId="{AEA95213-2CFD-436B-BF00-F64E0C2D0C58}" dt="2025-09-05T08:52:43.598" v="8433" actId="20577"/>
        <pc:sldMkLst>
          <pc:docMk/>
          <pc:sldMk cId="3776967628" sldId="519"/>
        </pc:sldMkLst>
        <pc:spChg chg="mod">
          <ac:chgData name="Phillips, Martin" userId="7f8588cb-833e-4c6d-be2a-175184cdd5d6" providerId="ADAL" clId="{AEA95213-2CFD-436B-BF00-F64E0C2D0C58}" dt="2025-09-04T21:50:49.828" v="7509" actId="6549"/>
          <ac:spMkLst>
            <pc:docMk/>
            <pc:sldMk cId="3776967628" sldId="519"/>
            <ac:spMk id="3" creationId="{3A38A822-A06D-7D4C-C1BB-294419E5BF96}"/>
          </ac:spMkLst>
        </pc:spChg>
        <pc:spChg chg="add mod">
          <ac:chgData name="Phillips, Martin" userId="7f8588cb-833e-4c6d-be2a-175184cdd5d6" providerId="ADAL" clId="{AEA95213-2CFD-436B-BF00-F64E0C2D0C58}" dt="2025-09-05T05:12:29.612" v="8012" actId="962"/>
          <ac:spMkLst>
            <pc:docMk/>
            <pc:sldMk cId="3776967628" sldId="519"/>
            <ac:spMk id="4" creationId="{2E7FAB81-986A-E22E-B0CE-35A522F6326F}"/>
          </ac:spMkLst>
        </pc:spChg>
        <pc:spChg chg="mod">
          <ac:chgData name="Phillips, Martin" userId="7f8588cb-833e-4c6d-be2a-175184cdd5d6" providerId="ADAL" clId="{AEA95213-2CFD-436B-BF00-F64E0C2D0C58}" dt="2025-09-04T07:48:21.051" v="4377" actId="14100"/>
          <ac:spMkLst>
            <pc:docMk/>
            <pc:sldMk cId="3776967628" sldId="519"/>
            <ac:spMk id="6" creationId="{9BB125E2-B750-D15A-453B-B4EACA95624B}"/>
          </ac:spMkLst>
        </pc:spChg>
        <pc:spChg chg="mod">
          <ac:chgData name="Phillips, Martin" userId="7f8588cb-833e-4c6d-be2a-175184cdd5d6" providerId="ADAL" clId="{AEA95213-2CFD-436B-BF00-F64E0C2D0C58}" dt="2025-09-05T05:12:27.284" v="8009" actId="962"/>
          <ac:spMkLst>
            <pc:docMk/>
            <pc:sldMk cId="3776967628" sldId="519"/>
            <ac:spMk id="10" creationId="{25CBEAB1-07A2-0043-B6E1-2B9F8C69D4CB}"/>
          </ac:spMkLst>
        </pc:spChg>
        <pc:spChg chg="mod">
          <ac:chgData name="Phillips, Martin" userId="7f8588cb-833e-4c6d-be2a-175184cdd5d6" providerId="ADAL" clId="{AEA95213-2CFD-436B-BF00-F64E0C2D0C58}" dt="2025-09-05T05:12:28.121" v="8010" actId="962"/>
          <ac:spMkLst>
            <pc:docMk/>
            <pc:sldMk cId="3776967628" sldId="519"/>
            <ac:spMk id="11" creationId="{B8E57063-5073-FFBB-3427-DAF2C4EF5FF9}"/>
          </ac:spMkLst>
        </pc:spChg>
        <pc:spChg chg="mod">
          <ac:chgData name="Phillips, Martin" userId="7f8588cb-833e-4c6d-be2a-175184cdd5d6" providerId="ADAL" clId="{AEA95213-2CFD-436B-BF00-F64E0C2D0C58}" dt="2025-09-05T05:12:28.783" v="8011" actId="962"/>
          <ac:spMkLst>
            <pc:docMk/>
            <pc:sldMk cId="3776967628" sldId="519"/>
            <ac:spMk id="12" creationId="{78276C08-BB65-54EA-D262-EFFEF8925B20}"/>
          </ac:spMkLst>
        </pc:spChg>
        <pc:picChg chg="mod">
          <ac:chgData name="Phillips, Martin" userId="7f8588cb-833e-4c6d-be2a-175184cdd5d6" providerId="ADAL" clId="{AEA95213-2CFD-436B-BF00-F64E0C2D0C58}" dt="2025-09-05T05:12:03.854" v="8002" actId="962"/>
          <ac:picMkLst>
            <pc:docMk/>
            <pc:sldMk cId="3776967628" sldId="519"/>
            <ac:picMk id="8" creationId="{D82E64A3-C5A2-425D-E729-C1BD4CCA385A}"/>
          </ac:picMkLst>
        </pc:picChg>
      </pc:sldChg>
      <pc:sldChg chg="modSp add del mod">
        <pc:chgData name="Phillips, Martin" userId="7f8588cb-833e-4c6d-be2a-175184cdd5d6" providerId="ADAL" clId="{AEA95213-2CFD-436B-BF00-F64E0C2D0C58}" dt="2025-09-02T13:14:39.057" v="244" actId="47"/>
        <pc:sldMkLst>
          <pc:docMk/>
          <pc:sldMk cId="1626545396" sldId="521"/>
        </pc:sldMkLst>
      </pc:sldChg>
      <pc:sldChg chg="addSp delSp modSp add del mod ord modAnim modNotesTx">
        <pc:chgData name="Phillips, Martin" userId="7f8588cb-833e-4c6d-be2a-175184cdd5d6" providerId="ADAL" clId="{AEA95213-2CFD-436B-BF00-F64E0C2D0C58}" dt="2025-09-02T14:55:49.112" v="679" actId="47"/>
        <pc:sldMkLst>
          <pc:docMk/>
          <pc:sldMk cId="2124318514" sldId="523"/>
        </pc:sldMkLst>
      </pc:sldChg>
      <pc:sldChg chg="new del ord">
        <pc:chgData name="Phillips, Martin" userId="7f8588cb-833e-4c6d-be2a-175184cdd5d6" providerId="ADAL" clId="{AEA95213-2CFD-436B-BF00-F64E0C2D0C58}" dt="2025-09-02T15:53:03.555" v="2359" actId="47"/>
        <pc:sldMkLst>
          <pc:docMk/>
          <pc:sldMk cId="3765085592" sldId="524"/>
        </pc:sldMkLst>
      </pc:sldChg>
      <pc:sldChg chg="addSp delSp modSp new del mod ord modClrScheme chgLayout">
        <pc:chgData name="Phillips, Martin" userId="7f8588cb-833e-4c6d-be2a-175184cdd5d6" providerId="ADAL" clId="{AEA95213-2CFD-436B-BF00-F64E0C2D0C58}" dt="2025-09-02T15:52:57.126" v="2357" actId="47"/>
        <pc:sldMkLst>
          <pc:docMk/>
          <pc:sldMk cId="3774198784" sldId="525"/>
        </pc:sldMkLst>
      </pc:sldChg>
      <pc:sldChg chg="add del ord">
        <pc:chgData name="Phillips, Martin" userId="7f8588cb-833e-4c6d-be2a-175184cdd5d6" providerId="ADAL" clId="{AEA95213-2CFD-436B-BF00-F64E0C2D0C58}" dt="2025-09-02T15:52:53.737" v="2354" actId="47"/>
        <pc:sldMkLst>
          <pc:docMk/>
          <pc:sldMk cId="3479148472" sldId="526"/>
        </pc:sldMkLst>
      </pc:sldChg>
      <pc:sldChg chg="addSp modSp new del mod ord">
        <pc:chgData name="Phillips, Martin" userId="7f8588cb-833e-4c6d-be2a-175184cdd5d6" providerId="ADAL" clId="{AEA95213-2CFD-436B-BF00-F64E0C2D0C58}" dt="2025-09-02T15:52:55.249" v="2355" actId="47"/>
        <pc:sldMkLst>
          <pc:docMk/>
          <pc:sldMk cId="3421584027" sldId="527"/>
        </pc:sldMkLst>
      </pc:sldChg>
      <pc:sldChg chg="addSp delSp modSp new del mod modClrScheme chgLayout">
        <pc:chgData name="Phillips, Martin" userId="7f8588cb-833e-4c6d-be2a-175184cdd5d6" providerId="ADAL" clId="{AEA95213-2CFD-436B-BF00-F64E0C2D0C58}" dt="2025-09-02T15:52:56.210" v="2356" actId="47"/>
        <pc:sldMkLst>
          <pc:docMk/>
          <pc:sldMk cId="38971699" sldId="528"/>
        </pc:sldMkLst>
      </pc:sldChg>
      <pc:sldChg chg="addSp modSp add del ord">
        <pc:chgData name="Phillips, Martin" userId="7f8588cb-833e-4c6d-be2a-175184cdd5d6" providerId="ADAL" clId="{AEA95213-2CFD-436B-BF00-F64E0C2D0C58}" dt="2025-09-02T15:53:04.982" v="2360" actId="47"/>
        <pc:sldMkLst>
          <pc:docMk/>
          <pc:sldMk cId="2916003209" sldId="529"/>
        </pc:sldMkLst>
      </pc:sldChg>
      <pc:sldChg chg="addSp delSp modSp add mod ord delAnim modAnim modNotesTx">
        <pc:chgData name="Phillips, Martin" userId="7f8588cb-833e-4c6d-be2a-175184cdd5d6" providerId="ADAL" clId="{AEA95213-2CFD-436B-BF00-F64E0C2D0C58}" dt="2025-09-05T09:02:31.989" v="8442" actId="962"/>
        <pc:sldMkLst>
          <pc:docMk/>
          <pc:sldMk cId="2463447807" sldId="530"/>
        </pc:sldMkLst>
        <pc:spChg chg="mod">
          <ac:chgData name="Phillips, Martin" userId="7f8588cb-833e-4c6d-be2a-175184cdd5d6" providerId="ADAL" clId="{AEA95213-2CFD-436B-BF00-F64E0C2D0C58}" dt="2025-09-04T20:36:01.570" v="5430" actId="255"/>
          <ac:spMkLst>
            <pc:docMk/>
            <pc:sldMk cId="2463447807" sldId="530"/>
            <ac:spMk id="2" creationId="{866FB0CC-EA0A-5834-CA10-3B5862D055CA}"/>
          </ac:spMkLst>
        </pc:spChg>
        <pc:spChg chg="del mod">
          <ac:chgData name="Phillips, Martin" userId="7f8588cb-833e-4c6d-be2a-175184cdd5d6" providerId="ADAL" clId="{AEA95213-2CFD-436B-BF00-F64E0C2D0C58}" dt="2025-09-04T07:08:13.715" v="3609" actId="478"/>
          <ac:spMkLst>
            <pc:docMk/>
            <pc:sldMk cId="2463447807" sldId="530"/>
            <ac:spMk id="6" creationId="{90F97DBB-5B2B-E78A-B7C6-3653D3A13B02}"/>
          </ac:spMkLst>
        </pc:spChg>
        <pc:spChg chg="add mod">
          <ac:chgData name="Phillips, Martin" userId="7f8588cb-833e-4c6d-be2a-175184cdd5d6" providerId="ADAL" clId="{AEA95213-2CFD-436B-BF00-F64E0C2D0C58}" dt="2025-09-05T09:02:31.989" v="8442" actId="962"/>
          <ac:spMkLst>
            <pc:docMk/>
            <pc:sldMk cId="2463447807" sldId="530"/>
            <ac:spMk id="8" creationId="{6A6607D7-C87A-C7F6-E327-9DE6D2E52556}"/>
          </ac:spMkLst>
        </pc:spChg>
        <pc:spChg chg="add mod ord">
          <ac:chgData name="Phillips, Martin" userId="7f8588cb-833e-4c6d-be2a-175184cdd5d6" providerId="ADAL" clId="{AEA95213-2CFD-436B-BF00-F64E0C2D0C58}" dt="2025-09-05T05:12:59.272" v="8014" actId="13244"/>
          <ac:spMkLst>
            <pc:docMk/>
            <pc:sldMk cId="2463447807" sldId="530"/>
            <ac:spMk id="9" creationId="{EE1FBFFC-267F-FAA6-2CA6-5D9CE3559FEA}"/>
          </ac:spMkLst>
        </pc:spChg>
        <pc:spChg chg="mod">
          <ac:chgData name="Phillips, Martin" userId="7f8588cb-833e-4c6d-be2a-175184cdd5d6" providerId="ADAL" clId="{AEA95213-2CFD-436B-BF00-F64E0C2D0C58}" dt="2025-09-05T05:06:12.054" v="7622" actId="962"/>
          <ac:spMkLst>
            <pc:docMk/>
            <pc:sldMk cId="2463447807" sldId="530"/>
            <ac:spMk id="16" creationId="{2AC22F6F-3E38-3945-D488-E480BAD59903}"/>
          </ac:spMkLst>
        </pc:spChg>
        <pc:spChg chg="del mod">
          <ac:chgData name="Phillips, Martin" userId="7f8588cb-833e-4c6d-be2a-175184cdd5d6" providerId="ADAL" clId="{AEA95213-2CFD-436B-BF00-F64E0C2D0C58}" dt="2025-09-04T07:08:14.663" v="3610" actId="478"/>
          <ac:spMkLst>
            <pc:docMk/>
            <pc:sldMk cId="2463447807" sldId="530"/>
            <ac:spMk id="19" creationId="{F020DC8F-0060-A6B9-B4E2-38773CC61C46}"/>
          </ac:spMkLst>
        </pc:spChg>
        <pc:picChg chg="add mod ord">
          <ac:chgData name="Phillips, Martin" userId="7f8588cb-833e-4c6d-be2a-175184cdd5d6" providerId="ADAL" clId="{AEA95213-2CFD-436B-BF00-F64E0C2D0C58}" dt="2025-09-05T05:07:32.243" v="7638" actId="962"/>
          <ac:picMkLst>
            <pc:docMk/>
            <pc:sldMk cId="2463447807" sldId="530"/>
            <ac:picMk id="7" creationId="{09EB526D-9232-CFD4-3BC2-8913D3FD86C0}"/>
          </ac:picMkLst>
        </pc:picChg>
      </pc:sldChg>
      <pc:sldChg chg="addSp delSp modSp add del mod ord modAnim">
        <pc:chgData name="Phillips, Martin" userId="7f8588cb-833e-4c6d-be2a-175184cdd5d6" providerId="ADAL" clId="{AEA95213-2CFD-436B-BF00-F64E0C2D0C58}" dt="2025-09-02T15:41:31.492" v="2341" actId="47"/>
        <pc:sldMkLst>
          <pc:docMk/>
          <pc:sldMk cId="2737472724" sldId="531"/>
        </pc:sldMkLst>
      </pc:sldChg>
      <pc:sldChg chg="new del">
        <pc:chgData name="Phillips, Martin" userId="7f8588cb-833e-4c6d-be2a-175184cdd5d6" providerId="ADAL" clId="{AEA95213-2CFD-436B-BF00-F64E0C2D0C58}" dt="2025-09-02T15:41:32.850" v="2342" actId="47"/>
        <pc:sldMkLst>
          <pc:docMk/>
          <pc:sldMk cId="3934958701" sldId="532"/>
        </pc:sldMkLst>
      </pc:sldChg>
      <pc:sldChg chg="new del">
        <pc:chgData name="Phillips, Martin" userId="7f8588cb-833e-4c6d-be2a-175184cdd5d6" providerId="ADAL" clId="{AEA95213-2CFD-436B-BF00-F64E0C2D0C58}" dt="2025-09-02T15:41:29.497" v="2340" actId="47"/>
        <pc:sldMkLst>
          <pc:docMk/>
          <pc:sldMk cId="2383322337" sldId="533"/>
        </pc:sldMkLst>
      </pc:sldChg>
      <pc:sldChg chg="addSp modSp new del mod">
        <pc:chgData name="Phillips, Martin" userId="7f8588cb-833e-4c6d-be2a-175184cdd5d6" providerId="ADAL" clId="{AEA95213-2CFD-436B-BF00-F64E0C2D0C58}" dt="2025-09-02T15:52:59.258" v="2358" actId="47"/>
        <pc:sldMkLst>
          <pc:docMk/>
          <pc:sldMk cId="3796282311" sldId="534"/>
        </pc:sldMkLst>
      </pc:sldChg>
      <pc:sldChg chg="addSp delSp modSp add mod delAnim modAnim modNotesTx">
        <pc:chgData name="Phillips, Martin" userId="7f8588cb-833e-4c6d-be2a-175184cdd5d6" providerId="ADAL" clId="{AEA95213-2CFD-436B-BF00-F64E0C2D0C58}" dt="2025-09-05T05:13:21.800" v="8019" actId="13244"/>
        <pc:sldMkLst>
          <pc:docMk/>
          <pc:sldMk cId="560134247" sldId="535"/>
        </pc:sldMkLst>
        <pc:spChg chg="mod">
          <ac:chgData name="Phillips, Martin" userId="7f8588cb-833e-4c6d-be2a-175184cdd5d6" providerId="ADAL" clId="{AEA95213-2CFD-436B-BF00-F64E0C2D0C58}" dt="2025-09-04T20:36:09.525" v="5431" actId="255"/>
          <ac:spMkLst>
            <pc:docMk/>
            <pc:sldMk cId="560134247" sldId="535"/>
            <ac:spMk id="2" creationId="{BE37295B-0942-331D-966F-C1613C8C883B}"/>
          </ac:spMkLst>
        </pc:spChg>
        <pc:spChg chg="add del mod">
          <ac:chgData name="Phillips, Martin" userId="7f8588cb-833e-4c6d-be2a-175184cdd5d6" providerId="ADAL" clId="{AEA95213-2CFD-436B-BF00-F64E0C2D0C58}" dt="2025-09-04T07:08:30.883" v="3614" actId="478"/>
          <ac:spMkLst>
            <pc:docMk/>
            <pc:sldMk cId="560134247" sldId="535"/>
            <ac:spMk id="4" creationId="{12C2AFB2-4B0A-4E68-8405-99E8ECB97D18}"/>
          </ac:spMkLst>
        </pc:spChg>
        <pc:spChg chg="add del mod">
          <ac:chgData name="Phillips, Martin" userId="7f8588cb-833e-4c6d-be2a-175184cdd5d6" providerId="ADAL" clId="{AEA95213-2CFD-436B-BF00-F64E0C2D0C58}" dt="2025-09-04T07:08:48.390" v="3616" actId="478"/>
          <ac:spMkLst>
            <pc:docMk/>
            <pc:sldMk cId="560134247" sldId="535"/>
            <ac:spMk id="7" creationId="{9C69809A-CE79-6713-ADBA-3B97158F2F17}"/>
          </ac:spMkLst>
        </pc:spChg>
        <pc:spChg chg="mod ord">
          <ac:chgData name="Phillips, Martin" userId="7f8588cb-833e-4c6d-be2a-175184cdd5d6" providerId="ADAL" clId="{AEA95213-2CFD-436B-BF00-F64E0C2D0C58}" dt="2025-09-05T05:13:15.362" v="8017" actId="13244"/>
          <ac:spMkLst>
            <pc:docMk/>
            <pc:sldMk cId="560134247" sldId="535"/>
            <ac:spMk id="9" creationId="{3B0199FF-EE8B-8F20-C250-3393FEEB9392}"/>
          </ac:spMkLst>
        </pc:spChg>
        <pc:spChg chg="add mod">
          <ac:chgData name="Phillips, Martin" userId="7f8588cb-833e-4c6d-be2a-175184cdd5d6" providerId="ADAL" clId="{AEA95213-2CFD-436B-BF00-F64E0C2D0C58}" dt="2025-09-05T05:13:10.471" v="8015" actId="962"/>
          <ac:spMkLst>
            <pc:docMk/>
            <pc:sldMk cId="560134247" sldId="535"/>
            <ac:spMk id="11" creationId="{9314F5B3-DAA8-4BBB-71A3-C338E1D20493}"/>
          </ac:spMkLst>
        </pc:spChg>
        <pc:spChg chg="add mod">
          <ac:chgData name="Phillips, Martin" userId="7f8588cb-833e-4c6d-be2a-175184cdd5d6" providerId="ADAL" clId="{AEA95213-2CFD-436B-BF00-F64E0C2D0C58}" dt="2025-09-05T05:13:11.044" v="8016" actId="962"/>
          <ac:spMkLst>
            <pc:docMk/>
            <pc:sldMk cId="560134247" sldId="535"/>
            <ac:spMk id="12" creationId="{0864E19A-221F-57CC-ECBF-90B734BB25CC}"/>
          </ac:spMkLst>
        </pc:spChg>
        <pc:spChg chg="mod ord">
          <ac:chgData name="Phillips, Martin" userId="7f8588cb-833e-4c6d-be2a-175184cdd5d6" providerId="ADAL" clId="{AEA95213-2CFD-436B-BF00-F64E0C2D0C58}" dt="2025-09-05T05:13:21.800" v="8019" actId="13244"/>
          <ac:spMkLst>
            <pc:docMk/>
            <pc:sldMk cId="560134247" sldId="535"/>
            <ac:spMk id="16" creationId="{02646A42-796E-A15C-4072-C88C1939E04F}"/>
          </ac:spMkLst>
        </pc:spChg>
        <pc:spChg chg="del">
          <ac:chgData name="Phillips, Martin" userId="7f8588cb-833e-4c6d-be2a-175184cdd5d6" providerId="ADAL" clId="{AEA95213-2CFD-436B-BF00-F64E0C2D0C58}" dt="2025-09-04T07:08:56.868" v="3619" actId="478"/>
          <ac:spMkLst>
            <pc:docMk/>
            <pc:sldMk cId="560134247" sldId="535"/>
            <ac:spMk id="19" creationId="{FF293122-413A-29DA-3F20-C54F2D266A16}"/>
          </ac:spMkLst>
        </pc:spChg>
        <pc:picChg chg="add del mod ord">
          <ac:chgData name="Phillips, Martin" userId="7f8588cb-833e-4c6d-be2a-175184cdd5d6" providerId="ADAL" clId="{AEA95213-2CFD-436B-BF00-F64E0C2D0C58}" dt="2025-09-05T05:07:36.217" v="7640" actId="962"/>
          <ac:picMkLst>
            <pc:docMk/>
            <pc:sldMk cId="560134247" sldId="535"/>
            <ac:picMk id="10" creationId="{13BD1CB1-6202-E3E3-C412-ADE523E4285E}"/>
          </ac:picMkLst>
        </pc:picChg>
      </pc:sldChg>
      <pc:sldChg chg="addSp delSp modSp new mod modAnim modNotesTx">
        <pc:chgData name="Phillips, Martin" userId="7f8588cb-833e-4c6d-be2a-175184cdd5d6" providerId="ADAL" clId="{AEA95213-2CFD-436B-BF00-F64E0C2D0C58}" dt="2025-09-05T09:02:48.291" v="8445" actId="962"/>
        <pc:sldMkLst>
          <pc:docMk/>
          <pc:sldMk cId="4174021619" sldId="536"/>
        </pc:sldMkLst>
        <pc:spChg chg="mod">
          <ac:chgData name="Phillips, Martin" userId="7f8588cb-833e-4c6d-be2a-175184cdd5d6" providerId="ADAL" clId="{AEA95213-2CFD-436B-BF00-F64E0C2D0C58}" dt="2025-09-04T21:33:18.062" v="7228" actId="20577"/>
          <ac:spMkLst>
            <pc:docMk/>
            <pc:sldMk cId="4174021619" sldId="536"/>
            <ac:spMk id="2" creationId="{99D2A58B-CD5F-8C0E-ACEC-7D8F1D9CF590}"/>
          </ac:spMkLst>
        </pc:spChg>
        <pc:spChg chg="mod">
          <ac:chgData name="Phillips, Martin" userId="7f8588cb-833e-4c6d-be2a-175184cdd5d6" providerId="ADAL" clId="{AEA95213-2CFD-436B-BF00-F64E0C2D0C58}" dt="2025-09-04T21:33:05.635" v="7216" actId="6549"/>
          <ac:spMkLst>
            <pc:docMk/>
            <pc:sldMk cId="4174021619" sldId="536"/>
            <ac:spMk id="3" creationId="{FC2E0B05-6DD1-31D4-79C1-4C7683C4D11B}"/>
          </ac:spMkLst>
        </pc:spChg>
        <pc:spChg chg="add mod">
          <ac:chgData name="Phillips, Martin" userId="7f8588cb-833e-4c6d-be2a-175184cdd5d6" providerId="ADAL" clId="{AEA95213-2CFD-436B-BF00-F64E0C2D0C58}" dt="2025-09-04T08:51:48.673" v="4559" actId="14100"/>
          <ac:spMkLst>
            <pc:docMk/>
            <pc:sldMk cId="4174021619" sldId="536"/>
            <ac:spMk id="4" creationId="{31FAD9DF-1D53-8E1A-4F4D-F67A50C4A1B4}"/>
          </ac:spMkLst>
        </pc:spChg>
        <pc:spChg chg="del">
          <ac:chgData name="Phillips, Martin" userId="7f8588cb-833e-4c6d-be2a-175184cdd5d6" providerId="ADAL" clId="{AEA95213-2CFD-436B-BF00-F64E0C2D0C58}" dt="2025-09-04T07:07:55.830" v="3607" actId="478"/>
          <ac:spMkLst>
            <pc:docMk/>
            <pc:sldMk cId="4174021619" sldId="536"/>
            <ac:spMk id="5" creationId="{1E65BB7E-9C06-93F1-C5B3-986942FF0015}"/>
          </ac:spMkLst>
        </pc:spChg>
        <pc:spChg chg="del">
          <ac:chgData name="Phillips, Martin" userId="7f8588cb-833e-4c6d-be2a-175184cdd5d6" providerId="ADAL" clId="{AEA95213-2CFD-436B-BF00-F64E0C2D0C58}" dt="2025-09-04T07:07:58.992" v="3608" actId="478"/>
          <ac:spMkLst>
            <pc:docMk/>
            <pc:sldMk cId="4174021619" sldId="536"/>
            <ac:spMk id="6" creationId="{393D9DA2-015B-C3ED-CECF-2CED4F73D385}"/>
          </ac:spMkLst>
        </pc:spChg>
        <pc:spChg chg="add mod">
          <ac:chgData name="Phillips, Martin" userId="7f8588cb-833e-4c6d-be2a-175184cdd5d6" providerId="ADAL" clId="{AEA95213-2CFD-436B-BF00-F64E0C2D0C58}" dt="2025-09-05T09:02:48.291" v="8445" actId="962"/>
          <ac:spMkLst>
            <pc:docMk/>
            <pc:sldMk cId="4174021619" sldId="536"/>
            <ac:spMk id="13" creationId="{3B333C7C-85AD-EA9D-5B60-6B7B83CCAB25}"/>
          </ac:spMkLst>
        </pc:spChg>
        <pc:picChg chg="add mod ord">
          <ac:chgData name="Phillips, Martin" userId="7f8588cb-833e-4c6d-be2a-175184cdd5d6" providerId="ADAL" clId="{AEA95213-2CFD-436B-BF00-F64E0C2D0C58}" dt="2025-09-05T05:07:41.409" v="7642" actId="962"/>
          <ac:picMkLst>
            <pc:docMk/>
            <pc:sldMk cId="4174021619" sldId="536"/>
            <ac:picMk id="12" creationId="{26ADA205-7C73-7E16-8A19-2E5203A7B644}"/>
          </ac:picMkLst>
        </pc:picChg>
      </pc:sldChg>
      <pc:sldChg chg="modSp new del mod">
        <pc:chgData name="Phillips, Martin" userId="7f8588cb-833e-4c6d-be2a-175184cdd5d6" providerId="ADAL" clId="{AEA95213-2CFD-436B-BF00-F64E0C2D0C58}" dt="2025-09-02T16:29:07.044" v="3150" actId="47"/>
        <pc:sldMkLst>
          <pc:docMk/>
          <pc:sldMk cId="3743870340" sldId="537"/>
        </pc:sldMkLst>
      </pc:sldChg>
      <pc:sldChg chg="addSp delSp modSp new del mod">
        <pc:chgData name="Phillips, Martin" userId="7f8588cb-833e-4c6d-be2a-175184cdd5d6" providerId="ADAL" clId="{AEA95213-2CFD-436B-BF00-F64E0C2D0C58}" dt="2025-09-02T16:29:05.608" v="3149" actId="47"/>
        <pc:sldMkLst>
          <pc:docMk/>
          <pc:sldMk cId="4189686156" sldId="538"/>
        </pc:sldMkLst>
      </pc:sldChg>
      <pc:sldChg chg="addSp delSp modSp new del mod modClrScheme chgLayout">
        <pc:chgData name="Phillips, Martin" userId="7f8588cb-833e-4c6d-be2a-175184cdd5d6" providerId="ADAL" clId="{AEA95213-2CFD-436B-BF00-F64E0C2D0C58}" dt="2025-09-02T16:29:03.216" v="3147" actId="47"/>
        <pc:sldMkLst>
          <pc:docMk/>
          <pc:sldMk cId="2779767212" sldId="539"/>
        </pc:sldMkLst>
      </pc:sldChg>
      <pc:sldChg chg="addSp modSp new del mod">
        <pc:chgData name="Phillips, Martin" userId="7f8588cb-833e-4c6d-be2a-175184cdd5d6" providerId="ADAL" clId="{AEA95213-2CFD-436B-BF00-F64E0C2D0C58}" dt="2025-09-02T16:29:04.286" v="3148" actId="47"/>
        <pc:sldMkLst>
          <pc:docMk/>
          <pc:sldMk cId="779834570" sldId="540"/>
        </pc:sldMkLst>
      </pc:sldChg>
      <pc:sldChg chg="addSp delSp modSp add mod delAnim modNotesTx">
        <pc:chgData name="Phillips, Martin" userId="7f8588cb-833e-4c6d-be2a-175184cdd5d6" providerId="ADAL" clId="{AEA95213-2CFD-436B-BF00-F64E0C2D0C58}" dt="2025-09-05T05:13:33.719" v="8020" actId="13244"/>
        <pc:sldMkLst>
          <pc:docMk/>
          <pc:sldMk cId="591964933" sldId="541"/>
        </pc:sldMkLst>
        <pc:spChg chg="mod">
          <ac:chgData name="Phillips, Martin" userId="7f8588cb-833e-4c6d-be2a-175184cdd5d6" providerId="ADAL" clId="{AEA95213-2CFD-436B-BF00-F64E0C2D0C58}" dt="2025-09-04T20:36:22.056" v="5433" actId="255"/>
          <ac:spMkLst>
            <pc:docMk/>
            <pc:sldMk cId="591964933" sldId="541"/>
            <ac:spMk id="2" creationId="{45F12818-D13B-0CC2-6120-2C2B05704294}"/>
          </ac:spMkLst>
        </pc:spChg>
        <pc:spChg chg="mod ord">
          <ac:chgData name="Phillips, Martin" userId="7f8588cb-833e-4c6d-be2a-175184cdd5d6" providerId="ADAL" clId="{AEA95213-2CFD-436B-BF00-F64E0C2D0C58}" dt="2025-09-05T05:13:33.719" v="8020" actId="13244"/>
          <ac:spMkLst>
            <pc:docMk/>
            <pc:sldMk cId="591964933" sldId="541"/>
            <ac:spMk id="3" creationId="{38C35E14-E00A-7EA2-27C1-86783B4AB210}"/>
          </ac:spMkLst>
        </pc:spChg>
        <pc:spChg chg="del">
          <ac:chgData name="Phillips, Martin" userId="7f8588cb-833e-4c6d-be2a-175184cdd5d6" providerId="ADAL" clId="{AEA95213-2CFD-436B-BF00-F64E0C2D0C58}" dt="2025-09-04T07:09:19.235" v="3623" actId="478"/>
          <ac:spMkLst>
            <pc:docMk/>
            <pc:sldMk cId="591964933" sldId="541"/>
            <ac:spMk id="5" creationId="{3DE91708-F552-D40F-8226-BCFE3DF292FB}"/>
          </ac:spMkLst>
        </pc:spChg>
        <pc:spChg chg="del">
          <ac:chgData name="Phillips, Martin" userId="7f8588cb-833e-4c6d-be2a-175184cdd5d6" providerId="ADAL" clId="{AEA95213-2CFD-436B-BF00-F64E0C2D0C58}" dt="2025-09-04T07:09:10.294" v="3620" actId="478"/>
          <ac:spMkLst>
            <pc:docMk/>
            <pc:sldMk cId="591964933" sldId="541"/>
            <ac:spMk id="6" creationId="{610DC3E8-E7FC-4351-9ABC-2C2911C4E08E}"/>
          </ac:spMkLst>
        </pc:spChg>
        <pc:picChg chg="add mod ord">
          <ac:chgData name="Phillips, Martin" userId="7f8588cb-833e-4c6d-be2a-175184cdd5d6" providerId="ADAL" clId="{AEA95213-2CFD-436B-BF00-F64E0C2D0C58}" dt="2025-09-05T05:07:50.402" v="7644" actId="962"/>
          <ac:picMkLst>
            <pc:docMk/>
            <pc:sldMk cId="591964933" sldId="541"/>
            <ac:picMk id="9" creationId="{ABCEC34F-AC1E-71E7-7E70-622B07B6E21C}"/>
          </ac:picMkLst>
        </pc:picChg>
      </pc:sldChg>
      <pc:sldChg chg="addSp delSp modSp add mod delAnim modAnim modNotesTx">
        <pc:chgData name="Phillips, Martin" userId="7f8588cb-833e-4c6d-be2a-175184cdd5d6" providerId="ADAL" clId="{AEA95213-2CFD-436B-BF00-F64E0C2D0C58}" dt="2025-09-05T09:03:02.131" v="8454" actId="962"/>
        <pc:sldMkLst>
          <pc:docMk/>
          <pc:sldMk cId="16068233" sldId="542"/>
        </pc:sldMkLst>
        <pc:spChg chg="mod">
          <ac:chgData name="Phillips, Martin" userId="7f8588cb-833e-4c6d-be2a-175184cdd5d6" providerId="ADAL" clId="{AEA95213-2CFD-436B-BF00-F64E0C2D0C58}" dt="2025-09-04T20:36:29.359" v="5434" actId="255"/>
          <ac:spMkLst>
            <pc:docMk/>
            <pc:sldMk cId="16068233" sldId="542"/>
            <ac:spMk id="2" creationId="{297242CD-B4D7-A271-D528-132826C24EB4}"/>
          </ac:spMkLst>
        </pc:spChg>
        <pc:spChg chg="mod">
          <ac:chgData name="Phillips, Martin" userId="7f8588cb-833e-4c6d-be2a-175184cdd5d6" providerId="ADAL" clId="{AEA95213-2CFD-436B-BF00-F64E0C2D0C58}" dt="2025-09-04T21:32:27.473" v="7155" actId="20577"/>
          <ac:spMkLst>
            <pc:docMk/>
            <pc:sldMk cId="16068233" sldId="542"/>
            <ac:spMk id="3" creationId="{E3A46562-3AFE-9129-77EC-6D1097095BFE}"/>
          </ac:spMkLst>
        </pc:spChg>
        <pc:spChg chg="del">
          <ac:chgData name="Phillips, Martin" userId="7f8588cb-833e-4c6d-be2a-175184cdd5d6" providerId="ADAL" clId="{AEA95213-2CFD-436B-BF00-F64E0C2D0C58}" dt="2025-09-04T07:09:30.053" v="3625" actId="478"/>
          <ac:spMkLst>
            <pc:docMk/>
            <pc:sldMk cId="16068233" sldId="542"/>
            <ac:spMk id="5" creationId="{8DBE556E-615D-95ED-7E50-4FC66A5A7E35}"/>
          </ac:spMkLst>
        </pc:spChg>
        <pc:spChg chg="del">
          <ac:chgData name="Phillips, Martin" userId="7f8588cb-833e-4c6d-be2a-175184cdd5d6" providerId="ADAL" clId="{AEA95213-2CFD-436B-BF00-F64E0C2D0C58}" dt="2025-09-04T07:09:33.213" v="3626" actId="478"/>
          <ac:spMkLst>
            <pc:docMk/>
            <pc:sldMk cId="16068233" sldId="542"/>
            <ac:spMk id="6" creationId="{554B98BF-8667-DDEA-D385-F258BC57522C}"/>
          </ac:spMkLst>
        </pc:spChg>
        <pc:spChg chg="add mod">
          <ac:chgData name="Phillips, Martin" userId="7f8588cb-833e-4c6d-be2a-175184cdd5d6" providerId="ADAL" clId="{AEA95213-2CFD-436B-BF00-F64E0C2D0C58}" dt="2025-09-05T09:02:58.705" v="8451" actId="962"/>
          <ac:spMkLst>
            <pc:docMk/>
            <pc:sldMk cId="16068233" sldId="542"/>
            <ac:spMk id="11" creationId="{8DA7A230-323C-FFFC-5F31-0D9404665841}"/>
          </ac:spMkLst>
        </pc:spChg>
        <pc:spChg chg="add mod">
          <ac:chgData name="Phillips, Martin" userId="7f8588cb-833e-4c6d-be2a-175184cdd5d6" providerId="ADAL" clId="{AEA95213-2CFD-436B-BF00-F64E0C2D0C58}" dt="2025-09-05T09:02:55.680" v="8448" actId="962"/>
          <ac:spMkLst>
            <pc:docMk/>
            <pc:sldMk cId="16068233" sldId="542"/>
            <ac:spMk id="12" creationId="{6D37E7E3-533C-3595-4641-B679AB436185}"/>
          </ac:spMkLst>
        </pc:spChg>
        <pc:spChg chg="add mod">
          <ac:chgData name="Phillips, Martin" userId="7f8588cb-833e-4c6d-be2a-175184cdd5d6" providerId="ADAL" clId="{AEA95213-2CFD-436B-BF00-F64E0C2D0C58}" dt="2025-09-05T09:03:02.131" v="8454" actId="962"/>
          <ac:spMkLst>
            <pc:docMk/>
            <pc:sldMk cId="16068233" sldId="542"/>
            <ac:spMk id="15" creationId="{8046E2D7-1F4A-A687-A136-FEDC5F89AA6F}"/>
          </ac:spMkLst>
        </pc:spChg>
        <pc:picChg chg="add mod ord">
          <ac:chgData name="Phillips, Martin" userId="7f8588cb-833e-4c6d-be2a-175184cdd5d6" providerId="ADAL" clId="{AEA95213-2CFD-436B-BF00-F64E0C2D0C58}" dt="2025-09-05T05:08:07.645" v="7686" actId="962"/>
          <ac:picMkLst>
            <pc:docMk/>
            <pc:sldMk cId="16068233" sldId="542"/>
            <ac:picMk id="10" creationId="{2082A0DC-A561-5278-A3ED-5AF75C96BC0C}"/>
          </ac:picMkLst>
        </pc:picChg>
      </pc:sldChg>
      <pc:sldChg chg="modSp new del mod">
        <pc:chgData name="Phillips, Martin" userId="7f8588cb-833e-4c6d-be2a-175184cdd5d6" providerId="ADAL" clId="{AEA95213-2CFD-436B-BF00-F64E0C2D0C58}" dt="2025-09-04T13:27:40.441" v="4959" actId="47"/>
        <pc:sldMkLst>
          <pc:docMk/>
          <pc:sldMk cId="504018653" sldId="543"/>
        </pc:sldMkLst>
      </pc:sldChg>
      <pc:sldChg chg="modSp add del mod">
        <pc:chgData name="Phillips, Martin" userId="7f8588cb-833e-4c6d-be2a-175184cdd5d6" providerId="ADAL" clId="{AEA95213-2CFD-436B-BF00-F64E0C2D0C58}" dt="2025-09-02T16:42:45.124" v="3405" actId="47"/>
        <pc:sldMkLst>
          <pc:docMk/>
          <pc:sldMk cId="1128240249" sldId="543"/>
        </pc:sldMkLst>
      </pc:sldChg>
      <pc:sldChg chg="modSp add mod modAnim modNotesTx">
        <pc:chgData name="Phillips, Martin" userId="7f8588cb-833e-4c6d-be2a-175184cdd5d6" providerId="ADAL" clId="{AEA95213-2CFD-436B-BF00-F64E0C2D0C58}" dt="2025-09-05T09:05:04.159" v="8499" actId="962"/>
        <pc:sldMkLst>
          <pc:docMk/>
          <pc:sldMk cId="4240434433" sldId="544"/>
        </pc:sldMkLst>
        <pc:spChg chg="mod ord">
          <ac:chgData name="Phillips, Martin" userId="7f8588cb-833e-4c6d-be2a-175184cdd5d6" providerId="ADAL" clId="{AEA95213-2CFD-436B-BF00-F64E0C2D0C58}" dt="2025-09-05T05:13:51.172" v="8027" actId="13244"/>
          <ac:spMkLst>
            <pc:docMk/>
            <pc:sldMk cId="4240434433" sldId="544"/>
            <ac:spMk id="2" creationId="{6B4B153E-1405-4703-D7A9-1F68D0CC8823}"/>
          </ac:spMkLst>
        </pc:spChg>
        <pc:spChg chg="mod ord">
          <ac:chgData name="Phillips, Martin" userId="7f8588cb-833e-4c6d-be2a-175184cdd5d6" providerId="ADAL" clId="{AEA95213-2CFD-436B-BF00-F64E0C2D0C58}" dt="2025-09-05T05:13:56.559" v="8031" actId="13244"/>
          <ac:spMkLst>
            <pc:docMk/>
            <pc:sldMk cId="4240434433" sldId="544"/>
            <ac:spMk id="3" creationId="{A5E4A991-962F-AAC5-6648-458ED5C26008}"/>
          </ac:spMkLst>
        </pc:spChg>
        <pc:spChg chg="mod">
          <ac:chgData name="Phillips, Martin" userId="7f8588cb-833e-4c6d-be2a-175184cdd5d6" providerId="ADAL" clId="{AEA95213-2CFD-436B-BF00-F64E0C2D0C58}" dt="2025-09-05T09:05:01.143" v="8497" actId="962"/>
          <ac:spMkLst>
            <pc:docMk/>
            <pc:sldMk cId="4240434433" sldId="544"/>
            <ac:spMk id="4" creationId="{DE33DA39-71E1-559E-93EF-236F6CE9A130}"/>
          </ac:spMkLst>
        </pc:spChg>
        <pc:spChg chg="mod">
          <ac:chgData name="Phillips, Martin" userId="7f8588cb-833e-4c6d-be2a-175184cdd5d6" providerId="ADAL" clId="{AEA95213-2CFD-436B-BF00-F64E0C2D0C58}" dt="2025-09-05T05:13:52.333" v="8028" actId="962"/>
          <ac:spMkLst>
            <pc:docMk/>
            <pc:sldMk cId="4240434433" sldId="544"/>
            <ac:spMk id="7" creationId="{46881A68-FC1C-4753-08B9-0FB4B7736F1C}"/>
          </ac:spMkLst>
        </pc:spChg>
        <pc:spChg chg="mod">
          <ac:chgData name="Phillips, Martin" userId="7f8588cb-833e-4c6d-be2a-175184cdd5d6" providerId="ADAL" clId="{AEA95213-2CFD-436B-BF00-F64E0C2D0C58}" dt="2025-09-05T09:05:04.159" v="8499" actId="962"/>
          <ac:spMkLst>
            <pc:docMk/>
            <pc:sldMk cId="4240434433" sldId="544"/>
            <ac:spMk id="8" creationId="{CE50E3A1-17CE-64F7-B0F4-4E0B3C73E7BE}"/>
          </ac:spMkLst>
        </pc:spChg>
        <pc:spChg chg="mod">
          <ac:chgData name="Phillips, Martin" userId="7f8588cb-833e-4c6d-be2a-175184cdd5d6" providerId="ADAL" clId="{AEA95213-2CFD-436B-BF00-F64E0C2D0C58}" dt="2025-09-04T09:25:25.152" v="4938" actId="14100"/>
          <ac:spMkLst>
            <pc:docMk/>
            <pc:sldMk cId="4240434433" sldId="544"/>
            <ac:spMk id="9" creationId="{47D65922-BACA-16B9-ABCD-2A4FBE95B305}"/>
          </ac:spMkLst>
        </pc:spChg>
        <pc:spChg chg="mod">
          <ac:chgData name="Phillips, Martin" userId="7f8588cb-833e-4c6d-be2a-175184cdd5d6" providerId="ADAL" clId="{AEA95213-2CFD-436B-BF00-F64E0C2D0C58}" dt="2025-09-04T09:25:52.954" v="4941" actId="1076"/>
          <ac:spMkLst>
            <pc:docMk/>
            <pc:sldMk cId="4240434433" sldId="544"/>
            <ac:spMk id="13" creationId="{840E4E65-30F8-3A42-D52C-FBA095FCF7D6}"/>
          </ac:spMkLst>
        </pc:spChg>
        <pc:picChg chg="mod">
          <ac:chgData name="Phillips, Martin" userId="7f8588cb-833e-4c6d-be2a-175184cdd5d6" providerId="ADAL" clId="{AEA95213-2CFD-436B-BF00-F64E0C2D0C58}" dt="2025-09-05T05:11:43.072" v="7968" actId="962"/>
          <ac:picMkLst>
            <pc:docMk/>
            <pc:sldMk cId="4240434433" sldId="544"/>
            <ac:picMk id="10" creationId="{BCDA6C43-EA8A-5090-487A-BB37252E4462}"/>
          </ac:picMkLst>
        </pc:picChg>
      </pc:sldChg>
      <pc:sldMasterChg chg="delSldLayout">
        <pc:chgData name="Phillips, Martin" userId="7f8588cb-833e-4c6d-be2a-175184cdd5d6" providerId="ADAL" clId="{AEA95213-2CFD-436B-BF00-F64E0C2D0C58}" dt="2025-09-04T13:27:31.258" v="4958" actId="47"/>
        <pc:sldMasterMkLst>
          <pc:docMk/>
          <pc:sldMasterMk cId="2215143578" sldId="2147483648"/>
        </pc:sldMasterMkLst>
        <pc:sldLayoutChg chg="del">
          <pc:chgData name="Phillips, Martin" userId="7f8588cb-833e-4c6d-be2a-175184cdd5d6" providerId="ADAL" clId="{AEA95213-2CFD-436B-BF00-F64E0C2D0C58}" dt="2025-09-04T13:27:31.258" v="4958" actId="47"/>
          <pc:sldLayoutMkLst>
            <pc:docMk/>
            <pc:sldMasterMk cId="2215143578" sldId="2147483648"/>
            <pc:sldLayoutMk cId="1429220050" sldId="2147483670"/>
          </pc:sldLayoutMkLst>
        </pc:sldLayoutChg>
      </pc:sldMasterChg>
    </pc:docChg>
  </pc:docChgLst>
  <pc:docChgLst>
    <pc:chgData name="McHarg, Catherine" userId="88b8f76c-9ae3-4745-88eb-fe0667a22af5" providerId="ADAL" clId="{C2E006ED-97C5-400D-96FB-B0203A6347ED}"/>
    <pc:docChg chg="addSld delSld modSld">
      <pc:chgData name="McHarg, Catherine" userId="88b8f76c-9ae3-4745-88eb-fe0667a22af5" providerId="ADAL" clId="{C2E006ED-97C5-400D-96FB-B0203A6347ED}" dt="2025-09-05T10:39:05.848" v="10" actId="20577"/>
      <pc:docMkLst>
        <pc:docMk/>
      </pc:docMkLst>
      <pc:sldChg chg="del">
        <pc:chgData name="McHarg, Catherine" userId="88b8f76c-9ae3-4745-88eb-fe0667a22af5" providerId="ADAL" clId="{C2E006ED-97C5-400D-96FB-B0203A6347ED}" dt="2025-09-05T10:37:58.268" v="6" actId="47"/>
        <pc:sldMkLst>
          <pc:docMk/>
          <pc:sldMk cId="2527541422" sldId="513"/>
        </pc:sldMkLst>
      </pc:sldChg>
      <pc:sldChg chg="modSp mod">
        <pc:chgData name="McHarg, Catherine" userId="88b8f76c-9ae3-4745-88eb-fe0667a22af5" providerId="ADAL" clId="{C2E006ED-97C5-400D-96FB-B0203A6347ED}" dt="2025-09-05T10:39:05.848" v="10" actId="20577"/>
        <pc:sldMkLst>
          <pc:docMk/>
          <pc:sldMk cId="4240434433" sldId="544"/>
        </pc:sldMkLst>
        <pc:spChg chg="mod">
          <ac:chgData name="McHarg, Catherine" userId="88b8f76c-9ae3-4745-88eb-fe0667a22af5" providerId="ADAL" clId="{C2E006ED-97C5-400D-96FB-B0203A6347ED}" dt="2025-09-05T10:39:05.848" v="10" actId="20577"/>
          <ac:spMkLst>
            <pc:docMk/>
            <pc:sldMk cId="4240434433" sldId="544"/>
            <ac:spMk id="3" creationId="{A5E4A991-962F-AAC5-6648-458ED5C26008}"/>
          </ac:spMkLst>
        </pc:spChg>
        <pc:picChg chg="mod modCrop">
          <ac:chgData name="McHarg, Catherine" userId="88b8f76c-9ae3-4745-88eb-fe0667a22af5" providerId="ADAL" clId="{C2E006ED-97C5-400D-96FB-B0203A6347ED}" dt="2025-09-05T10:38:38.977" v="8" actId="14100"/>
          <ac:picMkLst>
            <pc:docMk/>
            <pc:sldMk cId="4240434433" sldId="544"/>
            <ac:picMk id="10" creationId="{BCDA6C43-EA8A-5090-487A-BB37252E4462}"/>
          </ac:picMkLst>
        </pc:picChg>
      </pc:sldChg>
      <pc:sldChg chg="modSp add mod">
        <pc:chgData name="McHarg, Catherine" userId="88b8f76c-9ae3-4745-88eb-fe0667a22af5" providerId="ADAL" clId="{C2E006ED-97C5-400D-96FB-B0203A6347ED}" dt="2025-09-05T10:37:54.398" v="5" actId="20577"/>
        <pc:sldMkLst>
          <pc:docMk/>
          <pc:sldMk cId="988030577" sldId="545"/>
        </pc:sldMkLst>
        <pc:spChg chg="mod">
          <ac:chgData name="McHarg, Catherine" userId="88b8f76c-9ae3-4745-88eb-fe0667a22af5" providerId="ADAL" clId="{C2E006ED-97C5-400D-96FB-B0203A6347ED}" dt="2025-09-05T10:37:54.398" v="5" actId="20577"/>
          <ac:spMkLst>
            <pc:docMk/>
            <pc:sldMk cId="988030577" sldId="545"/>
            <ac:spMk id="3" creationId="{C795FFB9-790D-B4F4-AAEF-31EBDC934A09}"/>
          </ac:spMkLst>
        </pc:spChg>
        <pc:spChg chg="mod">
          <ac:chgData name="McHarg, Catherine" userId="88b8f76c-9ae3-4745-88eb-fe0667a22af5" providerId="ADAL" clId="{C2E006ED-97C5-400D-96FB-B0203A6347ED}" dt="2025-09-05T10:37:47.223" v="4" actId="1076"/>
          <ac:spMkLst>
            <pc:docMk/>
            <pc:sldMk cId="988030577" sldId="545"/>
            <ac:spMk id="4" creationId="{E9F65994-9307-AC66-FC77-687F27209657}"/>
          </ac:spMkLst>
        </pc:spChg>
        <pc:picChg chg="mod">
          <ac:chgData name="McHarg, Catherine" userId="88b8f76c-9ae3-4745-88eb-fe0667a22af5" providerId="ADAL" clId="{C2E006ED-97C5-400D-96FB-B0203A6347ED}" dt="2025-09-05T10:37:38.924" v="3" actId="962"/>
          <ac:picMkLst>
            <pc:docMk/>
            <pc:sldMk cId="988030577" sldId="545"/>
            <ac:picMk id="10" creationId="{7C9BEBE8-8354-95B2-F672-CD2193FA6AA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9/5/2025</a:t>
            </a:fld>
            <a:endParaRPr lang="en-US" dirty="0"/>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dirty="0"/>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9/5/2025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dirty="0"/>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Vale Park, Burslem 9 June 1948 Ref: raf_58_b_47_v_5110  Sortie: RAF/58/B/47 © Historic England Archive</a:t>
            </a:r>
          </a:p>
          <a:p>
            <a:endParaRPr lang="en-GB" dirty="0"/>
          </a:p>
          <a:p>
            <a:r>
              <a:rPr lang="en-GB" dirty="0"/>
              <a:t>How to use Aerial Photo Explorer to study how a site changes over time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80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Screenshot of map in Imagery view on Historic England’s Aerial Photo Explorer webpage </a:t>
            </a:r>
          </a:p>
          <a:p>
            <a:endParaRPr lang="en-GB" dirty="0"/>
          </a:p>
          <a:p>
            <a:r>
              <a:rPr lang="en-GB" dirty="0"/>
              <a:t>Now that we have a clear modern view of our chosen site, we can see that: </a:t>
            </a:r>
          </a:p>
          <a:p>
            <a:r>
              <a:rPr lang="en-GB" dirty="0"/>
              <a:t>Vale Park has 4 covered stands, with a large car park at the south-west end</a:t>
            </a:r>
          </a:p>
          <a:p>
            <a:r>
              <a:rPr lang="en-GB" dirty="0"/>
              <a:t>The football ground is just north-west of </a:t>
            </a:r>
            <a:r>
              <a:rPr lang="en-GB" dirty="0" err="1"/>
              <a:t>Burslem</a:t>
            </a:r>
            <a:r>
              <a:rPr lang="en-GB" dirty="0"/>
              <a:t> Park</a:t>
            </a:r>
          </a:p>
          <a:p>
            <a:r>
              <a:rPr lang="en-GB" dirty="0"/>
              <a:t>Immediately behind the north-east stand is a set of short parallel streets, bordered by two longer parallel roads</a:t>
            </a:r>
          </a:p>
          <a:p>
            <a:r>
              <a:rPr lang="en-GB" dirty="0"/>
              <a:t>There is a sports pitch and allotments, just to the north</a:t>
            </a:r>
          </a:p>
          <a:p>
            <a:r>
              <a:rPr lang="en-GB" dirty="0"/>
              <a:t>This will help us to orientate our view when looking at other photos</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dirty="0"/>
          </a:p>
        </p:txBody>
      </p:sp>
    </p:spTree>
    <p:extLst>
      <p:ext uri="{BB962C8B-B14F-4D97-AF65-F5344CB8AC3E}">
        <p14:creationId xmlns:p14="http://schemas.microsoft.com/office/powerpoint/2010/main" val="2106862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Screenshot of Google map in satellite view </a:t>
            </a:r>
          </a:p>
          <a:p>
            <a:endParaRPr lang="en-GB" dirty="0"/>
          </a:p>
          <a:p>
            <a:r>
              <a:rPr lang="en-GB" dirty="0"/>
              <a:t>As we are still using our search map, it is helpful to have a separate, larger modern satellite view, which will we can zoom in and out of easily. </a:t>
            </a:r>
          </a:p>
          <a:p>
            <a:r>
              <a:rPr lang="en-GB" dirty="0"/>
              <a:t>This will provide us with a steady reference point and will help us to compare and contrast the aerial photos to the most recent view. </a:t>
            </a:r>
          </a:p>
          <a:p>
            <a:r>
              <a:rPr lang="en-GB" dirty="0"/>
              <a:t>Use another tab of your browser to open Google Maps. Search for Vale Park in Google maps (using the postcode) and use the satellite view.</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dirty="0"/>
          </a:p>
        </p:txBody>
      </p:sp>
    </p:spTree>
    <p:extLst>
      <p:ext uri="{BB962C8B-B14F-4D97-AF65-F5344CB8AC3E}">
        <p14:creationId xmlns:p14="http://schemas.microsoft.com/office/powerpoint/2010/main" val="2592422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Screenshot of map in Imagery view, with thumbnail image, on Historic England’s Aerial Photo Explorer webpage ]]</a:t>
            </a:r>
          </a:p>
          <a:p>
            <a:endParaRPr lang="en-GB" dirty="0"/>
          </a:p>
          <a:p>
            <a:r>
              <a:rPr lang="en-GB" dirty="0"/>
              <a:t>We can see there are several symbols and grids. This means that it is likely that there are several photos from different time periods, which will enable us to view the site over different periods of time. </a:t>
            </a:r>
          </a:p>
          <a:p>
            <a:r>
              <a:rPr lang="en-GB" dirty="0"/>
              <a:t>If we click on one of the 3 red dots, we can open the thumbnail image of a relatively recent photograph.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dirty="0"/>
          </a:p>
        </p:txBody>
      </p:sp>
    </p:spTree>
    <p:extLst>
      <p:ext uri="{BB962C8B-B14F-4D97-AF65-F5344CB8AC3E}">
        <p14:creationId xmlns:p14="http://schemas.microsoft.com/office/powerpoint/2010/main" val="2934004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Vale Park, Burslem, 3 September 2007 Photo Ref: 20669_028 Flight: N656 Photographer: David MacLeod © Historic England Archive</a:t>
            </a:r>
          </a:p>
          <a:p>
            <a:endParaRPr lang="en-GB" dirty="0"/>
          </a:p>
          <a:p>
            <a:r>
              <a:rPr lang="en-GB" dirty="0"/>
              <a:t>On this 2007 photo we can see the 3 sides clearly.</a:t>
            </a:r>
          </a:p>
          <a:p>
            <a:r>
              <a:rPr lang="en-GB" dirty="0"/>
              <a:t>We can see</a:t>
            </a:r>
          </a:p>
          <a:p>
            <a:r>
              <a:rPr lang="en-GB" dirty="0"/>
              <a:t>part of the Garde II listed </a:t>
            </a:r>
            <a:r>
              <a:rPr lang="en-GB" dirty="0" err="1"/>
              <a:t>Burslem</a:t>
            </a:r>
            <a:r>
              <a:rPr lang="en-GB" dirty="0"/>
              <a:t> Park, including the play area, and the top of the ornately landscaped beds.</a:t>
            </a:r>
          </a:p>
          <a:p>
            <a:r>
              <a:rPr lang="en-GB" dirty="0"/>
              <a:t>the training pitch and allotments, behind the ground</a:t>
            </a:r>
          </a:p>
          <a:p>
            <a:r>
              <a:rPr lang="en-GB" dirty="0"/>
              <a:t>The distinctive pattern of streets just to the east of the ground</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dirty="0"/>
          </a:p>
        </p:txBody>
      </p:sp>
    </p:spTree>
    <p:extLst>
      <p:ext uri="{BB962C8B-B14F-4D97-AF65-F5344CB8AC3E}">
        <p14:creationId xmlns:p14="http://schemas.microsoft.com/office/powerpoint/2010/main" val="1783792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Vale Park, Burslem, 3 September 2007 Photo Ref: 20669_028 Flight: N656 Photographer: David MacLeod © Historic England Archive</a:t>
            </a:r>
          </a:p>
          <a:p>
            <a:endParaRPr lang="en-GB" dirty="0"/>
          </a:p>
          <a:p>
            <a:r>
              <a:rPr lang="en-GB" dirty="0"/>
              <a:t>From the search map, we know that the training pitches, next to the allotments, are immediately north of the ground.</a:t>
            </a:r>
          </a:p>
          <a:p>
            <a:r>
              <a:rPr lang="en-GB" dirty="0"/>
              <a:t>Therefore, we can see that this 2007 photo is not orientated the same way as the map. </a:t>
            </a:r>
          </a:p>
          <a:p>
            <a:r>
              <a:rPr lang="en-GB" dirty="0"/>
              <a:t>For guidance on how to orientate the photos alongside maps, see the guide How to orientate Aerial Photo Explorer photos using maps.</a:t>
            </a:r>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dirty="0"/>
          </a:p>
        </p:txBody>
      </p:sp>
    </p:spTree>
    <p:extLst>
      <p:ext uri="{BB962C8B-B14F-4D97-AF65-F5344CB8AC3E}">
        <p14:creationId xmlns:p14="http://schemas.microsoft.com/office/powerpoint/2010/main" val="2108281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Screenshot of map in Imagery view, with thumbnail image, on Historic England’s Aerial Photo Explorer webpage </a:t>
            </a:r>
          </a:p>
          <a:p>
            <a:endParaRPr lang="en-GB" dirty="0"/>
          </a:p>
          <a:p>
            <a:r>
              <a:rPr lang="en-GB" dirty="0"/>
              <a:t>We would like to find more photos from earlier time periods.</a:t>
            </a:r>
          </a:p>
          <a:p>
            <a:r>
              <a:rPr lang="en-GB" dirty="0"/>
              <a:t>If we return to our initial Aerial Photo Explorer tab, we can see that there is also a purple Aerofilms symbol and various orange grid lines. </a:t>
            </a:r>
          </a:p>
          <a:p>
            <a:r>
              <a:rPr lang="en-GB" dirty="0"/>
              <a:t>Click on the purple symbol to get another oblique photo.</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dirty="0"/>
          </a:p>
        </p:txBody>
      </p:sp>
    </p:spTree>
    <p:extLst>
      <p:ext uri="{BB962C8B-B14F-4D97-AF65-F5344CB8AC3E}">
        <p14:creationId xmlns:p14="http://schemas.microsoft.com/office/powerpoint/2010/main" val="1119333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Screenshot of map in Imagery view, with thumbnail image, on Historic England’s Aerial Photo Explorer webpage </a:t>
            </a:r>
          </a:p>
          <a:p>
            <a:endParaRPr lang="en-GB" dirty="0"/>
          </a:p>
          <a:p>
            <a:r>
              <a:rPr lang="en-GB" dirty="0"/>
              <a:t>This brings us the thumbnail of Vale Park in 1972. If we click on this image, we will get the full photo.</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dirty="0"/>
          </a:p>
        </p:txBody>
      </p:sp>
    </p:spTree>
    <p:extLst>
      <p:ext uri="{BB962C8B-B14F-4D97-AF65-F5344CB8AC3E}">
        <p14:creationId xmlns:p14="http://schemas.microsoft.com/office/powerpoint/2010/main" val="3031475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91B22-2241-9888-A6E0-DFDEF04B4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00CB1B-E94D-1915-4429-F620092F08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3A8ED-1425-B6A6-E9BB-045921B5D42F}"/>
              </a:ext>
            </a:extLst>
          </p:cNvPr>
          <p:cNvSpPr>
            <a:spLocks noGrp="1"/>
          </p:cNvSpPr>
          <p:nvPr>
            <p:ph type="body" idx="1"/>
          </p:nvPr>
        </p:nvSpPr>
        <p:spPr/>
        <p:txBody>
          <a:bodyPr/>
          <a:lstStyle/>
          <a:p>
            <a:r>
              <a:rPr lang="en-GB" dirty="0"/>
              <a:t>Image: Vale Park, Burslem, 29 June 1972 Ref: EAW243358 Flight: AFL19720629  Photographer: Aerofilms © Historic England Archive</a:t>
            </a:r>
          </a:p>
          <a:p>
            <a:endParaRPr lang="en-GB" dirty="0"/>
          </a:p>
          <a:p>
            <a:r>
              <a:rPr lang="en-GB" dirty="0"/>
              <a:t>This photo is from June 1972. In this photo we can pick out lots of details. We can see that Vale Park is much less-developed in 1972. Only one side of the ground is fully under roof cover.</a:t>
            </a:r>
          </a:p>
          <a:p>
            <a:r>
              <a:rPr lang="en-GB" dirty="0"/>
              <a:t>The photo doesn’t quite include the allotments but we can certainly see that what is now a training pitch is still waste-ground in 1972.</a:t>
            </a:r>
          </a:p>
          <a:p>
            <a:r>
              <a:rPr lang="en-GB" dirty="0"/>
              <a:t>A local industrial unit is still under construction at the west end of the ground. </a:t>
            </a:r>
          </a:p>
          <a:p>
            <a:r>
              <a:rPr lang="en-GB" dirty="0"/>
              <a:t>We can even see the more traditional play equipment in the playground in Burslem Park. </a:t>
            </a:r>
          </a:p>
          <a:p>
            <a:endParaRPr lang="en-GB" dirty="0"/>
          </a:p>
          <a:p>
            <a:endParaRPr lang="en-GB" dirty="0"/>
          </a:p>
        </p:txBody>
      </p:sp>
      <p:sp>
        <p:nvSpPr>
          <p:cNvPr id="4" name="Slide Number Placeholder 3">
            <a:extLst>
              <a:ext uri="{FF2B5EF4-FFF2-40B4-BE49-F238E27FC236}">
                <a16:creationId xmlns:a16="http://schemas.microsoft.com/office/drawing/2014/main" id="{C88B0DE0-A2D8-16B8-3152-424C0FBABC40}"/>
              </a:ext>
            </a:extLst>
          </p:cNvPr>
          <p:cNvSpPr>
            <a:spLocks noGrp="1"/>
          </p:cNvSpPr>
          <p:nvPr>
            <p:ph type="sldNum" sz="quarter" idx="5"/>
          </p:nvPr>
        </p:nvSpPr>
        <p:spPr/>
        <p:txBody>
          <a:bodyPr/>
          <a:lstStyle/>
          <a:p>
            <a:fld id="{1AFFFB68-4C17-3C4E-8F1F-E2E74032E6C9}" type="slidenum">
              <a:rPr lang="en-US" smtClean="0"/>
              <a:t>17</a:t>
            </a:fld>
            <a:endParaRPr lang="en-US" dirty="0"/>
          </a:p>
        </p:txBody>
      </p:sp>
    </p:spTree>
    <p:extLst>
      <p:ext uri="{BB962C8B-B14F-4D97-AF65-F5344CB8AC3E}">
        <p14:creationId xmlns:p14="http://schemas.microsoft.com/office/powerpoint/2010/main" val="2999323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Screenshot of map in Imagery view, with thumbnail image, on Historic England’s Aerial Photo Explorer webpage </a:t>
            </a:r>
          </a:p>
          <a:p>
            <a:endParaRPr lang="en-GB" dirty="0"/>
          </a:p>
          <a:p>
            <a:r>
              <a:rPr lang="en-GB" dirty="0"/>
              <a:t>It would be useful to look at a vertical photo.</a:t>
            </a:r>
          </a:p>
          <a:p>
            <a:r>
              <a:rPr lang="en-GB" dirty="0"/>
              <a:t>If we return again to our initial Aerial Photo Explorer tab, we can see there are several orange grid lines, denoting vertical photos. </a:t>
            </a:r>
          </a:p>
          <a:p>
            <a:r>
              <a:rPr lang="en-GB" dirty="0"/>
              <a:t>We can click on the nearest orange grid sections to get some vertical images. </a:t>
            </a:r>
          </a:p>
          <a:p>
            <a:r>
              <a:rPr lang="en-GB" dirty="0"/>
              <a:t>By clicking on a grid just south of Vale Park, we can find a vertical photo from June 1948.</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dirty="0"/>
          </a:p>
        </p:txBody>
      </p:sp>
    </p:spTree>
    <p:extLst>
      <p:ext uri="{BB962C8B-B14F-4D97-AF65-F5344CB8AC3E}">
        <p14:creationId xmlns:p14="http://schemas.microsoft.com/office/powerpoint/2010/main" val="1937506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A5674-6120-5D03-A6B7-27039F293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68E4D-751C-332A-F6A3-144C73E26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D9F1C9-7654-D772-C7DE-ECBAD16A5C65}"/>
              </a:ext>
            </a:extLst>
          </p:cNvPr>
          <p:cNvSpPr>
            <a:spLocks noGrp="1"/>
          </p:cNvSpPr>
          <p:nvPr>
            <p:ph type="body" idx="1"/>
          </p:nvPr>
        </p:nvSpPr>
        <p:spPr/>
        <p:txBody>
          <a:bodyPr/>
          <a:lstStyle/>
          <a:p>
            <a:r>
              <a:rPr lang="da-DK" dirty="0"/>
              <a:t>Image: Vale Park, Burslem 9 June 1948 Ref: raf_58_b_47_v_5110  Sortie: RAF/58/B/47 © Historic England Archive</a:t>
            </a:r>
          </a:p>
          <a:p>
            <a:endParaRPr lang="da-DK" dirty="0"/>
          </a:p>
          <a:p>
            <a:r>
              <a:rPr lang="en-GB" dirty="0"/>
              <a:t>In this photo from June , 1948, We can make out some of the local street shapes really clearly and the landscaped beds in Burslem Park are also familiar.</a:t>
            </a:r>
          </a:p>
          <a:p>
            <a:r>
              <a:rPr lang="en-GB" dirty="0"/>
              <a:t>What makes this photo really interesting is that it shows us that, by 1948, Vale Park had not even been built. There are no stands, offices or car park and the pitch has not even been laid. </a:t>
            </a:r>
          </a:p>
          <a:p>
            <a:r>
              <a:rPr lang="en-GB" dirty="0"/>
              <a:t>This shows significant change over several decades. We also see the wider context of the area, including the large colliery (Sneyd Colliery) to the south of Burslem Park. </a:t>
            </a:r>
          </a:p>
          <a:p>
            <a:r>
              <a:rPr lang="en-GB" dirty="0"/>
              <a:t>It also raises the question of what the land was used for before it was a football ground</a:t>
            </a:r>
          </a:p>
          <a:p>
            <a:r>
              <a:rPr lang="en-GB" dirty="0"/>
              <a:t>(To help find an earlier map of the area, you may want to look at the guide How to use NLS maps. </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28D28AE0-3F15-358B-23B0-016BF975CFC0}"/>
              </a:ext>
            </a:extLst>
          </p:cNvPr>
          <p:cNvSpPr>
            <a:spLocks noGrp="1"/>
          </p:cNvSpPr>
          <p:nvPr>
            <p:ph type="sldNum" sz="quarter" idx="5"/>
          </p:nvPr>
        </p:nvSpPr>
        <p:spPr/>
        <p:txBody>
          <a:bodyPr/>
          <a:lstStyle/>
          <a:p>
            <a:fld id="{1AFFFB68-4C17-3C4E-8F1F-E2E74032E6C9}" type="slidenum">
              <a:rPr lang="en-US" smtClean="0"/>
              <a:t>19</a:t>
            </a:fld>
            <a:endParaRPr lang="en-US" dirty="0"/>
          </a:p>
        </p:txBody>
      </p:sp>
    </p:spTree>
    <p:extLst>
      <p:ext uri="{BB962C8B-B14F-4D97-AF65-F5344CB8AC3E}">
        <p14:creationId xmlns:p14="http://schemas.microsoft.com/office/powerpoint/2010/main" val="2066947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56F0B-C939-96B6-D97F-E55537A27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8DFF0-2999-80A3-00FB-217D48C8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341FD-743B-464F-FD6F-5E19904BB372}"/>
              </a:ext>
            </a:extLst>
          </p:cNvPr>
          <p:cNvSpPr>
            <a:spLocks noGrp="1"/>
          </p:cNvSpPr>
          <p:nvPr>
            <p:ph type="body" idx="1"/>
          </p:nvPr>
        </p:nvSpPr>
        <p:spPr/>
        <p:txBody>
          <a:bodyPr/>
          <a:lstStyle/>
          <a:p>
            <a:r>
              <a:rPr lang="en-GB" dirty="0">
                <a:solidFill>
                  <a:schemeClr val="tx1"/>
                </a:solidFill>
              </a:rPr>
              <a:t>Image: Vale Park, Burslem, 3 September 2007 Photo Ref: 20669_028 Flight: N656 Photographer: David MacLeod © Historic England Archive</a:t>
            </a:r>
          </a:p>
          <a:p>
            <a:endParaRPr lang="en-GB" dirty="0"/>
          </a:p>
          <a:p>
            <a:r>
              <a:rPr lang="en-GB" dirty="0"/>
              <a:t>This guide will:</a:t>
            </a:r>
          </a:p>
          <a:p>
            <a:r>
              <a:rPr lang="en-GB" dirty="0"/>
              <a:t>Help you to use Aerial Photo Explorer to support a study of how a particular site can change over time </a:t>
            </a:r>
          </a:p>
          <a:p>
            <a:r>
              <a:rPr lang="en-GB" dirty="0"/>
              <a:t>Consolidate your understanding of how to use the different types of photos in Aerial Photo Explorer</a:t>
            </a:r>
          </a:p>
          <a:p>
            <a:endParaRPr lang="en-GB" dirty="0"/>
          </a:p>
          <a:p>
            <a:r>
              <a:rPr lang="en-GB" dirty="0"/>
              <a:t>It may help if you study the guides in our 'How To Use Aerial Photo Explorer' section</a:t>
            </a:r>
          </a:p>
          <a:p>
            <a:endParaRPr lang="en-GB" dirty="0"/>
          </a:p>
        </p:txBody>
      </p:sp>
      <p:sp>
        <p:nvSpPr>
          <p:cNvPr id="4" name="Slide Number Placeholder 3">
            <a:extLst>
              <a:ext uri="{FF2B5EF4-FFF2-40B4-BE49-F238E27FC236}">
                <a16:creationId xmlns:a16="http://schemas.microsoft.com/office/drawing/2014/main" id="{3D4DD6C7-DF89-7743-FACB-9A95B30EF4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50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Image:  Burslem, 11 August 1945 Ref:  - raf_106g_uk_646_rs_4105  Sortie: RAF/106G/UK/646 © Historic England Archive</a:t>
            </a:r>
          </a:p>
          <a:p>
            <a:endParaRPr lang="en-GB" dirty="0"/>
          </a:p>
          <a:p>
            <a:r>
              <a:rPr lang="en-GB" dirty="0"/>
              <a:t>Another vertical photo is from August 1945, 3 months after VE Day and just days before the end of the Second World War.</a:t>
            </a:r>
          </a:p>
          <a:p>
            <a:r>
              <a:rPr lang="en-GB" dirty="0"/>
              <a:t>We can see the location of Vale Park but it looks very different in this photo, compared with most of the other photos.</a:t>
            </a:r>
          </a:p>
          <a:p>
            <a:r>
              <a:rPr lang="en-GB" dirty="0"/>
              <a:t>We can zoom in for a closer look.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dirty="0"/>
          </a:p>
        </p:txBody>
      </p:sp>
    </p:spTree>
    <p:extLst>
      <p:ext uri="{BB962C8B-B14F-4D97-AF65-F5344CB8AC3E}">
        <p14:creationId xmlns:p14="http://schemas.microsoft.com/office/powerpoint/2010/main" val="1135897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section of photo: Burslem, 11 August 1945 Ref:  - raf_106g_uk_646_rs_4105  Sortie: RAF/106G/UK/646 © Historic England Archive</a:t>
            </a:r>
          </a:p>
          <a:p>
            <a:endParaRPr lang="en-GB" dirty="0"/>
          </a:p>
          <a:p>
            <a:r>
              <a:rPr lang="en-GB" dirty="0"/>
              <a:t>As with other photos, if we click on the double arrow full screen icon, we can zoom in and out to  study the detail of the photo more easily.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dirty="0"/>
          </a:p>
        </p:txBody>
      </p:sp>
    </p:spTree>
    <p:extLst>
      <p:ext uri="{BB962C8B-B14F-4D97-AF65-F5344CB8AC3E}">
        <p14:creationId xmlns:p14="http://schemas.microsoft.com/office/powerpoint/2010/main" val="3787495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Section of photo: Burslem, 11 August 1945 Ref:  - raf_106g_uk_646_rs_4105  Sortie: RAF/106G/UK/646 © Historic England Archive</a:t>
            </a:r>
          </a:p>
          <a:p>
            <a:endParaRPr lang="en-GB" dirty="0"/>
          </a:p>
          <a:p>
            <a:r>
              <a:rPr lang="en-GB" dirty="0"/>
              <a:t>We can see that what is now Vale Park did not exist as a football ground in 1945. </a:t>
            </a:r>
          </a:p>
          <a:p>
            <a:r>
              <a:rPr lang="en-GB" dirty="0"/>
              <a:t>Although Vale Park has not been built by 1945, we can identify Burslem Park, the neighbouring streets and the allotments we saw in the original map search.</a:t>
            </a:r>
          </a:p>
          <a:p>
            <a:r>
              <a:rPr lang="en-GB" dirty="0"/>
              <a:t>We can see that the land had some sort of industrial use. Bycars Lane runs behind the north of the current football ground. </a:t>
            </a:r>
          </a:p>
          <a:p>
            <a:r>
              <a:rPr lang="en-GB" dirty="0"/>
              <a:t>A quick research inquiry tells us that Vale Park stands on what used to be Bycars Brickworks, which was associated with the Sneyd Colliery to the south. </a:t>
            </a:r>
          </a:p>
          <a:p>
            <a:r>
              <a:rPr lang="en-GB" dirty="0"/>
              <a:t>So, quite quickly, these photos about one site, used together, have shown us a lot about change and continuity, over time. Whether we are looking at part of a city, a village or an individual building, Aerial Photo Explorer can provide valuable images that show us how a part of our locality has changed </a:t>
            </a:r>
            <a:r>
              <a:rPr lang="en-GB"/>
              <a:t>over time. </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dirty="0"/>
          </a:p>
        </p:txBody>
      </p:sp>
    </p:spTree>
    <p:extLst>
      <p:ext uri="{BB962C8B-B14F-4D97-AF65-F5344CB8AC3E}">
        <p14:creationId xmlns:p14="http://schemas.microsoft.com/office/powerpoint/2010/main" val="3849521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DC634-FD1E-5940-F062-697943023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025AE-F677-F7ED-8328-E9CAEF5BC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30FB0-2A61-D5C0-ECC0-F4064D5E20A6}"/>
              </a:ext>
            </a:extLst>
          </p:cNvPr>
          <p:cNvSpPr>
            <a:spLocks noGrp="1"/>
          </p:cNvSpPr>
          <p:nvPr>
            <p:ph type="body" idx="1"/>
          </p:nvPr>
        </p:nvSpPr>
        <p:spPr/>
        <p:txBody>
          <a:bodyPr/>
          <a:lstStyle/>
          <a:p>
            <a:r>
              <a:rPr lang="en-GB" dirty="0"/>
              <a:t>Image: Screenshot of main banner on Historic England’s Aerial Photo Explorer webpage </a:t>
            </a:r>
          </a:p>
          <a:p>
            <a:endParaRPr lang="en-GB" dirty="0"/>
          </a:p>
          <a:p>
            <a:r>
              <a:rPr lang="en-GB" dirty="0"/>
              <a:t>To start: </a:t>
            </a:r>
          </a:p>
          <a:p>
            <a:endParaRPr lang="en-GB" dirty="0"/>
          </a:p>
          <a:p>
            <a:r>
              <a:rPr lang="en-GB" dirty="0"/>
              <a:t>In your browser search for this URL address.</a:t>
            </a:r>
          </a:p>
          <a:p>
            <a:r>
              <a:rPr lang="en-GB" dirty="0"/>
              <a:t>You will see the main Historic England website banner. Scroll down to find the search map.</a:t>
            </a:r>
          </a:p>
          <a:p>
            <a:endParaRPr lang="en-GB" dirty="0"/>
          </a:p>
          <a:p>
            <a:endParaRPr lang="en-GB" dirty="0"/>
          </a:p>
        </p:txBody>
      </p:sp>
      <p:sp>
        <p:nvSpPr>
          <p:cNvPr id="4" name="Slide Number Placeholder 3">
            <a:extLst>
              <a:ext uri="{FF2B5EF4-FFF2-40B4-BE49-F238E27FC236}">
                <a16:creationId xmlns:a16="http://schemas.microsoft.com/office/drawing/2014/main" id="{5211B6BD-B796-BF2A-521F-7FB9705CB6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33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Screenshot of map and search bar on Historic England’s Aerial Photo Explorer webpage </a:t>
            </a:r>
          </a:p>
          <a:p>
            <a:endParaRPr lang="en-GB" dirty="0"/>
          </a:p>
          <a:p>
            <a:r>
              <a:rPr lang="en-GB" dirty="0"/>
              <a:t>On Aerial Photo Explorer, many sites have several images from different years. These help us build a picture of change over time for individual sites in our locality. </a:t>
            </a:r>
          </a:p>
          <a:p>
            <a:r>
              <a:rPr lang="en-GB" dirty="0"/>
              <a:t>In this example, we will look at Vale Park Football Ground, Burslem, Stoke-on-Trent, home of Port Vale FC, to see how the site has changed over time.</a:t>
            </a:r>
          </a:p>
          <a:p>
            <a:r>
              <a:rPr lang="en-GB" dirty="0"/>
              <a:t>We could simply search for ‘Burslem’. However, as we are looking for a specific site we can use the postcode of Port Vale FC: ST6 1AW.</a:t>
            </a:r>
          </a:p>
          <a:p>
            <a:r>
              <a:rPr lang="en-GB" dirty="0"/>
              <a:t>By clicking on the offered ‘ST6 1AW, Stoke-on-Trent’ on the drop-down result, we are taken straight to the correct part of the map.</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dirty="0"/>
          </a:p>
        </p:txBody>
      </p:sp>
    </p:spTree>
    <p:extLst>
      <p:ext uri="{BB962C8B-B14F-4D97-AF65-F5344CB8AC3E}">
        <p14:creationId xmlns:p14="http://schemas.microsoft.com/office/powerpoint/2010/main" val="776320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7CE44-A291-8235-C17D-31767F375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2A641-1496-5160-73C1-B35FF25F7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9C9B0-2C14-4518-DF42-6DEAD9902BF2}"/>
              </a:ext>
            </a:extLst>
          </p:cNvPr>
          <p:cNvSpPr>
            <a:spLocks noGrp="1"/>
          </p:cNvSpPr>
          <p:nvPr>
            <p:ph type="body" idx="1"/>
          </p:nvPr>
        </p:nvSpPr>
        <p:spPr/>
        <p:txBody>
          <a:bodyPr/>
          <a:lstStyle/>
          <a:p>
            <a:r>
              <a:rPr lang="en-GB" dirty="0"/>
              <a:t>Image: Screenshot of map and search bar on Historic England’s Aerial Photo Explorer webpage </a:t>
            </a:r>
          </a:p>
          <a:p>
            <a:endParaRPr lang="en-GB" dirty="0"/>
          </a:p>
          <a:p>
            <a:r>
              <a:rPr lang="en-GB" dirty="0"/>
              <a:t>Because we have clicked on the drop-down result, the search results bring us directly to Vale Park.</a:t>
            </a:r>
          </a:p>
          <a:p>
            <a:r>
              <a:rPr lang="en-GB" dirty="0"/>
              <a:t>We can see that there are several coloured symbols representing oblique photos and several orange grid lines, representing vertical photos of the area. </a:t>
            </a:r>
          </a:p>
          <a:p>
            <a:r>
              <a:rPr lang="en-GB" dirty="0"/>
              <a:t>This shows us that we may find photos of Vale Park, from different time periods.</a:t>
            </a:r>
          </a:p>
          <a:p>
            <a:endParaRPr lang="en-GB" dirty="0"/>
          </a:p>
          <a:p>
            <a:endParaRPr lang="en-GB" dirty="0"/>
          </a:p>
        </p:txBody>
      </p:sp>
      <p:sp>
        <p:nvSpPr>
          <p:cNvPr id="4" name="Slide Number Placeholder 3">
            <a:extLst>
              <a:ext uri="{FF2B5EF4-FFF2-40B4-BE49-F238E27FC236}">
                <a16:creationId xmlns:a16="http://schemas.microsoft.com/office/drawing/2014/main" id="{73764EF0-9359-60EC-2424-28EF0C88F4E9}"/>
              </a:ext>
            </a:extLst>
          </p:cNvPr>
          <p:cNvSpPr>
            <a:spLocks noGrp="1"/>
          </p:cNvSpPr>
          <p:nvPr>
            <p:ph type="sldNum" sz="quarter" idx="5"/>
          </p:nvPr>
        </p:nvSpPr>
        <p:spPr/>
        <p:txBody>
          <a:bodyPr/>
          <a:lstStyle/>
          <a:p>
            <a:fld id="{1AFFFB68-4C17-3C4E-8F1F-E2E74032E6C9}" type="slidenum">
              <a:rPr lang="en-US" smtClean="0"/>
              <a:t>5</a:t>
            </a:fld>
            <a:endParaRPr lang="en-US" dirty="0"/>
          </a:p>
        </p:txBody>
      </p:sp>
    </p:spTree>
    <p:extLst>
      <p:ext uri="{BB962C8B-B14F-4D97-AF65-F5344CB8AC3E}">
        <p14:creationId xmlns:p14="http://schemas.microsoft.com/office/powerpoint/2010/main" val="406742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E7920-06C4-9DE4-F23F-79848697E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59D86-2E53-AD7A-5724-D54B06A639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405374-F88B-C196-CAE6-4266CF044BAA}"/>
              </a:ext>
            </a:extLst>
          </p:cNvPr>
          <p:cNvSpPr>
            <a:spLocks noGrp="1"/>
          </p:cNvSpPr>
          <p:nvPr>
            <p:ph type="body" idx="1"/>
          </p:nvPr>
        </p:nvSpPr>
        <p:spPr/>
        <p:txBody>
          <a:bodyPr/>
          <a:lstStyle/>
          <a:p>
            <a:r>
              <a:rPr lang="en-GB" dirty="0"/>
              <a:t>Image: Screenshot of map and search bar on Historic England’s Aerial Photo Explorer webpage </a:t>
            </a:r>
          </a:p>
          <a:p>
            <a:endParaRPr lang="en-GB" dirty="0"/>
          </a:p>
          <a:p>
            <a:r>
              <a:rPr lang="en-GB" dirty="0"/>
              <a:t>If we click on the – icon in the top left-hand corner of the map, we can zoom out a little, just enough to see some of the area around Vale Park.</a:t>
            </a:r>
          </a:p>
          <a:p>
            <a:r>
              <a:rPr lang="en-GB" dirty="0"/>
              <a:t>This allows us to see some of the shapes and features of the area around Vale Park Football Ground.  </a:t>
            </a:r>
          </a:p>
          <a:p>
            <a:r>
              <a:rPr lang="en-GB" dirty="0"/>
              <a:t>It may be even clearer if we choose the satellite view as our basemap.</a:t>
            </a:r>
          </a:p>
          <a:p>
            <a:endParaRPr lang="en-GB" dirty="0"/>
          </a:p>
        </p:txBody>
      </p:sp>
      <p:sp>
        <p:nvSpPr>
          <p:cNvPr id="4" name="Slide Number Placeholder 3">
            <a:extLst>
              <a:ext uri="{FF2B5EF4-FFF2-40B4-BE49-F238E27FC236}">
                <a16:creationId xmlns:a16="http://schemas.microsoft.com/office/drawing/2014/main" id="{78D9C64B-CA44-55FA-BF8E-133DB5147875}"/>
              </a:ext>
            </a:extLst>
          </p:cNvPr>
          <p:cNvSpPr>
            <a:spLocks noGrp="1"/>
          </p:cNvSpPr>
          <p:nvPr>
            <p:ph type="sldNum" sz="quarter" idx="5"/>
          </p:nvPr>
        </p:nvSpPr>
        <p:spPr/>
        <p:txBody>
          <a:bodyPr/>
          <a:lstStyle/>
          <a:p>
            <a:fld id="{1AFFFB68-4C17-3C4E-8F1F-E2E74032E6C9}" type="slidenum">
              <a:rPr lang="en-US" smtClean="0"/>
              <a:t>6</a:t>
            </a:fld>
            <a:endParaRPr lang="en-US" dirty="0"/>
          </a:p>
        </p:txBody>
      </p:sp>
    </p:spTree>
    <p:extLst>
      <p:ext uri="{BB962C8B-B14F-4D97-AF65-F5344CB8AC3E}">
        <p14:creationId xmlns:p14="http://schemas.microsoft.com/office/powerpoint/2010/main" val="1846208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Screenshot of map and basemap gallery on Historic England’s Aerial Photo Explorer webpage </a:t>
            </a:r>
          </a:p>
          <a:p>
            <a:endParaRPr lang="en-GB" dirty="0"/>
          </a:p>
          <a:p>
            <a:r>
              <a:rPr lang="en-GB" dirty="0"/>
              <a:t>These shapes will be even clearer if we use a satellite view.</a:t>
            </a:r>
          </a:p>
          <a:p>
            <a:r>
              <a:rPr lang="en-GB" dirty="0"/>
              <a:t>To get the satellite view, we click the 4-square icon in the top right-hand corner of the map.</a:t>
            </a:r>
          </a:p>
          <a:p>
            <a:r>
              <a:rPr lang="en-GB" dirty="0"/>
              <a:t>We select Imagery to get the satellite view.</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dirty="0"/>
          </a:p>
        </p:txBody>
      </p:sp>
    </p:spTree>
    <p:extLst>
      <p:ext uri="{BB962C8B-B14F-4D97-AF65-F5344CB8AC3E}">
        <p14:creationId xmlns:p14="http://schemas.microsoft.com/office/powerpoint/2010/main" val="122941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Screenshot of map in Imagery view on Historic England’s Aerial Photo Explorer webpage </a:t>
            </a:r>
          </a:p>
          <a:p>
            <a:endParaRPr lang="en-GB" dirty="0"/>
          </a:p>
          <a:p>
            <a:r>
              <a:rPr lang="en-GB" dirty="0"/>
              <a:t>Now we have the satellite view of the area around Vale Park, the shapes and features are clearer and will be more similar to what we see in the photos. </a:t>
            </a:r>
          </a:p>
          <a:p>
            <a:r>
              <a:rPr lang="en-GB" dirty="0"/>
              <a:t>This will help us to identify examples of change and continuity in the photos.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dirty="0"/>
          </a:p>
        </p:txBody>
      </p:sp>
    </p:spTree>
    <p:extLst>
      <p:ext uri="{BB962C8B-B14F-4D97-AF65-F5344CB8AC3E}">
        <p14:creationId xmlns:p14="http://schemas.microsoft.com/office/powerpoint/2010/main" val="208094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Screenshot of map and photo layer gallery on Historic England’s Aerial Photo Explorer webpage </a:t>
            </a:r>
          </a:p>
          <a:p>
            <a:endParaRPr lang="en-GB" dirty="0"/>
          </a:p>
          <a:p>
            <a:r>
              <a:rPr lang="en-GB" dirty="0"/>
              <a:t>Unchecking the layers to hide symbols and grids</a:t>
            </a:r>
          </a:p>
          <a:p>
            <a:r>
              <a:rPr lang="en-GB" dirty="0"/>
              <a:t>Once we have our satellite view, we may find even more helpful to remove the symbols and photos from the map, temporarily, to make it easier to identify, and become familiar with, the key features around Vale Park.</a:t>
            </a:r>
          </a:p>
          <a:p>
            <a:r>
              <a:rPr lang="en-GB" dirty="0"/>
              <a:t>This will help us to identify examples of change and continuity in the photos.</a:t>
            </a:r>
          </a:p>
          <a:p>
            <a:r>
              <a:rPr lang="en-GB" dirty="0"/>
              <a:t>Click on the double-book icon in the top right corner and simply uncheck both layers, to provide a clear satellite view.</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dirty="0"/>
          </a:p>
        </p:txBody>
      </p:sp>
    </p:spTree>
    <p:extLst>
      <p:ext uri="{BB962C8B-B14F-4D97-AF65-F5344CB8AC3E}">
        <p14:creationId xmlns:p14="http://schemas.microsoft.com/office/powerpoint/2010/main" val="2028024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65B9E4"/>
                </a:solidFill>
              </a:defRPr>
            </a:lvl1p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4884EE"/>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10" name="TextBox 9">
            <a:extLst>
              <a:ext uri="{FF2B5EF4-FFF2-40B4-BE49-F238E27FC236}">
                <a16:creationId xmlns:a16="http://schemas.microsoft.com/office/drawing/2014/main" id="{69E87A62-87CE-37A0-C03A-E79436DB79B7}"/>
              </a:ext>
            </a:extLst>
          </p:cNvPr>
          <p:cNvSpPr txBox="1"/>
          <p:nvPr userDrawn="1"/>
        </p:nvSpPr>
        <p:spPr>
          <a:xfrm>
            <a:off x="343407" y="1693087"/>
            <a:ext cx="3857005" cy="707886"/>
          </a:xfrm>
          <a:prstGeom prst="rect">
            <a:avLst/>
          </a:prstGeom>
          <a:noFill/>
        </p:spPr>
        <p:txBody>
          <a:bodyPr wrap="square" lIns="0" rIns="90000" rtlCol="0">
            <a:spAutoFit/>
          </a:bodyPr>
          <a:lstStyle/>
          <a:p>
            <a:r>
              <a:rPr lang="en-US" sz="4000" b="1" i="0" baseline="0" dirty="0">
                <a:solidFill>
                  <a:schemeClr val="bg1"/>
                </a:solidFill>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9FA119A7-2D46-F6BE-F2EF-F213BF229750}"/>
              </a:ext>
            </a:extLst>
          </p:cNvPr>
          <p:cNvPicPr>
            <a:picLocks noChangeAspect="1"/>
          </p:cNvPicPr>
          <p:nvPr userDrawn="1"/>
        </p:nvPicPr>
        <p:blipFill>
          <a:blip r:embed="rId2"/>
          <a:stretch>
            <a:fillRect/>
          </a:stretch>
        </p:blipFill>
        <p:spPr>
          <a:xfrm>
            <a:off x="149149" y="485985"/>
            <a:ext cx="1980733" cy="921271"/>
          </a:xfrm>
          <a:prstGeom prst="rect">
            <a:avLst/>
          </a:prstGeom>
        </p:spPr>
      </p:pic>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dirty="0"/>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dirty="0"/>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a:stretch>
          </a:blipFill>
        </p:spPr>
        <p:txBody>
          <a:bodyPr/>
          <a:lstStyle/>
          <a:p>
            <a:r>
              <a:rPr lang="en-US" dirty="0"/>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dirty="0"/>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dirty="0"/>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4884EE"/>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dirty="0"/>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hasCustomPrompt="1"/>
          </p:nvPr>
        </p:nvSpPr>
        <p:spPr>
          <a:xfrm>
            <a:off x="7321960" y="5940489"/>
            <a:ext cx="3643313" cy="579437"/>
          </a:xfrm>
          <a:prstGeom prst="rect">
            <a:avLst/>
          </a:prstGeom>
          <a:blipFill>
            <a:blip r:embed="rId2"/>
            <a:stretch>
              <a:fillRect/>
            </a:stretch>
          </a:blipFill>
        </p:spPr>
        <p:txBody>
          <a:bodyPr/>
          <a:lstStyle/>
          <a:p>
            <a:r>
              <a:rPr lang="en-US" dirty="0"/>
              <a:t> </a:t>
            </a:r>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4884EE"/>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dirty="0"/>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4884EE"/>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4884EE"/>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4884EE"/>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4884EE"/>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dirty="0"/>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6" y="1948857"/>
            <a:ext cx="3775513" cy="4085161"/>
          </a:xfrm>
          <a:prstGeom prst="rect">
            <a:avLst/>
          </a:prstGeom>
          <a:ln w="50800" cap="sq">
            <a:solidFill>
              <a:srgbClr val="4884EE"/>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3" y="1988200"/>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9" y="4250787"/>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7" y="1927194"/>
            <a:ext cx="3775513" cy="4085161"/>
          </a:xfrm>
          <a:prstGeom prst="rect">
            <a:avLst/>
          </a:prstGeom>
          <a:ln w="50800" cap="sq">
            <a:solidFill>
              <a:srgbClr val="4884EE"/>
            </a:solidFill>
          </a:ln>
        </p:spPr>
        <p:txBody>
          <a:bodyPr/>
          <a:lstStyle/>
          <a:p>
            <a:endParaRPr lang="en-US" dirty="0"/>
          </a:p>
        </p:txBody>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18" name="Picture 17" descr="A blue ribbon with a black background&#10;&#10;AI-generated content may be incorrect.">
            <a:extLst>
              <a:ext uri="{FF2B5EF4-FFF2-40B4-BE49-F238E27FC236}">
                <a16:creationId xmlns:a16="http://schemas.microsoft.com/office/drawing/2014/main" id="{BE0ECC11-CA2E-60DB-0984-65E518E54910}"/>
              </a:ext>
            </a:extLst>
          </p:cNvPr>
          <p:cNvPicPr>
            <a:picLocks noChangeAspect="1"/>
          </p:cNvPicPr>
          <p:nvPr userDrawn="1"/>
        </p:nvPicPr>
        <p:blipFill>
          <a:blip r:embed="rId2"/>
          <a:stretch>
            <a:fillRect/>
          </a:stretch>
        </p:blipFill>
        <p:spPr>
          <a:xfrm rot="20944719" flipH="1">
            <a:off x="3378132" y="1010633"/>
            <a:ext cx="1892300" cy="1168400"/>
          </a:xfrm>
          <a:prstGeom prst="rect">
            <a:avLst/>
          </a:prstGeom>
        </p:spPr>
      </p:pic>
      <p:pic>
        <p:nvPicPr>
          <p:cNvPr id="23" name="Picture 22" descr="A blue ribbon with a black background&#10;&#10;AI-generated content may be incorrect.">
            <a:extLst>
              <a:ext uri="{FF2B5EF4-FFF2-40B4-BE49-F238E27FC236}">
                <a16:creationId xmlns:a16="http://schemas.microsoft.com/office/drawing/2014/main" id="{4603CC6A-A0F7-F0CF-7A4D-6D706005BDF0}"/>
              </a:ext>
            </a:extLst>
          </p:cNvPr>
          <p:cNvPicPr>
            <a:picLocks noChangeAspect="1"/>
          </p:cNvPicPr>
          <p:nvPr userDrawn="1"/>
        </p:nvPicPr>
        <p:blipFill>
          <a:blip r:embed="rId2"/>
          <a:stretch>
            <a:fillRect/>
          </a:stretch>
        </p:blipFill>
        <p:spPr>
          <a:xfrm rot="9819114" flipH="1">
            <a:off x="6155650" y="5908673"/>
            <a:ext cx="1892300"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4884EE"/>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stretch>
              <a:fillRect/>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dirty="0"/>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dirty="0"/>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stretch>
              <a:fillRect/>
            </a:stretch>
          </a:blipFill>
        </p:spPr>
        <p:txBody>
          <a:bodyPr/>
          <a:lstStyle/>
          <a:p>
            <a:r>
              <a:rPr lang="en-US" dirty="0"/>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dirty="0"/>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dirty="0"/>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stretch>
              <a:fillRect/>
            </a:stretch>
          </a:blipFill>
        </p:spPr>
        <p:txBody>
          <a:bodyPr/>
          <a:lstStyle/>
          <a:p>
            <a:r>
              <a:rPr lang="en-US" dirty="0"/>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dirty="0"/>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dirty="0"/>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dirty="0"/>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dirty="0"/>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infer?</a:t>
            </a:r>
          </a:p>
          <a:p>
            <a:pPr algn="ctr">
              <a:lnSpc>
                <a:spcPts val="2239"/>
              </a:lnSpc>
            </a:pPr>
            <a:endParaRPr lang="en-US" sz="2599" dirty="0">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see?</a:t>
            </a:r>
          </a:p>
          <a:p>
            <a:pPr algn="ctr">
              <a:lnSpc>
                <a:spcPts val="2239"/>
              </a:lnSpc>
            </a:pPr>
            <a:endParaRPr lang="en-US" sz="2599" dirty="0">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artoon 'Look' character.">
            <a:extLst>
              <a:ext uri="{FF2B5EF4-FFF2-40B4-BE49-F238E27FC236}">
                <a16:creationId xmlns:a16="http://schemas.microsoft.com/office/drawing/2014/main" id="{BD440D16-17C5-6CFE-CE15-9ED28336C965}"/>
              </a:ext>
            </a:extLst>
          </p:cNvPr>
          <p:cNvPicPr>
            <a:picLocks noChangeAspect="1"/>
          </p:cNvPicPr>
          <p:nvPr userDrawn="1"/>
        </p:nvPicPr>
        <p:blipFill>
          <a:blip r:embed="rId2"/>
          <a:stretch>
            <a:fillRect/>
          </a:stretch>
        </p:blipFill>
        <p:spPr>
          <a:xfrm>
            <a:off x="8622296" y="2263304"/>
            <a:ext cx="1045414" cy="674112"/>
          </a:xfrm>
          <a:prstGeom prst="rect">
            <a:avLst/>
          </a:prstGeom>
        </p:spPr>
      </p:pic>
      <p:pic>
        <p:nvPicPr>
          <p:cNvPr id="8" name="Picture 7" descr="A cartoon of a blue 'Infer' character">
            <a:extLst>
              <a:ext uri="{FF2B5EF4-FFF2-40B4-BE49-F238E27FC236}">
                <a16:creationId xmlns:a16="http://schemas.microsoft.com/office/drawing/2014/main" id="{4A949431-6DE4-E612-5C9E-85078F8E087D}"/>
              </a:ext>
            </a:extLst>
          </p:cNvPr>
          <p:cNvPicPr>
            <a:picLocks noChangeAspect="1"/>
          </p:cNvPicPr>
          <p:nvPr userDrawn="1"/>
        </p:nvPicPr>
        <p:blipFill>
          <a:blip r:embed="rId3"/>
          <a:stretch>
            <a:fillRect/>
          </a:stretch>
        </p:blipFill>
        <p:spPr>
          <a:xfrm>
            <a:off x="9340911" y="1266868"/>
            <a:ext cx="1211216" cy="745276"/>
          </a:xfrm>
          <a:prstGeom prst="rect">
            <a:avLst/>
          </a:prstGeom>
        </p:spPr>
      </p:pic>
      <p:pic>
        <p:nvPicPr>
          <p:cNvPr id="13" name="Picture 12" descr="A cartoon of a green 'Ask' character">
            <a:extLst>
              <a:ext uri="{FF2B5EF4-FFF2-40B4-BE49-F238E27FC236}">
                <a16:creationId xmlns:a16="http://schemas.microsoft.com/office/drawing/2014/main" id="{F88DF0E4-0E2F-A929-578E-B40CC2CDA8B9}"/>
              </a:ext>
            </a:extLst>
          </p:cNvPr>
          <p:cNvPicPr>
            <a:picLocks noChangeAspect="1"/>
          </p:cNvPicPr>
          <p:nvPr userDrawn="1"/>
        </p:nvPicPr>
        <p:blipFill>
          <a:blip r:embed="rId4"/>
          <a:stretch>
            <a:fillRect/>
          </a:stretch>
        </p:blipFill>
        <p:spPr>
          <a:xfrm>
            <a:off x="10633753" y="318346"/>
            <a:ext cx="936735" cy="1091558"/>
          </a:xfrm>
          <a:prstGeom prst="rect">
            <a:avLst/>
          </a:prstGeom>
        </p:spPr>
      </p:pic>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infer?</a:t>
            </a:r>
          </a:p>
          <a:p>
            <a:pPr algn="ctr">
              <a:lnSpc>
                <a:spcPts val="2239"/>
              </a:lnSpc>
            </a:pPr>
            <a:endParaRPr lang="en-US" sz="2599" dirty="0">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see?</a:t>
            </a:r>
          </a:p>
          <a:p>
            <a:pPr algn="ctr">
              <a:lnSpc>
                <a:spcPts val="2239"/>
              </a:lnSpc>
            </a:pPr>
            <a:endParaRPr lang="en-US" sz="2599" dirty="0">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pic>
        <p:nvPicPr>
          <p:cNvPr id="5" name="Picture 4" descr="A cartoon 'Look' character.">
            <a:extLst>
              <a:ext uri="{FF2B5EF4-FFF2-40B4-BE49-F238E27FC236}">
                <a16:creationId xmlns:a16="http://schemas.microsoft.com/office/drawing/2014/main" id="{34643CF8-E249-0DE6-718D-76D0C3D7A7A8}"/>
              </a:ext>
            </a:extLst>
          </p:cNvPr>
          <p:cNvPicPr>
            <a:picLocks noChangeAspect="1"/>
          </p:cNvPicPr>
          <p:nvPr userDrawn="1"/>
        </p:nvPicPr>
        <p:blipFill>
          <a:blip r:embed="rId2">
            <a:grayscl/>
          </a:blip>
          <a:stretch>
            <a:fillRect/>
          </a:stretch>
        </p:blipFill>
        <p:spPr>
          <a:xfrm>
            <a:off x="8416474" y="2192344"/>
            <a:ext cx="1045414" cy="674112"/>
          </a:xfrm>
          <a:prstGeom prst="rect">
            <a:avLst/>
          </a:prstGeom>
        </p:spPr>
      </p:pic>
      <p:pic>
        <p:nvPicPr>
          <p:cNvPr id="9" name="Picture 8" descr="A cartoon of a blue 'Infer' character">
            <a:extLst>
              <a:ext uri="{FF2B5EF4-FFF2-40B4-BE49-F238E27FC236}">
                <a16:creationId xmlns:a16="http://schemas.microsoft.com/office/drawing/2014/main" id="{1CB3F8C3-402A-1E1B-53BB-7ED84FBB1AF4}"/>
              </a:ext>
            </a:extLst>
          </p:cNvPr>
          <p:cNvPicPr>
            <a:picLocks noChangeAspect="1"/>
          </p:cNvPicPr>
          <p:nvPr userDrawn="1"/>
        </p:nvPicPr>
        <p:blipFill>
          <a:blip r:embed="rId3">
            <a:grayscl/>
          </a:blip>
          <a:stretch>
            <a:fillRect/>
          </a:stretch>
        </p:blipFill>
        <p:spPr>
          <a:xfrm>
            <a:off x="9135089" y="1195908"/>
            <a:ext cx="1211216" cy="745276"/>
          </a:xfrm>
          <a:prstGeom prst="rect">
            <a:avLst/>
          </a:prstGeom>
        </p:spPr>
      </p:pic>
      <p:pic>
        <p:nvPicPr>
          <p:cNvPr id="13" name="Picture 12" descr="A cartoon of a green 'Ask' character">
            <a:extLst>
              <a:ext uri="{FF2B5EF4-FFF2-40B4-BE49-F238E27FC236}">
                <a16:creationId xmlns:a16="http://schemas.microsoft.com/office/drawing/2014/main" id="{5CBC12F1-F6EF-A00F-85C4-2F0DC5F05D72}"/>
              </a:ext>
            </a:extLst>
          </p:cNvPr>
          <p:cNvPicPr>
            <a:picLocks noChangeAspect="1"/>
          </p:cNvPicPr>
          <p:nvPr userDrawn="1"/>
        </p:nvPicPr>
        <p:blipFill>
          <a:blip r:embed="rId4">
            <a:grayscl/>
          </a:blip>
          <a:stretch>
            <a:fillRect/>
          </a:stretch>
        </p:blipFill>
        <p:spPr>
          <a:xfrm>
            <a:off x="10427931" y="247386"/>
            <a:ext cx="936735" cy="1091558"/>
          </a:xfrm>
          <a:prstGeom prst="rect">
            <a:avLst/>
          </a:prstGeom>
        </p:spPr>
      </p:pic>
    </p:spTree>
    <p:extLst>
      <p:ext uri="{BB962C8B-B14F-4D97-AF65-F5344CB8AC3E}">
        <p14:creationId xmlns:p14="http://schemas.microsoft.com/office/powerpoint/2010/main" val="749691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4884EE"/>
          </a:solidFill>
          <a:ln w="24379" cap="flat">
            <a:noFill/>
            <a:prstDash val="solid"/>
            <a:miter/>
          </a:ln>
        </p:spPr>
        <p:txBody>
          <a:bodyPr rtlCol="0" anchor="ctr"/>
          <a:lstStyle/>
          <a:p>
            <a:endParaRPr lang="en-US" dirty="0"/>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4884EE"/>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dirty="0"/>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4884EE">
              <a:alpha val="75000"/>
            </a:srgbClr>
          </a:solidFill>
          <a:ln w="22699" cap="flat">
            <a:noFill/>
            <a:prstDash val="solid"/>
            <a:miter/>
          </a:ln>
        </p:spPr>
        <p:txBody>
          <a:bodyPr rtlCol="0" anchor="ctr"/>
          <a:lstStyle/>
          <a:p>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dirty="0"/>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a:stretch>
          </a:blipFill>
        </p:spPr>
        <p:txBody>
          <a:bodyPr/>
          <a:lstStyle/>
          <a:p>
            <a:r>
              <a:rPr lang="en-US" dirty="0"/>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a:stretch>
          </a:blipFill>
        </p:spPr>
        <p:txBody>
          <a:bodyPr/>
          <a:lstStyle/>
          <a:p>
            <a:r>
              <a:rPr lang="en-US" dirty="0"/>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92" r:id="rId22"/>
    <p:sldLayoutId id="2147483682" r:id="rId23"/>
    <p:sldLayoutId id="2147483693" r:id="rId24"/>
    <p:sldLayoutId id="2147483690" r:id="rId25"/>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https://historicengland.org.uk/education/schools-resources/"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historicengland.org.uk/education/schools-resources/teaching-activities/how-to-old-maps"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1.xml"/><Relationship Id="rId5" Type="http://schemas.openxmlformats.org/officeDocument/2006/relationships/hyperlink" Target="https://historicengland.org.uk/education/schools-resources/" TargetMode="Externa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hyperlink" Target="https://historicengland.org.uk/images-books/archive/collections/aerial-photo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hyperlink" Target="https://historicengland.org.uk/images-books/archive/collections/aerial-photo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hyperlink" Target="https://historicengland.org.uk/images-books/archive/collections/aerial-photo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64E22-44CF-27D8-6418-644FAE80FB9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2D291A-AA57-0A86-0A10-E214B474D9B0}"/>
              </a:ext>
            </a:extLst>
          </p:cNvPr>
          <p:cNvSpPr>
            <a:spLocks noGrp="1"/>
          </p:cNvSpPr>
          <p:nvPr>
            <p:ph type="title"/>
          </p:nvPr>
        </p:nvSpPr>
        <p:spPr/>
        <p:txBody>
          <a:bodyPr/>
          <a:lstStyle/>
          <a:p>
            <a:r>
              <a:rPr lang="en-GB" dirty="0">
                <a:solidFill>
                  <a:schemeClr val="bg1"/>
                </a:solidFill>
              </a:rPr>
              <a:t>How to use Aerial Photo Explorer to study how a site can change over time</a:t>
            </a:r>
          </a:p>
        </p:txBody>
      </p:sp>
      <p:sp>
        <p:nvSpPr>
          <p:cNvPr id="4" name="Subtitle 2">
            <a:extLst>
              <a:ext uri="{FF2B5EF4-FFF2-40B4-BE49-F238E27FC236}">
                <a16:creationId xmlns:a16="http://schemas.microsoft.com/office/drawing/2014/main" id="{EA89086C-E59A-CAEF-533F-E6305DF718AB}"/>
              </a:ext>
            </a:extLst>
          </p:cNvPr>
          <p:cNvSpPr>
            <a:spLocks noGrp="1"/>
          </p:cNvSpPr>
          <p:nvPr>
            <p:ph type="subTitle" idx="1"/>
          </p:nvPr>
        </p:nvSpPr>
        <p:spPr>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kern="1200" baseline="0">
                <a:solidFill>
                  <a:srgbClr val="000000"/>
                </a:solidFill>
                <a:latin typeface="Arial" panose="020B0604020202020204"/>
              </a:defRPr>
            </a:lvl1pPr>
            <a:lvl2pPr marL="457200" indent="0" algn="ctr" defTabSz="914400" rtl="0" eaLnBrk="1" latinLnBrk="0" hangingPunct="1">
              <a:lnSpc>
                <a:spcPct val="100000"/>
              </a:lnSpc>
              <a:spcBef>
                <a:spcPts val="500"/>
              </a:spcBef>
              <a:buFontTx/>
              <a:buNone/>
              <a:defRPr sz="2000" kern="1200">
                <a:solidFill>
                  <a:srgbClr val="000000"/>
                </a:solidFill>
                <a:latin typeface="Arial" panose="020B0604020202020204"/>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rgbClr val="000000"/>
                </a:solidFill>
                <a:latin typeface="Arial" panose="020B0604020202020204"/>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rgbClr val="000000"/>
                </a:solidFill>
                <a:latin typeface="Arial" panose="020B0604020202020204"/>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rgbClr val="000000"/>
                </a:solidFill>
                <a:latin typeface="Arial" panose="020B0604020202020204"/>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Arial" panose="020B0604020202020204"/>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Arial" panose="020B0604020202020204"/>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Arial" panose="020B0604020202020204"/>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Arial" panose="020B0604020202020204"/>
              </a:defRPr>
            </a:lvl9pPr>
          </a:lstStyle>
          <a:p>
            <a:r>
              <a:rPr lang="en-GB" dirty="0">
                <a:solidFill>
                  <a:schemeClr val="bg1"/>
                </a:solidFill>
              </a:rPr>
              <a:t>How to…..</a:t>
            </a:r>
          </a:p>
          <a:p>
            <a:endParaRPr lang="en-GB" dirty="0">
              <a:solidFill>
                <a:schemeClr val="bg1"/>
              </a:solidFill>
            </a:endParaRPr>
          </a:p>
          <a:p>
            <a:r>
              <a:rPr lang="en-GB" dirty="0">
                <a:solidFill>
                  <a:schemeClr val="bg1"/>
                </a:solidFill>
              </a:rPr>
              <a:t>Use Aerial Photo Explorer to study how a site changes over time</a:t>
            </a:r>
          </a:p>
        </p:txBody>
      </p:sp>
      <p:pic>
        <p:nvPicPr>
          <p:cNvPr id="16" name="Picture Placeholder 15" descr="An aerial view of a town">
            <a:extLst>
              <a:ext uri="{FF2B5EF4-FFF2-40B4-BE49-F238E27FC236}">
                <a16:creationId xmlns:a16="http://schemas.microsoft.com/office/drawing/2014/main" id="{9BE55F0F-7ED6-0A96-F6F1-3DA5C97A2E2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203" b="16203"/>
          <a:stretch>
            <a:fillRect/>
          </a:stretch>
        </p:blipFill>
        <p:spPr/>
      </p:pic>
    </p:spTree>
    <p:extLst>
      <p:ext uri="{BB962C8B-B14F-4D97-AF65-F5344CB8AC3E}">
        <p14:creationId xmlns:p14="http://schemas.microsoft.com/office/powerpoint/2010/main" val="323501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D4BEA-6D11-B20B-BFFC-110C54EE709D}"/>
              </a:ext>
            </a:extLst>
          </p:cNvPr>
          <p:cNvSpPr>
            <a:spLocks noGrp="1"/>
          </p:cNvSpPr>
          <p:nvPr>
            <p:ph type="title"/>
          </p:nvPr>
        </p:nvSpPr>
        <p:spPr/>
        <p:txBody>
          <a:bodyPr>
            <a:noAutofit/>
          </a:bodyPr>
          <a:lstStyle/>
          <a:p>
            <a:r>
              <a:rPr lang="en-GB" dirty="0"/>
              <a:t>Looking at the features around Vale Park</a:t>
            </a:r>
          </a:p>
        </p:txBody>
      </p:sp>
      <p:sp>
        <p:nvSpPr>
          <p:cNvPr id="3" name="Content Placeholder 2">
            <a:extLst>
              <a:ext uri="{FF2B5EF4-FFF2-40B4-BE49-F238E27FC236}">
                <a16:creationId xmlns:a16="http://schemas.microsoft.com/office/drawing/2014/main" id="{FD55A2C2-B5C3-1075-430C-ABD369B48BBD}"/>
              </a:ext>
            </a:extLst>
          </p:cNvPr>
          <p:cNvSpPr>
            <a:spLocks noGrp="1"/>
          </p:cNvSpPr>
          <p:nvPr>
            <p:ph idx="1"/>
          </p:nvPr>
        </p:nvSpPr>
        <p:spPr>
          <a:xfrm>
            <a:off x="381885" y="1411704"/>
            <a:ext cx="5649460" cy="5081170"/>
          </a:xfrm>
        </p:spPr>
        <p:txBody>
          <a:bodyPr/>
          <a:lstStyle/>
          <a:p>
            <a:r>
              <a:rPr lang="en-GB" sz="2200" dirty="0"/>
              <a:t>Now that we have a clear modern view of our chosen site, w</a:t>
            </a:r>
            <a:r>
              <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rPr>
              <a:t>e can see that: </a:t>
            </a:r>
          </a:p>
          <a:p>
            <a:pPr marL="342900" lvl="0" indent="-342900">
              <a:buFont typeface="Arial" panose="020B0604020202020204" pitchFamily="34" charset="0"/>
              <a:buChar char="•"/>
              <a:defRPr/>
            </a:pPr>
            <a:r>
              <a:rPr lang="en-GB" sz="2200" dirty="0">
                <a:solidFill>
                  <a:srgbClr val="000000"/>
                </a:solidFill>
              </a:rPr>
              <a:t>Vale Park has 4 covered stands, with a large car park at the south-west end</a:t>
            </a:r>
          </a:p>
          <a:p>
            <a:pPr marL="342900" lvl="0" indent="-342900">
              <a:buFont typeface="Arial" panose="020B0604020202020204" pitchFamily="34" charset="0"/>
              <a:buChar char="•"/>
              <a:defRPr/>
            </a:pPr>
            <a:r>
              <a:rPr lang="en-GB" sz="2200" dirty="0">
                <a:solidFill>
                  <a:srgbClr val="000000"/>
                </a:solidFill>
              </a:rPr>
              <a:t>The football ground is just north-west of Burslem Park</a:t>
            </a:r>
          </a:p>
          <a:p>
            <a:pPr marL="342900" lvl="0" indent="-342900">
              <a:buFont typeface="Arial" panose="020B0604020202020204" pitchFamily="34" charset="0"/>
              <a:buChar char="•"/>
              <a:defRPr/>
            </a:pPr>
            <a:r>
              <a:rPr lang="en-GB" sz="2200" dirty="0">
                <a:solidFill>
                  <a:srgbClr val="000000"/>
                </a:solidFill>
              </a:rPr>
              <a:t>Immediately behind the north-east stand is a set of short parallel streets, bordered by two longer parallel roads</a:t>
            </a:r>
          </a:p>
          <a:p>
            <a:pPr marL="342900" lvl="0" indent="-342900">
              <a:buFont typeface="Arial" panose="020B0604020202020204" pitchFamily="34" charset="0"/>
              <a:buChar char="•"/>
              <a:defRPr/>
            </a:pPr>
            <a:r>
              <a:rPr lang="en-GB" sz="2200" dirty="0">
                <a:solidFill>
                  <a:srgbClr val="000000"/>
                </a:solidFill>
              </a:rPr>
              <a:t>There is a s</a:t>
            </a:r>
            <a:r>
              <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rPr>
              <a:t>ports pitch and allotments, just to the north</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rPr>
              <a:t>This will help us to orientate our view when looking at other photos</a:t>
            </a:r>
          </a:p>
          <a:p>
            <a:endParaRPr lang="en-GB" dirty="0"/>
          </a:p>
        </p:txBody>
      </p:sp>
      <p:pic>
        <p:nvPicPr>
          <p:cNvPr id="8" name="Picture Placeholder 7" descr="A screenshot of a search map on the Aerial Photo Explorer website, showing a football ground">
            <a:extLst>
              <a:ext uri="{FF2B5EF4-FFF2-40B4-BE49-F238E27FC236}">
                <a16:creationId xmlns:a16="http://schemas.microsoft.com/office/drawing/2014/main" id="{D8C0B9E2-3B23-24F8-3600-9237A425765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9798" b="-19798"/>
          <a:stretch>
            <a:fillRect/>
          </a:stretch>
        </p:blipFill>
        <p:spPr/>
      </p:pic>
      <p:sp>
        <p:nvSpPr>
          <p:cNvPr id="6" name="Oval 5">
            <a:extLst>
              <a:ext uri="{FF2B5EF4-FFF2-40B4-BE49-F238E27FC236}">
                <a16:creationId xmlns:a16="http://schemas.microsoft.com/office/drawing/2014/main" id="{06B0E0F2-153D-DF80-2D2D-1AC22FC75F0C}"/>
              </a:ext>
              <a:ext uri="{C183D7F6-B498-43B3-948B-1728B52AA6E4}">
                <adec:decorative xmlns:adec="http://schemas.microsoft.com/office/drawing/2017/decorative" val="1"/>
              </a:ext>
            </a:extLst>
          </p:cNvPr>
          <p:cNvSpPr/>
          <p:nvPr/>
        </p:nvSpPr>
        <p:spPr>
          <a:xfrm>
            <a:off x="7638472" y="1533237"/>
            <a:ext cx="2022764" cy="1302327"/>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D638F7B7-08ED-9FCE-10E3-0A57FA3F1BFB}"/>
              </a:ext>
              <a:ext uri="{C183D7F6-B498-43B3-948B-1728B52AA6E4}">
                <adec:decorative xmlns:adec="http://schemas.microsoft.com/office/drawing/2017/decorative" val="1"/>
              </a:ext>
            </a:extLst>
          </p:cNvPr>
          <p:cNvSpPr/>
          <p:nvPr/>
        </p:nvSpPr>
        <p:spPr>
          <a:xfrm>
            <a:off x="7638473" y="2835564"/>
            <a:ext cx="2087418" cy="1647933"/>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A873C5A7-5420-D750-0F50-970FCB2583AA}"/>
              </a:ext>
              <a:ext uri="{C183D7F6-B498-43B3-948B-1728B52AA6E4}">
                <adec:decorative xmlns:adec="http://schemas.microsoft.com/office/drawing/2017/decorative" val="1"/>
              </a:ext>
            </a:extLst>
          </p:cNvPr>
          <p:cNvSpPr/>
          <p:nvPr/>
        </p:nvSpPr>
        <p:spPr>
          <a:xfrm rot="18834024">
            <a:off x="9097874" y="1738077"/>
            <a:ext cx="2753832" cy="1164181"/>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CFB5C0B9-843B-049B-BB79-7A6DF5385F0C}"/>
              </a:ext>
              <a:ext uri="{C183D7F6-B498-43B3-948B-1728B52AA6E4}">
                <adec:decorative xmlns:adec="http://schemas.microsoft.com/office/drawing/2017/decorative" val="1"/>
              </a:ext>
            </a:extLst>
          </p:cNvPr>
          <p:cNvSpPr/>
          <p:nvPr/>
        </p:nvSpPr>
        <p:spPr>
          <a:xfrm rot="19773669">
            <a:off x="8429284" y="3824925"/>
            <a:ext cx="2753832" cy="1457840"/>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966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 calcmode="lin" valueType="num">
                                      <p:cBhvr additive="base">
                                        <p:cTn id="5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1ECD-E192-725B-AC88-37C889DA58C0}"/>
              </a:ext>
            </a:extLst>
          </p:cNvPr>
          <p:cNvSpPr>
            <a:spLocks noGrp="1"/>
          </p:cNvSpPr>
          <p:nvPr>
            <p:ph type="title"/>
          </p:nvPr>
        </p:nvSpPr>
        <p:spPr/>
        <p:txBody>
          <a:bodyPr>
            <a:noAutofit/>
          </a:bodyPr>
          <a:lstStyle/>
          <a:p>
            <a:r>
              <a:rPr lang="en-GB" dirty="0"/>
              <a:t>Using Google maps satellite view for reference</a:t>
            </a:r>
          </a:p>
        </p:txBody>
      </p:sp>
      <p:sp>
        <p:nvSpPr>
          <p:cNvPr id="3" name="Content Placeholder 2">
            <a:extLst>
              <a:ext uri="{FF2B5EF4-FFF2-40B4-BE49-F238E27FC236}">
                <a16:creationId xmlns:a16="http://schemas.microsoft.com/office/drawing/2014/main" id="{0516679F-4774-C9D6-DB6B-55CE79B785CE}"/>
              </a:ext>
            </a:extLst>
          </p:cNvPr>
          <p:cNvSpPr>
            <a:spLocks noGrp="1"/>
          </p:cNvSpPr>
          <p:nvPr>
            <p:ph idx="1"/>
          </p:nvPr>
        </p:nvSpPr>
        <p:spPr>
          <a:xfrm>
            <a:off x="220336" y="1411704"/>
            <a:ext cx="5717756" cy="5341660"/>
          </a:xfrm>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As we are still using our search map, it is helpful to have a separate, larger modern satellite view, which will </a:t>
            </a:r>
            <a:r>
              <a:rPr lang="en-GB" sz="2400" dirty="0">
                <a:solidFill>
                  <a:srgbClr val="000000"/>
                </a:solidFill>
                <a:latin typeface="Arial" panose="020B0604020202020204"/>
              </a:rPr>
              <a:t>we can </a:t>
            </a: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zoom in and out of easily. </a:t>
            </a:r>
          </a:p>
          <a:p>
            <a:pPr marL="0" marR="0" lvl="0" indent="0" algn="l" defTabSz="914400" rtl="0" eaLnBrk="1" fontAlgn="auto" latinLnBrk="0" hangingPunct="1">
              <a:lnSpc>
                <a:spcPct val="100000"/>
              </a:lnSpc>
              <a:spcBef>
                <a:spcPts val="1000"/>
              </a:spcBef>
              <a:spcAft>
                <a:spcPts val="0"/>
              </a:spcAft>
              <a:buClrTx/>
              <a:buSzTx/>
              <a:buFontTx/>
              <a:buNone/>
              <a:tabLst/>
              <a:defRPr/>
            </a:pPr>
            <a:r>
              <a:rPr lang="en-GB" sz="2400" dirty="0">
                <a:solidFill>
                  <a:srgbClr val="000000"/>
                </a:solidFill>
                <a:latin typeface="Arial" panose="020B0604020202020204"/>
              </a:rPr>
              <a:t>This will provide us with a steady reference point and will help us to compare and contrast the aerial photos to the most recent view. </a:t>
            </a: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Use another tab of your browser to open Google Maps. </a:t>
            </a:r>
            <a:r>
              <a:rPr lang="en-GB" sz="2400" dirty="0">
                <a:solidFill>
                  <a:srgbClr val="000000"/>
                </a:solidFill>
                <a:latin typeface="Arial" panose="020B0604020202020204"/>
              </a:rPr>
              <a:t>Search for Vale Park in Google maps (using the postcode) and use the satellite view.</a:t>
            </a:r>
          </a:p>
          <a:p>
            <a:endParaRPr lang="en-GB" dirty="0"/>
          </a:p>
        </p:txBody>
      </p:sp>
      <p:pic>
        <p:nvPicPr>
          <p:cNvPr id="10" name="Picture Placeholder 9" descr="A aerial photo of a football ground&#10;">
            <a:extLst>
              <a:ext uri="{FF2B5EF4-FFF2-40B4-BE49-F238E27FC236}">
                <a16:creationId xmlns:a16="http://schemas.microsoft.com/office/drawing/2014/main" id="{06E0BF67-3850-AE8D-D950-7A57D60B13B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 b="-12"/>
          <a:stretch>
            <a:fillRect/>
          </a:stretch>
        </p:blipFill>
        <p:spPr/>
      </p:pic>
      <p:sp>
        <p:nvSpPr>
          <p:cNvPr id="5" name="Picture Placeholder 4">
            <a:extLst>
              <a:ext uri="{FF2B5EF4-FFF2-40B4-BE49-F238E27FC236}">
                <a16:creationId xmlns:a16="http://schemas.microsoft.com/office/drawing/2014/main" id="{E6FA8F51-C492-C7E7-6ECE-85C3333FE94A}"/>
              </a:ext>
            </a:extLst>
          </p:cNvPr>
          <p:cNvSpPr>
            <a:spLocks noGrp="1"/>
          </p:cNvSpPr>
          <p:nvPr>
            <p:ph type="pic" sz="quarter" idx="24"/>
          </p:nvPr>
        </p:nvSpPr>
        <p:spPr>
          <a:xfrm>
            <a:off x="6811224" y="6173927"/>
            <a:ext cx="4568982" cy="579437"/>
          </a:xfrm>
        </p:spPr>
        <p:txBody>
          <a:bodyPr/>
          <a:lstStyle/>
          <a:p>
            <a:endParaRPr lang="en-GB" dirty="0"/>
          </a:p>
        </p:txBody>
      </p:sp>
      <p:sp>
        <p:nvSpPr>
          <p:cNvPr id="6" name="Text Placeholder 5">
            <a:extLst>
              <a:ext uri="{FF2B5EF4-FFF2-40B4-BE49-F238E27FC236}">
                <a16:creationId xmlns:a16="http://schemas.microsoft.com/office/drawing/2014/main" id="{EF2DDF5E-52F7-2799-92F2-A049C7F5C440}"/>
              </a:ext>
            </a:extLst>
          </p:cNvPr>
          <p:cNvSpPr>
            <a:spLocks noGrp="1"/>
          </p:cNvSpPr>
          <p:nvPr>
            <p:ph type="body" sz="quarter" idx="23"/>
          </p:nvPr>
        </p:nvSpPr>
        <p:spPr>
          <a:xfrm>
            <a:off x="7052650" y="6256477"/>
            <a:ext cx="3820562" cy="414338"/>
          </a:xfrm>
        </p:spPr>
        <p:txBody>
          <a:bodyPr/>
          <a:lstStyle/>
          <a:p>
            <a:r>
              <a:rPr lang="en-GB" dirty="0"/>
              <a:t>Google satellite image of Vale Park 2025</a:t>
            </a:r>
          </a:p>
        </p:txBody>
      </p:sp>
    </p:spTree>
    <p:extLst>
      <p:ext uri="{BB962C8B-B14F-4D97-AF65-F5344CB8AC3E}">
        <p14:creationId xmlns:p14="http://schemas.microsoft.com/office/powerpoint/2010/main" val="3769373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5428-B537-609B-269F-659A7C3C0794}"/>
              </a:ext>
            </a:extLst>
          </p:cNvPr>
          <p:cNvSpPr>
            <a:spLocks noGrp="1"/>
          </p:cNvSpPr>
          <p:nvPr>
            <p:ph type="title"/>
          </p:nvPr>
        </p:nvSpPr>
        <p:spPr/>
        <p:txBody>
          <a:bodyPr>
            <a:noAutofit/>
          </a:bodyPr>
          <a:lstStyle/>
          <a:p>
            <a:r>
              <a:rPr lang="en-GB" dirty="0"/>
              <a:t>Re-select the different collections layers</a:t>
            </a:r>
          </a:p>
        </p:txBody>
      </p:sp>
      <p:sp>
        <p:nvSpPr>
          <p:cNvPr id="3" name="Content Placeholder 2">
            <a:extLst>
              <a:ext uri="{FF2B5EF4-FFF2-40B4-BE49-F238E27FC236}">
                <a16:creationId xmlns:a16="http://schemas.microsoft.com/office/drawing/2014/main" id="{CF07971C-F940-C716-BBD3-116C269B7E97}"/>
              </a:ext>
            </a:extLst>
          </p:cNvPr>
          <p:cNvSpPr>
            <a:spLocks noGrp="1"/>
          </p:cNvSpPr>
          <p:nvPr>
            <p:ph idx="1"/>
          </p:nvPr>
        </p:nvSpPr>
        <p:spPr>
          <a:xfrm>
            <a:off x="357186" y="1274876"/>
            <a:ext cx="5738813" cy="5395939"/>
          </a:xfrm>
        </p:spPr>
        <p:txBody>
          <a:bodyPr/>
          <a:lstStyle/>
          <a:p>
            <a:r>
              <a:rPr lang="en-GB" sz="2300" dirty="0"/>
              <a:t>We can see there are several symbols and grids. This means that it is likely that there are several photos from different time periods, which will enable us to view the site over different periods of time. </a:t>
            </a:r>
          </a:p>
          <a:p>
            <a:r>
              <a:rPr lang="en-GB" sz="2300" dirty="0"/>
              <a:t>If we click on one of the 3 red dots, we can open the thumbnail image of a relatively recent photograph. </a:t>
            </a:r>
          </a:p>
        </p:txBody>
      </p:sp>
      <p:pic>
        <p:nvPicPr>
          <p:cNvPr id="7" name="Picture Placeholder 6" descr="A screenshot of a search map on the Aerial Photo Explorer website with a thumbnail image of a football ground">
            <a:extLst>
              <a:ext uri="{FF2B5EF4-FFF2-40B4-BE49-F238E27FC236}">
                <a16:creationId xmlns:a16="http://schemas.microsoft.com/office/drawing/2014/main" id="{39F19ECE-BA67-30C8-5074-EF26E2AC790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0220" b="-20220"/>
          <a:stretch>
            <a:fillRect/>
          </a:stretch>
        </p:blipFill>
        <p:spPr/>
      </p:pic>
      <p:sp>
        <p:nvSpPr>
          <p:cNvPr id="4" name="Oval 3">
            <a:extLst>
              <a:ext uri="{FF2B5EF4-FFF2-40B4-BE49-F238E27FC236}">
                <a16:creationId xmlns:a16="http://schemas.microsoft.com/office/drawing/2014/main" id="{30DCD32B-ABB5-7762-4F7A-7535D385711B}"/>
              </a:ext>
              <a:ext uri="{C183D7F6-B498-43B3-948B-1728B52AA6E4}">
                <adec:decorative xmlns:adec="http://schemas.microsoft.com/office/drawing/2017/decorative" val="1"/>
              </a:ext>
            </a:extLst>
          </p:cNvPr>
          <p:cNvSpPr/>
          <p:nvPr/>
        </p:nvSpPr>
        <p:spPr>
          <a:xfrm>
            <a:off x="7480816" y="2102070"/>
            <a:ext cx="4028012" cy="2785240"/>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8007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41708-2FA7-7EFF-F982-273C4D0199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DCDFA-D547-06F8-C37E-62BEEE7BA0DA}"/>
              </a:ext>
            </a:extLst>
          </p:cNvPr>
          <p:cNvSpPr>
            <a:spLocks noGrp="1"/>
          </p:cNvSpPr>
          <p:nvPr>
            <p:ph type="title"/>
          </p:nvPr>
        </p:nvSpPr>
        <p:spPr/>
        <p:txBody>
          <a:bodyPr>
            <a:noAutofit/>
          </a:bodyPr>
          <a:lstStyle/>
          <a:p>
            <a:r>
              <a:rPr lang="en-GB" dirty="0"/>
              <a:t>Modern Photograph of Vale Park </a:t>
            </a:r>
          </a:p>
        </p:txBody>
      </p:sp>
      <p:sp>
        <p:nvSpPr>
          <p:cNvPr id="3" name="Content Placeholder 2">
            <a:extLst>
              <a:ext uri="{FF2B5EF4-FFF2-40B4-BE49-F238E27FC236}">
                <a16:creationId xmlns:a16="http://schemas.microsoft.com/office/drawing/2014/main" id="{14FB5E2D-C78A-97F5-24B1-E7642908FF52}"/>
              </a:ext>
            </a:extLst>
          </p:cNvPr>
          <p:cNvSpPr>
            <a:spLocks noGrp="1"/>
          </p:cNvSpPr>
          <p:nvPr>
            <p:ph idx="1"/>
          </p:nvPr>
        </p:nvSpPr>
        <p:spPr/>
        <p:txBody>
          <a:bodyPr/>
          <a:lstStyle/>
          <a:p>
            <a:r>
              <a:rPr lang="en-GB" sz="2400" dirty="0"/>
              <a:t>On this 2007 photo we can see the 3 sides clearly.</a:t>
            </a:r>
          </a:p>
          <a:p>
            <a:r>
              <a:rPr lang="en-GB" sz="2400" dirty="0"/>
              <a:t>We can see:</a:t>
            </a:r>
          </a:p>
          <a:p>
            <a:pPr marL="342900" indent="-342900">
              <a:buFont typeface="Arial" panose="020B0604020202020204" pitchFamily="34" charset="0"/>
              <a:buChar char="•"/>
            </a:pPr>
            <a:r>
              <a:rPr lang="en-GB" sz="2400" dirty="0"/>
              <a:t>part of Burslem Park (Grade II listed), including the play area, and the top of the ornately landscaped beds.</a:t>
            </a:r>
          </a:p>
          <a:p>
            <a:pPr marL="342900" indent="-342900">
              <a:buFont typeface="Arial" panose="020B0604020202020204" pitchFamily="34" charset="0"/>
              <a:buChar char="•"/>
            </a:pPr>
            <a:r>
              <a:rPr lang="en-GB" sz="2400" dirty="0"/>
              <a:t>the training pitch and allotments, behind the ground</a:t>
            </a:r>
          </a:p>
          <a:p>
            <a:pPr marL="342900" indent="-342900">
              <a:buFont typeface="Arial" panose="020B0604020202020204" pitchFamily="34" charset="0"/>
              <a:buChar char="•"/>
            </a:pPr>
            <a:r>
              <a:rPr lang="en-GB" sz="2400" dirty="0"/>
              <a:t>he distinctive pattern of streets just to the east of the ground</a:t>
            </a:r>
          </a:p>
          <a:p>
            <a:endParaRPr lang="en-GB" sz="2400" dirty="0"/>
          </a:p>
        </p:txBody>
      </p:sp>
      <p:pic>
        <p:nvPicPr>
          <p:cNvPr id="15" name="Picture Placeholder 14" descr="an aerial photo of a football ground &#10;">
            <a:extLst>
              <a:ext uri="{FF2B5EF4-FFF2-40B4-BE49-F238E27FC236}">
                <a16:creationId xmlns:a16="http://schemas.microsoft.com/office/drawing/2014/main" id="{2C8612FE-B0B2-5B9B-34C8-4E873BE5B69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7507" b="-27507"/>
          <a:stretch>
            <a:fillRect/>
          </a:stretch>
        </p:blipFill>
        <p:spPr/>
      </p:pic>
      <p:sp>
        <p:nvSpPr>
          <p:cNvPr id="13" name="Picture Placeholder 12">
            <a:extLst>
              <a:ext uri="{FF2B5EF4-FFF2-40B4-BE49-F238E27FC236}">
                <a16:creationId xmlns:a16="http://schemas.microsoft.com/office/drawing/2014/main" id="{A6127AE8-86A7-DA7F-2625-0596FFF6B2B2}"/>
              </a:ext>
            </a:extLst>
          </p:cNvPr>
          <p:cNvSpPr>
            <a:spLocks noGrp="1"/>
          </p:cNvSpPr>
          <p:nvPr>
            <p:ph type="pic" sz="quarter" idx="24"/>
          </p:nvPr>
        </p:nvSpPr>
        <p:spPr>
          <a:xfrm>
            <a:off x="6908396" y="6173925"/>
            <a:ext cx="4471207" cy="579437"/>
          </a:xfrm>
        </p:spPr>
        <p:txBody>
          <a:bodyPr/>
          <a:lstStyle/>
          <a:p>
            <a:endParaRPr lang="en-GB" dirty="0"/>
          </a:p>
        </p:txBody>
      </p:sp>
      <p:sp>
        <p:nvSpPr>
          <p:cNvPr id="7" name="TextBox 6">
            <a:extLst>
              <a:ext uri="{FF2B5EF4-FFF2-40B4-BE49-F238E27FC236}">
                <a16:creationId xmlns:a16="http://schemas.microsoft.com/office/drawing/2014/main" id="{83100BB2-C5F1-5102-7879-B002976A4F6B}"/>
              </a:ext>
            </a:extLst>
          </p:cNvPr>
          <p:cNvSpPr txBox="1"/>
          <p:nvPr/>
        </p:nvSpPr>
        <p:spPr>
          <a:xfrm>
            <a:off x="7490739" y="6309754"/>
            <a:ext cx="3660191" cy="316677"/>
          </a:xfrm>
          <a:prstGeom prst="rect">
            <a:avLst/>
          </a:prstGeom>
          <a:noFill/>
        </p:spPr>
        <p:txBody>
          <a:bodyPr wrap="square">
            <a:spAutoFit/>
          </a:bodyPr>
          <a:lstStyle/>
          <a:p>
            <a:r>
              <a:rPr lang="en-GB" sz="1400" b="1" dirty="0">
                <a:solidFill>
                  <a:schemeClr val="bg1"/>
                </a:solidFill>
              </a:rPr>
              <a:t>Vale Park, Burslem 3 September 2007</a:t>
            </a:r>
          </a:p>
        </p:txBody>
      </p:sp>
      <p:sp>
        <p:nvSpPr>
          <p:cNvPr id="4" name="Oval 3">
            <a:extLst>
              <a:ext uri="{FF2B5EF4-FFF2-40B4-BE49-F238E27FC236}">
                <a16:creationId xmlns:a16="http://schemas.microsoft.com/office/drawing/2014/main" id="{7127BA60-4656-5EA6-0DEE-DBA1154EAE51}"/>
              </a:ext>
              <a:ext uri="{C183D7F6-B498-43B3-948B-1728B52AA6E4}">
                <adec:decorative xmlns:adec="http://schemas.microsoft.com/office/drawing/2017/decorative" val="1"/>
              </a:ext>
            </a:extLst>
          </p:cNvPr>
          <p:cNvSpPr/>
          <p:nvPr/>
        </p:nvSpPr>
        <p:spPr>
          <a:xfrm rot="8736465">
            <a:off x="10533276" y="2056793"/>
            <a:ext cx="1340256" cy="2091172"/>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AD19A354-F405-2B25-8104-1FE892B06B78}"/>
              </a:ext>
              <a:ext uri="{C183D7F6-B498-43B3-948B-1728B52AA6E4}">
                <adec:decorative xmlns:adec="http://schemas.microsoft.com/office/drawing/2017/decorative" val="1"/>
              </a:ext>
            </a:extLst>
          </p:cNvPr>
          <p:cNvSpPr/>
          <p:nvPr/>
        </p:nvSpPr>
        <p:spPr>
          <a:xfrm rot="10427494">
            <a:off x="5849386" y="2819696"/>
            <a:ext cx="1992329" cy="2759986"/>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BC1DB30D-2FCC-98BD-3559-A17548BD3C9D}"/>
              </a:ext>
              <a:ext uri="{C183D7F6-B498-43B3-948B-1728B52AA6E4}">
                <adec:decorative xmlns:adec="http://schemas.microsoft.com/office/drawing/2017/decorative" val="1"/>
              </a:ext>
            </a:extLst>
          </p:cNvPr>
          <p:cNvSpPr/>
          <p:nvPr/>
        </p:nvSpPr>
        <p:spPr>
          <a:xfrm rot="7912062">
            <a:off x="7245674" y="960782"/>
            <a:ext cx="1794692" cy="2529343"/>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8395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1893-A551-DB18-660E-574156AE0322}"/>
              </a:ext>
            </a:extLst>
          </p:cNvPr>
          <p:cNvSpPr>
            <a:spLocks noGrp="1"/>
          </p:cNvSpPr>
          <p:nvPr>
            <p:ph type="title"/>
          </p:nvPr>
        </p:nvSpPr>
        <p:spPr/>
        <p:txBody>
          <a:bodyPr>
            <a:noAutofit/>
          </a:bodyPr>
          <a:lstStyle/>
          <a:p>
            <a:r>
              <a:rPr lang="en-GB" dirty="0"/>
              <a:t>Modern Photograph</a:t>
            </a:r>
            <a:br>
              <a:rPr lang="en-GB" dirty="0"/>
            </a:br>
            <a:r>
              <a:rPr lang="en-GB" dirty="0"/>
              <a:t>Vale Park, 2007 </a:t>
            </a:r>
          </a:p>
        </p:txBody>
      </p:sp>
      <p:sp>
        <p:nvSpPr>
          <p:cNvPr id="3" name="Content Placeholder 2">
            <a:extLst>
              <a:ext uri="{FF2B5EF4-FFF2-40B4-BE49-F238E27FC236}">
                <a16:creationId xmlns:a16="http://schemas.microsoft.com/office/drawing/2014/main" id="{D9D74C9E-EAF1-AEBB-FC23-B75FF6B793E6}"/>
              </a:ext>
            </a:extLst>
          </p:cNvPr>
          <p:cNvSpPr>
            <a:spLocks noGrp="1"/>
          </p:cNvSpPr>
          <p:nvPr>
            <p:ph idx="1"/>
          </p:nvPr>
        </p:nvSpPr>
        <p:spPr/>
        <p:txBody>
          <a:bodyPr lIns="0" tIns="45720" rIns="90000" bIns="45720" anchor="t"/>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GB" sz="2300" dirty="0">
                <a:solidFill>
                  <a:srgbClr val="000000"/>
                </a:solidFill>
                <a:latin typeface="Arial" panose="020B0604020202020204"/>
              </a:rPr>
              <a:t>We know, from the search map, that the </a:t>
            </a:r>
            <a:r>
              <a:rPr kumimoji="0" lang="en-GB" sz="2300" b="0" i="0" u="none" strike="noStrike" kern="1200" cap="none" spc="0" normalizeH="0" baseline="0" noProof="0" dirty="0">
                <a:ln>
                  <a:noFill/>
                </a:ln>
                <a:solidFill>
                  <a:srgbClr val="000000"/>
                </a:solidFill>
                <a:effectLst/>
                <a:uLnTx/>
                <a:uFillTx/>
                <a:latin typeface="Arial" panose="020B0604020202020204"/>
                <a:ea typeface="+mn-ea"/>
                <a:cs typeface="+mn-cs"/>
              </a:rPr>
              <a:t>training pitches, next to the allotments, are immediately north of the ground.</a:t>
            </a:r>
          </a:p>
          <a:p>
            <a:pPr marL="0" marR="0" lvl="0" indent="0" algn="l" defTabSz="914400" rtl="0" eaLnBrk="1" fontAlgn="auto" latinLnBrk="0" hangingPunct="1">
              <a:lnSpc>
                <a:spcPct val="100000"/>
              </a:lnSpc>
              <a:spcBef>
                <a:spcPts val="1000"/>
              </a:spcBef>
              <a:spcAft>
                <a:spcPts val="0"/>
              </a:spcAft>
              <a:buClrTx/>
              <a:buSzTx/>
              <a:buFontTx/>
              <a:buNone/>
              <a:tabLst/>
              <a:defRPr/>
            </a:pPr>
            <a:r>
              <a:rPr lang="en-GB" sz="2300" dirty="0">
                <a:solidFill>
                  <a:srgbClr val="000000"/>
                </a:solidFill>
                <a:latin typeface="Arial" panose="020B0604020202020204"/>
              </a:rPr>
              <a:t>Therefore, we can see that this 2007 photo is not orientated the same way as the map. </a:t>
            </a:r>
          </a:p>
          <a:p>
            <a:pPr marL="0" marR="0" lvl="0" indent="0" algn="l" defTabSz="914400" rtl="0" eaLnBrk="1" fontAlgn="auto" latinLnBrk="0" hangingPunct="1">
              <a:lnSpc>
                <a:spcPct val="100000"/>
              </a:lnSpc>
              <a:spcBef>
                <a:spcPts val="1000"/>
              </a:spcBef>
              <a:spcAft>
                <a:spcPts val="0"/>
              </a:spcAft>
              <a:buClrTx/>
              <a:buSzTx/>
              <a:buFontTx/>
              <a:buNone/>
              <a:tabLst/>
              <a:defRPr/>
            </a:pPr>
            <a:r>
              <a:rPr lang="en-GB" sz="2300" dirty="0">
                <a:solidFill>
                  <a:srgbClr val="000000"/>
                </a:solidFill>
                <a:latin typeface="Arial" panose="020B0604020202020204"/>
              </a:rPr>
              <a:t>For guidance on how to orientate the photos alongside maps, </a:t>
            </a:r>
            <a:r>
              <a:rPr lang="en-GB" sz="2300" dirty="0"/>
              <a:t>seethe  </a:t>
            </a:r>
            <a:r>
              <a:rPr lang="en-GB" sz="2300" dirty="0">
                <a:hlinkClick r:id="rId3"/>
              </a:rPr>
              <a:t>How to orientate Aerial Explorer photos</a:t>
            </a:r>
            <a:r>
              <a:rPr lang="en-GB" sz="2300" dirty="0"/>
              <a:t> guide.</a:t>
            </a:r>
            <a:endParaRPr lang="en-GB" sz="2300" dirty="0">
              <a:cs typeface="Arial"/>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lang="en-GB" sz="2300" b="0" i="0" u="none" strike="noStrike" kern="1200" cap="none" spc="0" normalizeH="0" baseline="0" noProof="0" dirty="0">
              <a:ln>
                <a:noFill/>
              </a:ln>
              <a:solidFill>
                <a:srgbClr val="000000"/>
              </a:solidFill>
              <a:effectLst/>
              <a:uLnTx/>
              <a:uFillTx/>
              <a:latin typeface="Arial" panose="020B0604020202020204"/>
              <a:cs typeface="Arial"/>
            </a:endParaRPr>
          </a:p>
          <a:p>
            <a:endParaRPr lang="en-GB" dirty="0"/>
          </a:p>
          <a:p>
            <a:endParaRPr lang="en-GB" dirty="0"/>
          </a:p>
        </p:txBody>
      </p:sp>
      <p:pic>
        <p:nvPicPr>
          <p:cNvPr id="10" name="Picture Placeholder 9" descr="an aerial photo of a football ground&#10;">
            <a:extLst>
              <a:ext uri="{FF2B5EF4-FFF2-40B4-BE49-F238E27FC236}">
                <a16:creationId xmlns:a16="http://schemas.microsoft.com/office/drawing/2014/main" id="{B964AD9A-968F-B13A-8389-47E1D0A5CC9D}"/>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7507" b="-27507"/>
          <a:stretch>
            <a:fillRect/>
          </a:stretch>
        </p:blipFill>
        <p:spPr/>
      </p:pic>
      <p:sp>
        <p:nvSpPr>
          <p:cNvPr id="11" name="Picture Placeholder 4">
            <a:extLst>
              <a:ext uri="{FF2B5EF4-FFF2-40B4-BE49-F238E27FC236}">
                <a16:creationId xmlns:a16="http://schemas.microsoft.com/office/drawing/2014/main" id="{D2768757-164A-5F82-65F6-78BA20F682EB}"/>
              </a:ext>
            </a:extLst>
          </p:cNvPr>
          <p:cNvSpPr>
            <a:spLocks noGrp="1"/>
          </p:cNvSpPr>
          <p:nvPr>
            <p:ph type="pic" sz="quarter" idx="24"/>
          </p:nvPr>
        </p:nvSpPr>
        <p:spPr>
          <a:xfrm>
            <a:off x="7089058" y="6091377"/>
            <a:ext cx="4151598" cy="579437"/>
          </a:xfrm>
        </p:spPr>
        <p:txBody>
          <a:bodyPr/>
          <a:lstStyle/>
          <a:p>
            <a:endParaRPr lang="en-GB" dirty="0"/>
          </a:p>
        </p:txBody>
      </p:sp>
      <p:sp>
        <p:nvSpPr>
          <p:cNvPr id="7" name="Text Placeholder 6">
            <a:extLst>
              <a:ext uri="{FF2B5EF4-FFF2-40B4-BE49-F238E27FC236}">
                <a16:creationId xmlns:a16="http://schemas.microsoft.com/office/drawing/2014/main" id="{27938E0D-C45D-3C6C-4320-7CFD8F25B2BC}"/>
              </a:ext>
            </a:extLst>
          </p:cNvPr>
          <p:cNvSpPr>
            <a:spLocks noGrp="1"/>
          </p:cNvSpPr>
          <p:nvPr>
            <p:ph type="body" sz="quarter" idx="23"/>
          </p:nvPr>
        </p:nvSpPr>
        <p:spPr>
          <a:xfrm>
            <a:off x="7462684" y="6173926"/>
            <a:ext cx="3777971" cy="414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effectLst/>
                <a:uLnTx/>
                <a:uFillTx/>
                <a:latin typeface="Arial" panose="020B0604020202020204"/>
                <a:ea typeface="+mn-ea"/>
                <a:cs typeface="+mn-cs"/>
              </a:rPr>
              <a:t>Vale Park, Burslem, 3 September 2007</a:t>
            </a: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4206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D6D82-F8AC-82CA-5ED5-ABF6084A62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DBBB0-E61B-FAA7-5051-E30CF1EBD85E}"/>
              </a:ext>
            </a:extLst>
          </p:cNvPr>
          <p:cNvSpPr>
            <a:spLocks noGrp="1"/>
          </p:cNvSpPr>
          <p:nvPr>
            <p:ph type="title"/>
          </p:nvPr>
        </p:nvSpPr>
        <p:spPr/>
        <p:txBody>
          <a:bodyPr>
            <a:noAutofit/>
          </a:bodyPr>
          <a:lstStyle/>
          <a:p>
            <a:r>
              <a:rPr lang="en-GB" dirty="0"/>
              <a:t>Finding more photos from different time periods</a:t>
            </a:r>
          </a:p>
        </p:txBody>
      </p:sp>
      <p:sp>
        <p:nvSpPr>
          <p:cNvPr id="3" name="Content Placeholder 2">
            <a:extLst>
              <a:ext uri="{FF2B5EF4-FFF2-40B4-BE49-F238E27FC236}">
                <a16:creationId xmlns:a16="http://schemas.microsoft.com/office/drawing/2014/main" id="{D6BDE8F9-0D13-898F-DD2A-D0951F82058D}"/>
              </a:ext>
            </a:extLst>
          </p:cNvPr>
          <p:cNvSpPr>
            <a:spLocks noGrp="1"/>
          </p:cNvSpPr>
          <p:nvPr>
            <p:ph idx="1"/>
          </p:nvPr>
        </p:nvSpPr>
        <p:spPr/>
        <p:txBody>
          <a:bodyPr/>
          <a:lstStyle/>
          <a:p>
            <a:r>
              <a:rPr lang="en-GB" sz="2300" dirty="0"/>
              <a:t>We would like to find more photos from earlier time periods.</a:t>
            </a:r>
          </a:p>
          <a:p>
            <a:r>
              <a:rPr lang="en-GB" sz="2300" dirty="0"/>
              <a:t>If we return to our initial Aerial Photo Explorer tab, we can see that there is also a purple Aerofilms symbol and various orange grid lines. </a:t>
            </a:r>
          </a:p>
          <a:p>
            <a:r>
              <a:rPr lang="en-GB" sz="2300" dirty="0"/>
              <a:t>Click on the purple symbol to get another oblique photo.</a:t>
            </a:r>
          </a:p>
        </p:txBody>
      </p:sp>
      <p:pic>
        <p:nvPicPr>
          <p:cNvPr id="8" name="Picture Placeholder 7" descr="A screenshot of a search map on the Aerial Photo Explorer website">
            <a:extLst>
              <a:ext uri="{FF2B5EF4-FFF2-40B4-BE49-F238E27FC236}">
                <a16:creationId xmlns:a16="http://schemas.microsoft.com/office/drawing/2014/main" id="{6C969A0A-0F61-3822-4B61-88FC2842FB0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9471" b="-19471"/>
          <a:stretch>
            <a:fillRect/>
          </a:stretch>
        </p:blipFill>
        <p:spPr/>
      </p:pic>
      <p:sp>
        <p:nvSpPr>
          <p:cNvPr id="4" name="Oval 3">
            <a:extLst>
              <a:ext uri="{FF2B5EF4-FFF2-40B4-BE49-F238E27FC236}">
                <a16:creationId xmlns:a16="http://schemas.microsoft.com/office/drawing/2014/main" id="{FE424CAF-FFFE-14F3-9956-392208C75722}"/>
              </a:ext>
              <a:ext uri="{C183D7F6-B498-43B3-948B-1728B52AA6E4}">
                <adec:decorative xmlns:adec="http://schemas.microsoft.com/office/drawing/2017/decorative" val="1"/>
              </a:ext>
            </a:extLst>
          </p:cNvPr>
          <p:cNvSpPr/>
          <p:nvPr/>
        </p:nvSpPr>
        <p:spPr>
          <a:xfrm rot="3788532">
            <a:off x="7999918" y="3106464"/>
            <a:ext cx="681784" cy="677678"/>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2253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F3F1D-E27B-B1AA-50C2-2BFCE867C9C8}"/>
              </a:ext>
            </a:extLst>
          </p:cNvPr>
          <p:cNvSpPr>
            <a:spLocks noGrp="1"/>
          </p:cNvSpPr>
          <p:nvPr>
            <p:ph type="title"/>
          </p:nvPr>
        </p:nvSpPr>
        <p:spPr/>
        <p:txBody>
          <a:bodyPr/>
          <a:lstStyle/>
          <a:p>
            <a:r>
              <a:rPr lang="en-GB" dirty="0"/>
              <a:t>Photo of Vale Park in 1972</a:t>
            </a:r>
          </a:p>
        </p:txBody>
      </p:sp>
      <p:sp>
        <p:nvSpPr>
          <p:cNvPr id="3" name="Content Placeholder 2">
            <a:extLst>
              <a:ext uri="{FF2B5EF4-FFF2-40B4-BE49-F238E27FC236}">
                <a16:creationId xmlns:a16="http://schemas.microsoft.com/office/drawing/2014/main" id="{3261DD41-3B09-F683-037B-28B125083230}"/>
              </a:ext>
            </a:extLst>
          </p:cNvPr>
          <p:cNvSpPr>
            <a:spLocks noGrp="1"/>
          </p:cNvSpPr>
          <p:nvPr>
            <p:ph idx="1"/>
          </p:nvPr>
        </p:nvSpPr>
        <p:spPr/>
        <p:txBody>
          <a:bodyPr/>
          <a:lstStyle/>
          <a:p>
            <a:r>
              <a:rPr lang="en-GB" dirty="0"/>
              <a:t>This brings us the thumbnail of Vale Park in 1972. If we click on this image, we will get the full photo.</a:t>
            </a:r>
          </a:p>
          <a:p>
            <a:endParaRPr lang="en-GB" dirty="0"/>
          </a:p>
        </p:txBody>
      </p:sp>
      <p:sp>
        <p:nvSpPr>
          <p:cNvPr id="4" name="Picture Placeholder 3">
            <a:extLst>
              <a:ext uri="{FF2B5EF4-FFF2-40B4-BE49-F238E27FC236}">
                <a16:creationId xmlns:a16="http://schemas.microsoft.com/office/drawing/2014/main" id="{ED51119C-4018-6290-EE98-AA41B2D3DFD3}"/>
              </a:ext>
            </a:extLst>
          </p:cNvPr>
          <p:cNvSpPr>
            <a:spLocks noGrp="1"/>
          </p:cNvSpPr>
          <p:nvPr>
            <p:ph type="pic" sz="quarter" idx="10"/>
          </p:nvPr>
        </p:nvSpPr>
        <p:spPr/>
        <p:txBody>
          <a:bodyPr/>
          <a:lstStyle/>
          <a:p>
            <a:endParaRPr lang="en-GB" dirty="0"/>
          </a:p>
        </p:txBody>
      </p:sp>
      <p:pic>
        <p:nvPicPr>
          <p:cNvPr id="13" name="Picture 12" descr="A screenshot of a search map on the Aerial Photo Explorer website with a thumbnail photo of a football ground">
            <a:extLst>
              <a:ext uri="{FF2B5EF4-FFF2-40B4-BE49-F238E27FC236}">
                <a16:creationId xmlns:a16="http://schemas.microsoft.com/office/drawing/2014/main" id="{EAAFBB45-0BEB-AC30-552E-02AD1586EBF4}"/>
              </a:ext>
            </a:extLst>
          </p:cNvPr>
          <p:cNvPicPr>
            <a:picLocks noChangeAspect="1"/>
          </p:cNvPicPr>
          <p:nvPr/>
        </p:nvPicPr>
        <p:blipFill>
          <a:blip r:embed="rId3"/>
          <a:srcRect l="18342" t="22871" r="60049" b="16667"/>
          <a:stretch>
            <a:fillRect/>
          </a:stretch>
        </p:blipFill>
        <p:spPr>
          <a:xfrm>
            <a:off x="6022645" y="1411704"/>
            <a:ext cx="5568236" cy="4381878"/>
          </a:xfrm>
          <a:prstGeom prst="rect">
            <a:avLst/>
          </a:prstGeom>
        </p:spPr>
      </p:pic>
    </p:spTree>
    <p:extLst>
      <p:ext uri="{BB962C8B-B14F-4D97-AF65-F5344CB8AC3E}">
        <p14:creationId xmlns:p14="http://schemas.microsoft.com/office/powerpoint/2010/main" val="2097140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481DD-26FA-E3DD-E975-731256FE6D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C2B3A-2CB4-B77F-D54A-61764B89D7EB}"/>
              </a:ext>
            </a:extLst>
          </p:cNvPr>
          <p:cNvSpPr>
            <a:spLocks noGrp="1"/>
          </p:cNvSpPr>
          <p:nvPr>
            <p:ph type="title"/>
          </p:nvPr>
        </p:nvSpPr>
        <p:spPr/>
        <p:txBody>
          <a:bodyPr>
            <a:noAutofit/>
          </a:bodyPr>
          <a:lstStyle/>
          <a:p>
            <a:r>
              <a:rPr lang="en-GB" dirty="0"/>
              <a:t>Studying Vale Park in June 1972</a:t>
            </a:r>
          </a:p>
        </p:txBody>
      </p:sp>
      <p:sp>
        <p:nvSpPr>
          <p:cNvPr id="3" name="Content Placeholder 2">
            <a:extLst>
              <a:ext uri="{FF2B5EF4-FFF2-40B4-BE49-F238E27FC236}">
                <a16:creationId xmlns:a16="http://schemas.microsoft.com/office/drawing/2014/main" id="{C795FFB9-790D-B4F4-AAEF-31EBDC934A09}"/>
              </a:ext>
            </a:extLst>
          </p:cNvPr>
          <p:cNvSpPr>
            <a:spLocks noGrp="1"/>
          </p:cNvSpPr>
          <p:nvPr>
            <p:ph idx="1"/>
          </p:nvPr>
        </p:nvSpPr>
        <p:spPr>
          <a:xfrm>
            <a:off x="381886" y="1411704"/>
            <a:ext cx="5549375" cy="4981601"/>
          </a:xfrm>
        </p:spPr>
        <p:txBody>
          <a:bodyPr/>
          <a:lstStyle/>
          <a:p>
            <a:r>
              <a:rPr lang="en-GB" sz="2200" dirty="0"/>
              <a:t>In this photo we can pick out lots of details. We can see that Vale Park is much less-developed in 1972. Only one side of the ground is fully under roof cover.</a:t>
            </a:r>
          </a:p>
          <a:p>
            <a:r>
              <a:rPr lang="en-GB" sz="2200" dirty="0"/>
              <a:t>The photo doesn’t quite include the allotments, but we can certainly see that what is now a training pitch is still waste-ground in 1972.</a:t>
            </a:r>
          </a:p>
          <a:p>
            <a:r>
              <a:rPr lang="en-GB" sz="2200" dirty="0"/>
              <a:t>A local industrial unit is still under construction at the west end of the ground. </a:t>
            </a:r>
          </a:p>
          <a:p>
            <a:r>
              <a:rPr lang="en-GB" sz="2200" dirty="0"/>
              <a:t>We can even see the more traditional play equipment in the playground in Burslem Park. </a:t>
            </a:r>
          </a:p>
        </p:txBody>
      </p:sp>
      <p:pic>
        <p:nvPicPr>
          <p:cNvPr id="10" name="Picture Placeholder 9" descr="An aerial black and white photo of a football ground ">
            <a:extLst>
              <a:ext uri="{FF2B5EF4-FFF2-40B4-BE49-F238E27FC236}">
                <a16:creationId xmlns:a16="http://schemas.microsoft.com/office/drawing/2014/main" id="{7C9BEBE8-8354-95B2-F672-CD2193FA6AA7}"/>
              </a:ext>
              <a:ext uri="{C183D7F6-B498-43B3-948B-1728B52AA6E4}">
                <adec:decorative xmlns:adec="http://schemas.microsoft.com/office/drawing/2017/decorative" val="0"/>
              </a:ext>
            </a:extLst>
          </p:cNvPr>
          <p:cNvPicPr>
            <a:picLocks noGrp="1" noChangeAspect="1"/>
          </p:cNvPicPr>
          <p:nvPr>
            <p:ph type="pic" sz="quarter" idx="10"/>
          </p:nvPr>
        </p:nvPicPr>
        <p:blipFill>
          <a:blip r:embed="rId3"/>
          <a:srcRect l="5674" r="5674"/>
          <a:stretch/>
        </p:blipFill>
        <p:spPr/>
      </p:pic>
      <p:sp>
        <p:nvSpPr>
          <p:cNvPr id="5" name="Picture Placeholder 4">
            <a:extLst>
              <a:ext uri="{FF2B5EF4-FFF2-40B4-BE49-F238E27FC236}">
                <a16:creationId xmlns:a16="http://schemas.microsoft.com/office/drawing/2014/main" id="{321EF6A4-A280-DFE3-35BD-E8E2F4FEBFD7}"/>
              </a:ext>
            </a:extLst>
          </p:cNvPr>
          <p:cNvSpPr>
            <a:spLocks noGrp="1"/>
          </p:cNvSpPr>
          <p:nvPr>
            <p:ph type="pic" sz="quarter" idx="24"/>
          </p:nvPr>
        </p:nvSpPr>
        <p:spPr>
          <a:xfrm>
            <a:off x="7548282" y="6220880"/>
            <a:ext cx="3361765" cy="579437"/>
          </a:xfrm>
        </p:spPr>
        <p:txBody>
          <a:bodyPr/>
          <a:lstStyle/>
          <a:p>
            <a:endParaRPr lang="en-GB" dirty="0"/>
          </a:p>
        </p:txBody>
      </p:sp>
      <p:sp>
        <p:nvSpPr>
          <p:cNvPr id="8" name="Text Placeholder 5">
            <a:extLst>
              <a:ext uri="{FF2B5EF4-FFF2-40B4-BE49-F238E27FC236}">
                <a16:creationId xmlns:a16="http://schemas.microsoft.com/office/drawing/2014/main" id="{BB6770DF-FB9C-8954-3A77-9BAF39FFA009}"/>
              </a:ext>
            </a:extLst>
          </p:cNvPr>
          <p:cNvSpPr>
            <a:spLocks noGrp="1"/>
          </p:cNvSpPr>
          <p:nvPr>
            <p:ph type="body" sz="quarter" idx="23"/>
          </p:nvPr>
        </p:nvSpPr>
        <p:spPr>
          <a:xfrm>
            <a:off x="7732514" y="6303429"/>
            <a:ext cx="3006104" cy="414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effectLst/>
                <a:uLnTx/>
                <a:uFillTx/>
                <a:latin typeface="Arial" panose="020B0604020202020204"/>
                <a:ea typeface="+mn-ea"/>
                <a:cs typeface="+mn-cs"/>
              </a:rPr>
              <a:t>Vale Park, Burslem, 29 June 1972</a:t>
            </a:r>
          </a:p>
        </p:txBody>
      </p:sp>
      <p:sp>
        <p:nvSpPr>
          <p:cNvPr id="4" name="Oval 3">
            <a:extLst>
              <a:ext uri="{FF2B5EF4-FFF2-40B4-BE49-F238E27FC236}">
                <a16:creationId xmlns:a16="http://schemas.microsoft.com/office/drawing/2014/main" id="{E9F65994-9307-AC66-FC77-687F27209657}"/>
              </a:ext>
              <a:ext uri="{C183D7F6-B498-43B3-948B-1728B52AA6E4}">
                <adec:decorative xmlns:adec="http://schemas.microsoft.com/office/drawing/2017/decorative" val="1"/>
              </a:ext>
            </a:extLst>
          </p:cNvPr>
          <p:cNvSpPr/>
          <p:nvPr/>
        </p:nvSpPr>
        <p:spPr>
          <a:xfrm>
            <a:off x="6089169" y="5500590"/>
            <a:ext cx="1212623" cy="80283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D138A5FC-535B-0285-FE2B-814BEB2E7E55}"/>
              </a:ext>
              <a:ext uri="{C183D7F6-B498-43B3-948B-1728B52AA6E4}">
                <adec:decorative xmlns:adec="http://schemas.microsoft.com/office/drawing/2017/decorative" val="1"/>
              </a:ext>
            </a:extLst>
          </p:cNvPr>
          <p:cNvSpPr/>
          <p:nvPr/>
        </p:nvSpPr>
        <p:spPr>
          <a:xfrm rot="1003573">
            <a:off x="9344997" y="2614292"/>
            <a:ext cx="2884902" cy="1184572"/>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C10C633E-8159-409F-75DC-A9EE41D8944F}"/>
              </a:ext>
              <a:ext uri="{C183D7F6-B498-43B3-948B-1728B52AA6E4}">
                <adec:decorative xmlns:adec="http://schemas.microsoft.com/office/drawing/2017/decorative" val="1"/>
              </a:ext>
            </a:extLst>
          </p:cNvPr>
          <p:cNvSpPr/>
          <p:nvPr/>
        </p:nvSpPr>
        <p:spPr>
          <a:xfrm rot="20988702">
            <a:off x="7462288" y="2639729"/>
            <a:ext cx="1737819" cy="716420"/>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AC0D107E-9159-7B35-57C1-7D532C45AC4C}"/>
              </a:ext>
              <a:ext uri="{C183D7F6-B498-43B3-948B-1728B52AA6E4}">
                <adec:decorative xmlns:adec="http://schemas.microsoft.com/office/drawing/2017/decorative" val="1"/>
              </a:ext>
            </a:extLst>
          </p:cNvPr>
          <p:cNvSpPr/>
          <p:nvPr/>
        </p:nvSpPr>
        <p:spPr>
          <a:xfrm rot="20434817">
            <a:off x="7485737" y="3427632"/>
            <a:ext cx="2160021" cy="809368"/>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8803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6" grpId="0" uiExpand="1" animBg="1"/>
      <p:bldP spid="7" grpId="0" uiExpand="1" animBg="1"/>
      <p:bldP spid="9"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79851-42D8-7631-469F-CD83A3E94F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BC9E82-37F8-3EA6-11AC-366AEBC6F8CF}"/>
              </a:ext>
            </a:extLst>
          </p:cNvPr>
          <p:cNvSpPr>
            <a:spLocks noGrp="1"/>
          </p:cNvSpPr>
          <p:nvPr>
            <p:ph type="title"/>
          </p:nvPr>
        </p:nvSpPr>
        <p:spPr/>
        <p:txBody>
          <a:bodyPr>
            <a:normAutofit/>
          </a:bodyPr>
          <a:lstStyle/>
          <a:p>
            <a:r>
              <a:rPr lang="en-GB" dirty="0"/>
              <a:t>Finding Vertical Photos</a:t>
            </a:r>
          </a:p>
        </p:txBody>
      </p:sp>
      <p:sp>
        <p:nvSpPr>
          <p:cNvPr id="3" name="Content Placeholder 2">
            <a:extLst>
              <a:ext uri="{FF2B5EF4-FFF2-40B4-BE49-F238E27FC236}">
                <a16:creationId xmlns:a16="http://schemas.microsoft.com/office/drawing/2014/main" id="{60020C1E-7026-E69D-2189-6896BA88563F}"/>
              </a:ext>
            </a:extLst>
          </p:cNvPr>
          <p:cNvSpPr>
            <a:spLocks noGrp="1"/>
          </p:cNvSpPr>
          <p:nvPr>
            <p:ph idx="1"/>
          </p:nvPr>
        </p:nvSpPr>
        <p:spPr/>
        <p:txBody>
          <a:bodyPr lIns="0" tIns="45720" rIns="90000" bIns="45720" anchor="t"/>
          <a:lstStyle/>
          <a:p>
            <a:r>
              <a:rPr lang="en-GB" sz="2300" dirty="0"/>
              <a:t>It would be useful to look at a vertical photo.</a:t>
            </a:r>
          </a:p>
          <a:p>
            <a:r>
              <a:rPr lang="en-GB" sz="2300" dirty="0"/>
              <a:t>If we return again to our initial Aerial Photo Explorer tab, we can see there are several orange grid lines, denoting vertical photos. </a:t>
            </a:r>
          </a:p>
          <a:p>
            <a:r>
              <a:rPr lang="en-GB" sz="2300" dirty="0"/>
              <a:t>We can click on the nearest orange grid sections to get some vertical images. </a:t>
            </a:r>
          </a:p>
          <a:p>
            <a:r>
              <a:rPr lang="en-GB" sz="2300" dirty="0"/>
              <a:t>By clicking on a grid just south of Vale Park, we can find a vertical photo from June 1948.</a:t>
            </a:r>
          </a:p>
        </p:txBody>
      </p:sp>
      <p:sp>
        <p:nvSpPr>
          <p:cNvPr id="7" name="Picture Placeholder 6">
            <a:extLst>
              <a:ext uri="{FF2B5EF4-FFF2-40B4-BE49-F238E27FC236}">
                <a16:creationId xmlns:a16="http://schemas.microsoft.com/office/drawing/2014/main" id="{6F185CD7-A2F7-F292-BFEC-979AC8A88BC6}"/>
              </a:ext>
            </a:extLst>
          </p:cNvPr>
          <p:cNvSpPr>
            <a:spLocks noGrp="1"/>
          </p:cNvSpPr>
          <p:nvPr>
            <p:ph type="pic" sz="quarter" idx="10"/>
          </p:nvPr>
        </p:nvSpPr>
        <p:spPr/>
        <p:txBody>
          <a:bodyPr/>
          <a:lstStyle/>
          <a:p>
            <a:endParaRPr lang="en-GB" dirty="0"/>
          </a:p>
        </p:txBody>
      </p:sp>
      <p:pic>
        <p:nvPicPr>
          <p:cNvPr id="9" name="Picture 8" descr="A screenshot of a search map on the Aerial Photo Explorer website with a thumbnail image of an aerial photo of a town">
            <a:extLst>
              <a:ext uri="{FF2B5EF4-FFF2-40B4-BE49-F238E27FC236}">
                <a16:creationId xmlns:a16="http://schemas.microsoft.com/office/drawing/2014/main" id="{CB10980F-9D7E-AC04-AA67-84420AEAE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883" y="1578473"/>
            <a:ext cx="4613565" cy="3701054"/>
          </a:xfrm>
          <a:prstGeom prst="rect">
            <a:avLst/>
          </a:prstGeom>
        </p:spPr>
      </p:pic>
      <p:sp>
        <p:nvSpPr>
          <p:cNvPr id="4" name="Oval 3">
            <a:extLst>
              <a:ext uri="{FF2B5EF4-FFF2-40B4-BE49-F238E27FC236}">
                <a16:creationId xmlns:a16="http://schemas.microsoft.com/office/drawing/2014/main" id="{A5B7D96E-4D61-AE88-DCA7-24CC4EB878C0}"/>
              </a:ext>
              <a:ext uri="{C183D7F6-B498-43B3-948B-1728B52AA6E4}">
                <adec:decorative xmlns:adec="http://schemas.microsoft.com/office/drawing/2017/decorative" val="1"/>
              </a:ext>
            </a:extLst>
          </p:cNvPr>
          <p:cNvSpPr/>
          <p:nvPr/>
        </p:nvSpPr>
        <p:spPr>
          <a:xfrm rot="5400000">
            <a:off x="8043899" y="2731190"/>
            <a:ext cx="1149182" cy="102491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0880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DD278-0758-125E-AD5B-35CFBF489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4B153E-1405-4703-D7A9-1F68D0CC8823}"/>
              </a:ext>
            </a:extLst>
          </p:cNvPr>
          <p:cNvSpPr>
            <a:spLocks noGrp="1"/>
          </p:cNvSpPr>
          <p:nvPr>
            <p:ph type="title"/>
          </p:nvPr>
        </p:nvSpPr>
        <p:spPr/>
        <p:txBody>
          <a:bodyPr>
            <a:noAutofit/>
          </a:bodyPr>
          <a:lstStyle/>
          <a:p>
            <a:r>
              <a:rPr lang="en-GB" dirty="0"/>
              <a:t>Vale Park not yet built in June 1948</a:t>
            </a:r>
          </a:p>
        </p:txBody>
      </p:sp>
      <p:sp>
        <p:nvSpPr>
          <p:cNvPr id="3" name="Content Placeholder 2">
            <a:extLst>
              <a:ext uri="{FF2B5EF4-FFF2-40B4-BE49-F238E27FC236}">
                <a16:creationId xmlns:a16="http://schemas.microsoft.com/office/drawing/2014/main" id="{A5E4A991-962F-AAC5-6648-458ED5C26008}"/>
              </a:ext>
            </a:extLst>
          </p:cNvPr>
          <p:cNvSpPr>
            <a:spLocks noGrp="1"/>
          </p:cNvSpPr>
          <p:nvPr>
            <p:ph idx="1"/>
          </p:nvPr>
        </p:nvSpPr>
        <p:spPr>
          <a:xfrm>
            <a:off x="381885" y="1230266"/>
            <a:ext cx="5966347" cy="5163040"/>
          </a:xfrm>
        </p:spPr>
        <p:txBody>
          <a:bodyPr lIns="0" tIns="45720" rIns="90000" bIns="45720" anchor="t"/>
          <a:lstStyle/>
          <a:p>
            <a:r>
              <a:rPr lang="en-GB" sz="2000" dirty="0"/>
              <a:t>We can make out some of the local street shapes really clearly and the landscaped beds in Burslem Park are also familiar.</a:t>
            </a:r>
          </a:p>
          <a:p>
            <a:r>
              <a:rPr lang="en-GB" sz="2000" dirty="0"/>
              <a:t>What makes this photo really interesting is that it shows us that, in 1948, Vale Park had not even been built. There are no stands, offices or car park and the pitch has not even been laid. </a:t>
            </a:r>
          </a:p>
          <a:p>
            <a:r>
              <a:rPr lang="en-GB" sz="2000" dirty="0"/>
              <a:t>This shows significant change over several decades. We also see the wider context of the area, including the large colliery (Sneyd Colliery) to the south of Burslem Park. </a:t>
            </a:r>
          </a:p>
          <a:p>
            <a:r>
              <a:rPr lang="en-GB" sz="2000" dirty="0"/>
              <a:t>It also raises the question of what the land was used for before it was a football ground</a:t>
            </a:r>
          </a:p>
          <a:p>
            <a:r>
              <a:rPr lang="en-GB" sz="2000" dirty="0"/>
              <a:t>(To help find an earlier map of the area, you may want to look at the guide </a:t>
            </a:r>
            <a:r>
              <a:rPr lang="en-GB" sz="2000" i="1" dirty="0">
                <a:hlinkClick r:id="rId3"/>
              </a:rPr>
              <a:t>How to use NLS maps</a:t>
            </a:r>
            <a:r>
              <a:rPr lang="en-GB" sz="2000" dirty="0"/>
              <a:t>. </a:t>
            </a:r>
            <a:endParaRPr lang="en-GB" sz="2000" dirty="0">
              <a:cs typeface="Arial"/>
            </a:endParaRPr>
          </a:p>
        </p:txBody>
      </p:sp>
      <p:pic>
        <p:nvPicPr>
          <p:cNvPr id="10" name="Picture Placeholder 9" descr="A black and white vertical aerial photo of a town">
            <a:extLst>
              <a:ext uri="{FF2B5EF4-FFF2-40B4-BE49-F238E27FC236}">
                <a16:creationId xmlns:a16="http://schemas.microsoft.com/office/drawing/2014/main" id="{BCDA6C43-EA8A-5090-487A-BB37252E4462}"/>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5882" r="-5882" b="2277"/>
          <a:stretch>
            <a:fillRect/>
          </a:stretch>
        </p:blipFill>
        <p:spPr>
          <a:xfrm>
            <a:off x="6096000" y="30568"/>
            <a:ext cx="6096000" cy="6827432"/>
          </a:xfrm>
        </p:spPr>
      </p:pic>
      <p:sp>
        <p:nvSpPr>
          <p:cNvPr id="4" name="Oval 3">
            <a:extLst>
              <a:ext uri="{FF2B5EF4-FFF2-40B4-BE49-F238E27FC236}">
                <a16:creationId xmlns:a16="http://schemas.microsoft.com/office/drawing/2014/main" id="{DE33DA39-71E1-559E-93EF-236F6CE9A130}"/>
              </a:ext>
              <a:ext uri="{C183D7F6-B498-43B3-948B-1728B52AA6E4}">
                <adec:decorative xmlns:adec="http://schemas.microsoft.com/office/drawing/2017/decorative" val="1"/>
              </a:ext>
            </a:extLst>
          </p:cNvPr>
          <p:cNvSpPr/>
          <p:nvPr/>
        </p:nvSpPr>
        <p:spPr>
          <a:xfrm rot="3788532">
            <a:off x="6618780" y="444162"/>
            <a:ext cx="1149499" cy="1050970"/>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46881A68-FC1C-4753-08B9-0FB4B7736F1C}"/>
              </a:ext>
              <a:ext uri="{C183D7F6-B498-43B3-948B-1728B52AA6E4}">
                <adec:decorative xmlns:adec="http://schemas.microsoft.com/office/drawing/2017/decorative" val="1"/>
              </a:ext>
            </a:extLst>
          </p:cNvPr>
          <p:cNvSpPr/>
          <p:nvPr/>
        </p:nvSpPr>
        <p:spPr>
          <a:xfrm rot="3788532">
            <a:off x="8604256" y="3659684"/>
            <a:ext cx="1569979" cy="1704963"/>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CE50E3A1-17CE-64F7-B0F4-4E0B3C73E7BE}"/>
              </a:ext>
              <a:ext uri="{C183D7F6-B498-43B3-948B-1728B52AA6E4}">
                <adec:decorative xmlns:adec="http://schemas.microsoft.com/office/drawing/2017/decorative" val="1"/>
              </a:ext>
            </a:extLst>
          </p:cNvPr>
          <p:cNvSpPr/>
          <p:nvPr/>
        </p:nvSpPr>
        <p:spPr>
          <a:xfrm rot="3788532">
            <a:off x="7650598" y="1475336"/>
            <a:ext cx="1870128" cy="158430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Picture Placeholder 4">
            <a:extLst>
              <a:ext uri="{FF2B5EF4-FFF2-40B4-BE49-F238E27FC236}">
                <a16:creationId xmlns:a16="http://schemas.microsoft.com/office/drawing/2014/main" id="{47D65922-BACA-16B9-ABCD-2A4FBE95B305}"/>
              </a:ext>
            </a:extLst>
          </p:cNvPr>
          <p:cNvSpPr>
            <a:spLocks noGrp="1"/>
          </p:cNvSpPr>
          <p:nvPr>
            <p:ph type="pic" sz="quarter" idx="24"/>
          </p:nvPr>
        </p:nvSpPr>
        <p:spPr>
          <a:xfrm>
            <a:off x="7876358" y="6087979"/>
            <a:ext cx="2836720" cy="550529"/>
          </a:xfrm>
        </p:spPr>
        <p:txBody>
          <a:bodyPr/>
          <a:lstStyle/>
          <a:p>
            <a:endParaRPr lang="en-GB" dirty="0"/>
          </a:p>
        </p:txBody>
      </p:sp>
      <p:sp>
        <p:nvSpPr>
          <p:cNvPr id="13" name="Text Placeholder 5">
            <a:extLst>
              <a:ext uri="{FF2B5EF4-FFF2-40B4-BE49-F238E27FC236}">
                <a16:creationId xmlns:a16="http://schemas.microsoft.com/office/drawing/2014/main" id="{840E4E65-30F8-3A42-D52C-FBA095FCF7D6}"/>
              </a:ext>
            </a:extLst>
          </p:cNvPr>
          <p:cNvSpPr>
            <a:spLocks noGrp="1"/>
          </p:cNvSpPr>
          <p:nvPr>
            <p:ph type="body" sz="quarter" idx="23"/>
          </p:nvPr>
        </p:nvSpPr>
        <p:spPr>
          <a:xfrm>
            <a:off x="7995487" y="6253816"/>
            <a:ext cx="2787516" cy="278980"/>
          </a:xfrm>
        </p:spPr>
        <p:txBody>
          <a:bodyPr>
            <a:noAutofit/>
          </a:bodyPr>
          <a:lstStyle/>
          <a:p>
            <a:r>
              <a:rPr lang="en-GB" sz="1400" b="1" dirty="0">
                <a:solidFill>
                  <a:schemeClr val="bg1"/>
                </a:solidFill>
              </a:rPr>
              <a:t>Vale , Burslem , June 1948</a:t>
            </a:r>
          </a:p>
        </p:txBody>
      </p:sp>
    </p:spTree>
    <p:extLst>
      <p:ext uri="{BB962C8B-B14F-4D97-AF65-F5344CB8AC3E}">
        <p14:creationId xmlns:p14="http://schemas.microsoft.com/office/powerpoint/2010/main" val="424043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additive="base">
                                        <p:cTn id="4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37101-101D-E549-9D76-1F80450D6B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87E11C-E9EF-55A6-3870-AE1B38B742D5}"/>
              </a:ext>
            </a:extLst>
          </p:cNvPr>
          <p:cNvSpPr>
            <a:spLocks noGrp="1"/>
          </p:cNvSpPr>
          <p:nvPr>
            <p:ph type="title"/>
          </p:nvPr>
        </p:nvSpPr>
        <p:spPr/>
        <p:txBody>
          <a:bodyPr>
            <a:noAutofit/>
          </a:bodyPr>
          <a:lstStyle/>
          <a:p>
            <a:r>
              <a:rPr kumimoji="0" lang="en-GB" b="1" i="0" u="none" strike="noStrike" kern="1200" cap="none" spc="0" normalizeH="0" baseline="0" noProof="0" dirty="0">
                <a:ln>
                  <a:noFill/>
                </a:ln>
                <a:solidFill>
                  <a:srgbClr val="4884EE"/>
                </a:solidFill>
                <a:effectLst/>
                <a:uLnTx/>
                <a:uFillTx/>
                <a:latin typeface="Arial" panose="020B0604020202020204" pitchFamily="34" charset="0"/>
                <a:ea typeface="+mj-ea"/>
                <a:cs typeface="+mj-cs"/>
              </a:rPr>
              <a:t>How to study how a site changes over time </a:t>
            </a:r>
            <a:endParaRPr kumimoji="0" lang="en-GB" b="1" i="0" u="none" strike="noStrike" kern="1200" cap="none" spc="0" normalizeH="0" baseline="0" noProof="0" dirty="0">
              <a:ln>
                <a:noFill/>
              </a:ln>
              <a:solidFill>
                <a:srgbClr val="65B9E4"/>
              </a:solidFill>
              <a:effectLst/>
              <a:uLnTx/>
              <a:uFillTx/>
              <a:latin typeface="Arial" panose="020B0604020202020204" pitchFamily="34" charset="0"/>
              <a:ea typeface="+mj-ea"/>
              <a:cs typeface="+mj-cs"/>
            </a:endParaRPr>
          </a:p>
        </p:txBody>
      </p:sp>
      <p:pic>
        <p:nvPicPr>
          <p:cNvPr id="7" name="Picture Placeholder 6" descr="An aerial view of a football stadium&#10;&#10;">
            <a:extLst>
              <a:ext uri="{FF2B5EF4-FFF2-40B4-BE49-F238E27FC236}">
                <a16:creationId xmlns:a16="http://schemas.microsoft.com/office/drawing/2014/main" id="{65AF51A6-4A6A-BFA5-95FE-D2D4C7B7C35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38731" b="-38731"/>
          <a:stretch>
            <a:fillRect/>
          </a:stretch>
        </p:blipFill>
        <p:spPr/>
      </p:pic>
      <p:sp>
        <p:nvSpPr>
          <p:cNvPr id="6" name="Content Placeholder 2">
            <a:extLst>
              <a:ext uri="{FF2B5EF4-FFF2-40B4-BE49-F238E27FC236}">
                <a16:creationId xmlns:a16="http://schemas.microsoft.com/office/drawing/2014/main" id="{EFBF5CF0-C353-8A4D-4DF0-CE6472FA340B}"/>
              </a:ext>
            </a:extLst>
          </p:cNvPr>
          <p:cNvSpPr>
            <a:spLocks noGrp="1"/>
          </p:cNvSpPr>
          <p:nvPr>
            <p:ph idx="1"/>
          </p:nvPr>
        </p:nvSpPr>
        <p:spPr>
          <a:xfrm>
            <a:off x="382588" y="1411288"/>
            <a:ext cx="5324475" cy="4981575"/>
          </a:xfrm>
        </p:spPr>
        <p:txBody>
          <a:bodyPr lIns="0" tIns="45720" rIns="90000" bIns="45720" anchor="t"/>
          <a:lstStyle/>
          <a:p>
            <a:r>
              <a:rPr lang="en-GB" sz="2400" dirty="0"/>
              <a:t>This guide will:</a:t>
            </a:r>
          </a:p>
          <a:p>
            <a:pPr marL="457200" indent="-457200">
              <a:buFont typeface="Arial" panose="020B0604020202020204" pitchFamily="34" charset="0"/>
              <a:buChar char="•"/>
            </a:pPr>
            <a:r>
              <a:rPr lang="en-GB" sz="2400" dirty="0"/>
              <a:t>Help you to use Aerial Photo Explorer to support a study of how a particular site can change over time </a:t>
            </a:r>
          </a:p>
          <a:p>
            <a:pPr marL="457200" indent="-457200">
              <a:buFont typeface="Arial" panose="020B0604020202020204" pitchFamily="34" charset="0"/>
              <a:buChar char="•"/>
            </a:pPr>
            <a:r>
              <a:rPr lang="en-GB" sz="2400" dirty="0"/>
              <a:t>Consolidate your understanding of how to use the different types of photos in Aerial Photo Explorer</a:t>
            </a:r>
          </a:p>
          <a:p>
            <a:endParaRPr lang="en-GB" sz="2400" dirty="0"/>
          </a:p>
          <a:p>
            <a:r>
              <a:rPr lang="en-GB" sz="2400" dirty="0"/>
              <a:t>It may help if you study the guides in</a:t>
            </a:r>
            <a:r>
              <a:rPr lang="en-GB" sz="2400" dirty="0">
                <a:ea typeface="+mn-lt"/>
                <a:cs typeface="+mn-lt"/>
              </a:rPr>
              <a:t> our </a:t>
            </a:r>
            <a:r>
              <a:rPr lang="en-GB" sz="2400" dirty="0">
                <a:ea typeface="+mn-lt"/>
                <a:cs typeface="+mn-lt"/>
                <a:hlinkClick r:id="rId5"/>
              </a:rPr>
              <a:t>How To Use Aerial Photo Explorer</a:t>
            </a:r>
            <a:r>
              <a:rPr lang="en-GB" sz="2400" dirty="0">
                <a:ea typeface="+mn-lt"/>
                <a:cs typeface="+mn-lt"/>
              </a:rPr>
              <a:t> section</a:t>
            </a:r>
            <a:endParaRPr lang="en-GB" dirty="0">
              <a:ea typeface="+mn-lt"/>
              <a:cs typeface="+mn-lt"/>
            </a:endParaRPr>
          </a:p>
          <a:p>
            <a:endParaRPr lang="en-GB" dirty="0"/>
          </a:p>
        </p:txBody>
      </p:sp>
      <p:sp>
        <p:nvSpPr>
          <p:cNvPr id="3" name="Picture Placeholder 4">
            <a:extLst>
              <a:ext uri="{FF2B5EF4-FFF2-40B4-BE49-F238E27FC236}">
                <a16:creationId xmlns:a16="http://schemas.microsoft.com/office/drawing/2014/main" id="{07F6A856-3C74-EE12-3FB9-D466FF268BA1}"/>
              </a:ext>
            </a:extLst>
          </p:cNvPr>
          <p:cNvSpPr>
            <a:spLocks noGrp="1"/>
          </p:cNvSpPr>
          <p:nvPr>
            <p:ph type="pic" sz="quarter" idx="24"/>
          </p:nvPr>
        </p:nvSpPr>
        <p:spPr>
          <a:xfrm>
            <a:off x="7466201" y="6248709"/>
            <a:ext cx="4026715" cy="420524"/>
          </a:xfrm>
        </p:spPr>
        <p:txBody>
          <a:bodyPr/>
          <a:lstStyle/>
          <a:p>
            <a:endParaRPr lang="en-GB" dirty="0"/>
          </a:p>
        </p:txBody>
      </p:sp>
      <p:sp>
        <p:nvSpPr>
          <p:cNvPr id="9" name="TextBox 8">
            <a:extLst>
              <a:ext uri="{FF2B5EF4-FFF2-40B4-BE49-F238E27FC236}">
                <a16:creationId xmlns:a16="http://schemas.microsoft.com/office/drawing/2014/main" id="{7B06BCB7-B3E2-25C6-18B8-E1CEAA82CB16}"/>
              </a:ext>
            </a:extLst>
          </p:cNvPr>
          <p:cNvSpPr txBox="1"/>
          <p:nvPr/>
        </p:nvSpPr>
        <p:spPr>
          <a:xfrm>
            <a:off x="7896439" y="6301951"/>
            <a:ext cx="3470643" cy="307777"/>
          </a:xfrm>
          <a:prstGeom prst="rect">
            <a:avLst/>
          </a:prstGeom>
          <a:noFill/>
        </p:spPr>
        <p:txBody>
          <a:bodyPr wrap="square">
            <a:spAutoFit/>
          </a:bodyPr>
          <a:lstStyle/>
          <a:p>
            <a:r>
              <a:rPr lang="en-GB" sz="1400" b="1" dirty="0">
                <a:solidFill>
                  <a:schemeClr val="bg1"/>
                </a:solidFill>
              </a:rPr>
              <a:t>Vale Park, Burslem, 3 September 2007  </a:t>
            </a:r>
          </a:p>
        </p:txBody>
      </p:sp>
    </p:spTree>
    <p:custDataLst>
      <p:tags r:id="rId1"/>
    </p:custDataLst>
    <p:extLst>
      <p:ext uri="{BB962C8B-B14F-4D97-AF65-F5344CB8AC3E}">
        <p14:creationId xmlns:p14="http://schemas.microsoft.com/office/powerpoint/2010/main" val="366662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D008-6716-15FF-0DAE-26A81AF82F3D}"/>
              </a:ext>
            </a:extLst>
          </p:cNvPr>
          <p:cNvSpPr>
            <a:spLocks noGrp="1"/>
          </p:cNvSpPr>
          <p:nvPr>
            <p:ph type="title"/>
          </p:nvPr>
        </p:nvSpPr>
        <p:spPr/>
        <p:txBody>
          <a:bodyPr>
            <a:noAutofit/>
          </a:bodyPr>
          <a:lstStyle/>
          <a:p>
            <a:r>
              <a:rPr lang="en-GB" dirty="0"/>
              <a:t>Was Vale Park built in August 1945?</a:t>
            </a:r>
          </a:p>
        </p:txBody>
      </p:sp>
      <p:sp>
        <p:nvSpPr>
          <p:cNvPr id="3" name="Content Placeholder 2">
            <a:extLst>
              <a:ext uri="{FF2B5EF4-FFF2-40B4-BE49-F238E27FC236}">
                <a16:creationId xmlns:a16="http://schemas.microsoft.com/office/drawing/2014/main" id="{BBBA0FEB-E9E4-59AE-743F-9D8362C6DBD8}"/>
              </a:ext>
            </a:extLst>
          </p:cNvPr>
          <p:cNvSpPr>
            <a:spLocks noGrp="1"/>
          </p:cNvSpPr>
          <p:nvPr>
            <p:ph idx="1"/>
          </p:nvPr>
        </p:nvSpPr>
        <p:spPr/>
        <p:txBody>
          <a:bodyPr/>
          <a:lstStyle/>
          <a:p>
            <a:r>
              <a:rPr lang="en-GB" sz="2400" dirty="0"/>
              <a:t>Another vertical photo is from August 1945, 3 months after VE Day and just days before the end of the Second World War.</a:t>
            </a:r>
          </a:p>
          <a:p>
            <a:r>
              <a:rPr lang="en-GB" sz="2400" dirty="0"/>
              <a:t>We can see the location of Vale Park but it looks very different in this photo, compared with most of the other photos.</a:t>
            </a:r>
          </a:p>
          <a:p>
            <a:r>
              <a:rPr lang="en-GB" sz="2400" dirty="0"/>
              <a:t>We can zoom in for a closer look. </a:t>
            </a:r>
          </a:p>
        </p:txBody>
      </p:sp>
      <p:pic>
        <p:nvPicPr>
          <p:cNvPr id="8" name="Picture Placeholder 7" descr="A black and white vertical aerial photo of a town">
            <a:extLst>
              <a:ext uri="{FF2B5EF4-FFF2-40B4-BE49-F238E27FC236}">
                <a16:creationId xmlns:a16="http://schemas.microsoft.com/office/drawing/2014/main" id="{92D1CD02-3647-4FC7-D068-C0E4459D263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578" r="-5578"/>
          <a:stretch>
            <a:fillRect/>
          </a:stretch>
        </p:blipFill>
        <p:spPr/>
      </p:pic>
      <p:sp>
        <p:nvSpPr>
          <p:cNvPr id="5" name="Picture Placeholder 4">
            <a:extLst>
              <a:ext uri="{FF2B5EF4-FFF2-40B4-BE49-F238E27FC236}">
                <a16:creationId xmlns:a16="http://schemas.microsoft.com/office/drawing/2014/main" id="{FD3C4603-A87B-FF4B-D81D-5EC22B41EB5D}"/>
              </a:ext>
            </a:extLst>
          </p:cNvPr>
          <p:cNvSpPr>
            <a:spLocks noGrp="1"/>
          </p:cNvSpPr>
          <p:nvPr>
            <p:ph type="pic" sz="quarter" idx="24"/>
          </p:nvPr>
        </p:nvSpPr>
        <p:spPr>
          <a:xfrm>
            <a:off x="7835672" y="6314447"/>
            <a:ext cx="3244471" cy="443690"/>
          </a:xfrm>
        </p:spPr>
        <p:txBody>
          <a:bodyPr/>
          <a:lstStyle/>
          <a:p>
            <a:endParaRPr lang="en-GB" dirty="0"/>
          </a:p>
        </p:txBody>
      </p:sp>
      <p:sp>
        <p:nvSpPr>
          <p:cNvPr id="9" name="Oval 8">
            <a:extLst>
              <a:ext uri="{FF2B5EF4-FFF2-40B4-BE49-F238E27FC236}">
                <a16:creationId xmlns:a16="http://schemas.microsoft.com/office/drawing/2014/main" id="{BD1CD1BD-B596-7DA7-F77C-295FF3593734}"/>
              </a:ext>
              <a:ext uri="{C183D7F6-B498-43B3-948B-1728B52AA6E4}">
                <adec:decorative xmlns:adec="http://schemas.microsoft.com/office/drawing/2017/decorative" val="1"/>
              </a:ext>
            </a:extLst>
          </p:cNvPr>
          <p:cNvSpPr/>
          <p:nvPr/>
        </p:nvSpPr>
        <p:spPr>
          <a:xfrm>
            <a:off x="7079810" y="3838669"/>
            <a:ext cx="2145671" cy="2230622"/>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5">
            <a:extLst>
              <a:ext uri="{FF2B5EF4-FFF2-40B4-BE49-F238E27FC236}">
                <a16:creationId xmlns:a16="http://schemas.microsoft.com/office/drawing/2014/main" id="{8D2DE63F-1A5C-657F-AF49-086A10332363}"/>
              </a:ext>
            </a:extLst>
          </p:cNvPr>
          <p:cNvSpPr>
            <a:spLocks noGrp="1"/>
          </p:cNvSpPr>
          <p:nvPr>
            <p:ph type="body" sz="quarter" idx="23"/>
          </p:nvPr>
        </p:nvSpPr>
        <p:spPr>
          <a:xfrm>
            <a:off x="7705067" y="6329123"/>
            <a:ext cx="3361908" cy="414337"/>
          </a:xfrm>
        </p:spPr>
        <p:txBody>
          <a:bodyPr/>
          <a:lstStyle/>
          <a:p>
            <a:r>
              <a:rPr lang="en-GB" dirty="0"/>
              <a:t>Burslem, 11</a:t>
            </a:r>
            <a:r>
              <a:rPr lang="en-GB" baseline="30000" dirty="0"/>
              <a:t>th</a:t>
            </a:r>
            <a:r>
              <a:rPr lang="en-GB" dirty="0"/>
              <a:t> August 1945</a:t>
            </a:r>
          </a:p>
        </p:txBody>
      </p:sp>
    </p:spTree>
    <p:extLst>
      <p:ext uri="{BB962C8B-B14F-4D97-AF65-F5344CB8AC3E}">
        <p14:creationId xmlns:p14="http://schemas.microsoft.com/office/powerpoint/2010/main" val="58717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3EAE4-D87C-80ED-72F9-23FF46653B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A0906-62BA-A246-0CB1-48FA1DE39D08}"/>
              </a:ext>
            </a:extLst>
          </p:cNvPr>
          <p:cNvSpPr>
            <a:spLocks noGrp="1"/>
          </p:cNvSpPr>
          <p:nvPr>
            <p:ph type="title"/>
          </p:nvPr>
        </p:nvSpPr>
        <p:spPr/>
        <p:txBody>
          <a:bodyPr>
            <a:noAutofit/>
          </a:bodyPr>
          <a:lstStyle/>
          <a:p>
            <a:r>
              <a:rPr lang="en-GB" dirty="0"/>
              <a:t>Vale Park in August 1945: selecting full screen</a:t>
            </a:r>
          </a:p>
        </p:txBody>
      </p:sp>
      <p:sp>
        <p:nvSpPr>
          <p:cNvPr id="3" name="Content Placeholder 2">
            <a:extLst>
              <a:ext uri="{FF2B5EF4-FFF2-40B4-BE49-F238E27FC236}">
                <a16:creationId xmlns:a16="http://schemas.microsoft.com/office/drawing/2014/main" id="{F9E826D4-9F1A-F42E-5E37-BD9905E1F13E}"/>
              </a:ext>
            </a:extLst>
          </p:cNvPr>
          <p:cNvSpPr>
            <a:spLocks noGrp="1"/>
          </p:cNvSpPr>
          <p:nvPr>
            <p:ph idx="1"/>
          </p:nvPr>
        </p:nvSpPr>
        <p:spPr/>
        <p:txBody>
          <a:bodyPr/>
          <a:lstStyle/>
          <a:p>
            <a:r>
              <a:rPr lang="en-GB" dirty="0"/>
              <a:t>As with other photos, if we click on the double arrow full screen icon, we can zoom in and out to  study the detail of the photo more easily. </a:t>
            </a:r>
          </a:p>
          <a:p>
            <a:r>
              <a:rPr lang="en-GB" dirty="0"/>
              <a:t> </a:t>
            </a:r>
          </a:p>
        </p:txBody>
      </p:sp>
      <p:sp>
        <p:nvSpPr>
          <p:cNvPr id="5" name="Picture Placeholder 4">
            <a:extLst>
              <a:ext uri="{FF2B5EF4-FFF2-40B4-BE49-F238E27FC236}">
                <a16:creationId xmlns:a16="http://schemas.microsoft.com/office/drawing/2014/main" id="{8DFCF0A7-CF55-6FD0-2523-0329C62C93C4}"/>
              </a:ext>
            </a:extLst>
          </p:cNvPr>
          <p:cNvSpPr>
            <a:spLocks noGrp="1"/>
          </p:cNvSpPr>
          <p:nvPr>
            <p:ph type="pic" sz="quarter" idx="24"/>
          </p:nvPr>
        </p:nvSpPr>
        <p:spPr/>
        <p:txBody>
          <a:bodyPr/>
          <a:lstStyle/>
          <a:p>
            <a:endParaRPr lang="en-GB" dirty="0"/>
          </a:p>
        </p:txBody>
      </p:sp>
      <p:sp>
        <p:nvSpPr>
          <p:cNvPr id="6" name="Text Placeholder 5">
            <a:extLst>
              <a:ext uri="{FF2B5EF4-FFF2-40B4-BE49-F238E27FC236}">
                <a16:creationId xmlns:a16="http://schemas.microsoft.com/office/drawing/2014/main" id="{E99F8F84-B231-B6C5-4E03-3923CC35559A}"/>
              </a:ext>
            </a:extLst>
          </p:cNvPr>
          <p:cNvSpPr>
            <a:spLocks noGrp="1"/>
          </p:cNvSpPr>
          <p:nvPr>
            <p:ph type="body" sz="quarter" idx="23"/>
          </p:nvPr>
        </p:nvSpPr>
        <p:spPr/>
        <p:txBody>
          <a:bodyPr/>
          <a:lstStyle/>
          <a:p>
            <a:endParaRPr lang="en-GB" dirty="0"/>
          </a:p>
        </p:txBody>
      </p:sp>
      <p:pic>
        <p:nvPicPr>
          <p:cNvPr id="7" name="Picture Placeholder 6" descr="A small top section black and white vertical aerial photo of a town">
            <a:extLst>
              <a:ext uri="{FF2B5EF4-FFF2-40B4-BE49-F238E27FC236}">
                <a16:creationId xmlns:a16="http://schemas.microsoft.com/office/drawing/2014/main" id="{AC4E5742-E2E3-C743-ABD6-A7AF8DBEAD6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91743" b="-91743"/>
          <a:stretch>
            <a:fillRect/>
          </a:stretch>
        </p:blipFill>
        <p:spPr>
          <a:xfrm>
            <a:off x="6088063" y="0"/>
            <a:ext cx="6096000" cy="6858000"/>
          </a:xfrm>
        </p:spPr>
      </p:pic>
      <p:sp>
        <p:nvSpPr>
          <p:cNvPr id="16" name="Oval 15">
            <a:extLst>
              <a:ext uri="{FF2B5EF4-FFF2-40B4-BE49-F238E27FC236}">
                <a16:creationId xmlns:a16="http://schemas.microsoft.com/office/drawing/2014/main" id="{FF6CA09D-BECA-8268-6A5C-6D663E429B36}"/>
              </a:ext>
              <a:ext uri="{C183D7F6-B498-43B3-948B-1728B52AA6E4}">
                <adec:decorative xmlns:adec="http://schemas.microsoft.com/office/drawing/2017/decorative" val="1"/>
              </a:ext>
            </a:extLst>
          </p:cNvPr>
          <p:cNvSpPr/>
          <p:nvPr/>
        </p:nvSpPr>
        <p:spPr>
          <a:xfrm>
            <a:off x="10796409" y="2500153"/>
            <a:ext cx="1258431" cy="1208041"/>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056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0E78-1349-4EE6-09DB-7EBC36A88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1E3F7E-3368-AF87-CB79-DE12C49DB29E}"/>
              </a:ext>
            </a:extLst>
          </p:cNvPr>
          <p:cNvSpPr>
            <a:spLocks noGrp="1"/>
          </p:cNvSpPr>
          <p:nvPr>
            <p:ph type="title"/>
          </p:nvPr>
        </p:nvSpPr>
        <p:spPr/>
        <p:txBody>
          <a:bodyPr/>
          <a:lstStyle/>
          <a:p>
            <a:r>
              <a:rPr lang="en-GB" dirty="0"/>
              <a:t>Vale Park in August 1945</a:t>
            </a:r>
          </a:p>
        </p:txBody>
      </p:sp>
      <p:sp>
        <p:nvSpPr>
          <p:cNvPr id="3" name="Content Placeholder 2">
            <a:extLst>
              <a:ext uri="{FF2B5EF4-FFF2-40B4-BE49-F238E27FC236}">
                <a16:creationId xmlns:a16="http://schemas.microsoft.com/office/drawing/2014/main" id="{3A38A822-A06D-7D4C-C1BB-294419E5BF96}"/>
              </a:ext>
            </a:extLst>
          </p:cNvPr>
          <p:cNvSpPr>
            <a:spLocks noGrp="1"/>
          </p:cNvSpPr>
          <p:nvPr>
            <p:ph idx="1"/>
          </p:nvPr>
        </p:nvSpPr>
        <p:spPr>
          <a:xfrm>
            <a:off x="125832" y="1198378"/>
            <a:ext cx="5812259" cy="5472436"/>
          </a:xfrm>
        </p:spPr>
        <p:txBody>
          <a:bodyPr/>
          <a:lstStyle/>
          <a:p>
            <a:r>
              <a:rPr lang="en-GB" sz="2000" dirty="0"/>
              <a:t>We can see that what is now Vale Park did not exist as a football ground in 1945. </a:t>
            </a:r>
          </a:p>
          <a:p>
            <a:r>
              <a:rPr lang="en-GB" sz="2000" dirty="0"/>
              <a:t>Although Vale Park has not been built by 1945, we can identify Burslem Park, the neighbouring streets and the allotments we saw in the original map search.</a:t>
            </a:r>
          </a:p>
          <a:p>
            <a:r>
              <a:rPr lang="en-GB" sz="2000" dirty="0"/>
              <a:t>We can see that the land had some sort of industrial use. Bycars Lane runs behind the north of the current football ground. </a:t>
            </a:r>
          </a:p>
          <a:p>
            <a:r>
              <a:rPr lang="en-GB" sz="2000" dirty="0"/>
              <a:t>A quick research inquiry tells us that Vale Park stands on what used to be Bycars Brickworks, which was associated with the Sneyd Colliery to the south. </a:t>
            </a:r>
          </a:p>
          <a:p>
            <a:r>
              <a:rPr lang="en-GB" sz="2000" dirty="0"/>
              <a:t>So, quite quickly, these photos about one site, used together, have shown us a lot about change and continuity, over time.</a:t>
            </a:r>
          </a:p>
        </p:txBody>
      </p:sp>
      <p:sp>
        <p:nvSpPr>
          <p:cNvPr id="5" name="Picture Placeholder 4">
            <a:extLst>
              <a:ext uri="{FF2B5EF4-FFF2-40B4-BE49-F238E27FC236}">
                <a16:creationId xmlns:a16="http://schemas.microsoft.com/office/drawing/2014/main" id="{F9F15A65-E420-C11B-0CFE-9EB5834ED778}"/>
              </a:ext>
            </a:extLst>
          </p:cNvPr>
          <p:cNvSpPr>
            <a:spLocks noGrp="1"/>
          </p:cNvSpPr>
          <p:nvPr>
            <p:ph type="pic" sz="quarter" idx="24"/>
          </p:nvPr>
        </p:nvSpPr>
        <p:spPr>
          <a:xfrm>
            <a:off x="7314406" y="6173927"/>
            <a:ext cx="3643313" cy="579437"/>
          </a:xfrm>
        </p:spPr>
        <p:txBody>
          <a:bodyPr/>
          <a:lstStyle/>
          <a:p>
            <a:endParaRPr lang="en-GB" dirty="0"/>
          </a:p>
        </p:txBody>
      </p:sp>
      <p:pic>
        <p:nvPicPr>
          <p:cNvPr id="8" name="Picture Placeholder 7" descr="A section of a black and white vertical aerial photo of a town">
            <a:extLst>
              <a:ext uri="{FF2B5EF4-FFF2-40B4-BE49-F238E27FC236}">
                <a16:creationId xmlns:a16="http://schemas.microsoft.com/office/drawing/2014/main" id="{D82E64A3-C5A2-425D-E729-C1BD4CCA385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9579" b="-19579"/>
          <a:stretch>
            <a:fillRect/>
          </a:stretch>
        </p:blipFill>
        <p:spPr>
          <a:xfrm>
            <a:off x="6088063" y="0"/>
            <a:ext cx="6096000" cy="6858000"/>
          </a:xfrm>
        </p:spPr>
      </p:pic>
      <p:sp>
        <p:nvSpPr>
          <p:cNvPr id="6" name="Text Placeholder 5">
            <a:extLst>
              <a:ext uri="{FF2B5EF4-FFF2-40B4-BE49-F238E27FC236}">
                <a16:creationId xmlns:a16="http://schemas.microsoft.com/office/drawing/2014/main" id="{9BB125E2-B750-D15A-453B-B4EACA95624B}"/>
              </a:ext>
            </a:extLst>
          </p:cNvPr>
          <p:cNvSpPr>
            <a:spLocks noGrp="1"/>
          </p:cNvSpPr>
          <p:nvPr>
            <p:ph type="body" sz="quarter" idx="23"/>
          </p:nvPr>
        </p:nvSpPr>
        <p:spPr>
          <a:xfrm>
            <a:off x="7956744" y="6256476"/>
            <a:ext cx="3000975" cy="414338"/>
          </a:xfrm>
        </p:spPr>
        <p:txBody>
          <a:bodyPr/>
          <a:lstStyle/>
          <a:p>
            <a:r>
              <a:rPr lang="en-GB" dirty="0"/>
              <a:t>Burslem, 11th August 1945</a:t>
            </a:r>
          </a:p>
        </p:txBody>
      </p:sp>
      <p:sp>
        <p:nvSpPr>
          <p:cNvPr id="10" name="Oval 9">
            <a:extLst>
              <a:ext uri="{FF2B5EF4-FFF2-40B4-BE49-F238E27FC236}">
                <a16:creationId xmlns:a16="http://schemas.microsoft.com/office/drawing/2014/main" id="{25CBEAB1-07A2-0043-B6E1-2B9F8C69D4CB}"/>
              </a:ext>
              <a:ext uri="{C183D7F6-B498-43B3-948B-1728B52AA6E4}">
                <adec:decorative xmlns:adec="http://schemas.microsoft.com/office/drawing/2017/decorative" val="1"/>
              </a:ext>
            </a:extLst>
          </p:cNvPr>
          <p:cNvSpPr/>
          <p:nvPr/>
        </p:nvSpPr>
        <p:spPr>
          <a:xfrm>
            <a:off x="8272722" y="1198378"/>
            <a:ext cx="2482908" cy="2367782"/>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B8E57063-5073-FFBB-3427-DAF2C4EF5FF9}"/>
              </a:ext>
              <a:ext uri="{C183D7F6-B498-43B3-948B-1728B52AA6E4}">
                <adec:decorative xmlns:adec="http://schemas.microsoft.com/office/drawing/2017/decorative" val="1"/>
              </a:ext>
            </a:extLst>
          </p:cNvPr>
          <p:cNvSpPr/>
          <p:nvPr/>
        </p:nvSpPr>
        <p:spPr>
          <a:xfrm rot="19235911">
            <a:off x="10169331" y="3490178"/>
            <a:ext cx="1696561" cy="2513486"/>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78276C08-BB65-54EA-D262-EFFEF8925B20}"/>
              </a:ext>
              <a:ext uri="{C183D7F6-B498-43B3-948B-1728B52AA6E4}">
                <adec:decorative xmlns:adec="http://schemas.microsoft.com/office/drawing/2017/decorative" val="1"/>
              </a:ext>
            </a:extLst>
          </p:cNvPr>
          <p:cNvSpPr/>
          <p:nvPr/>
        </p:nvSpPr>
        <p:spPr>
          <a:xfrm rot="2435171">
            <a:off x="11274504" y="2845579"/>
            <a:ext cx="824603" cy="1027111"/>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2E7FAB81-986A-E22E-B0CE-35A522F6326F}"/>
              </a:ext>
              <a:ext uri="{C183D7F6-B498-43B3-948B-1728B52AA6E4}">
                <adec:decorative xmlns:adec="http://schemas.microsoft.com/office/drawing/2017/decorative" val="1"/>
              </a:ext>
            </a:extLst>
          </p:cNvPr>
          <p:cNvSpPr/>
          <p:nvPr/>
        </p:nvSpPr>
        <p:spPr>
          <a:xfrm rot="2435171">
            <a:off x="6738776" y="3246289"/>
            <a:ext cx="2447550" cy="2509298"/>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7696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1" grpId="0" animBg="1"/>
      <p:bldP spid="1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2BC9F-64D0-3DB2-C572-773D7E0FF6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F97C2A-650A-97B1-BEC9-22D0982B20C8}"/>
              </a:ext>
            </a:extLst>
          </p:cNvPr>
          <p:cNvSpPr>
            <a:spLocks noGrp="1"/>
          </p:cNvSpPr>
          <p:nvPr>
            <p:ph type="title"/>
          </p:nvPr>
        </p:nvSpPr>
        <p:spPr/>
        <p:txBody>
          <a:bodyPr>
            <a:noAutofit/>
          </a:bodyPr>
          <a:lstStyle/>
          <a:p>
            <a:r>
              <a:rPr lang="en-GB" dirty="0"/>
              <a:t>To find the Aerial Photo Explorer website</a:t>
            </a:r>
          </a:p>
        </p:txBody>
      </p:sp>
      <p:pic>
        <p:nvPicPr>
          <p:cNvPr id="28" name="Picture Placeholder 27" descr="A screenshot of the Historic England Aerial Photo Explorer page banner showing a black and white aerial photo of a city">
            <a:extLst>
              <a:ext uri="{FF2B5EF4-FFF2-40B4-BE49-F238E27FC236}">
                <a16:creationId xmlns:a16="http://schemas.microsoft.com/office/drawing/2014/main" id="{27645D8E-35D5-76BE-D4FE-70A4DC16D8C1}"/>
              </a:ext>
            </a:extLst>
          </p:cNvPr>
          <p:cNvPicPr>
            <a:picLocks noGrp="1" noChangeAspect="1"/>
          </p:cNvPicPr>
          <p:nvPr>
            <p:ph type="pic" sz="quarter" idx="10"/>
          </p:nvPr>
        </p:nvPicPr>
        <p:blipFill rotWithShape="1">
          <a:blip r:embed="rId3"/>
          <a:srcRect t="-32454" b="-32454"/>
          <a:stretch>
            <a:fillRect/>
          </a:stretch>
        </p:blipFill>
        <p:spPr>
          <a:xfrm>
            <a:off x="5938092" y="0"/>
            <a:ext cx="6096000" cy="6858000"/>
          </a:xfrm>
        </p:spPr>
      </p:pic>
      <p:sp>
        <p:nvSpPr>
          <p:cNvPr id="5" name="Picture Placeholder 4">
            <a:extLst>
              <a:ext uri="{FF2B5EF4-FFF2-40B4-BE49-F238E27FC236}">
                <a16:creationId xmlns:a16="http://schemas.microsoft.com/office/drawing/2014/main" id="{3D10BC6E-37C3-F408-CBA5-622EA329E765}"/>
              </a:ext>
            </a:extLst>
          </p:cNvPr>
          <p:cNvSpPr>
            <a:spLocks noGrp="1"/>
          </p:cNvSpPr>
          <p:nvPr>
            <p:ph type="pic" sz="quarter" idx="24"/>
          </p:nvPr>
        </p:nvSpPr>
        <p:spPr>
          <a:xfrm>
            <a:off x="6508621" y="6291259"/>
            <a:ext cx="5168854" cy="420524"/>
          </a:xfrm>
        </p:spPr>
        <p:txBody>
          <a:bodyPr/>
          <a:lstStyle/>
          <a:p>
            <a:endParaRPr lang="en-GB" dirty="0"/>
          </a:p>
        </p:txBody>
      </p:sp>
      <p:sp>
        <p:nvSpPr>
          <p:cNvPr id="29" name="Content Placeholder 2">
            <a:extLst>
              <a:ext uri="{FF2B5EF4-FFF2-40B4-BE49-F238E27FC236}">
                <a16:creationId xmlns:a16="http://schemas.microsoft.com/office/drawing/2014/main" id="{30F38DE7-9717-CB4E-267A-E7790CB80C04}"/>
              </a:ext>
            </a:extLst>
          </p:cNvPr>
          <p:cNvSpPr>
            <a:spLocks noGrp="1"/>
          </p:cNvSpPr>
          <p:nvPr>
            <p:ph idx="1"/>
          </p:nvPr>
        </p:nvSpPr>
        <p:spPr>
          <a:xfrm>
            <a:off x="382588" y="1411289"/>
            <a:ext cx="5324475" cy="4544096"/>
          </a:xfrm>
        </p:spPr>
        <p:txBody>
          <a:bodyPr/>
          <a:lstStyle/>
          <a:p>
            <a:r>
              <a:rPr lang="en-GB" sz="2400" dirty="0"/>
              <a:t>To start: </a:t>
            </a:r>
          </a:p>
          <a:p>
            <a:endParaRPr lang="en-GB" sz="2400" dirty="0"/>
          </a:p>
          <a:p>
            <a:r>
              <a:rPr lang="en-GB" sz="2400" dirty="0"/>
              <a:t>In your browser search for: </a:t>
            </a:r>
            <a:r>
              <a:rPr lang="en-GB" sz="2200" dirty="0">
                <a:hlinkClick r:id="rId4"/>
              </a:rPr>
              <a:t>https://historicengland.org.uk/images-books/archive/collections/aerial-photos/</a:t>
            </a:r>
            <a:endParaRPr lang="en-GB" sz="2200" dirty="0"/>
          </a:p>
          <a:p>
            <a:endParaRPr lang="en-GB" sz="2400" dirty="0"/>
          </a:p>
          <a:p>
            <a:r>
              <a:rPr lang="en-GB" sz="2400" dirty="0"/>
              <a:t>You will see the main Historic England website banner. Scroll down to find the search map.</a:t>
            </a:r>
          </a:p>
          <a:p>
            <a:pPr marL="457200" indent="-457200">
              <a:buFont typeface="Arial" panose="020B0604020202020204" pitchFamily="34" charset="0"/>
              <a:buChar char="•"/>
            </a:pPr>
            <a:endParaRPr lang="en-GB" sz="2400" dirty="0"/>
          </a:p>
          <a:p>
            <a:endParaRPr lang="en-GB" sz="2400" dirty="0"/>
          </a:p>
          <a:p>
            <a:endParaRPr lang="en-GB" dirty="0"/>
          </a:p>
        </p:txBody>
      </p:sp>
      <p:sp>
        <p:nvSpPr>
          <p:cNvPr id="31" name="TextBox 30">
            <a:extLst>
              <a:ext uri="{FF2B5EF4-FFF2-40B4-BE49-F238E27FC236}">
                <a16:creationId xmlns:a16="http://schemas.microsoft.com/office/drawing/2014/main" id="{5E93C433-5A28-A770-0D9D-BF3187EA6E64}"/>
              </a:ext>
            </a:extLst>
          </p:cNvPr>
          <p:cNvSpPr txBox="1"/>
          <p:nvPr/>
        </p:nvSpPr>
        <p:spPr>
          <a:xfrm>
            <a:off x="6621463" y="6370716"/>
            <a:ext cx="516885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https://historicengland.org.uk/images-books/archive/collections/aerial-photos/</a:t>
            </a:r>
            <a:endParaRPr kumimoji="0" lang="en-GB" sz="11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1864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4" end="4"/>
                                            </p:txEl>
                                          </p:spTgt>
                                        </p:tgtEl>
                                        <p:attrNameLst>
                                          <p:attrName>style.visibility</p:attrName>
                                        </p:attrNameLst>
                                      </p:cBhvr>
                                      <p:to>
                                        <p:strVal val="visible"/>
                                      </p:to>
                                    </p:set>
                                    <p:anim calcmode="lin" valueType="num">
                                      <p:cBhvr additive="base">
                                        <p:cTn id="7"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85537-9700-673D-ABD9-EFC8A6685536}"/>
              </a:ext>
            </a:extLst>
          </p:cNvPr>
          <p:cNvSpPr>
            <a:spLocks noGrp="1"/>
          </p:cNvSpPr>
          <p:nvPr>
            <p:ph type="title"/>
          </p:nvPr>
        </p:nvSpPr>
        <p:spPr/>
        <p:txBody>
          <a:bodyPr>
            <a:noAutofit/>
          </a:bodyPr>
          <a:lstStyle/>
          <a:p>
            <a:r>
              <a:rPr lang="en-GB" dirty="0"/>
              <a:t>Site Example: </a:t>
            </a:r>
            <a:br>
              <a:rPr lang="en-GB" dirty="0"/>
            </a:br>
            <a:r>
              <a:rPr lang="en-GB" dirty="0"/>
              <a:t>Vale Park, Burslem</a:t>
            </a:r>
          </a:p>
        </p:txBody>
      </p:sp>
      <p:sp>
        <p:nvSpPr>
          <p:cNvPr id="16" name="Content Placeholder 15">
            <a:extLst>
              <a:ext uri="{FF2B5EF4-FFF2-40B4-BE49-F238E27FC236}">
                <a16:creationId xmlns:a16="http://schemas.microsoft.com/office/drawing/2014/main" id="{762FBD4B-4A97-C608-5E3A-D7D6F610F250}"/>
              </a:ext>
            </a:extLst>
          </p:cNvPr>
          <p:cNvSpPr>
            <a:spLocks noGrp="1"/>
          </p:cNvSpPr>
          <p:nvPr>
            <p:ph idx="1"/>
          </p:nvPr>
        </p:nvSpPr>
        <p:spPr>
          <a:xfrm>
            <a:off x="183867" y="1227732"/>
            <a:ext cx="5783920" cy="5488377"/>
          </a:xfrm>
        </p:spPr>
        <p:txBody>
          <a:bodyPr/>
          <a:lstStyle/>
          <a:p>
            <a:pPr marR="0" lvl="0" algn="l" defTabSz="914400" rtl="0" eaLnBrk="1" fontAlgn="auto" latinLnBrk="0" hangingPunct="1">
              <a:lnSpc>
                <a:spcPct val="100000"/>
              </a:lnSpc>
              <a:spcBef>
                <a:spcPts val="1000"/>
              </a:spcBef>
              <a:spcAft>
                <a:spcPts val="0"/>
              </a:spcAft>
              <a:buClrTx/>
              <a:buSzTx/>
              <a:tabLst/>
              <a:defRPr/>
            </a:pPr>
            <a:r>
              <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rPr>
              <a:t>On Aerial Photo Explorer, many sites have several images from different years. These help us build a picture of change over time for individual sites</a:t>
            </a:r>
            <a:r>
              <a:rPr kumimoji="0" lang="en-GB" sz="2200" b="0" i="0" u="none" strike="noStrike" kern="1200" cap="none" spc="0" normalizeH="0" noProof="0" dirty="0">
                <a:ln>
                  <a:noFill/>
                </a:ln>
                <a:solidFill>
                  <a:srgbClr val="000000"/>
                </a:solidFill>
                <a:effectLst/>
                <a:uLnTx/>
                <a:uFillTx/>
                <a:latin typeface="Arial" panose="020B0604020202020204"/>
                <a:ea typeface="+mn-ea"/>
                <a:cs typeface="+mn-cs"/>
              </a:rPr>
              <a:t> in our locality. </a:t>
            </a:r>
            <a:endPar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lvl="0">
              <a:defRPr/>
            </a:pPr>
            <a:r>
              <a:rPr lang="en-GB" sz="2200" dirty="0">
                <a:solidFill>
                  <a:srgbClr val="000000"/>
                </a:solidFill>
              </a:rPr>
              <a:t>In this example, we will look at Vale Park Football Ground, Burslem, Stoke-on-Trent, home of Port Vale FC, to see how the site has changed over time.</a:t>
            </a:r>
          </a:p>
          <a:p>
            <a:pPr lvl="0">
              <a:defRPr/>
            </a:pPr>
            <a:r>
              <a:rPr lang="en-GB" sz="2200" dirty="0">
                <a:solidFill>
                  <a:srgbClr val="000000"/>
                </a:solidFill>
              </a:rPr>
              <a:t>We could simply search for ‘</a:t>
            </a:r>
            <a:r>
              <a:rPr lang="en-GB" sz="2200" i="1" dirty="0">
                <a:solidFill>
                  <a:srgbClr val="000000"/>
                </a:solidFill>
              </a:rPr>
              <a:t>Burslem</a:t>
            </a:r>
            <a:r>
              <a:rPr lang="en-GB" sz="2200" dirty="0">
                <a:solidFill>
                  <a:srgbClr val="000000"/>
                </a:solidFill>
              </a:rPr>
              <a:t>’. However, as we are looking for a </a:t>
            </a:r>
            <a:r>
              <a:rPr lang="en-GB" sz="2200" b="1" dirty="0">
                <a:solidFill>
                  <a:srgbClr val="000000"/>
                </a:solidFill>
              </a:rPr>
              <a:t>specific site </a:t>
            </a:r>
            <a:r>
              <a:rPr lang="en-GB" sz="2200" dirty="0">
                <a:solidFill>
                  <a:srgbClr val="000000"/>
                </a:solidFill>
              </a:rPr>
              <a:t>we can use the postcode of Port Vale FC: </a:t>
            </a:r>
            <a:r>
              <a:rPr lang="en-GB" sz="2200" b="1" i="1" dirty="0">
                <a:solidFill>
                  <a:srgbClr val="000000"/>
                </a:solidFill>
              </a:rPr>
              <a:t>ST6 1AW</a:t>
            </a:r>
            <a:r>
              <a:rPr lang="en-GB" sz="2200" dirty="0">
                <a:solidFill>
                  <a:srgbClr val="000000"/>
                </a:solidFill>
              </a:rPr>
              <a:t>.</a:t>
            </a:r>
          </a:p>
          <a:p>
            <a:pPr lvl="0">
              <a:defRPr/>
            </a:pPr>
            <a:r>
              <a:rPr lang="en-GB" sz="2200" dirty="0">
                <a:solidFill>
                  <a:srgbClr val="000000"/>
                </a:solidFill>
              </a:rPr>
              <a:t>By clicking on the offered ‘</a:t>
            </a:r>
            <a:r>
              <a:rPr lang="en-GB" sz="2200" b="1" dirty="0">
                <a:solidFill>
                  <a:srgbClr val="000000"/>
                </a:solidFill>
              </a:rPr>
              <a:t>ST6 1AW, Stoke-on-Trent</a:t>
            </a:r>
            <a:r>
              <a:rPr lang="en-GB" sz="2200" dirty="0">
                <a:solidFill>
                  <a:srgbClr val="000000"/>
                </a:solidFill>
              </a:rPr>
              <a:t>’ on the drop-down result, we are taken straight to the correct part of the map.</a:t>
            </a:r>
          </a:p>
          <a:p>
            <a:pPr lvl="0">
              <a:defRPr/>
            </a:pPr>
            <a:endParaRPr lang="en-GB" sz="2200" dirty="0">
              <a:solidFill>
                <a:srgbClr val="000000"/>
              </a:solidFill>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R="0" lvl="0" algn="l" defTabSz="914400" rtl="0" eaLnBrk="1" fontAlgn="auto" latinLnBrk="0" hangingPunct="1">
              <a:lnSpc>
                <a:spcPct val="100000"/>
              </a:lnSpc>
              <a:spcBef>
                <a:spcPts val="1000"/>
              </a:spcBef>
              <a:spcAft>
                <a:spcPts val="0"/>
              </a:spcAft>
              <a:buClrTx/>
              <a:buSzTx/>
              <a:tabLst/>
              <a:defRPr/>
            </a:pPr>
            <a:endPar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endParaRPr>
          </a:p>
          <a:p>
            <a:endParaRPr lang="en-GB" dirty="0"/>
          </a:p>
        </p:txBody>
      </p:sp>
      <p:pic>
        <p:nvPicPr>
          <p:cNvPr id="17" name="Picture Placeholder 16" descr="A screenshot of a search map on the Aerial Photo Explorer website">
            <a:extLst>
              <a:ext uri="{FF2B5EF4-FFF2-40B4-BE49-F238E27FC236}">
                <a16:creationId xmlns:a16="http://schemas.microsoft.com/office/drawing/2014/main" id="{40C2A1B1-F465-A52D-40A1-476A0B9EB786}"/>
              </a:ext>
            </a:extLst>
          </p:cNvPr>
          <p:cNvPicPr>
            <a:picLocks noGrp="1" noChangeAspect="1"/>
          </p:cNvPicPr>
          <p:nvPr>
            <p:ph type="pic" sz="quarter" idx="10"/>
          </p:nvPr>
        </p:nvPicPr>
        <p:blipFill rotWithShape="1">
          <a:blip r:embed="rId3"/>
          <a:srcRect t="-29851" b="-29851"/>
          <a:stretch>
            <a:fillRect/>
          </a:stretch>
        </p:blipFill>
        <p:spPr/>
      </p:pic>
      <p:sp>
        <p:nvSpPr>
          <p:cNvPr id="6" name="TextBox 5">
            <a:extLst>
              <a:ext uri="{FF2B5EF4-FFF2-40B4-BE49-F238E27FC236}">
                <a16:creationId xmlns:a16="http://schemas.microsoft.com/office/drawing/2014/main" id="{EAA198FB-4EF3-A021-47C7-33E100C7D192}"/>
              </a:ext>
            </a:extLst>
          </p:cNvPr>
          <p:cNvSpPr txBox="1"/>
          <p:nvPr/>
        </p:nvSpPr>
        <p:spPr>
          <a:xfrm>
            <a:off x="7069698" y="6363392"/>
            <a:ext cx="45575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https://historicengland.org.uk/images-books/archive/collections/aerial-photos/</a:t>
            </a:r>
            <a:endParaRPr kumimoji="0" lang="en-GB" sz="10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4FCF7471-0F54-96CF-F6B8-507EBC453F99}"/>
              </a:ext>
              <a:ext uri="{C183D7F6-B498-43B3-948B-1728B52AA6E4}">
                <adec:decorative xmlns:adec="http://schemas.microsoft.com/office/drawing/2017/decorative" val="1"/>
              </a:ext>
            </a:extLst>
          </p:cNvPr>
          <p:cNvSpPr/>
          <p:nvPr/>
        </p:nvSpPr>
        <p:spPr>
          <a:xfrm>
            <a:off x="6587906" y="1227733"/>
            <a:ext cx="1163521" cy="453005"/>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 name="Arrow" descr="Arrow">
            <a:extLst>
              <a:ext uri="{FF2B5EF4-FFF2-40B4-BE49-F238E27FC236}">
                <a16:creationId xmlns:a16="http://schemas.microsoft.com/office/drawing/2014/main" id="{5C8293B1-6567-87B8-C017-B01A51B1F6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952210" flipV="1">
            <a:off x="4615818" y="2977621"/>
            <a:ext cx="3144231" cy="334287"/>
          </a:xfrm>
          <a:prstGeom prst="rect">
            <a:avLst/>
          </a:prstGeom>
        </p:spPr>
      </p:pic>
      <p:sp>
        <p:nvSpPr>
          <p:cNvPr id="4" name="Oval 3">
            <a:extLst>
              <a:ext uri="{FF2B5EF4-FFF2-40B4-BE49-F238E27FC236}">
                <a16:creationId xmlns:a16="http://schemas.microsoft.com/office/drawing/2014/main" id="{0224C879-7868-958F-6ACC-A117B44AA0C9}"/>
              </a:ext>
              <a:ext uri="{C183D7F6-B498-43B3-948B-1728B52AA6E4}">
                <adec:decorative xmlns:adec="http://schemas.microsoft.com/office/drawing/2017/decorative" val="1"/>
              </a:ext>
            </a:extLst>
          </p:cNvPr>
          <p:cNvSpPr/>
          <p:nvPr/>
        </p:nvSpPr>
        <p:spPr>
          <a:xfrm>
            <a:off x="6765473" y="1806393"/>
            <a:ext cx="1657074" cy="453005"/>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Arrow" descr="Arrow">
            <a:extLst>
              <a:ext uri="{FF2B5EF4-FFF2-40B4-BE49-F238E27FC236}">
                <a16:creationId xmlns:a16="http://schemas.microsoft.com/office/drawing/2014/main" id="{BCB9E1CA-7299-85D6-F838-B78B45B781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183778" flipV="1">
            <a:off x="4731155" y="3963770"/>
            <a:ext cx="3901302" cy="364096"/>
          </a:xfrm>
          <a:prstGeom prst="rect">
            <a:avLst/>
          </a:prstGeom>
        </p:spPr>
      </p:pic>
    </p:spTree>
    <p:extLst>
      <p:ext uri="{BB962C8B-B14F-4D97-AF65-F5344CB8AC3E}">
        <p14:creationId xmlns:p14="http://schemas.microsoft.com/office/powerpoint/2010/main" val="48817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 calcmode="lin" valueType="num">
                                      <p:cBhvr additive="base">
                                        <p:cTn id="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 calcmode="lin" valueType="num">
                                      <p:cBhvr additive="base">
                                        <p:cTn id="1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ppt_x"/>
                                          </p:val>
                                        </p:tav>
                                        <p:tav tm="100000">
                                          <p:val>
                                            <p:strVal val="#ppt_x"/>
                                          </p:val>
                                        </p:tav>
                                      </p:tavLst>
                                    </p:anim>
                                    <p:anim calcmode="lin" valueType="num">
                                      <p:cBhvr additive="base">
                                        <p:cTn id="26"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 calcmode="lin" valueType="num">
                                      <p:cBhvr additive="base">
                                        <p:cTn id="31"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1000" fill="hold"/>
                                        <p:tgtEl>
                                          <p:spTgt spid="5"/>
                                        </p:tgtEl>
                                        <p:attrNameLst>
                                          <p:attrName>ppt_x</p:attrName>
                                        </p:attrNameLst>
                                      </p:cBhvr>
                                      <p:tavLst>
                                        <p:tav tm="0">
                                          <p:val>
                                            <p:strVal val="#ppt_x"/>
                                          </p:val>
                                        </p:tav>
                                        <p:tav tm="100000">
                                          <p:val>
                                            <p:strVal val="#ppt_x"/>
                                          </p:val>
                                        </p:tav>
                                      </p:tavLst>
                                    </p:anim>
                                    <p:anim calcmode="lin" valueType="num">
                                      <p:cBhvr additive="base">
                                        <p:cTn id="3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1000" fill="hold"/>
                                        <p:tgtEl>
                                          <p:spTgt spid="4"/>
                                        </p:tgtEl>
                                        <p:attrNameLst>
                                          <p:attrName>ppt_x</p:attrName>
                                        </p:attrNameLst>
                                      </p:cBhvr>
                                      <p:tavLst>
                                        <p:tav tm="0">
                                          <p:val>
                                            <p:strVal val="#ppt_x"/>
                                          </p:val>
                                        </p:tav>
                                        <p:tav tm="100000">
                                          <p:val>
                                            <p:strVal val="#ppt_x"/>
                                          </p:val>
                                        </p:tav>
                                      </p:tavLst>
                                    </p:anim>
                                    <p:anim calcmode="lin" valueType="num">
                                      <p:cBhvr additive="base">
                                        <p:cTn id="4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0" grpId="0" uiExpand="1"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F7741-7909-82E6-928D-4A65A15145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FB0CC-EA0A-5834-CA10-3B5862D055CA}"/>
              </a:ext>
            </a:extLst>
          </p:cNvPr>
          <p:cNvSpPr>
            <a:spLocks noGrp="1"/>
          </p:cNvSpPr>
          <p:nvPr>
            <p:ph type="title"/>
          </p:nvPr>
        </p:nvSpPr>
        <p:spPr/>
        <p:txBody>
          <a:bodyPr>
            <a:noAutofit/>
          </a:bodyPr>
          <a:lstStyle/>
          <a:p>
            <a:r>
              <a:rPr lang="en-GB" dirty="0"/>
              <a:t>Search result: </a:t>
            </a:r>
            <a:br>
              <a:rPr lang="en-GB" dirty="0"/>
            </a:br>
            <a:r>
              <a:rPr lang="en-GB" dirty="0"/>
              <a:t>Vale Park, Burslem</a:t>
            </a:r>
          </a:p>
        </p:txBody>
      </p:sp>
      <p:sp>
        <p:nvSpPr>
          <p:cNvPr id="9" name="Content Placeholder 15">
            <a:extLst>
              <a:ext uri="{FF2B5EF4-FFF2-40B4-BE49-F238E27FC236}">
                <a16:creationId xmlns:a16="http://schemas.microsoft.com/office/drawing/2014/main" id="{EE1FBFFC-267F-FAA6-2CA6-5D9CE3559FEA}"/>
              </a:ext>
            </a:extLst>
          </p:cNvPr>
          <p:cNvSpPr txBox="1">
            <a:spLocks/>
          </p:cNvSpPr>
          <p:nvPr/>
        </p:nvSpPr>
        <p:spPr>
          <a:xfrm>
            <a:off x="381886" y="1411704"/>
            <a:ext cx="5312152" cy="5108222"/>
          </a:xfrm>
          <a:prstGeom prst="rect">
            <a:avLst/>
          </a:prstGeom>
        </p:spPr>
        <p:txBody>
          <a:bodyPr lIns="0" rIns="90000"/>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2200" dirty="0">
                <a:solidFill>
                  <a:srgbClr val="000000"/>
                </a:solidFill>
                <a:latin typeface="Arial" panose="020B0604020202020204"/>
              </a:rPr>
              <a:t>Because we have clicked on the drop-down result, the search results bring us directly to Vale Park.</a:t>
            </a:r>
          </a:p>
          <a:p>
            <a:pPr>
              <a:defRPr/>
            </a:pPr>
            <a:r>
              <a:rPr lang="en-GB" sz="2200" dirty="0">
                <a:solidFill>
                  <a:srgbClr val="000000"/>
                </a:solidFill>
                <a:latin typeface="Arial" panose="020B0604020202020204"/>
              </a:rPr>
              <a:t>We can see that there are several coloured symbols representing oblique photos and several orange grid lines, representing vertical photos of the area. </a:t>
            </a:r>
          </a:p>
          <a:p>
            <a:pPr>
              <a:defRPr/>
            </a:pPr>
            <a:r>
              <a:rPr lang="en-GB" sz="2200" dirty="0">
                <a:solidFill>
                  <a:srgbClr val="000000"/>
                </a:solidFill>
                <a:latin typeface="Arial" panose="020B0604020202020204"/>
              </a:rPr>
              <a:t>This shows us that we may find photos of Vale Park, from different time periods.</a:t>
            </a:r>
          </a:p>
          <a:p>
            <a:pPr>
              <a:defRPr/>
            </a:pPr>
            <a:endParaRPr lang="en-GB" sz="2200" dirty="0">
              <a:solidFill>
                <a:srgbClr val="000000"/>
              </a:solidFill>
              <a:latin typeface="Arial" panose="020B0604020202020204"/>
            </a:endParaRPr>
          </a:p>
          <a:p>
            <a:pPr>
              <a:defRPr/>
            </a:pPr>
            <a:endParaRPr lang="en-GB" sz="2200" dirty="0">
              <a:solidFill>
                <a:srgbClr val="000000"/>
              </a:solidFill>
            </a:endParaRPr>
          </a:p>
          <a:p>
            <a:pPr marL="342900" indent="-342900">
              <a:buFont typeface="Arial" panose="020B0604020202020204" pitchFamily="34" charset="0"/>
              <a:buChar char="•"/>
              <a:defRPr/>
            </a:pPr>
            <a:endParaRPr lang="en-GB" sz="2200" dirty="0">
              <a:solidFill>
                <a:srgbClr val="000000"/>
              </a:solidFill>
              <a:latin typeface="Arial" panose="020B0604020202020204"/>
            </a:endParaRPr>
          </a:p>
          <a:p>
            <a:pPr>
              <a:defRPr/>
            </a:pPr>
            <a:endParaRPr lang="en-GB" sz="2200" dirty="0">
              <a:solidFill>
                <a:srgbClr val="000000"/>
              </a:solidFill>
              <a:latin typeface="Arial" panose="020B0604020202020204"/>
            </a:endParaRPr>
          </a:p>
          <a:p>
            <a:endParaRPr lang="en-GB" dirty="0"/>
          </a:p>
        </p:txBody>
      </p:sp>
      <p:sp>
        <p:nvSpPr>
          <p:cNvPr id="16" name="Content Placeholder 15" descr="A screenshot of a search map on the Aerial Phot Explorer website">
            <a:extLst>
              <a:ext uri="{FF2B5EF4-FFF2-40B4-BE49-F238E27FC236}">
                <a16:creationId xmlns:a16="http://schemas.microsoft.com/office/drawing/2014/main" id="{2AC22F6F-3E38-3945-D488-E480BAD59903}"/>
              </a:ext>
            </a:extLst>
          </p:cNvPr>
          <p:cNvSpPr>
            <a:spLocks noGrp="1"/>
          </p:cNvSpPr>
          <p:nvPr>
            <p:ph idx="1"/>
          </p:nvPr>
        </p:nvSpPr>
        <p:spPr>
          <a:xfrm>
            <a:off x="381886" y="1411704"/>
            <a:ext cx="5312152" cy="5108222"/>
          </a:xfrm>
        </p:spPr>
        <p:txBody>
          <a:bodyPr/>
          <a:lstStyle/>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R="0" lvl="0" algn="l" defTabSz="914400" rtl="0" eaLnBrk="1" fontAlgn="auto" latinLnBrk="0" hangingPunct="1">
              <a:lnSpc>
                <a:spcPct val="100000"/>
              </a:lnSpc>
              <a:spcBef>
                <a:spcPts val="1000"/>
              </a:spcBef>
              <a:spcAft>
                <a:spcPts val="0"/>
              </a:spcAft>
              <a:buClrTx/>
              <a:buSzTx/>
              <a:tabLst/>
              <a:defRPr/>
            </a:pPr>
            <a:endPar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endParaRPr>
          </a:p>
          <a:p>
            <a:endParaRPr lang="en-GB" dirty="0"/>
          </a:p>
        </p:txBody>
      </p:sp>
      <p:pic>
        <p:nvPicPr>
          <p:cNvPr id="7" name="Picture Placeholder 6" descr="A screenshot of a search map on the Aerial Photo Explorer website">
            <a:extLst>
              <a:ext uri="{FF2B5EF4-FFF2-40B4-BE49-F238E27FC236}">
                <a16:creationId xmlns:a16="http://schemas.microsoft.com/office/drawing/2014/main" id="{09EB526D-9232-CFD4-3BC2-8913D3FD86C0}"/>
              </a:ext>
            </a:extLst>
          </p:cNvPr>
          <p:cNvPicPr>
            <a:picLocks noGrp="1" noChangeAspect="1"/>
          </p:cNvPicPr>
          <p:nvPr>
            <p:ph type="pic" sz="quarter" idx="10"/>
          </p:nvPr>
        </p:nvPicPr>
        <p:blipFill rotWithShape="1">
          <a:blip r:embed="rId3"/>
          <a:srcRect t="-23541" b="-23541"/>
          <a:stretch>
            <a:fillRect/>
          </a:stretch>
        </p:blipFill>
        <p:spPr/>
      </p:pic>
      <p:sp>
        <p:nvSpPr>
          <p:cNvPr id="8" name="Oval 7">
            <a:extLst>
              <a:ext uri="{FF2B5EF4-FFF2-40B4-BE49-F238E27FC236}">
                <a16:creationId xmlns:a16="http://schemas.microsoft.com/office/drawing/2014/main" id="{6A6607D7-C87A-C7F6-E327-9DE6D2E52556}"/>
              </a:ext>
              <a:ext uri="{C183D7F6-B498-43B3-948B-1728B52AA6E4}">
                <adec:decorative xmlns:adec="http://schemas.microsoft.com/office/drawing/2017/decorative" val="1"/>
              </a:ext>
            </a:extLst>
          </p:cNvPr>
          <p:cNvSpPr/>
          <p:nvPr/>
        </p:nvSpPr>
        <p:spPr>
          <a:xfrm>
            <a:off x="6459523" y="2227477"/>
            <a:ext cx="3282645" cy="3024031"/>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344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0BB5F-022D-4DF0-AF9B-FE53BD4383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37295B-0942-331D-966F-C1613C8C883B}"/>
              </a:ext>
            </a:extLst>
          </p:cNvPr>
          <p:cNvSpPr>
            <a:spLocks noGrp="1"/>
          </p:cNvSpPr>
          <p:nvPr>
            <p:ph type="title"/>
          </p:nvPr>
        </p:nvSpPr>
        <p:spPr/>
        <p:txBody>
          <a:bodyPr>
            <a:noAutofit/>
          </a:bodyPr>
          <a:lstStyle/>
          <a:p>
            <a:r>
              <a:rPr lang="en-GB" dirty="0"/>
              <a:t>Zoom out from search result</a:t>
            </a:r>
          </a:p>
        </p:txBody>
      </p:sp>
      <p:sp>
        <p:nvSpPr>
          <p:cNvPr id="16" name="Content Placeholder 15" descr="A screenshot of a search map on the Aerial Phot Explorer website">
            <a:extLst>
              <a:ext uri="{FF2B5EF4-FFF2-40B4-BE49-F238E27FC236}">
                <a16:creationId xmlns:a16="http://schemas.microsoft.com/office/drawing/2014/main" id="{02646A42-796E-A15C-4072-C88C1939E04F}"/>
              </a:ext>
            </a:extLst>
          </p:cNvPr>
          <p:cNvSpPr>
            <a:spLocks noGrp="1"/>
          </p:cNvSpPr>
          <p:nvPr>
            <p:ph idx="1"/>
          </p:nvPr>
        </p:nvSpPr>
        <p:spPr>
          <a:xfrm>
            <a:off x="381886" y="1411704"/>
            <a:ext cx="5312152" cy="5108222"/>
          </a:xfrm>
        </p:spPr>
        <p:txBody>
          <a:bodyPr/>
          <a:lstStyle/>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R="0" lvl="0" algn="l" defTabSz="914400" rtl="0" eaLnBrk="1" fontAlgn="auto" latinLnBrk="0" hangingPunct="1">
              <a:lnSpc>
                <a:spcPct val="100000"/>
              </a:lnSpc>
              <a:spcBef>
                <a:spcPts val="1000"/>
              </a:spcBef>
              <a:spcAft>
                <a:spcPts val="0"/>
              </a:spcAft>
              <a:buClrTx/>
              <a:buSzTx/>
              <a:tabLst/>
              <a:defRPr/>
            </a:pPr>
            <a:endParaRPr kumimoji="0" lang="en-GB" sz="2200" b="0" i="0" u="none" strike="noStrike" kern="1200" cap="none" spc="0" normalizeH="0" baseline="0" noProof="0" dirty="0">
              <a:ln>
                <a:noFill/>
              </a:ln>
              <a:solidFill>
                <a:srgbClr val="000000"/>
              </a:solidFill>
              <a:effectLst/>
              <a:uLnTx/>
              <a:uFillTx/>
              <a:latin typeface="Arial" panose="020B0604020202020204"/>
              <a:ea typeface="+mn-ea"/>
              <a:cs typeface="+mn-cs"/>
            </a:endParaRPr>
          </a:p>
          <a:p>
            <a:endParaRPr lang="en-GB" dirty="0"/>
          </a:p>
        </p:txBody>
      </p:sp>
      <p:sp>
        <p:nvSpPr>
          <p:cNvPr id="9" name="Content Placeholder 15">
            <a:extLst>
              <a:ext uri="{FF2B5EF4-FFF2-40B4-BE49-F238E27FC236}">
                <a16:creationId xmlns:a16="http://schemas.microsoft.com/office/drawing/2014/main" id="{3B0199FF-EE8B-8F20-C250-3393FEEB9392}"/>
              </a:ext>
            </a:extLst>
          </p:cNvPr>
          <p:cNvSpPr txBox="1">
            <a:spLocks/>
          </p:cNvSpPr>
          <p:nvPr/>
        </p:nvSpPr>
        <p:spPr>
          <a:xfrm>
            <a:off x="381886" y="1411704"/>
            <a:ext cx="5312152" cy="5108222"/>
          </a:xfrm>
          <a:prstGeom prst="rect">
            <a:avLst/>
          </a:prstGeom>
        </p:spPr>
        <p:txBody>
          <a:bodyPr lIns="0" rIns="90000"/>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2200" dirty="0">
                <a:solidFill>
                  <a:srgbClr val="000000"/>
                </a:solidFill>
                <a:latin typeface="Arial" panose="020B0604020202020204"/>
              </a:rPr>
              <a:t>If we click on the – icon in the top left-hand corner of the map, we can zoom out a little, just enough to see some of the area around Vale Park.</a:t>
            </a:r>
          </a:p>
          <a:p>
            <a:pPr>
              <a:defRPr/>
            </a:pPr>
            <a:r>
              <a:rPr lang="en-GB" sz="2200" dirty="0">
                <a:solidFill>
                  <a:srgbClr val="000000"/>
                </a:solidFill>
                <a:latin typeface="Arial" panose="020B0604020202020204"/>
              </a:rPr>
              <a:t>This allows us to see some of the shapes and features of the area around Vale Park Football Ground.  </a:t>
            </a:r>
          </a:p>
          <a:p>
            <a:pPr>
              <a:defRPr/>
            </a:pPr>
            <a:r>
              <a:rPr lang="en-GB" sz="2200" dirty="0">
                <a:solidFill>
                  <a:srgbClr val="000000"/>
                </a:solidFill>
                <a:latin typeface="Arial" panose="020B0604020202020204"/>
              </a:rPr>
              <a:t>It may be even clearer if we choose the satellite view as our basemap.</a:t>
            </a:r>
          </a:p>
          <a:p>
            <a:pPr>
              <a:defRPr/>
            </a:pPr>
            <a:endParaRPr lang="en-GB" sz="2200" dirty="0">
              <a:solidFill>
                <a:srgbClr val="000000"/>
              </a:solidFill>
            </a:endParaRPr>
          </a:p>
          <a:p>
            <a:pPr marL="342900" indent="-342900">
              <a:buFont typeface="Arial" panose="020B0604020202020204" pitchFamily="34" charset="0"/>
              <a:buChar char="•"/>
              <a:defRPr/>
            </a:pPr>
            <a:endParaRPr lang="en-GB" sz="2200" dirty="0">
              <a:solidFill>
                <a:srgbClr val="000000"/>
              </a:solidFill>
              <a:latin typeface="Arial" panose="020B0604020202020204"/>
            </a:endParaRPr>
          </a:p>
          <a:p>
            <a:pPr>
              <a:defRPr/>
            </a:pPr>
            <a:endParaRPr lang="en-GB" sz="2200" dirty="0">
              <a:solidFill>
                <a:srgbClr val="000000"/>
              </a:solidFill>
              <a:latin typeface="Arial" panose="020B0604020202020204"/>
            </a:endParaRPr>
          </a:p>
          <a:p>
            <a:endParaRPr lang="en-GB" dirty="0"/>
          </a:p>
        </p:txBody>
      </p:sp>
      <p:pic>
        <p:nvPicPr>
          <p:cNvPr id="10" name="Picture Placeholder 9" descr="A screenshot of a search map on the Aerial Photo Explorer website">
            <a:extLst>
              <a:ext uri="{FF2B5EF4-FFF2-40B4-BE49-F238E27FC236}">
                <a16:creationId xmlns:a16="http://schemas.microsoft.com/office/drawing/2014/main" id="{13BD1CB1-6202-E3E3-C412-ADE523E4285E}"/>
              </a:ext>
            </a:extLst>
          </p:cNvPr>
          <p:cNvPicPr>
            <a:picLocks noGrp="1" noChangeAspect="1"/>
          </p:cNvPicPr>
          <p:nvPr>
            <p:ph type="pic" sz="quarter" idx="10"/>
          </p:nvPr>
        </p:nvPicPr>
        <p:blipFill rotWithShape="1">
          <a:blip r:embed="rId3"/>
          <a:srcRect t="-22154" b="-22154"/>
          <a:stretch>
            <a:fillRect/>
          </a:stretch>
        </p:blipFill>
        <p:spPr/>
      </p:pic>
      <p:sp>
        <p:nvSpPr>
          <p:cNvPr id="6" name="TextBox 5">
            <a:extLst>
              <a:ext uri="{FF2B5EF4-FFF2-40B4-BE49-F238E27FC236}">
                <a16:creationId xmlns:a16="http://schemas.microsoft.com/office/drawing/2014/main" id="{95124FAE-2076-B352-F6A7-0A19E8E81C9E}"/>
              </a:ext>
            </a:extLst>
          </p:cNvPr>
          <p:cNvSpPr txBox="1"/>
          <p:nvPr/>
        </p:nvSpPr>
        <p:spPr>
          <a:xfrm>
            <a:off x="6621463" y="6370716"/>
            <a:ext cx="516885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bg1"/>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https://historicengland.org.uk/images-books/archive/collections/aerial-photos/</a:t>
            </a:r>
            <a:endParaRPr kumimoji="0" lang="en-GB" sz="11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9314F5B3-DAA8-4BBB-71A3-C338E1D20493}"/>
              </a:ext>
              <a:ext uri="{C183D7F6-B498-43B3-948B-1728B52AA6E4}">
                <adec:decorative xmlns:adec="http://schemas.microsoft.com/office/drawing/2017/decorative" val="1"/>
              </a:ext>
            </a:extLst>
          </p:cNvPr>
          <p:cNvSpPr/>
          <p:nvPr/>
        </p:nvSpPr>
        <p:spPr>
          <a:xfrm>
            <a:off x="7910818" y="2810312"/>
            <a:ext cx="1979802" cy="1895912"/>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0864E19A-221F-57CC-ECBF-90B734BB25CC}"/>
              </a:ext>
              <a:ext uri="{C183D7F6-B498-43B3-948B-1728B52AA6E4}">
                <adec:decorative xmlns:adec="http://schemas.microsoft.com/office/drawing/2017/decorative" val="1"/>
              </a:ext>
            </a:extLst>
          </p:cNvPr>
          <p:cNvSpPr/>
          <p:nvPr/>
        </p:nvSpPr>
        <p:spPr>
          <a:xfrm>
            <a:off x="5694038" y="947956"/>
            <a:ext cx="927425" cy="792037"/>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6013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A58B-CD5F-8C0E-ACEC-7D8F1D9CF590}"/>
              </a:ext>
            </a:extLst>
          </p:cNvPr>
          <p:cNvSpPr>
            <a:spLocks noGrp="1"/>
          </p:cNvSpPr>
          <p:nvPr>
            <p:ph type="title"/>
          </p:nvPr>
        </p:nvSpPr>
        <p:spPr/>
        <p:txBody>
          <a:bodyPr>
            <a:noAutofit/>
          </a:bodyPr>
          <a:lstStyle/>
          <a:p>
            <a:r>
              <a:rPr lang="en-GB" dirty="0"/>
              <a:t>Choosing a new satellite view from basemap gallery</a:t>
            </a:r>
          </a:p>
        </p:txBody>
      </p:sp>
      <p:sp>
        <p:nvSpPr>
          <p:cNvPr id="3" name="Content Placeholder 2">
            <a:extLst>
              <a:ext uri="{FF2B5EF4-FFF2-40B4-BE49-F238E27FC236}">
                <a16:creationId xmlns:a16="http://schemas.microsoft.com/office/drawing/2014/main" id="{FC2E0B05-6DD1-31D4-79C1-4C7683C4D11B}"/>
              </a:ext>
            </a:extLst>
          </p:cNvPr>
          <p:cNvSpPr>
            <a:spLocks noGrp="1"/>
          </p:cNvSpPr>
          <p:nvPr>
            <p:ph idx="1"/>
          </p:nvPr>
        </p:nvSpPr>
        <p:spPr>
          <a:xfrm>
            <a:off x="381886" y="1411705"/>
            <a:ext cx="5324852" cy="3160296"/>
          </a:xfrm>
        </p:spPr>
        <p:txBody>
          <a:bodyPr/>
          <a:lstStyle/>
          <a:p>
            <a:r>
              <a:rPr lang="en-GB" sz="2400" dirty="0"/>
              <a:t>To get the satellite view, we click the 4-square icon in the top right-hand corner of the map.</a:t>
            </a:r>
          </a:p>
          <a:p>
            <a:r>
              <a:rPr lang="en-GB" sz="2400" dirty="0"/>
              <a:t>This brings us the Basemap Gallery.</a:t>
            </a:r>
          </a:p>
          <a:p>
            <a:r>
              <a:rPr lang="en-GB" sz="2400" dirty="0"/>
              <a:t>From this gallery, we select </a:t>
            </a:r>
            <a:r>
              <a:rPr lang="en-GB" sz="2400" i="1" dirty="0"/>
              <a:t>Imagery </a:t>
            </a:r>
            <a:r>
              <a:rPr lang="en-GB" sz="2400" dirty="0"/>
              <a:t>to get the satellite view.</a:t>
            </a:r>
          </a:p>
        </p:txBody>
      </p:sp>
      <p:pic>
        <p:nvPicPr>
          <p:cNvPr id="12" name="Picture Placeholder 11" descr="A screenshot of a search map on the Aerial Photo Explorer website with gallery icons">
            <a:extLst>
              <a:ext uri="{FF2B5EF4-FFF2-40B4-BE49-F238E27FC236}">
                <a16:creationId xmlns:a16="http://schemas.microsoft.com/office/drawing/2014/main" id="{26ADA205-7C73-7E16-8A19-2E5203A7B644}"/>
              </a:ext>
            </a:extLst>
          </p:cNvPr>
          <p:cNvPicPr>
            <a:picLocks noGrp="1" noChangeAspect="1"/>
          </p:cNvPicPr>
          <p:nvPr>
            <p:ph type="pic" sz="quarter" idx="10"/>
          </p:nvPr>
        </p:nvPicPr>
        <p:blipFill rotWithShape="1">
          <a:blip r:embed="rId3"/>
          <a:srcRect t="-29120" b="-29120"/>
          <a:stretch>
            <a:fillRect/>
          </a:stretch>
        </p:blipFill>
        <p:spPr/>
      </p:pic>
      <p:sp>
        <p:nvSpPr>
          <p:cNvPr id="13" name="Oval 12">
            <a:extLst>
              <a:ext uri="{FF2B5EF4-FFF2-40B4-BE49-F238E27FC236}">
                <a16:creationId xmlns:a16="http://schemas.microsoft.com/office/drawing/2014/main" id="{3B333C7C-85AD-EA9D-5B60-6B7B83CCAB25}"/>
              </a:ext>
              <a:ext uri="{C183D7F6-B498-43B3-948B-1728B52AA6E4}">
                <adec:decorative xmlns:adec="http://schemas.microsoft.com/office/drawing/2017/decorative" val="1"/>
              </a:ext>
            </a:extLst>
          </p:cNvPr>
          <p:cNvSpPr/>
          <p:nvPr/>
        </p:nvSpPr>
        <p:spPr>
          <a:xfrm>
            <a:off x="9789952" y="3078760"/>
            <a:ext cx="1395122" cy="124995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Oval 3" descr="A screenshot of a website showing a location search for war memorials.">
            <a:extLst>
              <a:ext uri="{FF2B5EF4-FFF2-40B4-BE49-F238E27FC236}">
                <a16:creationId xmlns:a16="http://schemas.microsoft.com/office/drawing/2014/main" id="{31FAD9DF-1D53-8E1A-4F4D-F67A50C4A1B4}"/>
              </a:ext>
            </a:extLst>
          </p:cNvPr>
          <p:cNvSpPr/>
          <p:nvPr/>
        </p:nvSpPr>
        <p:spPr>
          <a:xfrm>
            <a:off x="11557262" y="1411705"/>
            <a:ext cx="634738" cy="844688"/>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02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20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4" fill="hold" grpId="0" nodeType="afterEffect">
                                  <p:stCondLst>
                                    <p:cond delay="200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8000"/>
                            </p:stCondLst>
                            <p:childTnLst>
                              <p:par>
                                <p:cTn id="26" presetID="2" presetClass="entr" presetSubtype="4" fill="hold" grpId="0" nodeType="afterEffect">
                                  <p:stCondLst>
                                    <p:cond delay="100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1000" fill="hold"/>
                                        <p:tgtEl>
                                          <p:spTgt spid="13"/>
                                        </p:tgtEl>
                                        <p:attrNameLst>
                                          <p:attrName>ppt_x</p:attrName>
                                        </p:attrNameLst>
                                      </p:cBhvr>
                                      <p:tavLst>
                                        <p:tav tm="0">
                                          <p:val>
                                            <p:strVal val="#ppt_x"/>
                                          </p:val>
                                        </p:tav>
                                        <p:tav tm="100000">
                                          <p:val>
                                            <p:strVal val="#ppt_x"/>
                                          </p:val>
                                        </p:tav>
                                      </p:tavLst>
                                    </p:anim>
                                    <p:anim calcmode="lin" valueType="num">
                                      <p:cBhvr additive="base">
                                        <p:cTn id="29"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57A25-DB81-B4C7-BBCE-F29B4E473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F12818-D13B-0CC2-6120-2C2B05704294}"/>
              </a:ext>
            </a:extLst>
          </p:cNvPr>
          <p:cNvSpPr>
            <a:spLocks noGrp="1"/>
          </p:cNvSpPr>
          <p:nvPr>
            <p:ph type="title"/>
          </p:nvPr>
        </p:nvSpPr>
        <p:spPr/>
        <p:txBody>
          <a:bodyPr>
            <a:noAutofit/>
          </a:bodyPr>
          <a:lstStyle/>
          <a:p>
            <a:r>
              <a:rPr lang="en-GB" dirty="0"/>
              <a:t>Vale Park in Imagery (satellite) basemap</a:t>
            </a:r>
          </a:p>
        </p:txBody>
      </p:sp>
      <p:sp>
        <p:nvSpPr>
          <p:cNvPr id="3" name="Content Placeholder 2">
            <a:extLst>
              <a:ext uri="{FF2B5EF4-FFF2-40B4-BE49-F238E27FC236}">
                <a16:creationId xmlns:a16="http://schemas.microsoft.com/office/drawing/2014/main" id="{38C35E14-E00A-7EA2-27C1-86783B4AB210}"/>
              </a:ext>
            </a:extLst>
          </p:cNvPr>
          <p:cNvSpPr>
            <a:spLocks noGrp="1"/>
          </p:cNvSpPr>
          <p:nvPr>
            <p:ph idx="1"/>
          </p:nvPr>
        </p:nvSpPr>
        <p:spPr>
          <a:xfrm>
            <a:off x="381886" y="1411704"/>
            <a:ext cx="5324852" cy="4320501"/>
          </a:xfrm>
        </p:spPr>
        <p:txBody>
          <a:bodyPr/>
          <a:lstStyle/>
          <a:p>
            <a:r>
              <a:rPr lang="en-GB" sz="2400" dirty="0"/>
              <a:t>It is important we get to know the modern view first, before we start looking at changes. </a:t>
            </a:r>
          </a:p>
          <a:p>
            <a:r>
              <a:rPr lang="en-GB" sz="2400" dirty="0"/>
              <a:t>Now we have the satellite view of the area around Vale Park, the shapes and features are clearer and will be more similar to what we see in the photos. </a:t>
            </a:r>
          </a:p>
          <a:p>
            <a:r>
              <a:rPr lang="en-GB" sz="2400" dirty="0"/>
              <a:t>This will help us to identify examples of change and continuity in the photos. </a:t>
            </a:r>
          </a:p>
        </p:txBody>
      </p:sp>
      <p:pic>
        <p:nvPicPr>
          <p:cNvPr id="9" name="Picture Placeholder 8" descr="A screenshot of a search map on the Aerial Photo Explorer website">
            <a:extLst>
              <a:ext uri="{FF2B5EF4-FFF2-40B4-BE49-F238E27FC236}">
                <a16:creationId xmlns:a16="http://schemas.microsoft.com/office/drawing/2014/main" id="{ABCEC34F-AC1E-71E7-7E70-622B07B6E21C}"/>
              </a:ext>
            </a:extLst>
          </p:cNvPr>
          <p:cNvPicPr>
            <a:picLocks noGrp="1" noChangeAspect="1"/>
          </p:cNvPicPr>
          <p:nvPr>
            <p:ph type="pic" sz="quarter" idx="10"/>
          </p:nvPr>
        </p:nvPicPr>
        <p:blipFill rotWithShape="1">
          <a:blip r:embed="rId3"/>
          <a:srcRect t="-19999" b="-19999"/>
          <a:stretch>
            <a:fillRect/>
          </a:stretch>
        </p:blipFill>
        <p:spPr/>
      </p:pic>
    </p:spTree>
    <p:extLst>
      <p:ext uri="{BB962C8B-B14F-4D97-AF65-F5344CB8AC3E}">
        <p14:creationId xmlns:p14="http://schemas.microsoft.com/office/powerpoint/2010/main" val="591964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0DB37-4D88-81C6-212C-8F0A9DD9E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242CD-B4D7-A271-D528-132826C24EB4}"/>
              </a:ext>
            </a:extLst>
          </p:cNvPr>
          <p:cNvSpPr>
            <a:spLocks noGrp="1"/>
          </p:cNvSpPr>
          <p:nvPr>
            <p:ph type="title"/>
          </p:nvPr>
        </p:nvSpPr>
        <p:spPr/>
        <p:txBody>
          <a:bodyPr>
            <a:noAutofit/>
          </a:bodyPr>
          <a:lstStyle/>
          <a:p>
            <a:r>
              <a:rPr lang="en-GB" dirty="0"/>
              <a:t>Unchecking the layers to hide symbols and grids</a:t>
            </a:r>
          </a:p>
        </p:txBody>
      </p:sp>
      <p:sp>
        <p:nvSpPr>
          <p:cNvPr id="3" name="Content Placeholder 2">
            <a:extLst>
              <a:ext uri="{FF2B5EF4-FFF2-40B4-BE49-F238E27FC236}">
                <a16:creationId xmlns:a16="http://schemas.microsoft.com/office/drawing/2014/main" id="{E3A46562-3AFE-9129-77EC-6D1097095BFE}"/>
              </a:ext>
            </a:extLst>
          </p:cNvPr>
          <p:cNvSpPr>
            <a:spLocks noGrp="1"/>
          </p:cNvSpPr>
          <p:nvPr>
            <p:ph idx="1"/>
          </p:nvPr>
        </p:nvSpPr>
        <p:spPr>
          <a:xfrm>
            <a:off x="381886" y="1411705"/>
            <a:ext cx="5324852" cy="4913594"/>
          </a:xfrm>
        </p:spPr>
        <p:txBody>
          <a:bodyPr/>
          <a:lstStyle/>
          <a:p>
            <a:r>
              <a:rPr lang="en-GB" sz="2400" dirty="0"/>
              <a:t>Once we have our satellite view, we may find it even more helpful to remove the symbols and photos from the map, temporarily, to make it easier to identify, and become familiar with, the key features around Vale Park.</a:t>
            </a:r>
          </a:p>
          <a:p>
            <a:r>
              <a:rPr lang="en-GB" sz="2400" dirty="0"/>
              <a:t>This will help us to identify examples of change and continuity in the photos.</a:t>
            </a:r>
          </a:p>
          <a:p>
            <a:r>
              <a:rPr lang="en-GB" sz="2400" dirty="0"/>
              <a:t>By clicking on the double-book icon in the top right corner we can uncheck both layers, to provide a clear satellite view.</a:t>
            </a:r>
          </a:p>
        </p:txBody>
      </p:sp>
      <p:pic>
        <p:nvPicPr>
          <p:cNvPr id="10" name="Picture Placeholder 9" descr="A screenshot of a search map satellite view on the Aerial Photo Explorer website with the layers menu">
            <a:extLst>
              <a:ext uri="{FF2B5EF4-FFF2-40B4-BE49-F238E27FC236}">
                <a16:creationId xmlns:a16="http://schemas.microsoft.com/office/drawing/2014/main" id="{2082A0DC-A561-5278-A3ED-5AF75C96BC0C}"/>
              </a:ext>
            </a:extLst>
          </p:cNvPr>
          <p:cNvPicPr>
            <a:picLocks noGrp="1" noChangeAspect="1"/>
          </p:cNvPicPr>
          <p:nvPr>
            <p:ph type="pic" sz="quarter" idx="10"/>
          </p:nvPr>
        </p:nvPicPr>
        <p:blipFill rotWithShape="1">
          <a:blip r:embed="rId3"/>
          <a:srcRect t="-20898" b="-20898"/>
          <a:stretch>
            <a:fillRect/>
          </a:stretch>
        </p:blipFill>
        <p:spPr/>
      </p:pic>
      <p:sp>
        <p:nvSpPr>
          <p:cNvPr id="11" name="Oval 10">
            <a:extLst>
              <a:ext uri="{FF2B5EF4-FFF2-40B4-BE49-F238E27FC236}">
                <a16:creationId xmlns:a16="http://schemas.microsoft.com/office/drawing/2014/main" id="{8DA7A230-323C-FFFC-5F31-0D9404665841}"/>
              </a:ext>
              <a:ext uri="{C183D7F6-B498-43B3-948B-1728B52AA6E4}">
                <adec:decorative xmlns:adec="http://schemas.microsoft.com/office/drawing/2017/decorative" val="1"/>
              </a:ext>
            </a:extLst>
          </p:cNvPr>
          <p:cNvSpPr/>
          <p:nvPr/>
        </p:nvSpPr>
        <p:spPr>
          <a:xfrm>
            <a:off x="8590326" y="2680526"/>
            <a:ext cx="698835" cy="579437"/>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6D37E7E3-533C-3595-4641-B679AB436185}"/>
              </a:ext>
              <a:ext uri="{C183D7F6-B498-43B3-948B-1728B52AA6E4}">
                <adec:decorative xmlns:adec="http://schemas.microsoft.com/office/drawing/2017/decorative" val="1"/>
              </a:ext>
            </a:extLst>
          </p:cNvPr>
          <p:cNvSpPr/>
          <p:nvPr/>
        </p:nvSpPr>
        <p:spPr>
          <a:xfrm>
            <a:off x="10421985" y="1199029"/>
            <a:ext cx="698835" cy="579437"/>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8046E2D7-1F4A-A687-A136-FEDC5F89AA6F}"/>
              </a:ext>
              <a:ext uri="{C183D7F6-B498-43B3-948B-1728B52AA6E4}">
                <adec:decorative xmlns:adec="http://schemas.microsoft.com/office/drawing/2017/decorative" val="1"/>
              </a:ext>
            </a:extLst>
          </p:cNvPr>
          <p:cNvSpPr/>
          <p:nvPr/>
        </p:nvSpPr>
        <p:spPr>
          <a:xfrm>
            <a:off x="8620861" y="4020788"/>
            <a:ext cx="698835" cy="579437"/>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06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100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fill="hold"/>
                                        <p:tgtEl>
                                          <p:spTgt spid="15"/>
                                        </p:tgtEl>
                                        <p:attrNameLst>
                                          <p:attrName>ppt_x</p:attrName>
                                        </p:attrNameLst>
                                      </p:cBhvr>
                                      <p:tavLst>
                                        <p:tav tm="0">
                                          <p:val>
                                            <p:strVal val="#ppt_x"/>
                                          </p:val>
                                        </p:tav>
                                        <p:tav tm="100000">
                                          <p:val>
                                            <p:strVal val="#ppt_x"/>
                                          </p:val>
                                        </p:tav>
                                      </p:tavLst>
                                    </p:anim>
                                    <p:anim calcmode="lin" valueType="num">
                                      <p:cBhvr additive="base">
                                        <p:cTn id="19"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3.5|4.8"/>
</p:tagLst>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7b4d3a2-3fa1-401f-bd62-629c5e67585e">
      <UserInfo>
        <DisplayName>Horsley, Daisy</DisplayName>
        <AccountId>21</AccountId>
        <AccountType/>
      </UserInfo>
      <UserInfo>
        <DisplayName>Angel, Victoria</DisplayName>
        <AccountId>24</AccountId>
        <AccountType/>
      </UserInfo>
    </SharedWithUsers>
    <TaxCatchAll xmlns="bb952b06-3268-4e55-b0fe-9eb49669fc08" xsi:nil="true"/>
    <lcf76f155ced4ddcb4097134ff3c332f xmlns="408036ea-1b9e-4437-8296-2e19a677577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7A466D0F0B014199F17874A9089BD2" ma:contentTypeVersion="19" ma:contentTypeDescription="Create a new document." ma:contentTypeScope="" ma:versionID="58a4b552d0690acd42ad499283d99787">
  <xsd:schema xmlns:xsd="http://www.w3.org/2001/XMLSchema" xmlns:xs="http://www.w3.org/2001/XMLSchema" xmlns:p="http://schemas.microsoft.com/office/2006/metadata/properties" xmlns:ns2="408036ea-1b9e-4437-8296-2e19a6775779" xmlns:ns3="07b4d3a2-3fa1-401f-bd62-629c5e67585e" xmlns:ns4="bb952b06-3268-4e55-b0fe-9eb49669fc08" targetNamespace="http://schemas.microsoft.com/office/2006/metadata/properties" ma:root="true" ma:fieldsID="55fdb25c3cacee7cd75d45539b0accb2" ns2:_="" ns3:_="" ns4:_="">
    <xsd:import namespace="408036ea-1b9e-4437-8296-2e19a6775779"/>
    <xsd:import namespace="07b4d3a2-3fa1-401f-bd62-629c5e67585e"/>
    <xsd:import namespace="bb952b06-3268-4e55-b0fe-9eb49669fc0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036ea-1b9e-4437-8296-2e19a6775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f4335e-c6cf-4429-aa3a-f62cbecd1b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b4d3a2-3fa1-401f-bd62-629c5e67585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952b06-3268-4e55-b0fe-9eb49669fc0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dcb3f3a3-df16-4a80-a814-479147323afc}" ma:internalName="TaxCatchAll" ma:showField="CatchAllData" ma:web="07b4d3a2-3fa1-401f-bd62-629c5e6758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schemas.microsoft.com/office/infopath/2007/PartnerControls"/>
    <ds:schemaRef ds:uri="3cb168fb-557d-4aff-aaa1-591c64e5f6f0"/>
    <ds:schemaRef ds:uri="http://purl.org/dc/dcmitype/"/>
    <ds:schemaRef ds:uri="http://www.w3.org/XML/1998/namespace"/>
    <ds:schemaRef ds:uri="http://schemas.microsoft.com/office/2006/documentManagement/types"/>
    <ds:schemaRef ds:uri="be30f734-6a04-496a-ba73-5e5e8d7e44d2"/>
    <ds:schemaRef ds:uri="http://purl.org/dc/elements/1.1/"/>
    <ds:schemaRef ds:uri="http://schemas.openxmlformats.org/package/2006/metadata/core-properties"/>
    <ds:schemaRef ds:uri="07b4d3a2-3fa1-401f-bd62-629c5e67585e"/>
    <ds:schemaRef ds:uri="bb952b06-3268-4e55-b0fe-9eb49669fc08"/>
    <ds:schemaRef ds:uri="408036ea-1b9e-4437-8296-2e19a6775779"/>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5362D6AB-FD43-49F0-BEBB-A68B46E351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8036ea-1b9e-4437-8296-2e19a6775779"/>
    <ds:schemaRef ds:uri="07b4d3a2-3fa1-401f-bd62-629c5e67585e"/>
    <ds:schemaRef ds:uri="bb952b06-3268-4e55-b0fe-9eb49669f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7092</TotalTime>
  <Words>3851</Words>
  <Application>Microsoft Office PowerPoint</Application>
  <PresentationFormat>Widescreen</PresentationFormat>
  <Paragraphs>265</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Source Sans Pro Bold</vt:lpstr>
      <vt:lpstr>Office Theme</vt:lpstr>
      <vt:lpstr>How to use Aerial Photo Explorer to study how a site can change over time</vt:lpstr>
      <vt:lpstr>How to study how a site changes over time </vt:lpstr>
      <vt:lpstr>To find the Aerial Photo Explorer website</vt:lpstr>
      <vt:lpstr>Site Example:  Vale Park, Burslem</vt:lpstr>
      <vt:lpstr>Search result:  Vale Park, Burslem</vt:lpstr>
      <vt:lpstr>Zoom out from search result</vt:lpstr>
      <vt:lpstr>Choosing a new satellite view from basemap gallery</vt:lpstr>
      <vt:lpstr>Vale Park in Imagery (satellite) basemap</vt:lpstr>
      <vt:lpstr>Unchecking the layers to hide symbols and grids</vt:lpstr>
      <vt:lpstr>Looking at the features around Vale Park</vt:lpstr>
      <vt:lpstr>Using Google maps satellite view for reference</vt:lpstr>
      <vt:lpstr>Re-select the different collections layers</vt:lpstr>
      <vt:lpstr>Modern Photograph of Vale Park </vt:lpstr>
      <vt:lpstr>Modern Photograph Vale Park, 2007 </vt:lpstr>
      <vt:lpstr>Finding more photos from different time periods</vt:lpstr>
      <vt:lpstr>Photo of Vale Park in 1972</vt:lpstr>
      <vt:lpstr>Studying Vale Park in June 1972</vt:lpstr>
      <vt:lpstr>Finding Vertical Photos</vt:lpstr>
      <vt:lpstr>Vale Park not yet built in June 1948</vt:lpstr>
      <vt:lpstr>Was Vale Park built in August 1945?</vt:lpstr>
      <vt:lpstr>Vale Park in August 1945: selecting full screen</vt:lpstr>
      <vt:lpstr>Vale Park in August 1945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17</cp:revision>
  <dcterms:created xsi:type="dcterms:W3CDTF">2022-11-29T11:24:41Z</dcterms:created>
  <dcterms:modified xsi:type="dcterms:W3CDTF">2025-09-05T10:41:32Z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0x010100577A466D0F0B014199F17874A9089BD2</vt:lpwstr>
  </property>
  <property fmtid="{D5CDD505-2E9C-101B-9397-08002B2CF9AE}" pid="3" name="MediaServiceImageTags">
    <vt:lpwstr/>
  </property>
</Properties>
</file>