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63" r:id="rId5"/>
    <p:sldId id="450" r:id="rId6"/>
    <p:sldId id="453" r:id="rId7"/>
    <p:sldId id="458" r:id="rId8"/>
    <p:sldId id="459" r:id="rId9"/>
    <p:sldId id="462" r:id="rId10"/>
    <p:sldId id="463" r:id="rId11"/>
    <p:sldId id="467" r:id="rId12"/>
    <p:sldId id="469" r:id="rId13"/>
    <p:sldId id="468" r:id="rId14"/>
    <p:sldId id="470" r:id="rId15"/>
    <p:sldId id="472" r:id="rId16"/>
    <p:sldId id="473" r:id="rId17"/>
    <p:sldId id="4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4EE"/>
    <a:srgbClr val="F2B8AE"/>
    <a:srgbClr val="F9BB24"/>
    <a:srgbClr val="F25244"/>
    <a:srgbClr val="BBEBA0"/>
    <a:srgbClr val="CFA6EC"/>
    <a:srgbClr val="65DCB3"/>
    <a:srgbClr val="B6E8F9"/>
    <a:srgbClr val="1A8646"/>
    <a:srgbClr val="E5D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28082-CA20-4405-BE58-D5258A1D03B5}" v="4" dt="2025-09-05T10:16:35.189"/>
    <p1510:client id="{E6C95219-E82A-4C20-9334-14C6B84EF49E}" v="1196" dt="2025-09-05T06:54:33.1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1" autoAdjust="0"/>
    <p:restoredTop sz="86370"/>
  </p:normalViewPr>
  <p:slideViewPr>
    <p:cSldViewPr snapToGrid="0">
      <p:cViewPr varScale="1">
        <p:scale>
          <a:sx n="95" d="100"/>
          <a:sy n="95" d="100"/>
        </p:scale>
        <p:origin x="276" y="72"/>
      </p:cViewPr>
      <p:guideLst>
        <p:guide orient="horz" pos="4110"/>
        <p:guide pos="37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38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lips, Martin" userId="7f8588cb-833e-4c6d-be2a-175184cdd5d6" providerId="ADAL" clId="{E6C95219-E82A-4C20-9334-14C6B84EF49E}"/>
    <pc:docChg chg="undo custSel addSld delSld modSld modMainMaster">
      <pc:chgData name="Phillips, Martin" userId="7f8588cb-833e-4c6d-be2a-175184cdd5d6" providerId="ADAL" clId="{E6C95219-E82A-4C20-9334-14C6B84EF49E}" dt="2025-09-05T08:55:07.201" v="3520" actId="962"/>
      <pc:docMkLst>
        <pc:docMk/>
      </pc:docMkLst>
      <pc:sldChg chg="del">
        <pc:chgData name="Phillips, Martin" userId="7f8588cb-833e-4c6d-be2a-175184cdd5d6" providerId="ADAL" clId="{E6C95219-E82A-4C20-9334-14C6B84EF49E}" dt="2025-09-03T13:38:10.528" v="1800" actId="47"/>
        <pc:sldMkLst>
          <pc:docMk/>
          <pc:sldMk cId="602609153" sldId="283"/>
        </pc:sldMkLst>
      </pc:sldChg>
      <pc:sldChg chg="del">
        <pc:chgData name="Phillips, Martin" userId="7f8588cb-833e-4c6d-be2a-175184cdd5d6" providerId="ADAL" clId="{E6C95219-E82A-4C20-9334-14C6B84EF49E}" dt="2025-09-03T13:38:08.793" v="1798" actId="47"/>
        <pc:sldMkLst>
          <pc:docMk/>
          <pc:sldMk cId="2353640299" sldId="285"/>
        </pc:sldMkLst>
      </pc:sldChg>
      <pc:sldChg chg="del">
        <pc:chgData name="Phillips, Martin" userId="7f8588cb-833e-4c6d-be2a-175184cdd5d6" providerId="ADAL" clId="{E6C95219-E82A-4C20-9334-14C6B84EF49E}" dt="2025-09-03T13:38:09.695" v="1799" actId="47"/>
        <pc:sldMkLst>
          <pc:docMk/>
          <pc:sldMk cId="333057673" sldId="286"/>
        </pc:sldMkLst>
      </pc:sldChg>
      <pc:sldChg chg="del">
        <pc:chgData name="Phillips, Martin" userId="7f8588cb-833e-4c6d-be2a-175184cdd5d6" providerId="ADAL" clId="{E6C95219-E82A-4C20-9334-14C6B84EF49E}" dt="2025-09-03T13:38:11.303" v="1801" actId="47"/>
        <pc:sldMkLst>
          <pc:docMk/>
          <pc:sldMk cId="708060320" sldId="287"/>
        </pc:sldMkLst>
      </pc:sldChg>
      <pc:sldChg chg="del">
        <pc:chgData name="Phillips, Martin" userId="7f8588cb-833e-4c6d-be2a-175184cdd5d6" providerId="ADAL" clId="{E6C95219-E82A-4C20-9334-14C6B84EF49E}" dt="2025-09-03T13:38:15.459" v="1805" actId="47"/>
        <pc:sldMkLst>
          <pc:docMk/>
          <pc:sldMk cId="359891337" sldId="289"/>
        </pc:sldMkLst>
      </pc:sldChg>
      <pc:sldChg chg="del">
        <pc:chgData name="Phillips, Martin" userId="7f8588cb-833e-4c6d-be2a-175184cdd5d6" providerId="ADAL" clId="{E6C95219-E82A-4C20-9334-14C6B84EF49E}" dt="2025-09-03T13:38:16.761" v="1807" actId="47"/>
        <pc:sldMkLst>
          <pc:docMk/>
          <pc:sldMk cId="1958285999" sldId="291"/>
        </pc:sldMkLst>
      </pc:sldChg>
      <pc:sldChg chg="del">
        <pc:chgData name="Phillips, Martin" userId="7f8588cb-833e-4c6d-be2a-175184cdd5d6" providerId="ADAL" clId="{E6C95219-E82A-4C20-9334-14C6B84EF49E}" dt="2025-09-03T13:38:19.323" v="1810" actId="47"/>
        <pc:sldMkLst>
          <pc:docMk/>
          <pc:sldMk cId="2076478782" sldId="292"/>
        </pc:sldMkLst>
      </pc:sldChg>
      <pc:sldChg chg="del">
        <pc:chgData name="Phillips, Martin" userId="7f8588cb-833e-4c6d-be2a-175184cdd5d6" providerId="ADAL" clId="{E6C95219-E82A-4C20-9334-14C6B84EF49E}" dt="2025-09-03T13:38:13.022" v="1803" actId="47"/>
        <pc:sldMkLst>
          <pc:docMk/>
          <pc:sldMk cId="2605245185" sldId="310"/>
        </pc:sldMkLst>
      </pc:sldChg>
      <pc:sldChg chg="del">
        <pc:chgData name="Phillips, Martin" userId="7f8588cb-833e-4c6d-be2a-175184cdd5d6" providerId="ADAL" clId="{E6C95219-E82A-4C20-9334-14C6B84EF49E}" dt="2025-09-03T13:38:11.895" v="1802" actId="47"/>
        <pc:sldMkLst>
          <pc:docMk/>
          <pc:sldMk cId="2739499449" sldId="343"/>
        </pc:sldMkLst>
      </pc:sldChg>
      <pc:sldChg chg="del">
        <pc:chgData name="Phillips, Martin" userId="7f8588cb-833e-4c6d-be2a-175184cdd5d6" providerId="ADAL" clId="{E6C95219-E82A-4C20-9334-14C6B84EF49E}" dt="2025-09-03T13:38:18.356" v="1809" actId="47"/>
        <pc:sldMkLst>
          <pc:docMk/>
          <pc:sldMk cId="659483176" sldId="356"/>
        </pc:sldMkLst>
      </pc:sldChg>
      <pc:sldChg chg="del">
        <pc:chgData name="Phillips, Martin" userId="7f8588cb-833e-4c6d-be2a-175184cdd5d6" providerId="ADAL" clId="{E6C95219-E82A-4C20-9334-14C6B84EF49E}" dt="2025-09-03T13:38:14.105" v="1804" actId="47"/>
        <pc:sldMkLst>
          <pc:docMk/>
          <pc:sldMk cId="1693127398" sldId="358"/>
        </pc:sldMkLst>
      </pc:sldChg>
      <pc:sldChg chg="del">
        <pc:chgData name="Phillips, Martin" userId="7f8588cb-833e-4c6d-be2a-175184cdd5d6" providerId="ADAL" clId="{E6C95219-E82A-4C20-9334-14C6B84EF49E}" dt="2025-09-03T13:38:17.622" v="1808" actId="47"/>
        <pc:sldMkLst>
          <pc:docMk/>
          <pc:sldMk cId="3850329531" sldId="360"/>
        </pc:sldMkLst>
      </pc:sldChg>
      <pc:sldChg chg="del">
        <pc:chgData name="Phillips, Martin" userId="7f8588cb-833e-4c6d-be2a-175184cdd5d6" providerId="ADAL" clId="{E6C95219-E82A-4C20-9334-14C6B84EF49E}" dt="2025-09-03T13:38:16.151" v="1806" actId="47"/>
        <pc:sldMkLst>
          <pc:docMk/>
          <pc:sldMk cId="825104220" sldId="361"/>
        </pc:sldMkLst>
      </pc:sldChg>
      <pc:sldChg chg="addSp delSp modSp del mod modClrScheme chgLayout">
        <pc:chgData name="Phillips, Martin" userId="7f8588cb-833e-4c6d-be2a-175184cdd5d6" providerId="ADAL" clId="{E6C95219-E82A-4C20-9334-14C6B84EF49E}" dt="2025-09-03T13:38:07.963" v="1797" actId="47"/>
        <pc:sldMkLst>
          <pc:docMk/>
          <pc:sldMk cId="550493123" sldId="362"/>
        </pc:sldMkLst>
      </pc:sldChg>
      <pc:sldChg chg="delSp modSp mod modTransition delAnim modNotesTx">
        <pc:chgData name="Phillips, Martin" userId="7f8588cb-833e-4c6d-be2a-175184cdd5d6" providerId="ADAL" clId="{E6C95219-E82A-4C20-9334-14C6B84EF49E}" dt="2025-09-05T06:47:01.606" v="3494" actId="20577"/>
        <pc:sldMkLst>
          <pc:docMk/>
          <pc:sldMk cId="3330998277" sldId="363"/>
        </pc:sldMkLst>
        <pc:spChg chg="mod">
          <ac:chgData name="Phillips, Martin" userId="7f8588cb-833e-4c6d-be2a-175184cdd5d6" providerId="ADAL" clId="{E6C95219-E82A-4C20-9334-14C6B84EF49E}" dt="2025-09-04T12:16:51.522" v="1988" actId="20577"/>
          <ac:spMkLst>
            <pc:docMk/>
            <pc:sldMk cId="3330998277" sldId="363"/>
            <ac:spMk id="4" creationId="{36B66B27-63B8-9D46-41FF-BAA6D59AFECC}"/>
          </ac:spMkLst>
        </pc:spChg>
      </pc:sldChg>
      <pc:sldChg chg="delSp modSp mod modTransition delAnim modAnim modNotesTx">
        <pc:chgData name="Phillips, Martin" userId="7f8588cb-833e-4c6d-be2a-175184cdd5d6" providerId="ADAL" clId="{E6C95219-E82A-4C20-9334-14C6B84EF49E}" dt="2025-09-05T06:43:39.522" v="3264" actId="20577"/>
        <pc:sldMkLst>
          <pc:docMk/>
          <pc:sldMk cId="3250531832" sldId="450"/>
        </pc:sldMkLst>
        <pc:spChg chg="mod">
          <ac:chgData name="Phillips, Martin" userId="7f8588cb-833e-4c6d-be2a-175184cdd5d6" providerId="ADAL" clId="{E6C95219-E82A-4C20-9334-14C6B84EF49E}" dt="2025-09-04T12:17:53.274" v="2002" actId="6549"/>
          <ac:spMkLst>
            <pc:docMk/>
            <pc:sldMk cId="3250531832" sldId="450"/>
            <ac:spMk id="2" creationId="{07BD7BC8-AB43-BD2D-2886-DAC4E03554FA}"/>
          </ac:spMkLst>
        </pc:spChg>
        <pc:spChg chg="mod">
          <ac:chgData name="Phillips, Martin" userId="7f8588cb-833e-4c6d-be2a-175184cdd5d6" providerId="ADAL" clId="{E6C95219-E82A-4C20-9334-14C6B84EF49E}" dt="2025-09-04T16:07:07.501" v="2951" actId="20577"/>
          <ac:spMkLst>
            <pc:docMk/>
            <pc:sldMk cId="3250531832" sldId="450"/>
            <ac:spMk id="3" creationId="{2B42D267-893D-8A1F-C1F8-9AB543A3C0EC}"/>
          </ac:spMkLst>
        </pc:spChg>
      </pc:sldChg>
      <pc:sldChg chg="delSp modSp mod modTransition delAnim modAnim modNotesTx">
        <pc:chgData name="Phillips, Martin" userId="7f8588cb-833e-4c6d-be2a-175184cdd5d6" providerId="ADAL" clId="{E6C95219-E82A-4C20-9334-14C6B84EF49E}" dt="2025-09-05T06:45:55.128" v="3460" actId="20577"/>
        <pc:sldMkLst>
          <pc:docMk/>
          <pc:sldMk cId="2902798217" sldId="453"/>
        </pc:sldMkLst>
        <pc:spChg chg="mod ord">
          <ac:chgData name="Phillips, Martin" userId="7f8588cb-833e-4c6d-be2a-175184cdd5d6" providerId="ADAL" clId="{E6C95219-E82A-4C20-9334-14C6B84EF49E}" dt="2025-09-04T16:50:54.215" v="3213" actId="13244"/>
          <ac:spMkLst>
            <pc:docMk/>
            <pc:sldMk cId="2902798217" sldId="453"/>
            <ac:spMk id="29" creationId="{2F2AFC28-902E-A858-B69C-CB51ABCD3F0F}"/>
          </ac:spMkLst>
        </pc:spChg>
      </pc:sldChg>
      <pc:sldChg chg="delSp modSp mod modTransition delAnim modAnim modNotesTx">
        <pc:chgData name="Phillips, Martin" userId="7f8588cb-833e-4c6d-be2a-175184cdd5d6" providerId="ADAL" clId="{E6C95219-E82A-4C20-9334-14C6B84EF49E}" dt="2025-09-05T08:55:01.154" v="3514" actId="962"/>
        <pc:sldMkLst>
          <pc:docMk/>
          <pc:sldMk cId="2095517096" sldId="458"/>
        </pc:sldMkLst>
        <pc:spChg chg="mod">
          <ac:chgData name="Phillips, Martin" userId="7f8588cb-833e-4c6d-be2a-175184cdd5d6" providerId="ADAL" clId="{E6C95219-E82A-4C20-9334-14C6B84EF49E}" dt="2025-09-03T13:54:42.929" v="1822" actId="20577"/>
          <ac:spMkLst>
            <pc:docMk/>
            <pc:sldMk cId="2095517096" sldId="458"/>
            <ac:spMk id="2" creationId="{B17F2E72-0705-3868-5B89-E1AC39EF4F16}"/>
          </ac:spMkLst>
        </pc:spChg>
        <pc:spChg chg="mod">
          <ac:chgData name="Phillips, Martin" userId="7f8588cb-833e-4c6d-be2a-175184cdd5d6" providerId="ADAL" clId="{E6C95219-E82A-4C20-9334-14C6B84EF49E}" dt="2025-09-05T08:55:01.154" v="3514" actId="962"/>
          <ac:spMkLst>
            <pc:docMk/>
            <pc:sldMk cId="2095517096" sldId="458"/>
            <ac:spMk id="4" creationId="{CEE0DCA1-E43E-838B-E278-DFDC36B97846}"/>
          </ac:spMkLst>
        </pc:spChg>
      </pc:sldChg>
      <pc:sldChg chg="delSp modSp mod modTransition delAnim modAnim modNotesTx">
        <pc:chgData name="Phillips, Martin" userId="7f8588cb-833e-4c6d-be2a-175184cdd5d6" providerId="ADAL" clId="{E6C95219-E82A-4C20-9334-14C6B84EF49E}" dt="2025-09-05T08:55:02.162" v="3515" actId="962"/>
        <pc:sldMkLst>
          <pc:docMk/>
          <pc:sldMk cId="3506285443" sldId="459"/>
        </pc:sldMkLst>
        <pc:spChg chg="mod">
          <ac:chgData name="Phillips, Martin" userId="7f8588cb-833e-4c6d-be2a-175184cdd5d6" providerId="ADAL" clId="{E6C95219-E82A-4C20-9334-14C6B84EF49E}" dt="2025-09-05T08:55:02.162" v="3515" actId="962"/>
          <ac:spMkLst>
            <pc:docMk/>
            <pc:sldMk cId="3506285443" sldId="459"/>
            <ac:spMk id="8" creationId="{76E10DD8-7BFF-CB76-F754-1091C117AEAB}"/>
          </ac:spMkLst>
        </pc:spChg>
        <pc:spChg chg="del mod ord">
          <ac:chgData name="Phillips, Martin" userId="7f8588cb-833e-4c6d-be2a-175184cdd5d6" providerId="ADAL" clId="{E6C95219-E82A-4C20-9334-14C6B84EF49E}" dt="2025-09-05T06:43:02.074" v="3250" actId="478"/>
          <ac:spMkLst>
            <pc:docMk/>
            <pc:sldMk cId="3506285443" sldId="459"/>
            <ac:spMk id="10" creationId="{DE2F876F-77DC-6F42-7217-7554E3F80CF4}"/>
          </ac:spMkLst>
        </pc:spChg>
        <pc:spChg chg="del ord">
          <ac:chgData name="Phillips, Martin" userId="7f8588cb-833e-4c6d-be2a-175184cdd5d6" providerId="ADAL" clId="{E6C95219-E82A-4C20-9334-14C6B84EF49E}" dt="2025-09-05T06:43:02.648" v="3251" actId="478"/>
          <ac:spMkLst>
            <pc:docMk/>
            <pc:sldMk cId="3506285443" sldId="459"/>
            <ac:spMk id="11" creationId="{C485C5D3-3C2D-4D15-83FF-6B5E0F364139}"/>
          </ac:spMkLst>
        </pc:spChg>
        <pc:spChg chg="mod">
          <ac:chgData name="Phillips, Martin" userId="7f8588cb-833e-4c6d-be2a-175184cdd5d6" providerId="ADAL" clId="{E6C95219-E82A-4C20-9334-14C6B84EF49E}" dt="2025-09-04T16:12:22.322" v="2967" actId="20577"/>
          <ac:spMkLst>
            <pc:docMk/>
            <pc:sldMk cId="3506285443" sldId="459"/>
            <ac:spMk id="29" creationId="{757ABBFC-6DF7-635F-7271-2518AEBC244E}"/>
          </ac:spMkLst>
        </pc:spChg>
        <pc:picChg chg="mod ord">
          <ac:chgData name="Phillips, Martin" userId="7f8588cb-833e-4c6d-be2a-175184cdd5d6" providerId="ADAL" clId="{E6C95219-E82A-4C20-9334-14C6B84EF49E}" dt="2025-09-04T16:51:18.856" v="3216"/>
          <ac:picMkLst>
            <pc:docMk/>
            <pc:sldMk cId="3506285443" sldId="459"/>
            <ac:picMk id="3" creationId="{B6141330-C677-7AD4-5065-4204214841D4}"/>
          </ac:picMkLst>
        </pc:picChg>
      </pc:sldChg>
      <pc:sldChg chg="delSp modSp mod modTransition delAnim modAnim modNotesTx">
        <pc:chgData name="Phillips, Martin" userId="7f8588cb-833e-4c6d-be2a-175184cdd5d6" providerId="ADAL" clId="{E6C95219-E82A-4C20-9334-14C6B84EF49E}" dt="2025-09-05T08:55:03.711" v="3516" actId="962"/>
        <pc:sldMkLst>
          <pc:docMk/>
          <pc:sldMk cId="1711496390" sldId="462"/>
        </pc:sldMkLst>
        <pc:spChg chg="mod">
          <ac:chgData name="Phillips, Martin" userId="7f8588cb-833e-4c6d-be2a-175184cdd5d6" providerId="ADAL" clId="{E6C95219-E82A-4C20-9334-14C6B84EF49E}" dt="2025-09-04T16:17:18.651" v="3005" actId="20577"/>
          <ac:spMkLst>
            <pc:docMk/>
            <pc:sldMk cId="1711496390" sldId="462"/>
            <ac:spMk id="2" creationId="{F941DCA4-9B72-38CA-1584-AFFFFF9C7076}"/>
          </ac:spMkLst>
        </pc:spChg>
        <pc:spChg chg="mod">
          <ac:chgData name="Phillips, Martin" userId="7f8588cb-833e-4c6d-be2a-175184cdd5d6" providerId="ADAL" clId="{E6C95219-E82A-4C20-9334-14C6B84EF49E}" dt="2025-09-05T08:55:03.711" v="3516" actId="962"/>
          <ac:spMkLst>
            <pc:docMk/>
            <pc:sldMk cId="1711496390" sldId="462"/>
            <ac:spMk id="4" creationId="{23E7D8F4-03DA-72F2-9E5D-4F8C5C49C8F8}"/>
          </ac:spMkLst>
        </pc:spChg>
        <pc:spChg chg="mod">
          <ac:chgData name="Phillips, Martin" userId="7f8588cb-833e-4c6d-be2a-175184cdd5d6" providerId="ADAL" clId="{E6C95219-E82A-4C20-9334-14C6B84EF49E}" dt="2025-09-04T15:47:15.941" v="2514" actId="6549"/>
          <ac:spMkLst>
            <pc:docMk/>
            <pc:sldMk cId="1711496390" sldId="462"/>
            <ac:spMk id="29" creationId="{2305E280-B4FA-AB12-2B16-AFF362C5253B}"/>
          </ac:spMkLst>
        </pc:spChg>
        <pc:picChg chg="ord">
          <ac:chgData name="Phillips, Martin" userId="7f8588cb-833e-4c6d-be2a-175184cdd5d6" providerId="ADAL" clId="{E6C95219-E82A-4C20-9334-14C6B84EF49E}" dt="2025-09-03T19:26:02.031" v="1831" actId="13244"/>
          <ac:picMkLst>
            <pc:docMk/>
            <pc:sldMk cId="1711496390" sldId="462"/>
            <ac:picMk id="5" creationId="{A360A219-4606-44DE-1EF9-6A167E7C5190}"/>
          </ac:picMkLst>
        </pc:picChg>
      </pc:sldChg>
      <pc:sldChg chg="modSp mod modTransition modAnim modNotesTx">
        <pc:chgData name="Phillips, Martin" userId="7f8588cb-833e-4c6d-be2a-175184cdd5d6" providerId="ADAL" clId="{E6C95219-E82A-4C20-9334-14C6B84EF49E}" dt="2025-09-05T08:55:04.539" v="3517" actId="962"/>
        <pc:sldMkLst>
          <pc:docMk/>
          <pc:sldMk cId="1873138132" sldId="463"/>
        </pc:sldMkLst>
        <pc:spChg chg="mod">
          <ac:chgData name="Phillips, Martin" userId="7f8588cb-833e-4c6d-be2a-175184cdd5d6" providerId="ADAL" clId="{E6C95219-E82A-4C20-9334-14C6B84EF49E}" dt="2025-09-04T15:54:27.716" v="2768" actId="6549"/>
          <ac:spMkLst>
            <pc:docMk/>
            <pc:sldMk cId="1873138132" sldId="463"/>
            <ac:spMk id="2" creationId="{B23699ED-BE3A-3E66-EB04-0D215322EA3D}"/>
          </ac:spMkLst>
        </pc:spChg>
        <pc:spChg chg="mod">
          <ac:chgData name="Phillips, Martin" userId="7f8588cb-833e-4c6d-be2a-175184cdd5d6" providerId="ADAL" clId="{E6C95219-E82A-4C20-9334-14C6B84EF49E}" dt="2025-09-05T08:55:04.539" v="3517" actId="962"/>
          <ac:spMkLst>
            <pc:docMk/>
            <pc:sldMk cId="1873138132" sldId="463"/>
            <ac:spMk id="18" creationId="{88F7FDF6-462B-A52B-04A9-D8C5B0C36F92}"/>
          </ac:spMkLst>
        </pc:spChg>
        <pc:spChg chg="mod">
          <ac:chgData name="Phillips, Martin" userId="7f8588cb-833e-4c6d-be2a-175184cdd5d6" providerId="ADAL" clId="{E6C95219-E82A-4C20-9334-14C6B84EF49E}" dt="2025-09-04T16:19:01.430" v="3049" actId="6549"/>
          <ac:spMkLst>
            <pc:docMk/>
            <pc:sldMk cId="1873138132" sldId="463"/>
            <ac:spMk id="29" creationId="{4E1143BA-24EA-C337-9948-0298A02C89FB}"/>
          </ac:spMkLst>
        </pc:spChg>
      </pc:sldChg>
      <pc:sldChg chg="delSp modSp mod modTransition delAnim modNotesTx">
        <pc:chgData name="Phillips, Martin" userId="7f8588cb-833e-4c6d-be2a-175184cdd5d6" providerId="ADAL" clId="{E6C95219-E82A-4C20-9334-14C6B84EF49E}" dt="2025-09-05T06:46:52.849" v="3490"/>
        <pc:sldMkLst>
          <pc:docMk/>
          <pc:sldMk cId="831765468" sldId="467"/>
        </pc:sldMkLst>
        <pc:spChg chg="mod">
          <ac:chgData name="Phillips, Martin" userId="7f8588cb-833e-4c6d-be2a-175184cdd5d6" providerId="ADAL" clId="{E6C95219-E82A-4C20-9334-14C6B84EF49E}" dt="2025-09-03T13:37:02.040" v="1794" actId="20577"/>
          <ac:spMkLst>
            <pc:docMk/>
            <pc:sldMk cId="831765468" sldId="467"/>
            <ac:spMk id="29" creationId="{13CED6E5-07BF-D404-F28D-414CC179950F}"/>
          </ac:spMkLst>
        </pc:spChg>
        <pc:picChg chg="mod">
          <ac:chgData name="Phillips, Martin" userId="7f8588cb-833e-4c6d-be2a-175184cdd5d6" providerId="ADAL" clId="{E6C95219-E82A-4C20-9334-14C6B84EF49E}" dt="2025-09-03T13:37:28.171" v="1796" actId="18653"/>
          <ac:picMkLst>
            <pc:docMk/>
            <pc:sldMk cId="831765468" sldId="467"/>
            <ac:picMk id="13" creationId="{A7CD46E4-C123-E27E-959F-18F78E9C0168}"/>
          </ac:picMkLst>
        </pc:picChg>
      </pc:sldChg>
      <pc:sldChg chg="modSp mod modTransition modAnim modNotesTx">
        <pc:chgData name="Phillips, Martin" userId="7f8588cb-833e-4c6d-be2a-175184cdd5d6" providerId="ADAL" clId="{E6C95219-E82A-4C20-9334-14C6B84EF49E}" dt="2025-09-05T08:55:06.128" v="3519" actId="962"/>
        <pc:sldMkLst>
          <pc:docMk/>
          <pc:sldMk cId="3480848141" sldId="468"/>
        </pc:sldMkLst>
        <pc:spChg chg="ord">
          <ac:chgData name="Phillips, Martin" userId="7f8588cb-833e-4c6d-be2a-175184cdd5d6" providerId="ADAL" clId="{E6C95219-E82A-4C20-9334-14C6B84EF49E}" dt="2025-09-03T19:26:27.545" v="1836" actId="13244"/>
          <ac:spMkLst>
            <pc:docMk/>
            <pc:sldMk cId="3480848141" sldId="468"/>
            <ac:spMk id="3" creationId="{EA1FA78A-0965-1272-4642-A11062767CA9}"/>
          </ac:spMkLst>
        </pc:spChg>
        <pc:spChg chg="mod">
          <ac:chgData name="Phillips, Martin" userId="7f8588cb-833e-4c6d-be2a-175184cdd5d6" providerId="ADAL" clId="{E6C95219-E82A-4C20-9334-14C6B84EF49E}" dt="2025-09-05T08:55:06.128" v="3519" actId="962"/>
          <ac:spMkLst>
            <pc:docMk/>
            <pc:sldMk cId="3480848141" sldId="468"/>
            <ac:spMk id="7" creationId="{E3F4C2E9-A3F4-531E-31F0-F139D5DB27C3}"/>
          </ac:spMkLst>
        </pc:spChg>
        <pc:spChg chg="ord">
          <ac:chgData name="Phillips, Martin" userId="7f8588cb-833e-4c6d-be2a-175184cdd5d6" providerId="ADAL" clId="{E6C95219-E82A-4C20-9334-14C6B84EF49E}" dt="2025-09-03T19:26:20.631" v="1835" actId="13244"/>
          <ac:spMkLst>
            <pc:docMk/>
            <pc:sldMk cId="3480848141" sldId="468"/>
            <ac:spMk id="8" creationId="{FE94C06F-D22E-B996-029E-135EEDC166D4}"/>
          </ac:spMkLst>
        </pc:spChg>
        <pc:spChg chg="mod">
          <ac:chgData name="Phillips, Martin" userId="7f8588cb-833e-4c6d-be2a-175184cdd5d6" providerId="ADAL" clId="{E6C95219-E82A-4C20-9334-14C6B84EF49E}" dt="2025-09-04T15:58:36.470" v="2868" actId="113"/>
          <ac:spMkLst>
            <pc:docMk/>
            <pc:sldMk cId="3480848141" sldId="468"/>
            <ac:spMk id="29" creationId="{21EC0D07-9832-A1BA-E300-AEB9C9C56E57}"/>
          </ac:spMkLst>
        </pc:spChg>
        <pc:picChg chg="ord">
          <ac:chgData name="Phillips, Martin" userId="7f8588cb-833e-4c6d-be2a-175184cdd5d6" providerId="ADAL" clId="{E6C95219-E82A-4C20-9334-14C6B84EF49E}" dt="2025-09-03T19:26:16.375" v="1834" actId="13244"/>
          <ac:picMkLst>
            <pc:docMk/>
            <pc:sldMk cId="3480848141" sldId="468"/>
            <ac:picMk id="9" creationId="{8F41FE86-8FAB-7B79-B018-CB32A4FFCD11}"/>
          </ac:picMkLst>
        </pc:picChg>
        <pc:picChg chg="ord">
          <ac:chgData name="Phillips, Martin" userId="7f8588cb-833e-4c6d-be2a-175184cdd5d6" providerId="ADAL" clId="{E6C95219-E82A-4C20-9334-14C6B84EF49E}" dt="2025-09-03T19:26:11.613" v="1833" actId="13244"/>
          <ac:picMkLst>
            <pc:docMk/>
            <pc:sldMk cId="3480848141" sldId="468"/>
            <ac:picMk id="12" creationId="{16EEFFC1-6E71-0087-6CE4-9D37CD9D533D}"/>
          </ac:picMkLst>
        </pc:picChg>
      </pc:sldChg>
      <pc:sldChg chg="modSp mod modTransition modAnim modNotesTx">
        <pc:chgData name="Phillips, Martin" userId="7f8588cb-833e-4c6d-be2a-175184cdd5d6" providerId="ADAL" clId="{E6C95219-E82A-4C20-9334-14C6B84EF49E}" dt="2025-09-05T08:55:05.233" v="3518" actId="962"/>
        <pc:sldMkLst>
          <pc:docMk/>
          <pc:sldMk cId="2674547025" sldId="469"/>
        </pc:sldMkLst>
        <pc:spChg chg="mod">
          <ac:chgData name="Phillips, Martin" userId="7f8588cb-833e-4c6d-be2a-175184cdd5d6" providerId="ADAL" clId="{E6C95219-E82A-4C20-9334-14C6B84EF49E}" dt="2025-09-05T08:55:05.233" v="3518" actId="962"/>
          <ac:spMkLst>
            <pc:docMk/>
            <pc:sldMk cId="2674547025" sldId="469"/>
            <ac:spMk id="7" creationId="{37FAD90A-46AF-E982-CE7F-6EFFAAF3FF46}"/>
          </ac:spMkLst>
        </pc:spChg>
        <pc:picChg chg="mod ord">
          <ac:chgData name="Phillips, Martin" userId="7f8588cb-833e-4c6d-be2a-175184cdd5d6" providerId="ADAL" clId="{E6C95219-E82A-4C20-9334-14C6B84EF49E}" dt="2025-09-05T06:54:21.570" v="3499" actId="1076"/>
          <ac:picMkLst>
            <pc:docMk/>
            <pc:sldMk cId="2674547025" sldId="469"/>
            <ac:picMk id="4" creationId="{90A50021-AFA8-4F87-E324-59A107386DCB}"/>
          </ac:picMkLst>
        </pc:picChg>
        <pc:picChg chg="ord">
          <ac:chgData name="Phillips, Martin" userId="7f8588cb-833e-4c6d-be2a-175184cdd5d6" providerId="ADAL" clId="{E6C95219-E82A-4C20-9334-14C6B84EF49E}" dt="2025-09-04T16:52:12.116" v="3221" actId="13244"/>
          <ac:picMkLst>
            <pc:docMk/>
            <pc:sldMk cId="2674547025" sldId="469"/>
            <ac:picMk id="6" creationId="{0DBBABED-FF2B-C6CC-D966-82237AEF9B6C}"/>
          </ac:picMkLst>
        </pc:picChg>
      </pc:sldChg>
      <pc:sldChg chg="modSp mod modTransition modAnim modNotesTx">
        <pc:chgData name="Phillips, Martin" userId="7f8588cb-833e-4c6d-be2a-175184cdd5d6" providerId="ADAL" clId="{E6C95219-E82A-4C20-9334-14C6B84EF49E}" dt="2025-09-05T06:46:40.630" v="3488"/>
        <pc:sldMkLst>
          <pc:docMk/>
          <pc:sldMk cId="602547988" sldId="470"/>
        </pc:sldMkLst>
        <pc:spChg chg="mod">
          <ac:chgData name="Phillips, Martin" userId="7f8588cb-833e-4c6d-be2a-175184cdd5d6" providerId="ADAL" clId="{E6C95219-E82A-4C20-9334-14C6B84EF49E}" dt="2025-09-04T14:35:37.135" v="2357" actId="20577"/>
          <ac:spMkLst>
            <pc:docMk/>
            <pc:sldMk cId="602547988" sldId="470"/>
            <ac:spMk id="29" creationId="{5B526942-B00C-30DA-388C-5EDBAD21A22B}"/>
          </ac:spMkLst>
        </pc:spChg>
      </pc:sldChg>
      <pc:sldChg chg="del">
        <pc:chgData name="Phillips, Martin" userId="7f8588cb-833e-4c6d-be2a-175184cdd5d6" providerId="ADAL" clId="{E6C95219-E82A-4C20-9334-14C6B84EF49E}" dt="2025-09-03T13:23:48.339" v="1511" actId="47"/>
        <pc:sldMkLst>
          <pc:docMk/>
          <pc:sldMk cId="2026284512" sldId="471"/>
        </pc:sldMkLst>
      </pc:sldChg>
      <pc:sldChg chg="addSp delSp modSp add mod modTransition delAnim modAnim modNotesTx">
        <pc:chgData name="Phillips, Martin" userId="7f8588cb-833e-4c6d-be2a-175184cdd5d6" providerId="ADAL" clId="{E6C95219-E82A-4C20-9334-14C6B84EF49E}" dt="2025-09-05T08:55:07.201" v="3520" actId="962"/>
        <pc:sldMkLst>
          <pc:docMk/>
          <pc:sldMk cId="905293176" sldId="472"/>
        </pc:sldMkLst>
        <pc:spChg chg="mod">
          <ac:chgData name="Phillips, Martin" userId="7f8588cb-833e-4c6d-be2a-175184cdd5d6" providerId="ADAL" clId="{E6C95219-E82A-4C20-9334-14C6B84EF49E}" dt="2025-09-03T10:58:15.858" v="424" actId="20577"/>
          <ac:spMkLst>
            <pc:docMk/>
            <pc:sldMk cId="905293176" sldId="472"/>
            <ac:spMk id="2" creationId="{5FA5C1DA-BBD7-CFA6-937F-0F907662F290}"/>
          </ac:spMkLst>
        </pc:spChg>
        <pc:spChg chg="add mod ord">
          <ac:chgData name="Phillips, Martin" userId="7f8588cb-833e-4c6d-be2a-175184cdd5d6" providerId="ADAL" clId="{E6C95219-E82A-4C20-9334-14C6B84EF49E}" dt="2025-09-05T08:55:07.201" v="3520" actId="962"/>
          <ac:spMkLst>
            <pc:docMk/>
            <pc:sldMk cId="905293176" sldId="472"/>
            <ac:spMk id="16" creationId="{AC9DB295-2D91-C3C3-286E-34255539311E}"/>
          </ac:spMkLst>
        </pc:spChg>
        <pc:spChg chg="mod">
          <ac:chgData name="Phillips, Martin" userId="7f8588cb-833e-4c6d-be2a-175184cdd5d6" providerId="ADAL" clId="{E6C95219-E82A-4C20-9334-14C6B84EF49E}" dt="2025-09-04T16:24:02.062" v="3089" actId="20577"/>
          <ac:spMkLst>
            <pc:docMk/>
            <pc:sldMk cId="905293176" sldId="472"/>
            <ac:spMk id="29" creationId="{610158BA-5F45-021E-D403-AE6F366953FF}"/>
          </ac:spMkLst>
        </pc:spChg>
        <pc:picChg chg="add mod ord">
          <ac:chgData name="Phillips, Martin" userId="7f8588cb-833e-4c6d-be2a-175184cdd5d6" providerId="ADAL" clId="{E6C95219-E82A-4C20-9334-14C6B84EF49E}" dt="2025-09-04T12:16:25.641" v="1946" actId="171"/>
          <ac:picMkLst>
            <pc:docMk/>
            <pc:sldMk cId="905293176" sldId="472"/>
            <ac:picMk id="15" creationId="{E54EAA11-7649-4417-D0DC-C9CBD747639B}"/>
          </ac:picMkLst>
        </pc:picChg>
        <pc:picChg chg="add mod ord">
          <ac:chgData name="Phillips, Martin" userId="7f8588cb-833e-4c6d-be2a-175184cdd5d6" providerId="ADAL" clId="{E6C95219-E82A-4C20-9334-14C6B84EF49E}" dt="2025-09-03T19:26:43.409" v="1837" actId="13244"/>
          <ac:picMkLst>
            <pc:docMk/>
            <pc:sldMk cId="905293176" sldId="472"/>
            <ac:picMk id="17" creationId="{98066A61-478E-BBF5-538D-F7F3AB7F2A57}"/>
          </ac:picMkLst>
        </pc:picChg>
      </pc:sldChg>
      <pc:sldChg chg="add del">
        <pc:chgData name="Phillips, Martin" userId="7f8588cb-833e-4c6d-be2a-175184cdd5d6" providerId="ADAL" clId="{E6C95219-E82A-4C20-9334-14C6B84EF49E}" dt="2025-09-03T10:58:04.358" v="407" actId="2696"/>
        <pc:sldMkLst>
          <pc:docMk/>
          <pc:sldMk cId="3593940669" sldId="472"/>
        </pc:sldMkLst>
      </pc:sldChg>
      <pc:sldChg chg="addSp delSp modSp new mod modTransition modNotesTx">
        <pc:chgData name="Phillips, Martin" userId="7f8588cb-833e-4c6d-be2a-175184cdd5d6" providerId="ADAL" clId="{E6C95219-E82A-4C20-9334-14C6B84EF49E}" dt="2025-09-05T06:47:22.974" v="3496" actId="20577"/>
        <pc:sldMkLst>
          <pc:docMk/>
          <pc:sldMk cId="458320755" sldId="473"/>
        </pc:sldMkLst>
        <pc:spChg chg="mod">
          <ac:chgData name="Phillips, Martin" userId="7f8588cb-833e-4c6d-be2a-175184cdd5d6" providerId="ADAL" clId="{E6C95219-E82A-4C20-9334-14C6B84EF49E}" dt="2025-09-04T12:20:09.768" v="2012" actId="255"/>
          <ac:spMkLst>
            <pc:docMk/>
            <pc:sldMk cId="458320755" sldId="473"/>
            <ac:spMk id="2" creationId="{FA514336-B804-AF9C-0410-B28ABCE942AB}"/>
          </ac:spMkLst>
        </pc:spChg>
        <pc:spChg chg="mod">
          <ac:chgData name="Phillips, Martin" userId="7f8588cb-833e-4c6d-be2a-175184cdd5d6" providerId="ADAL" clId="{E6C95219-E82A-4C20-9334-14C6B84EF49E}" dt="2025-09-04T14:37:18.948" v="2407" actId="20577"/>
          <ac:spMkLst>
            <pc:docMk/>
            <pc:sldMk cId="458320755" sldId="473"/>
            <ac:spMk id="3" creationId="{188508DF-7A6E-28E8-6A9A-A7A47452D9E2}"/>
          </ac:spMkLst>
        </pc:spChg>
        <pc:spChg chg="del">
          <ac:chgData name="Phillips, Martin" userId="7f8588cb-833e-4c6d-be2a-175184cdd5d6" providerId="ADAL" clId="{E6C95219-E82A-4C20-9334-14C6B84EF49E}" dt="2025-09-04T12:21:04.845" v="2013" actId="478"/>
          <ac:spMkLst>
            <pc:docMk/>
            <pc:sldMk cId="458320755" sldId="473"/>
            <ac:spMk id="5" creationId="{2EA76472-08A6-EBE0-6307-0287A723F70D}"/>
          </ac:spMkLst>
        </pc:spChg>
        <pc:spChg chg="del">
          <ac:chgData name="Phillips, Martin" userId="7f8588cb-833e-4c6d-be2a-175184cdd5d6" providerId="ADAL" clId="{E6C95219-E82A-4C20-9334-14C6B84EF49E}" dt="2025-09-04T12:21:17.434" v="2014" actId="478"/>
          <ac:spMkLst>
            <pc:docMk/>
            <pc:sldMk cId="458320755" sldId="473"/>
            <ac:spMk id="6" creationId="{BFAB5124-C529-5FAF-BA45-0278F243C090}"/>
          </ac:spMkLst>
        </pc:spChg>
        <pc:picChg chg="add mod">
          <ac:chgData name="Phillips, Martin" userId="7f8588cb-833e-4c6d-be2a-175184cdd5d6" providerId="ADAL" clId="{E6C95219-E82A-4C20-9334-14C6B84EF49E}" dt="2025-09-03T19:25:28.330" v="1830" actId="962"/>
          <ac:picMkLst>
            <pc:docMk/>
            <pc:sldMk cId="458320755" sldId="473"/>
            <ac:picMk id="8" creationId="{C1D88E38-4EA8-774A-6073-B2F2A69E0E3B}"/>
          </ac:picMkLst>
        </pc:picChg>
      </pc:sldChg>
      <pc:sldChg chg="addSp delSp modSp new mod modTransition modNotesTx">
        <pc:chgData name="Phillips, Martin" userId="7f8588cb-833e-4c6d-be2a-175184cdd5d6" providerId="ADAL" clId="{E6C95219-E82A-4C20-9334-14C6B84EF49E}" dt="2025-09-05T06:41:14.859" v="3228"/>
        <pc:sldMkLst>
          <pc:docMk/>
          <pc:sldMk cId="2673119394" sldId="474"/>
        </pc:sldMkLst>
        <pc:spChg chg="mod">
          <ac:chgData name="Phillips, Martin" userId="7f8588cb-833e-4c6d-be2a-175184cdd5d6" providerId="ADAL" clId="{E6C95219-E82A-4C20-9334-14C6B84EF49E}" dt="2025-09-04T11:43:07.348" v="1892" actId="20577"/>
          <ac:spMkLst>
            <pc:docMk/>
            <pc:sldMk cId="2673119394" sldId="474"/>
            <ac:spMk id="2" creationId="{1548E745-5596-E09F-0ED1-DDA8B444C022}"/>
          </ac:spMkLst>
        </pc:spChg>
        <pc:spChg chg="mod">
          <ac:chgData name="Phillips, Martin" userId="7f8588cb-833e-4c6d-be2a-175184cdd5d6" providerId="ADAL" clId="{E6C95219-E82A-4C20-9334-14C6B84EF49E}" dt="2025-09-04T13:35:29.600" v="2212" actId="20577"/>
          <ac:spMkLst>
            <pc:docMk/>
            <pc:sldMk cId="2673119394" sldId="474"/>
            <ac:spMk id="3" creationId="{E916B001-4A98-05EB-09D1-EF0A3B1B0D95}"/>
          </ac:spMkLst>
        </pc:spChg>
        <pc:spChg chg="del">
          <ac:chgData name="Phillips, Martin" userId="7f8588cb-833e-4c6d-be2a-175184cdd5d6" providerId="ADAL" clId="{E6C95219-E82A-4C20-9334-14C6B84EF49E}" dt="2025-09-04T14:36:07.778" v="2358" actId="931"/>
          <ac:spMkLst>
            <pc:docMk/>
            <pc:sldMk cId="2673119394" sldId="474"/>
            <ac:spMk id="4" creationId="{F8B25DE0-8FDF-984B-5553-44D2BF6A33F6}"/>
          </ac:spMkLst>
        </pc:spChg>
        <pc:spChg chg="add del mod">
          <ac:chgData name="Phillips, Martin" userId="7f8588cb-833e-4c6d-be2a-175184cdd5d6" providerId="ADAL" clId="{E6C95219-E82A-4C20-9334-14C6B84EF49E}" dt="2025-09-04T14:37:02.622" v="2401" actId="1076"/>
          <ac:spMkLst>
            <pc:docMk/>
            <pc:sldMk cId="2673119394" sldId="474"/>
            <ac:spMk id="5" creationId="{363F0B07-B475-2E9D-9C93-DE374FB2ADBC}"/>
          </ac:spMkLst>
        </pc:spChg>
        <pc:spChg chg="add del mod">
          <ac:chgData name="Phillips, Martin" userId="7f8588cb-833e-4c6d-be2a-175184cdd5d6" providerId="ADAL" clId="{E6C95219-E82A-4C20-9334-14C6B84EF49E}" dt="2025-09-04T14:37:05.574" v="2402" actId="1076"/>
          <ac:spMkLst>
            <pc:docMk/>
            <pc:sldMk cId="2673119394" sldId="474"/>
            <ac:spMk id="6" creationId="{D5D9479C-23EB-EB5E-A477-AF0B0E792392}"/>
          </ac:spMkLst>
        </pc:spChg>
        <pc:picChg chg="add mod">
          <ac:chgData name="Phillips, Martin" userId="7f8588cb-833e-4c6d-be2a-175184cdd5d6" providerId="ADAL" clId="{E6C95219-E82A-4C20-9334-14C6B84EF49E}" dt="2025-09-04T16:50:41.657" v="3212" actId="962"/>
          <ac:picMkLst>
            <pc:docMk/>
            <pc:sldMk cId="2673119394" sldId="474"/>
            <ac:picMk id="8" creationId="{3BDD71A3-7C7E-A4B5-5067-CB666D4D5FBA}"/>
          </ac:picMkLst>
        </pc:picChg>
      </pc:sldChg>
      <pc:sldMasterChg chg="modTransition delSldLayout modSldLayout">
        <pc:chgData name="Phillips, Martin" userId="7f8588cb-833e-4c6d-be2a-175184cdd5d6" providerId="ADAL" clId="{E6C95219-E82A-4C20-9334-14C6B84EF49E}" dt="2025-09-05T06:41:14.859" v="3228"/>
        <pc:sldMasterMkLst>
          <pc:docMk/>
          <pc:sldMasterMk cId="2215143578" sldId="2147483648"/>
        </pc:sldMasterMkLst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955480998" sldId="2147483650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974923204" sldId="2147483660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115848445" sldId="2147483661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3316815071" sldId="2147483663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1005876923" sldId="2147483664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880028581" sldId="2147483666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056855790" sldId="2147483667"/>
          </pc:sldLayoutMkLst>
        </pc:sldLayoutChg>
        <pc:sldLayoutChg chg="del">
          <pc:chgData name="Phillips, Martin" userId="7f8588cb-833e-4c6d-be2a-175184cdd5d6" providerId="ADAL" clId="{E6C95219-E82A-4C20-9334-14C6B84EF49E}" dt="2025-09-03T13:38:10.528" v="1800" actId="47"/>
          <pc:sldLayoutMkLst>
            <pc:docMk/>
            <pc:sldMasterMk cId="2215143578" sldId="2147483648"/>
            <pc:sldLayoutMk cId="1429220050" sldId="2147483670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333716088" sldId="2147483671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1789759307" sldId="2147483672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3782393522" sldId="2147483673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898698985" sldId="2147483675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491949511" sldId="2147483677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3031818782" sldId="2147483678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1155489928" sldId="2147483679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128206691" sldId="2147483680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53028651" sldId="2147483681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381413727" sldId="2147483682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63881823" sldId="2147483683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170471598" sldId="2147483684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771699385" sldId="2147483685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1079897762" sldId="2147483689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2409706431" sldId="2147483690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902263462" sldId="2147483691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3415830228" sldId="2147483692"/>
          </pc:sldLayoutMkLst>
        </pc:sldLayoutChg>
        <pc:sldLayoutChg chg="modTransition">
          <pc:chgData name="Phillips, Martin" userId="7f8588cb-833e-4c6d-be2a-175184cdd5d6" providerId="ADAL" clId="{E6C95219-E82A-4C20-9334-14C6B84EF49E}" dt="2025-09-05T06:41:14.859" v="3228"/>
          <pc:sldLayoutMkLst>
            <pc:docMk/>
            <pc:sldMasterMk cId="2215143578" sldId="2147483648"/>
            <pc:sldLayoutMk cId="749691502" sldId="2147483693"/>
          </pc:sldLayoutMkLst>
        </pc:sldLayoutChg>
      </pc:sldMasterChg>
    </pc:docChg>
  </pc:docChgLst>
  <pc:docChgLst>
    <pc:chgData name="McHarg, Catherine" userId="88b8f76c-9ae3-4745-88eb-fe0667a22af5" providerId="ADAL" clId="{19528082-CA20-4405-BE58-D5258A1D03B5}"/>
    <pc:docChg chg="modSld">
      <pc:chgData name="McHarg, Catherine" userId="88b8f76c-9ae3-4745-88eb-fe0667a22af5" providerId="ADAL" clId="{19528082-CA20-4405-BE58-D5258A1D03B5}" dt="2025-09-05T10:17:14.857" v="155" actId="962"/>
      <pc:docMkLst>
        <pc:docMk/>
      </pc:docMkLst>
      <pc:sldChg chg="modSp mod">
        <pc:chgData name="McHarg, Catherine" userId="88b8f76c-9ae3-4745-88eb-fe0667a22af5" providerId="ADAL" clId="{19528082-CA20-4405-BE58-D5258A1D03B5}" dt="2025-09-05T10:14:18.716" v="2" actId="962"/>
        <pc:sldMkLst>
          <pc:docMk/>
          <pc:sldMk cId="3330998277" sldId="363"/>
        </pc:sldMkLst>
        <pc:picChg chg="mod">
          <ac:chgData name="McHarg, Catherine" userId="88b8f76c-9ae3-4745-88eb-fe0667a22af5" providerId="ADAL" clId="{19528082-CA20-4405-BE58-D5258A1D03B5}" dt="2025-09-05T10:14:18.716" v="2" actId="962"/>
          <ac:picMkLst>
            <pc:docMk/>
            <pc:sldMk cId="3330998277" sldId="363"/>
            <ac:picMk id="3" creationId="{9E94D860-ED40-6798-AE30-6360DB810665}"/>
          </ac:picMkLst>
        </pc:picChg>
      </pc:sldChg>
      <pc:sldChg chg="modSp mod">
        <pc:chgData name="McHarg, Catherine" userId="88b8f76c-9ae3-4745-88eb-fe0667a22af5" providerId="ADAL" clId="{19528082-CA20-4405-BE58-D5258A1D03B5}" dt="2025-09-05T10:15:50.238" v="14" actId="962"/>
        <pc:sldMkLst>
          <pc:docMk/>
          <pc:sldMk cId="602547988" sldId="470"/>
        </pc:sldMkLst>
        <pc:spChg chg="mod">
          <ac:chgData name="McHarg, Catherine" userId="88b8f76c-9ae3-4745-88eb-fe0667a22af5" providerId="ADAL" clId="{19528082-CA20-4405-BE58-D5258A1D03B5}" dt="2025-09-05T10:15:43.731" v="12" actId="1076"/>
          <ac:spMkLst>
            <pc:docMk/>
            <pc:sldMk cId="602547988" sldId="470"/>
            <ac:spMk id="13" creationId="{7A5F6420-DC01-43D3-6971-1FEE4C2F7AAB}"/>
          </ac:spMkLst>
        </pc:spChg>
        <pc:spChg chg="mod">
          <ac:chgData name="McHarg, Catherine" userId="88b8f76c-9ae3-4745-88eb-fe0667a22af5" providerId="ADAL" clId="{19528082-CA20-4405-BE58-D5258A1D03B5}" dt="2025-09-05T10:15:43.731" v="12" actId="1076"/>
          <ac:spMkLst>
            <pc:docMk/>
            <pc:sldMk cId="602547988" sldId="470"/>
            <ac:spMk id="15" creationId="{72F41B42-5196-694E-BF56-CEB8CC98A816}"/>
          </ac:spMkLst>
        </pc:spChg>
        <pc:picChg chg="mod">
          <ac:chgData name="McHarg, Catherine" userId="88b8f76c-9ae3-4745-88eb-fe0667a22af5" providerId="ADAL" clId="{19528082-CA20-4405-BE58-D5258A1D03B5}" dt="2025-09-05T10:15:50.238" v="14" actId="962"/>
          <ac:picMkLst>
            <pc:docMk/>
            <pc:sldMk cId="602547988" sldId="470"/>
            <ac:picMk id="6" creationId="{7F35E058-AC6C-A989-7E47-0F1DB9B63599}"/>
          </ac:picMkLst>
        </pc:picChg>
      </pc:sldChg>
      <pc:sldChg chg="modSp mod">
        <pc:chgData name="McHarg, Catherine" userId="88b8f76c-9ae3-4745-88eb-fe0667a22af5" providerId="ADAL" clId="{19528082-CA20-4405-BE58-D5258A1D03B5}" dt="2025-09-05T10:17:14.857" v="155" actId="962"/>
        <pc:sldMkLst>
          <pc:docMk/>
          <pc:sldMk cId="2673119394" sldId="474"/>
        </pc:sldMkLst>
        <pc:picChg chg="mod">
          <ac:chgData name="McHarg, Catherine" userId="88b8f76c-9ae3-4745-88eb-fe0667a22af5" providerId="ADAL" clId="{19528082-CA20-4405-BE58-D5258A1D03B5}" dt="2025-09-05T10:17:14.857" v="155" actId="962"/>
          <ac:picMkLst>
            <pc:docMk/>
            <pc:sldMk cId="2673119394" sldId="474"/>
            <ac:picMk id="8" creationId="{3BDD71A3-7C7E-A4B5-5067-CB666D4D5FB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Fenton, July 1937, EPW054092 © Historic England Archive </a:t>
            </a:r>
          </a:p>
          <a:p>
            <a:endParaRPr lang="en-GB" dirty="0"/>
          </a:p>
          <a:p>
            <a:r>
              <a:rPr lang="en-GB" dirty="0"/>
              <a:t>How to find a photo of your local area using Historic England’s Aerial Photo Explorer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568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73E60-E431-600C-F339-B7502F65A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EB4024-4673-17E3-6BC3-E6DB228D87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9F4614-1549-0140-B738-B96528EF32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Image: Fenton, July 1937 EPW054092 © Historic England Archive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r>
              <a:rPr lang="en-GB" dirty="0"/>
              <a:t>Once you are in full screen mode, you can zoom in and out using the plus and minus icons at the bottom of the screen. </a:t>
            </a:r>
          </a:p>
          <a:p>
            <a:r>
              <a:rPr lang="en-GB" dirty="0"/>
              <a:t>You will see these icons at the bottom of the image on the thick black line. </a:t>
            </a:r>
          </a:p>
          <a:p>
            <a:r>
              <a:rPr lang="en-GB" dirty="0"/>
              <a:t>Click on these to achieve the maximum and minimum size.</a:t>
            </a:r>
          </a:p>
          <a:p>
            <a:r>
              <a:rPr lang="en-GB" dirty="0"/>
              <a:t>This will help you to zoom in and focus on key details.</a:t>
            </a:r>
          </a:p>
          <a:p>
            <a:r>
              <a:rPr lang="en-GB" dirty="0"/>
              <a:t>To move the image, you can drag it by holding down the left click button on your mouse, or by holding down your finger on the touchpad of your laptop.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A2F24-CDFE-14FC-77C0-49950BAEE0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834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0292C-6AF7-2F39-7F06-73D8E8F3F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990760-7909-C9CD-C451-EDEF79575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F08BE-6E2A-0CF7-BF85-CC537B9B2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Image: Fenton, July 1937 EPW054092 © Historic England Archive </a:t>
            </a:r>
          </a:p>
          <a:p>
            <a:endParaRPr lang="en-GB" dirty="0"/>
          </a:p>
          <a:p>
            <a:r>
              <a:rPr lang="en-GB" dirty="0"/>
              <a:t>You can now study the details, specific individual buildings and street layout of the photograph.</a:t>
            </a:r>
          </a:p>
          <a:p>
            <a:r>
              <a:rPr lang="en-GB" dirty="0"/>
              <a:t> This photo alone tells us a lot about life in Fenton in 1937.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6656-D61A-D8E2-36B8-34C2CD854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81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FBDF5-51A5-667F-B645-3F29433DF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B4054F-356B-881C-8C53-07F351031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EFC801-8972-268E-BE36-5F23A362D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search bar and map on Historic England’s Aerial Photo Explorer web page</a:t>
            </a:r>
          </a:p>
          <a:p>
            <a:endParaRPr lang="en-GB" dirty="0"/>
          </a:p>
          <a:p>
            <a:r>
              <a:rPr lang="en-GB" dirty="0"/>
              <a:t>As mentioned earlier, an alternative way to search is to use a postcode.</a:t>
            </a:r>
          </a:p>
          <a:p>
            <a:r>
              <a:rPr lang="en-GB" dirty="0"/>
              <a:t>If you are wanting to look at a very specific site, such as a building or street, then you can search using a postcode, for a more accurate search. </a:t>
            </a:r>
          </a:p>
          <a:p>
            <a:r>
              <a:rPr lang="en-GB" dirty="0"/>
              <a:t>In this example, we shall look for Christ Church, on Christchurch Street, Fenton, Stoke-on-Trent. </a:t>
            </a:r>
          </a:p>
          <a:p>
            <a:r>
              <a:rPr lang="en-GB" dirty="0"/>
              <a:t>The postcode is ST4 3AQ</a:t>
            </a:r>
          </a:p>
          <a:p>
            <a:r>
              <a:rPr lang="en-GB" dirty="0"/>
              <a:t>In the Search bar, enter the postcode.</a:t>
            </a:r>
          </a:p>
          <a:p>
            <a:r>
              <a:rPr lang="en-GB" dirty="0"/>
              <a:t>You can then just press enter or click on the suggested ‘ST4 3AQ Stoke-on-Trent’ from the drop-down menu.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451CB-10C8-980C-B123-D8DF2E072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914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search bar and map on Historic England’s Aerial Photo Explorer web page</a:t>
            </a:r>
          </a:p>
          <a:p>
            <a:endParaRPr lang="en-GB" dirty="0"/>
          </a:p>
          <a:p>
            <a:r>
              <a:rPr lang="en-GB" dirty="0"/>
              <a:t>If you click on the offered link, then you immediately get a precise, zoomed in location, like this image, locating Christ Church in Fenton. </a:t>
            </a:r>
          </a:p>
          <a:p>
            <a:r>
              <a:rPr lang="en-GB" dirty="0"/>
              <a:t>This is really helpful in getting very specific locations.  As it is so precise, you may wish to zoom out a little bit, using the symbols in the top left-hand corner, to see a slightly wider choice of symbols and grids to click on. </a:t>
            </a:r>
          </a:p>
          <a:p>
            <a:r>
              <a:rPr lang="en-GB" dirty="0"/>
              <a:t>If you simply enter the postcode and immediately click, you get a wider map area, like the result shown in slide 6, with the precise location marked by a blue box. </a:t>
            </a:r>
          </a:p>
          <a:p>
            <a:r>
              <a:rPr lang="en-GB" dirty="0"/>
              <a:t>Either way will help you find the relevant photos.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8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Coventry City Centre, 28 March 1959 Ref: EAW074516  Flight: AFL19590328</a:t>
            </a:r>
          </a:p>
          <a:p>
            <a:endParaRPr lang="en-GB" dirty="0"/>
          </a:p>
          <a:p>
            <a:r>
              <a:rPr lang="en-GB" dirty="0"/>
              <a:t>You may also like to see our other guides on How to use Aerial Photo Explorer:</a:t>
            </a:r>
          </a:p>
          <a:p>
            <a:endParaRPr lang="en-GB" dirty="0"/>
          </a:p>
          <a:p>
            <a:r>
              <a:rPr lang="en-GB" dirty="0"/>
              <a:t>You may also like to see our Teaching Activity:</a:t>
            </a:r>
          </a:p>
          <a:p>
            <a:r>
              <a:rPr lang="en-GB" dirty="0"/>
              <a:t>What can 1940s aerial photographs tell us about how the Second World War impacted our local area?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44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Fenton, 1952 raf_540_832_v_5275 © Historic England</a:t>
            </a:r>
          </a:p>
          <a:p>
            <a:endParaRPr lang="en-GB" dirty="0"/>
          </a:p>
          <a:p>
            <a:r>
              <a:rPr lang="en-GB" dirty="0"/>
              <a:t>This guide will provide you with a starting point for using Historic England’s Aerial Photo Explorer.</a:t>
            </a:r>
          </a:p>
          <a:p>
            <a:r>
              <a:rPr lang="en-GB" dirty="0"/>
              <a:t>It will show you how to open a photo from our Archive and, at end of this presentation, there will be suggestions for additional guides to help you enhance your use of Aerial Photo Explorer.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079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main banner on Historic England’s Aerial Photo Explorer landing page</a:t>
            </a:r>
          </a:p>
          <a:p>
            <a:endParaRPr lang="en-GB" dirty="0"/>
          </a:p>
          <a:p>
            <a:r>
              <a:rPr lang="en-GB" dirty="0"/>
              <a:t>To start with, search in your web browser using this URL web address for the Aerial Photo Explorer website. </a:t>
            </a:r>
          </a:p>
          <a:p>
            <a:r>
              <a:rPr lang="en-GB" dirty="0"/>
              <a:t>You will see the Historic England logo and website banner.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394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971EF-CB8A-19D5-59CC-33A6AA444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5806A4-CAF2-E61A-40CD-B1815F722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22858C-4095-72C1-4808-C64A3D77B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introduction and search bar on map Historic England’s Aerial Photo Explorer </a:t>
            </a:r>
          </a:p>
          <a:p>
            <a:endParaRPr lang="en-GB" dirty="0"/>
          </a:p>
          <a:p>
            <a:r>
              <a:rPr lang="en-GB" dirty="0"/>
              <a:t>Scroll down the page and you will see the heading ‘Aerial Photo Explorer’, an introduction and a map.</a:t>
            </a:r>
          </a:p>
          <a:p>
            <a:r>
              <a:rPr lang="en-GB" dirty="0"/>
              <a:t>In the top left-hand corner of the map, you will see the search bar.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0689B-9BC2-49E6-A598-CFE4A4E2E8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169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28986-2872-D568-BD9C-A27D10104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7227D-83EA-8420-3CA8-DE512AFC1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470555-8340-6D2B-2F9B-FC9D19E29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search bar and map on Historic England’s Aerial Photo Explorer web page</a:t>
            </a:r>
          </a:p>
          <a:p>
            <a:endParaRPr lang="en-GB" dirty="0"/>
          </a:p>
          <a:p>
            <a:r>
              <a:rPr lang="en-GB" dirty="0"/>
              <a:t>To get started, type the name of the place you want to look at into the search bar in the top left-hand corner of the map. </a:t>
            </a:r>
          </a:p>
          <a:p>
            <a:r>
              <a:rPr lang="en-GB" dirty="0"/>
              <a:t>In this example we are looking for Fenton, in Stoke-on-Trent.</a:t>
            </a:r>
          </a:p>
          <a:p>
            <a:r>
              <a:rPr lang="en-GB" dirty="0"/>
              <a:t>Then press enter. </a:t>
            </a:r>
          </a:p>
          <a:p>
            <a:r>
              <a:rPr lang="en-GB" dirty="0"/>
              <a:t>Alternatively, use a postcode, if you are looking for a specific street or building. There are two slides towards the end of this PPT about postcode searches.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A20B6-5D87-45A8-ECC4-24DF70DC7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694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7FE6-B396-637E-E7D4-40278DC5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215A2-65BC-EC9A-2C00-66DA5868D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1CB576-2D52-19F1-D31D-880B51046D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search bar and map on Historic England’s Aerial Photo Explorer web page</a:t>
            </a:r>
          </a:p>
          <a:p>
            <a:endParaRPr lang="en-GB" dirty="0"/>
          </a:p>
          <a:p>
            <a:r>
              <a:rPr lang="en-GB" dirty="0"/>
              <a:t>The map will automatically concentrate on the area you have typed in – in this example, Fenton. </a:t>
            </a:r>
          </a:p>
          <a:p>
            <a:r>
              <a:rPr lang="en-GB" dirty="0"/>
              <a:t>You will see overlapping light orange rectangular grids and different coloured marker symbols in purple, red, green and, less often, black crosses. </a:t>
            </a:r>
          </a:p>
          <a:p>
            <a:r>
              <a:rPr lang="en-GB" dirty="0"/>
              <a:t>Find the specific area you wish to focus on and click on a yellow grid or coloured marker.</a:t>
            </a:r>
          </a:p>
          <a:p>
            <a:r>
              <a:rPr lang="en-GB" dirty="0"/>
              <a:t>In this example we click on a purple diamond marker.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2B0C1-81F8-018F-D487-70B877390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957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02FBD-B882-B6A7-4A67-FBCF8DCF3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D7CBAC-355F-6445-64D1-50D640B4E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3C1F36-7B75-08BA-7201-49F34FC34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Screenshot of search bar and map on Historic England’s Aerial Photo Explorer web page</a:t>
            </a:r>
          </a:p>
          <a:p>
            <a:endParaRPr lang="en-GB" dirty="0"/>
          </a:p>
          <a:p>
            <a:r>
              <a:rPr lang="en-GB" dirty="0"/>
              <a:t>When you click on the symbol, a thumbnail photo  image will appear immediately next to the location on the map. </a:t>
            </a:r>
          </a:p>
          <a:p>
            <a:endParaRPr lang="en-GB" dirty="0"/>
          </a:p>
          <a:p>
            <a:r>
              <a:rPr lang="en-GB" dirty="0"/>
              <a:t>The thumbnail image will contain the date of the photograph, the Archive reference number and the photographer – sometimes listed as ‘author’ – this is usually  Aerofilms, or a named individual.</a:t>
            </a:r>
          </a:p>
          <a:p>
            <a:endParaRPr lang="en-GB" dirty="0"/>
          </a:p>
          <a:p>
            <a:r>
              <a:rPr lang="en-GB" dirty="0"/>
              <a:t>It will often also include the exact location covered by the photo. In this example, we learn that the focus of the photo is Albert Square and Church Street, Fenton.</a:t>
            </a:r>
          </a:p>
          <a:p>
            <a:r>
              <a:rPr lang="en-GB" dirty="0"/>
              <a:t>Click on the thumbnail image to open the full image.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E52C9-38AE-B498-7731-CD9E9A542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4957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FD942-003C-D713-11F2-0E89F7671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948592-4BB4-545A-A5E9-931072B20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7FF9EB-8693-9E10-1D13-105E2B82A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Image: Fenton, July 1937 EPW054092 © Historic England Archive </a:t>
            </a:r>
          </a:p>
          <a:p>
            <a:endParaRPr lang="en-GB" dirty="0"/>
          </a:p>
          <a:p>
            <a:r>
              <a:rPr lang="en-GB" dirty="0"/>
              <a:t>When you click on the thumbnail image, you will get the full photo image.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EA530-6F33-4B30-8885-73BE58683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931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76775-1B5E-7BC0-6D39-FA2C4EF2E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EB8A0-08D6-D803-CA35-98C69C205C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76D11-8335-20D0-29A6-3795E9054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section of Fenton, July 1937 EPW054092 © Historic England Archive </a:t>
            </a:r>
          </a:p>
          <a:p>
            <a:endParaRPr lang="en-GB" dirty="0"/>
          </a:p>
          <a:p>
            <a:r>
              <a:rPr lang="en-GB" dirty="0"/>
              <a:t>To emlarge the image fully, click on the diagonal double arrow icon in the top right hand corner of the photo.</a:t>
            </a:r>
          </a:p>
          <a:p>
            <a:r>
              <a:rPr lang="en-GB" dirty="0"/>
              <a:t>This will expand the photo to full-screen mode.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6F707-C80A-87D6-CBF4-468666D5EA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FFB68-4C17-3C4E-8F1F-E2E74032E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66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43407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FA119A7-2D46-F6BE-F2EF-F213BF2297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9149" y="485985"/>
            <a:ext cx="1980733" cy="92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9DB756-A867-6970-B27D-6C8088C79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DB78576-8341-CDEB-52BF-A23029EEB7AE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A24FEE-C627-9178-2CB9-42A0686575D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6" name="Picture 5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56E81F88-915F-1816-8C91-A867A1F587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F1826450-9BA5-EA65-DD96-DC9A29EE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B108CE3-C1DA-993E-3308-D5542984B14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7D7CF76-EDD8-348C-EEBB-FFF14D632F8B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>
            <a:lvl1pPr>
              <a:defRPr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D3DEBF1-A726-4119-AA69-710F4FA96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FC81186-7EDA-2755-7C48-0FBEB4CB69F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31CECC0-AE42-54C2-B744-639265443C3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924B26B4-BDBF-FF19-CD1D-F85A62B37E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351575D-B07A-53D8-CD9C-3745A2CEE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942005C2-83E2-9AD6-7773-B71FC23283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637856E-7827-55D3-D3F0-FD4A27D0696C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1A54F164-3ED5-E48A-2960-20984DA24E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>
            <a:lvl1pPr>
              <a:defRPr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6A976D-2FEA-80DA-B7DA-8438687B1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03749CD-59FF-036E-7539-37CD76D5ED3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162DB4-8B18-6F69-5E9F-C040FBC0A698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CFA26DAE-2F85-409A-E0CE-E0A1B04C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21960" y="594048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41">
            <a:extLst>
              <a:ext uri="{FF2B5EF4-FFF2-40B4-BE49-F238E27FC236}">
                <a16:creationId xmlns:a16="http://schemas.microsoft.com/office/drawing/2014/main" id="{69865DE0-33D3-5941-4EE3-0C94BF8926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91526" y="602303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4884EE"/>
            </a:solidFill>
          </a:ln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 lIns="0" tIns="0"/>
          <a:lstStyle>
            <a:lvl1pPr algn="ctr">
              <a:defRPr lang="en-US" sz="1800" b="1" i="0" kern="1200" baseline="0" dirty="0">
                <a:solidFill>
                  <a:srgbClr val="4884EE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4884EE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4884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/>
          <a:stretch/>
        </p:blipFill>
        <p:spPr>
          <a:xfrm flipH="1">
            <a:off x="5997840" y="213191"/>
            <a:ext cx="196317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617030"/>
            <a:ext cx="0" cy="6337120"/>
          </a:xfrm>
          <a:prstGeom prst="line">
            <a:avLst/>
          </a:prstGeom>
          <a:ln w="19050">
            <a:solidFill>
              <a:srgbClr val="A9A9A9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6" y="1948857"/>
            <a:ext cx="3775513" cy="4085161"/>
          </a:xfrm>
          <a:prstGeom prst="rect">
            <a:avLst/>
          </a:prstGeom>
          <a:ln w="50800" cap="sq">
            <a:solidFill>
              <a:srgbClr val="4884EE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3" y="1988200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9" y="4250787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7" y="1927194"/>
            <a:ext cx="3775513" cy="4085161"/>
          </a:xfrm>
          <a:prstGeom prst="rect">
            <a:avLst/>
          </a:prstGeom>
          <a:ln w="50800" cap="sq">
            <a:solidFill>
              <a:srgbClr val="4884EE"/>
            </a:solidFill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E129529-34BA-99B7-54D4-B9D78065D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C2A03FD-8BF9-6BEE-7278-3D3D2AC02FF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D92E5BA-CA9B-6914-E463-5FCB7546EBD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17" descr="A blue ribbon with a black background&#10;&#10;AI-generated content may be incorrect.">
            <a:extLst>
              <a:ext uri="{FF2B5EF4-FFF2-40B4-BE49-F238E27FC236}">
                <a16:creationId xmlns:a16="http://schemas.microsoft.com/office/drawing/2014/main" id="{BE0ECC11-CA2E-60DB-0984-65E518E54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944719" flipH="1">
            <a:off x="3378132" y="1010633"/>
            <a:ext cx="1892300" cy="1168400"/>
          </a:xfrm>
          <a:prstGeom prst="rect">
            <a:avLst/>
          </a:prstGeom>
        </p:spPr>
      </p:pic>
      <p:pic>
        <p:nvPicPr>
          <p:cNvPr id="23" name="Picture 22" descr="A blue ribbon with a black background&#10;&#10;AI-generated content may be incorrect.">
            <a:extLst>
              <a:ext uri="{FF2B5EF4-FFF2-40B4-BE49-F238E27FC236}">
                <a16:creationId xmlns:a16="http://schemas.microsoft.com/office/drawing/2014/main" id="{4603CC6A-A0F7-F0CF-7A4D-6D706005B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819114" flipH="1">
            <a:off x="6155650" y="5908673"/>
            <a:ext cx="18923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4884EE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 dirty="0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 dirty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3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FD7DEF28-C976-3440-94E5-C8ABB4DADD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3564714B-6354-E86E-93D2-6C8C64EED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F2B52CC-5818-4FF0-9FD9-8BA864FA89CD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6057C52-CC88-4DF2-2F27-B08EB5736B4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C5480B5-9975-0873-E80E-E7CF54388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AE3D773-FC42-0210-102D-ADD6321CF1F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E4B5C6C-E160-9BA9-5124-F5F4BE7EC1B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5F3EC6-CBBA-5AA2-9715-09093A192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11EAE17-7831-3205-866D-14D05FDB20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ABA738-F7BE-33B4-096D-0E2BCCB9C44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34158302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cartoon 'Look' character.">
            <a:extLst>
              <a:ext uri="{FF2B5EF4-FFF2-40B4-BE49-F238E27FC236}">
                <a16:creationId xmlns:a16="http://schemas.microsoft.com/office/drawing/2014/main" id="{BD440D16-17C5-6CFE-CE15-9ED28336C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2296" y="2263304"/>
            <a:ext cx="1045414" cy="674112"/>
          </a:xfrm>
          <a:prstGeom prst="rect">
            <a:avLst/>
          </a:prstGeom>
        </p:spPr>
      </p:pic>
      <p:pic>
        <p:nvPicPr>
          <p:cNvPr id="8" name="Picture 7" descr="A cartoon of a blue 'Infer' character">
            <a:extLst>
              <a:ext uri="{FF2B5EF4-FFF2-40B4-BE49-F238E27FC236}">
                <a16:creationId xmlns:a16="http://schemas.microsoft.com/office/drawing/2014/main" id="{4A949431-6DE4-E612-5C9E-85078F8E0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40911" y="1266868"/>
            <a:ext cx="1211216" cy="745276"/>
          </a:xfrm>
          <a:prstGeom prst="rect">
            <a:avLst/>
          </a:prstGeom>
        </p:spPr>
      </p:pic>
      <p:pic>
        <p:nvPicPr>
          <p:cNvPr id="13" name="Picture 12" descr="A cartoon of a green 'Ask' character">
            <a:extLst>
              <a:ext uri="{FF2B5EF4-FFF2-40B4-BE49-F238E27FC236}">
                <a16:creationId xmlns:a16="http://schemas.microsoft.com/office/drawing/2014/main" id="{F88DF0E4-0E2F-A929-578E-B40CC2CDA8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33753" y="318346"/>
            <a:ext cx="936735" cy="10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-49023" y="159934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476984" y="1062668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145141" y="2087117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9998" y="1022883"/>
            <a:ext cx="8632004" cy="518209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9215" y="163775"/>
            <a:ext cx="11270751" cy="6503541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94742" y="2090958"/>
            <a:ext cx="7030588" cy="372238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03C65A8-96CE-A693-4CCC-87A1DE4D5E30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D71B93-BC37-B3F1-ED2C-88138AEBC42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A66A6FAE-CACE-53BD-DFB0-98A6367AD30B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  <p:pic>
        <p:nvPicPr>
          <p:cNvPr id="5" name="Picture 4" descr="A cartoon 'Look' character.">
            <a:extLst>
              <a:ext uri="{FF2B5EF4-FFF2-40B4-BE49-F238E27FC236}">
                <a16:creationId xmlns:a16="http://schemas.microsoft.com/office/drawing/2014/main" id="{34643CF8-E249-0DE6-718D-76D0C3D7A7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8416474" y="2192344"/>
            <a:ext cx="1045414" cy="674112"/>
          </a:xfrm>
          <a:prstGeom prst="rect">
            <a:avLst/>
          </a:prstGeom>
        </p:spPr>
      </p:pic>
      <p:pic>
        <p:nvPicPr>
          <p:cNvPr id="9" name="Picture 8" descr="A cartoon of a blue 'Infer' character">
            <a:extLst>
              <a:ext uri="{FF2B5EF4-FFF2-40B4-BE49-F238E27FC236}">
                <a16:creationId xmlns:a16="http://schemas.microsoft.com/office/drawing/2014/main" id="{1CB3F8C3-402A-1E1B-53BB-7ED84FBB1A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grayscl/>
          </a:blip>
          <a:stretch>
            <a:fillRect/>
          </a:stretch>
        </p:blipFill>
        <p:spPr>
          <a:xfrm>
            <a:off x="9135089" y="1195908"/>
            <a:ext cx="1211216" cy="745276"/>
          </a:xfrm>
          <a:prstGeom prst="rect">
            <a:avLst/>
          </a:prstGeom>
        </p:spPr>
      </p:pic>
      <p:pic>
        <p:nvPicPr>
          <p:cNvPr id="13" name="Picture 12" descr="A cartoon of a green 'Ask' character">
            <a:extLst>
              <a:ext uri="{FF2B5EF4-FFF2-40B4-BE49-F238E27FC236}">
                <a16:creationId xmlns:a16="http://schemas.microsoft.com/office/drawing/2014/main" id="{5CBC12F1-F6EF-A00F-85C4-2F0DC5F05D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grayscl/>
          </a:blip>
          <a:stretch>
            <a:fillRect/>
          </a:stretch>
        </p:blipFill>
        <p:spPr>
          <a:xfrm>
            <a:off x="10427931" y="247386"/>
            <a:ext cx="936735" cy="10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91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10">
            <a:extLst>
              <a:ext uri="{FF2B5EF4-FFF2-40B4-BE49-F238E27FC236}">
                <a16:creationId xmlns:a16="http://schemas.microsoft.com/office/drawing/2014/main" id="{EC168A8E-E3C7-B41A-726B-1B6D37933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4884EE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7E152C8-1564-9CD4-2ABE-55064C1128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4884EE"/>
                </a:solidFill>
              </a:defRPr>
            </a:lvl1pPr>
          </a:lstStyle>
          <a:p>
            <a:pPr lvl="0"/>
            <a:r>
              <a:rPr lang="en-GB" dirty="0"/>
              <a:t>How to use this PPT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5FCCB3-3076-2340-5BC6-BD76E591FA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3A5F7B0-87B9-D779-448F-83341593B1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 dirty="0">
                <a:cs typeface="Arial"/>
              </a:rPr>
              <a:t>Accompanying Resources: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A4F0D21-6282-06E8-999E-BB08C0F3C3D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2263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4884EE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61411962-3956-D696-848F-BA7C513EF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8F566FB1-C51D-AFB9-A8FA-798151421F68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142C482-3637-0380-2BF4-0EBBA3CA7A03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4884EE">
              <a:alpha val="75000"/>
            </a:srgbClr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9D231B6F-0207-B4E6-7EFC-2FD85D55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609CF6F6-8160-B80F-7645-3A9747E86703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5EB3331-8CBC-F8E3-17F2-B2A834697C0F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03B040-1762-EED1-1DC4-312810611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3B2B6A-C5EE-4C70-6F4C-DCD25916391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3F2869-0204-4F99-45CD-EBC0CFD46F35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30154C0-CE23-B266-B4D5-7062B5CC1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B0111E-893D-1FEE-76E1-8B9D971F8E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C313C51-2B40-6279-B57F-288FE344E38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C1445B4-CD16-6767-7330-FFA43F5E5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B7E7EB0-9694-1F3F-7AE3-263218AEC693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327BDEE-44C2-F0E8-8180-C63F57963304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027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84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92" r:id="rId22"/>
    <p:sldLayoutId id="2147483682" r:id="rId23"/>
    <p:sldLayoutId id="2147483693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8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hyperlink" Target="https://historicengland.org.uk/images-books/archive/collections/aerial-photos/" TargetMode="Externa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education/schools-resources/teaching-activities/how-to-use-aerial-photo-explore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g"/><Relationship Id="rId4" Type="http://schemas.openxmlformats.org/officeDocument/2006/relationships/hyperlink" Target="https://historicengland.org.uk/education/schools-resources/teaching-activities/ww2-impact-on-1940s-aerial-photo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5" Type="http://schemas.openxmlformats.org/officeDocument/2006/relationships/image" Target="../media/image13.jpeg"/><Relationship Id="rId4" Type="http://schemas.openxmlformats.org/officeDocument/2006/relationships/hyperlink" Target="https://historicengland.org.uk/images-books/archive/collections/aerial-photo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5" Type="http://schemas.openxmlformats.org/officeDocument/2006/relationships/hyperlink" Target="https://historicengland.org.uk/images-books/archive/collections/aerial-photos/" TargetMode="Externa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CE2475-B07B-8994-39C0-3BEDE822E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use Historic England’s Aerial Photo Explorer 1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6B66B27-63B8-9D46-41FF-BAA6D59AF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kern="1200" baseline="0">
                <a:solidFill>
                  <a:srgbClr val="000000"/>
                </a:solidFill>
                <a:latin typeface="Arial" panose="020B0604020202020204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000000"/>
                </a:solidFill>
                <a:latin typeface="Arial" panose="020B0604020202020204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Arial" panose="020B0604020202020204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How to…..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Find a photo of your local area using Historic England’s Aerial Photo Explorer</a:t>
            </a:r>
          </a:p>
        </p:txBody>
      </p:sp>
      <p:pic>
        <p:nvPicPr>
          <p:cNvPr id="3" name="Picture Placeholder 2" descr="A black and white aerial photo of a town.">
            <a:extLst>
              <a:ext uri="{FF2B5EF4-FFF2-40B4-BE49-F238E27FC236}">
                <a16:creationId xmlns:a16="http://schemas.microsoft.com/office/drawing/2014/main" id="{9E94D860-ED40-6798-AE30-6360DB8106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4583" r="4583"/>
          <a:stretch/>
        </p:blipFill>
        <p:spPr/>
      </p:pic>
    </p:spTree>
    <p:extLst>
      <p:ext uri="{BB962C8B-B14F-4D97-AF65-F5344CB8AC3E}">
        <p14:creationId xmlns:p14="http://schemas.microsoft.com/office/powerpoint/2010/main" val="333099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DF498-A5A4-0D49-8C70-C31FE5949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81A4-D631-3EBF-C940-F54894D0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Enlarging and reducing the photograph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1EC0D07-9832-A1BA-E300-AEB9C9C56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411288"/>
            <a:ext cx="5656517" cy="5342153"/>
          </a:xfrm>
        </p:spPr>
        <p:txBody>
          <a:bodyPr/>
          <a:lstStyle/>
          <a:p>
            <a:r>
              <a:rPr lang="en-GB" sz="2400" dirty="0"/>
              <a:t>At the bottom of the image is a thick black line with – and + symbols. Click on these to achieve the maximum and minimum size.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900" dirty="0"/>
          </a:p>
          <a:p>
            <a:r>
              <a:rPr lang="en-GB" sz="2400" dirty="0"/>
              <a:t>This will help you to zoom in and focus on key details.</a:t>
            </a:r>
            <a:endParaRPr lang="en-GB" sz="1900" dirty="0"/>
          </a:p>
          <a:p>
            <a:endParaRPr lang="en-GB" sz="1900" dirty="0"/>
          </a:p>
          <a:p>
            <a:r>
              <a:rPr lang="en-GB" sz="2400" dirty="0"/>
              <a:t>To move the image, you can drag it by holding down the </a:t>
            </a:r>
            <a:r>
              <a:rPr lang="en-GB" sz="2400" b="1" dirty="0"/>
              <a:t>left click button </a:t>
            </a:r>
            <a:r>
              <a:rPr lang="en-GB" sz="2400" dirty="0"/>
              <a:t>on your mouse, or by holding down your finger on the touchpad of your laptop.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12" name="Picture Placeholder 11" descr="An aerial photo of a town with a zoom icon, with plus and minus signs, at the bottom,  The icon is circled and has an arrow pinting to it. ">
            <a:extLst>
              <a:ext uri="{FF2B5EF4-FFF2-40B4-BE49-F238E27FC236}">
                <a16:creationId xmlns:a16="http://schemas.microsoft.com/office/drawing/2014/main" id="{16EEFFC1-6E71-0087-6CE4-9D37CD9D53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22547" b="-22547"/>
          <a:stretch>
            <a:fillRect/>
          </a:stretch>
        </p:blipFill>
        <p:spPr/>
      </p:pic>
      <p:pic>
        <p:nvPicPr>
          <p:cNvPr id="9" name="Arrow" descr="Arrow">
            <a:extLst>
              <a:ext uri="{FF2B5EF4-FFF2-40B4-BE49-F238E27FC236}">
                <a16:creationId xmlns:a16="http://schemas.microsoft.com/office/drawing/2014/main" id="{8F41FE86-8FAB-7B79-B018-CB32A4FFCD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831289">
            <a:off x="5244135" y="3521424"/>
            <a:ext cx="4505617" cy="31642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3F4C2E9-A3F4-531E-31F0-F139D5DB2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1804" y="5445800"/>
            <a:ext cx="2753832" cy="539946"/>
          </a:xfrm>
          <a:prstGeom prst="ellipse">
            <a:avLst/>
          </a:prstGeom>
          <a:noFill/>
          <a:ln w="76200" cap="flat" cmpd="sng" algn="ctr">
            <a:solidFill>
              <a:srgbClr val="4884EE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A1FA78A-0965-1272-4642-A11062767C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953153" y="6282478"/>
            <a:ext cx="3012120" cy="50109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4C06F-D22E-B996-029E-135EEDC166D4}"/>
              </a:ext>
            </a:extLst>
          </p:cNvPr>
          <p:cNvSpPr txBox="1"/>
          <p:nvPr/>
        </p:nvSpPr>
        <p:spPr>
          <a:xfrm>
            <a:off x="8056990" y="6370364"/>
            <a:ext cx="2804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Fenton July 1937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084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BF667-5BC6-F211-5A96-CBC3C65EC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CBB5A-40DE-0034-BA31-0E4B44EA4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Studying the full photograph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B526942-B00C-30DA-388C-5EDBAD21A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13" y="1305858"/>
            <a:ext cx="5794579" cy="5372283"/>
          </a:xfrm>
        </p:spPr>
        <p:txBody>
          <a:bodyPr/>
          <a:lstStyle/>
          <a:p>
            <a:r>
              <a:rPr lang="en-GB" sz="2200" dirty="0"/>
              <a:t>You can now study the details, individual buildings and street layout of the photograph</a:t>
            </a:r>
          </a:p>
          <a:p>
            <a:r>
              <a:rPr lang="en-GB" sz="2200" dirty="0"/>
              <a:t>We can identify individual buildings, industrial sites and streets. </a:t>
            </a:r>
          </a:p>
          <a:p>
            <a:r>
              <a:rPr lang="en-GB" sz="2200" dirty="0"/>
              <a:t>This is particularly helpful in looking at continuity and change in an area.</a:t>
            </a:r>
          </a:p>
          <a:p>
            <a:r>
              <a:rPr lang="en-GB" sz="2200" dirty="0"/>
              <a:t>Just one photo can tell us so much about an area’s history.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6" name="Picture Placeholder 5" descr="A black and white aerial photo of a town.">
            <a:extLst>
              <a:ext uri="{FF2B5EF4-FFF2-40B4-BE49-F238E27FC236}">
                <a16:creationId xmlns:a16="http://schemas.microsoft.com/office/drawing/2014/main" id="{7F35E058-AC6C-A989-7E47-0F1DB9B635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tretch/>
        </p:blipFill>
        <p:spPr>
          <a:xfrm>
            <a:off x="6270032" y="1075414"/>
            <a:ext cx="5921968" cy="4571760"/>
          </a:xfr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A5F6420-DC01-43D3-6971-1FEE4C2F7AA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802428" y="5970979"/>
            <a:ext cx="3012120" cy="50109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F41B42-5196-694E-BF56-CEB8CC98A816}"/>
              </a:ext>
            </a:extLst>
          </p:cNvPr>
          <p:cNvSpPr txBox="1"/>
          <p:nvPr/>
        </p:nvSpPr>
        <p:spPr>
          <a:xfrm>
            <a:off x="7906265" y="6058865"/>
            <a:ext cx="2804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Fenton July 1937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2547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86C52-C6B5-4208-9918-0CE0C2D7A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C1DA-BBD7-CFA6-937F-0F907662F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Search using a postcode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10158BA-5F45-021E-D403-AE6F36695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504787"/>
            <a:ext cx="5324475" cy="5191848"/>
          </a:xfrm>
        </p:spPr>
        <p:txBody>
          <a:bodyPr/>
          <a:lstStyle/>
          <a:p>
            <a:r>
              <a:rPr lang="en-GB" sz="2400" dirty="0"/>
              <a:t>If you are wanting to look at a very specific site, such as a building or street, then you can search using a postcode, for a more accurate search. </a:t>
            </a:r>
          </a:p>
          <a:p>
            <a:r>
              <a:rPr lang="en-GB" sz="2400" dirty="0"/>
              <a:t>In this example, we shall look for Christ Church, on Christchurch Street, Fenton, Stoke-on-Trent. </a:t>
            </a:r>
          </a:p>
          <a:p>
            <a:r>
              <a:rPr lang="en-GB" sz="2400" dirty="0"/>
              <a:t>The postcode is </a:t>
            </a:r>
            <a:r>
              <a:rPr lang="en-GB" sz="2400" b="1" i="1" dirty="0"/>
              <a:t>ST4 3AQ</a:t>
            </a: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In the Search bar, enter the postcode.</a:t>
            </a: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You can then just press enter or click on the suggested ‘</a:t>
            </a:r>
            <a:r>
              <a:rPr lang="en-GB" sz="2400" i="1" dirty="0">
                <a:solidFill>
                  <a:srgbClr val="000000"/>
                </a:solidFill>
              </a:rPr>
              <a:t>ST4 3AQ Stoke-on-Trent’ </a:t>
            </a:r>
            <a:r>
              <a:rPr lang="en-GB" sz="2400" dirty="0">
                <a:solidFill>
                  <a:srgbClr val="000000"/>
                </a:solidFill>
              </a:rPr>
              <a:t>from the drop-down menu.</a:t>
            </a:r>
          </a:p>
          <a:p>
            <a:endParaRPr lang="en-GB" sz="2400" b="1" dirty="0"/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15" name="Picture Placeholder 14" descr="A map of england with a search box&#10;&#10;">
            <a:extLst>
              <a:ext uri="{FF2B5EF4-FFF2-40B4-BE49-F238E27FC236}">
                <a16:creationId xmlns:a16="http://schemas.microsoft.com/office/drawing/2014/main" id="{E54EAA11-7649-4417-D0DC-C9CBD74763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25523" b="-25523"/>
          <a:stretch>
            <a:fillRect/>
          </a:stretch>
        </p:blipFill>
        <p:spPr/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BA50D06F-DC91-B9BE-BD31-9A86F9F672E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938092" y="6138297"/>
            <a:ext cx="6097246" cy="47101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7" name="Arrow" descr="Arrow">
            <a:extLst>
              <a:ext uri="{FF2B5EF4-FFF2-40B4-BE49-F238E27FC236}">
                <a16:creationId xmlns:a16="http://schemas.microsoft.com/office/drawing/2014/main" id="{98066A61-478E-BBF5-538D-F7F3AB7F2A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7791386">
            <a:off x="4583954" y="3323992"/>
            <a:ext cx="2963865" cy="30492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AC9DB295-2D91-C3C3-286E-342555393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0" y="1075414"/>
            <a:ext cx="2232212" cy="1006991"/>
          </a:xfrm>
          <a:prstGeom prst="ellipse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0ED897-274E-73A9-9663-2C620BEA3E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215605" y="6234959"/>
            <a:ext cx="5819734" cy="28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https://historicengland.org.uk/images-books/archive/collections/aerial-photos/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29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14336-B804-AF9C-0410-B28ABCE9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Postcode search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508DF-7A6E-28E8-6A9A-A7A47452D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178" y="1172083"/>
            <a:ext cx="5740868" cy="5539267"/>
          </a:xfrm>
        </p:spPr>
        <p:txBody>
          <a:bodyPr/>
          <a:lstStyle/>
          <a:p>
            <a:r>
              <a:rPr lang="en-GB" sz="2200" dirty="0"/>
              <a:t>If you click on the offered link, then you immediately get a precise, zoomed in location, like this image, locating Christ Church in Fenton.  </a:t>
            </a:r>
          </a:p>
          <a:p>
            <a:r>
              <a:rPr lang="en-GB" sz="2200" dirty="0"/>
              <a:t>This is really helpful in getting very specific locations.  As it is so precise, you may wish to zoom out a little bit, using the symbols in the top left-hand corner, to see a slightly wider choice of symbols and grids to click on. </a:t>
            </a:r>
          </a:p>
          <a:p>
            <a:r>
              <a:rPr lang="en-GB" sz="2200" dirty="0"/>
              <a:t>If you simply enter the postcode and immediately click, you get a wider map area, like the result shown in slide 6, with the precise location marked by a blue box. </a:t>
            </a:r>
          </a:p>
          <a:p>
            <a:r>
              <a:rPr lang="en-GB" sz="2200" dirty="0"/>
              <a:t>Either way will help you find the relevant photos. </a:t>
            </a:r>
          </a:p>
        </p:txBody>
      </p:sp>
      <p:pic>
        <p:nvPicPr>
          <p:cNvPr id="8" name="Picture Placeholder 7" descr="A map with a search box&#10;">
            <a:extLst>
              <a:ext uri="{FF2B5EF4-FFF2-40B4-BE49-F238E27FC236}">
                <a16:creationId xmlns:a16="http://schemas.microsoft.com/office/drawing/2014/main" id="{C1D88E38-4EA8-774A-6073-B2F2A69E0E3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-22170" b="-22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58320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8E745-5596-E09F-0ED1-DDA8B444C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Other Aerial Photo Explorer Guides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6B001-4A98-05EB-09D1-EF0A3B1B0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19" y="1248606"/>
            <a:ext cx="5840127" cy="5509033"/>
          </a:xfrm>
        </p:spPr>
        <p:txBody>
          <a:bodyPr/>
          <a:lstStyle/>
          <a:p>
            <a:r>
              <a:rPr lang="en-GB" sz="2400" dirty="0"/>
              <a:t>You may also like to see our other guides on </a:t>
            </a:r>
            <a:r>
              <a:rPr lang="en-GB" sz="2400" dirty="0">
                <a:hlinkClick r:id="rId3"/>
              </a:rPr>
              <a:t>How to use Aerial Photo Explorer</a:t>
            </a:r>
            <a:r>
              <a:rPr lang="en-GB" sz="2400" dirty="0"/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How to explore the different groups of photographs in Aerial Photo Explorer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How to Use Different Layers in Aerial Photo Explorer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How to orientate photos when using Aerial Photo Explorer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 dirty="0">
                <a:solidFill>
                  <a:srgbClr val="000000"/>
                </a:solidFill>
                <a:latin typeface="Arial" panose="020B0604020202020204"/>
              </a:rPr>
              <a:t>How to use Aerial Photo Explorer to study how a site changes over time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2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You may also like to see our </a:t>
            </a:r>
            <a:r>
              <a:rPr lang="en-GB" sz="2200" dirty="0">
                <a:solidFill>
                  <a:srgbClr val="000000"/>
                </a:solidFill>
                <a:latin typeface="Arial" panose="020B0604020202020204"/>
              </a:rPr>
              <a:t>T</a:t>
            </a:r>
            <a:r>
              <a:rPr kumimoji="0" lang="en-GB" sz="22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eaching Activity: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u="sng" kern="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What can 1940s aerial photographs tell us about how the Second World War impacted our local area?</a:t>
            </a:r>
            <a:endParaRPr lang="en-GB" sz="2000" dirty="0"/>
          </a:p>
          <a:p>
            <a:endParaRPr lang="en-GB" dirty="0"/>
          </a:p>
        </p:txBody>
      </p:sp>
      <p:pic>
        <p:nvPicPr>
          <p:cNvPr id="8" name="Picture Placeholder 7" descr="A black and white aerial  photo of Coventry Cathedral being built">
            <a:extLst>
              <a:ext uri="{FF2B5EF4-FFF2-40B4-BE49-F238E27FC236}">
                <a16:creationId xmlns:a16="http://schemas.microsoft.com/office/drawing/2014/main" id="{3BDD71A3-7C7E-A4B5-5067-CB666D4D5F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5466" r="5466"/>
          <a:stretch/>
        </p:blipFill>
        <p:spPr/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63F0B07-B475-2E9D-9C93-DE374FB2ADB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456740" y="6260751"/>
            <a:ext cx="3643313" cy="49688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D9479C-23EB-EB5E-A477-AF0B0E79239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91522" y="6260751"/>
            <a:ext cx="3373747" cy="414338"/>
          </a:xfrm>
        </p:spPr>
        <p:txBody>
          <a:bodyPr/>
          <a:lstStyle/>
          <a:p>
            <a:r>
              <a:rPr lang="en-GB" dirty="0"/>
              <a:t>Coventry City Centre 28</a:t>
            </a:r>
            <a:r>
              <a:rPr lang="en-GB" baseline="30000" dirty="0"/>
              <a:t>th</a:t>
            </a:r>
            <a:r>
              <a:rPr lang="en-GB" dirty="0"/>
              <a:t> March 1959</a:t>
            </a:r>
          </a:p>
        </p:txBody>
      </p:sp>
    </p:spTree>
    <p:extLst>
      <p:ext uri="{BB962C8B-B14F-4D97-AF65-F5344CB8AC3E}">
        <p14:creationId xmlns:p14="http://schemas.microsoft.com/office/powerpoint/2010/main" val="267311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D7BC8-AB43-BD2D-2886-DAC4E03554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44" y="298219"/>
            <a:ext cx="5566535" cy="710288"/>
          </a:xfrm>
        </p:spPr>
        <p:txBody>
          <a:bodyPr>
            <a:normAutofit fontScale="90000"/>
          </a:bodyPr>
          <a:lstStyle/>
          <a:p>
            <a:r>
              <a:rPr lang="en-GB" dirty="0"/>
              <a:t>How to find a photo of your local area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2D267-893D-8A1F-C1F8-9AB543A3C0E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This guide will:</a:t>
            </a:r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Provide a starting point for using the Aerial Photo Explorer 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Show you to how to open an aerial photo from the Historic England Archive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Suggest ideas for additional activities and next steps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dirty="0"/>
          </a:p>
        </p:txBody>
      </p:sp>
      <p:pic>
        <p:nvPicPr>
          <p:cNvPr id="10" name="Picture Placeholder 9" descr="A black and white aerial photo of a town.">
            <a:extLst>
              <a:ext uri="{FF2B5EF4-FFF2-40B4-BE49-F238E27FC236}">
                <a16:creationId xmlns:a16="http://schemas.microsoft.com/office/drawing/2014/main" id="{CF75CE20-E24F-88F4-0903-44B1F44CB8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4531" b="4531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DD96562D-246D-22C9-6FA3-84D23DB9D7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69139" y="6290009"/>
            <a:ext cx="5240975" cy="48569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B49880-0C8C-A799-896B-C9236C6063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881679" y="6362282"/>
            <a:ext cx="492843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1400" b="1" dirty="0">
                <a:solidFill>
                  <a:schemeClr val="bg1"/>
                </a:solidFill>
                <a:latin typeface="Arial" panose="020B0604020202020204"/>
              </a:rPr>
              <a:t>Fenton, Stoke-on-Trent,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August 1952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05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57995-FCDA-7F9C-9835-321962E76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To find the Aerial Photo Explorer website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F2AFC28-902E-A858-B69C-CB51ABCD3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95" y="1411289"/>
            <a:ext cx="5580905" cy="4544096"/>
          </a:xfrm>
        </p:spPr>
        <p:txBody>
          <a:bodyPr/>
          <a:lstStyle/>
          <a:p>
            <a:r>
              <a:rPr lang="en-GB" sz="2400" dirty="0"/>
              <a:t>To start: </a:t>
            </a:r>
          </a:p>
          <a:p>
            <a:endParaRPr lang="en-GB" sz="2400" dirty="0"/>
          </a:p>
          <a:p>
            <a:r>
              <a:rPr lang="en-GB" sz="2400" dirty="0"/>
              <a:t>In your browser search for: </a:t>
            </a:r>
            <a:r>
              <a:rPr lang="en-GB" sz="2200" dirty="0">
                <a:hlinkClick r:id="rId4"/>
              </a:rPr>
              <a:t>https://historicengland.org.uk/images-books/archive/collections/aerial-photos/</a:t>
            </a:r>
            <a:endParaRPr lang="en-GB" sz="2200" dirty="0"/>
          </a:p>
          <a:p>
            <a:endParaRPr lang="en-GB" sz="2400" dirty="0"/>
          </a:p>
          <a:p>
            <a:r>
              <a:rPr lang="en-GB" sz="2400" dirty="0"/>
              <a:t>You will see the main Historic England website banner.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28" name="Picture Placeholder 27" descr="A screenshot of the Historic England Aerial Photo Explorer website home page">
            <a:extLst>
              <a:ext uri="{FF2B5EF4-FFF2-40B4-BE49-F238E27FC236}">
                <a16:creationId xmlns:a16="http://schemas.microsoft.com/office/drawing/2014/main" id="{8567365A-8AF8-AC7B-64B1-EC258EFFCC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t="-32454" b="-32454"/>
          <a:stretch>
            <a:fillRect/>
          </a:stretch>
        </p:blipFill>
        <p:spPr>
          <a:xfrm>
            <a:off x="5938092" y="0"/>
            <a:ext cx="6096000" cy="6858000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D09F64-9E1A-4E16-615B-A416B68050B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6253858"/>
            <a:ext cx="5782676" cy="52184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E1BD53-126A-D8AD-4A1E-6567A90D0C30}"/>
              </a:ext>
            </a:extLst>
          </p:cNvPr>
          <p:cNvSpPr txBox="1"/>
          <p:nvPr/>
        </p:nvSpPr>
        <p:spPr>
          <a:xfrm>
            <a:off x="6096000" y="6328185"/>
            <a:ext cx="5862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https://historicengland.org.uk/images-books/archive/collections/aerial-photos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2798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2D25-B021-6377-81FC-2C0037EC5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F2E72-0705-3868-5B89-E1AC39EF4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How to start a search for photos of your area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830D293E-CFB6-A98A-7BC3-0717D987A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1411289"/>
            <a:ext cx="5324475" cy="4544096"/>
          </a:xfrm>
        </p:spPr>
        <p:txBody>
          <a:bodyPr/>
          <a:lstStyle/>
          <a:p>
            <a:r>
              <a:rPr lang="en-GB" sz="2400" dirty="0"/>
              <a:t>Scroll down and you will see the heading ‘</a:t>
            </a:r>
            <a:r>
              <a:rPr lang="en-GB" sz="2400" b="1" i="1" dirty="0"/>
              <a:t>Aerial Photo Explorer</a:t>
            </a:r>
            <a:r>
              <a:rPr lang="en-GB" sz="2400" dirty="0"/>
              <a:t>’ and the top of the search map.</a:t>
            </a:r>
          </a:p>
          <a:p>
            <a:endParaRPr lang="en-GB" sz="2400" dirty="0"/>
          </a:p>
          <a:p>
            <a:r>
              <a:rPr lang="en-GB" sz="2400" dirty="0"/>
              <a:t>This is how you will start your search for aerial photographs.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/>
              <a:t>You will see the search bar in the top left-hand corner of the map.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7" name="Picture Placeholder 6" descr="A screenshot of the introduction text and map search baron Historic England's Aerial Photo Explorer website&#10;&#10;">
            <a:extLst>
              <a:ext uri="{FF2B5EF4-FFF2-40B4-BE49-F238E27FC236}">
                <a16:creationId xmlns:a16="http://schemas.microsoft.com/office/drawing/2014/main" id="{05BFFA1D-C8FE-6FDF-F6F0-9C8DBDDEE1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27334" b="-27334"/>
          <a:stretch>
            <a:fillRect/>
          </a:stretch>
        </p:blipFill>
        <p:spPr/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EE0DCA1-E43E-838B-E278-DFDC36B97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5219" y="4351490"/>
            <a:ext cx="2853369" cy="489097"/>
          </a:xfrm>
          <a:prstGeom prst="ellipse">
            <a:avLst/>
          </a:prstGeom>
          <a:noFill/>
          <a:ln w="76200" cap="flat" cmpd="sng" algn="ctr">
            <a:solidFill>
              <a:srgbClr val="4884EE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3B250800-67DD-4F78-377A-77776436CA7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6253858"/>
            <a:ext cx="5782676" cy="52184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B3FF-16F9-9558-DA80-C97F68DA7475}"/>
              </a:ext>
            </a:extLst>
          </p:cNvPr>
          <p:cNvSpPr txBox="1"/>
          <p:nvPr/>
        </p:nvSpPr>
        <p:spPr>
          <a:xfrm>
            <a:off x="6096000" y="6328185"/>
            <a:ext cx="5862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https://historicengland.org.uk/images-books/archive/collections/aerial-photos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551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12450-737F-3C48-6B6E-F7A6F168F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282F-FF06-8DF9-8DB2-B789A158C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Search for an area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757ABBFC-6DF7-635F-7271-2518AEBC2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504787"/>
            <a:ext cx="5324475" cy="4633510"/>
          </a:xfrm>
        </p:spPr>
        <p:txBody>
          <a:bodyPr/>
          <a:lstStyle/>
          <a:p>
            <a:r>
              <a:rPr lang="en-GB" sz="2400" dirty="0"/>
              <a:t>In this example we are using Fenton, Staffordshire.</a:t>
            </a:r>
          </a:p>
          <a:p>
            <a:r>
              <a:rPr lang="en-GB" sz="2400" dirty="0"/>
              <a:t>In the Search bar, enter the name of the area you want to look at and press enter.</a:t>
            </a:r>
          </a:p>
          <a:p>
            <a:endParaRPr lang="en-GB" sz="2400" dirty="0"/>
          </a:p>
          <a:p>
            <a:r>
              <a:rPr lang="en-GB" sz="2400" dirty="0"/>
              <a:t>Alternatively, use a postcode, if you are looking for a specific street or building. There are two slides at the end of this PPT about postcode searches.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6" name="Picture Placeholder 5" descr="A screenshot of a the search bar and map on Historic England's Aerial Photo Explorer website">
            <a:extLst>
              <a:ext uri="{FF2B5EF4-FFF2-40B4-BE49-F238E27FC236}">
                <a16:creationId xmlns:a16="http://schemas.microsoft.com/office/drawing/2014/main" id="{8930623F-1019-AB4B-90CF-C49CBD3EB3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23748" b="-23748"/>
          <a:stretch>
            <a:fillRect/>
          </a:stretch>
        </p:blipFill>
        <p:spPr/>
      </p:pic>
      <p:pic>
        <p:nvPicPr>
          <p:cNvPr id="3" name="Arrow" descr="Arrow">
            <a:extLst>
              <a:ext uri="{FF2B5EF4-FFF2-40B4-BE49-F238E27FC236}">
                <a16:creationId xmlns:a16="http://schemas.microsoft.com/office/drawing/2014/main" id="{B6141330-C677-7AD4-5065-420421484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046859">
            <a:off x="4492122" y="1920805"/>
            <a:ext cx="1615868" cy="31642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6E10DD8-7BFF-CB76-F754-1091C117A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0" y="1190847"/>
            <a:ext cx="2853369" cy="1152988"/>
          </a:xfrm>
          <a:prstGeom prst="ellipse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628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B11AE-AC6A-5079-B1B9-BED693E17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1DCA4-9B72-38CA-1584-AFFFFF9C7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Selecting a photo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305E280-B4FA-AB12-2B16-AFF362C52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1411289"/>
            <a:ext cx="5324475" cy="4463038"/>
          </a:xfrm>
        </p:spPr>
        <p:txBody>
          <a:bodyPr/>
          <a:lstStyle/>
          <a:p>
            <a:r>
              <a:rPr lang="en-GB" sz="2400" dirty="0"/>
              <a:t>You will see a map with lots of orange grid lines and different coloured dots and marker shapes. </a:t>
            </a:r>
          </a:p>
          <a:p>
            <a:endParaRPr lang="en-GB" sz="2400" dirty="0"/>
          </a:p>
          <a:p>
            <a:r>
              <a:rPr lang="en-GB" sz="2400" dirty="0"/>
              <a:t>Find the specific area you wish to focus on and click on a yellow grid or coloured marker.</a:t>
            </a:r>
          </a:p>
          <a:p>
            <a:endParaRPr lang="en-GB" sz="2400" dirty="0"/>
          </a:p>
          <a:p>
            <a:r>
              <a:rPr lang="en-GB" sz="2400" dirty="0"/>
              <a:t>In this example we click on a purple diamond marker.</a:t>
            </a:r>
          </a:p>
          <a:p>
            <a:r>
              <a:rPr lang="en-GB" sz="24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7" name="Picture Placeholder 6" descr="A screenshot the search map, with grids and coloured symbols, on Historic England's Aerial Photo Explorer website. An arrow is pointing towards a circled symbol. ">
            <a:extLst>
              <a:ext uri="{FF2B5EF4-FFF2-40B4-BE49-F238E27FC236}">
                <a16:creationId xmlns:a16="http://schemas.microsoft.com/office/drawing/2014/main" id="{C3A9C483-C4D1-1FC7-A15A-C2E1D6CDA5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20164" b="-20164"/>
          <a:stretch>
            <a:fillRect/>
          </a:stretch>
        </p:blipFill>
        <p:spPr/>
      </p:pic>
      <p:pic>
        <p:nvPicPr>
          <p:cNvPr id="5" name="Arrow" descr="Arrow">
            <a:extLst>
              <a:ext uri="{FF2B5EF4-FFF2-40B4-BE49-F238E27FC236}">
                <a16:creationId xmlns:a16="http://schemas.microsoft.com/office/drawing/2014/main" id="{A360A219-4606-44DE-1EF9-6A167E7C51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079652">
            <a:off x="5304969" y="4096826"/>
            <a:ext cx="3611546" cy="31642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3E7D8F4-03DA-72F2-9E5D-4F8C5C49C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2791" y="3184451"/>
            <a:ext cx="355126" cy="489097"/>
          </a:xfrm>
          <a:prstGeom prst="ellipse">
            <a:avLst/>
          </a:prstGeom>
          <a:noFill/>
          <a:ln w="76200" cap="flat" cmpd="sng" algn="ctr">
            <a:solidFill>
              <a:srgbClr val="4884EE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149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710FB-2746-7F94-D8BA-9C355006A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99ED-BE3A-3E66-EB04-0D215322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Information in the thumbnail photo image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E1143BA-24EA-C337-9948-0298A02C8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1411288"/>
            <a:ext cx="5324475" cy="527173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2100" dirty="0"/>
              <a:t>You will get a thumbnail photo image with the date of the photograph, the Archive reference number and the photographer – this is usually  Aerofilms, or a named individual.</a:t>
            </a:r>
          </a:p>
          <a:p>
            <a:pPr>
              <a:spcBef>
                <a:spcPts val="0"/>
              </a:spcBef>
            </a:pPr>
            <a:endParaRPr lang="en-GB" sz="2100" dirty="0"/>
          </a:p>
          <a:p>
            <a:pPr>
              <a:spcBef>
                <a:spcPts val="0"/>
              </a:spcBef>
            </a:pPr>
            <a:r>
              <a:rPr lang="en-GB" sz="2100" dirty="0"/>
              <a:t>It will often include the exact location covered by the photo. In this example, we learn that the focus of the photo is Albert Square and Church Street, Fenton.</a:t>
            </a:r>
          </a:p>
          <a:p>
            <a:pPr>
              <a:spcBef>
                <a:spcPts val="0"/>
              </a:spcBef>
            </a:pPr>
            <a:endParaRPr lang="en-GB" sz="2100" dirty="0"/>
          </a:p>
          <a:p>
            <a:pPr>
              <a:spcBef>
                <a:spcPts val="0"/>
              </a:spcBef>
            </a:pPr>
            <a:r>
              <a:rPr lang="en-GB" sz="2100" dirty="0"/>
              <a:t>Click on the thumbnail image to open the full image.</a:t>
            </a:r>
          </a:p>
          <a:p>
            <a:pPr>
              <a:spcBef>
                <a:spcPts val="0"/>
              </a:spcBef>
            </a:pPr>
            <a:endParaRPr lang="en-GB" sz="2400" dirty="0"/>
          </a:p>
          <a:p>
            <a:pPr>
              <a:spcBef>
                <a:spcPts val="0"/>
              </a:spcBef>
            </a:pPr>
            <a:endParaRPr lang="en-GB" sz="2400" dirty="0"/>
          </a:p>
          <a:p>
            <a:endParaRPr lang="en-GB" dirty="0"/>
          </a:p>
        </p:txBody>
      </p:sp>
      <p:pic>
        <p:nvPicPr>
          <p:cNvPr id="17" name="Picture Placeholder 16" descr="Screenshot of map from Historic England's Aerial Photo Explorer website. On the map are grids, coloured symbols and a thumbnail photo, with a blue oval around some small text. ">
            <a:extLst>
              <a:ext uri="{FF2B5EF4-FFF2-40B4-BE49-F238E27FC236}">
                <a16:creationId xmlns:a16="http://schemas.microsoft.com/office/drawing/2014/main" id="{F949AE5D-C4C4-55DF-4F40-4D353B6C68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20164" b="-20164"/>
          <a:stretch>
            <a:fillRect/>
          </a:stretch>
        </p:blipFill>
        <p:spPr/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8F7FDF6-462B-A52B-04A9-D8C5B0C36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27133" y="4192363"/>
            <a:ext cx="2853369" cy="1010092"/>
          </a:xfrm>
          <a:prstGeom prst="ellipse">
            <a:avLst/>
          </a:prstGeom>
          <a:noFill/>
          <a:ln w="76200" cap="flat" cmpd="sng" algn="ctr">
            <a:solidFill>
              <a:srgbClr val="4884EE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313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86B18-5DB0-C033-B53D-21B85F141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3E4A9-0107-19C9-CC4C-E7219AAE5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Opening the full photograph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3CED6E5-07BF-D404-F28D-414CC1799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1411288"/>
            <a:ext cx="5324475" cy="5372283"/>
          </a:xfrm>
        </p:spPr>
        <p:txBody>
          <a:bodyPr lIns="0" tIns="45720" rIns="90000" bIns="45720" anchor="t"/>
          <a:lstStyle/>
          <a:p>
            <a:r>
              <a:rPr lang="en-GB" sz="2400" dirty="0"/>
              <a:t>When you click on the thumbnail image the full-sized photo will appear.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13" name="Picture Placeholder 12" descr="A black and white photo of a town">
            <a:extLst>
              <a:ext uri="{FF2B5EF4-FFF2-40B4-BE49-F238E27FC236}">
                <a16:creationId xmlns:a16="http://schemas.microsoft.com/office/drawing/2014/main" id="{A7CD46E4-C123-E27E-959F-18F78E9C01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-42450" b="-42450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ADEF926-A6A0-83AA-D6EE-28C8D6E6F1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953153" y="6282478"/>
            <a:ext cx="3012120" cy="50109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08C893-FE53-E470-1883-0E7985A63570}"/>
              </a:ext>
            </a:extLst>
          </p:cNvPr>
          <p:cNvSpPr txBox="1"/>
          <p:nvPr/>
        </p:nvSpPr>
        <p:spPr>
          <a:xfrm>
            <a:off x="8056990" y="6370364"/>
            <a:ext cx="2804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Fenton July 1937</a:t>
            </a:r>
          </a:p>
        </p:txBody>
      </p:sp>
    </p:spTree>
    <p:extLst>
      <p:ext uri="{BB962C8B-B14F-4D97-AF65-F5344CB8AC3E}">
        <p14:creationId xmlns:p14="http://schemas.microsoft.com/office/powerpoint/2010/main" val="831765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75D28-9D4E-9EDE-9E1B-59C2872A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3591B-0EAC-DE3D-ED79-59C556EFC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Enlarging the full photograph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9C7802F-0241-871D-57E9-FEAA55B9F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1411289"/>
            <a:ext cx="5324475" cy="4544096"/>
          </a:xfrm>
        </p:spPr>
        <p:txBody>
          <a:bodyPr/>
          <a:lstStyle/>
          <a:p>
            <a:r>
              <a:rPr lang="en-GB" sz="2400" dirty="0"/>
              <a:t>To enlarge the image, click on the diagonal double arrow icon in the top left-hand corner of the photograph.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/>
              <a:t>This will enlarge the photo to full screen mode.</a:t>
            </a:r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6" name="Picture Placeholder 5" descr="A screenshot of part of a section of an aerial photo of a town, with an arrow ppointing to a double arrow icon">
            <a:extLst>
              <a:ext uri="{FF2B5EF4-FFF2-40B4-BE49-F238E27FC236}">
                <a16:creationId xmlns:a16="http://schemas.microsoft.com/office/drawing/2014/main" id="{0DBBABED-FF2B-C6CC-D966-82237AEF9B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-87088" b="-87088"/>
          <a:stretch>
            <a:fillRect/>
          </a:stretch>
        </p:blipFill>
        <p:spPr/>
      </p:pic>
      <p:pic>
        <p:nvPicPr>
          <p:cNvPr id="4" name="Arrow" descr="Arrow">
            <a:extLst>
              <a:ext uri="{FF2B5EF4-FFF2-40B4-BE49-F238E27FC236}">
                <a16:creationId xmlns:a16="http://schemas.microsoft.com/office/drawing/2014/main" id="{90A50021-AFA8-4F87-E324-59A107386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12286">
            <a:off x="5529624" y="2048819"/>
            <a:ext cx="5112853" cy="57133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7FAD90A-46AF-E982-CE7F-6EFFAAF3F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47228" y="2923954"/>
            <a:ext cx="999460" cy="1010092"/>
          </a:xfrm>
          <a:prstGeom prst="ellipse">
            <a:avLst/>
          </a:prstGeom>
          <a:noFill/>
          <a:ln w="76200" cap="flat" cmpd="sng" algn="ctr">
            <a:solidFill>
              <a:srgbClr val="4884EE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454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5.9|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9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8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1.9|1.5|8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9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8|5.3|3|2.1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8.2|7.5|6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1.9|1.2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5.8|2.7|1.9|8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5.3|2.1"/>
</p:tagLst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7b4d3a2-3fa1-401f-bd62-629c5e67585e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TaxCatchAll xmlns="bb952b06-3268-4e55-b0fe-9eb49669fc08" xsi:nil="true"/>
    <lcf76f155ced4ddcb4097134ff3c332f xmlns="408036ea-1b9e-4437-8296-2e19a677577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7A466D0F0B014199F17874A9089BD2" ma:contentTypeVersion="19" ma:contentTypeDescription="Create a new document." ma:contentTypeScope="" ma:versionID="58a4b552d0690acd42ad499283d99787">
  <xsd:schema xmlns:xsd="http://www.w3.org/2001/XMLSchema" xmlns:xs="http://www.w3.org/2001/XMLSchema" xmlns:p="http://schemas.microsoft.com/office/2006/metadata/properties" xmlns:ns2="408036ea-1b9e-4437-8296-2e19a6775779" xmlns:ns3="07b4d3a2-3fa1-401f-bd62-629c5e67585e" xmlns:ns4="bb952b06-3268-4e55-b0fe-9eb49669fc08" targetNamespace="http://schemas.microsoft.com/office/2006/metadata/properties" ma:root="true" ma:fieldsID="55fdb25c3cacee7cd75d45539b0accb2" ns2:_="" ns3:_="" ns4:_="">
    <xsd:import namespace="408036ea-1b9e-4437-8296-2e19a6775779"/>
    <xsd:import namespace="07b4d3a2-3fa1-401f-bd62-629c5e67585e"/>
    <xsd:import namespace="bb952b06-3268-4e55-b0fe-9eb49669fc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036ea-1b9e-4437-8296-2e19a6775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af4335e-c6cf-4429-aa3a-f62cbecd1b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b4d3a2-3fa1-401f-bd62-629c5e67585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952b06-3268-4e55-b0fe-9eb49669fc0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cb3f3a3-df16-4a80-a814-479147323afc}" ma:internalName="TaxCatchAll" ma:showField="CatchAllData" ma:web="07b4d3a2-3fa1-401f-bd62-629c5e6758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6D2E43-4F90-40BF-B410-9AF81C15F411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3cb168fb-557d-4aff-aaa1-591c64e5f6f0"/>
    <ds:schemaRef ds:uri="http://purl.org/dc/dcmitype/"/>
    <ds:schemaRef ds:uri="http://www.w3.org/XML/1998/namespace"/>
    <ds:schemaRef ds:uri="http://schemas.microsoft.com/office/2006/documentManagement/types"/>
    <ds:schemaRef ds:uri="be30f734-6a04-496a-ba73-5e5e8d7e44d2"/>
    <ds:schemaRef ds:uri="http://purl.org/dc/elements/1.1/"/>
    <ds:schemaRef ds:uri="http://schemas.openxmlformats.org/package/2006/metadata/core-properties"/>
    <ds:schemaRef ds:uri="07b4d3a2-3fa1-401f-bd62-629c5e67585e"/>
    <ds:schemaRef ds:uri="bb952b06-3268-4e55-b0fe-9eb49669fc08"/>
    <ds:schemaRef ds:uri="408036ea-1b9e-4437-8296-2e19a6775779"/>
  </ds:schemaRefs>
</ds:datastoreItem>
</file>

<file path=customXml/itemProps2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62D6AB-FD43-49F0-BEBB-A68B46E351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8036ea-1b9e-4437-8296-2e19a6775779"/>
    <ds:schemaRef ds:uri="07b4d3a2-3fa1-401f-bd62-629c5e67585e"/>
    <ds:schemaRef ds:uri="bb952b06-3268-4e55-b0fe-9eb49669fc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6993</TotalTime>
  <Words>1994</Words>
  <Application>Microsoft Office PowerPoint</Application>
  <PresentationFormat>Widescreen</PresentationFormat>
  <Paragraphs>185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Source Sans Pro Bold</vt:lpstr>
      <vt:lpstr>Office Theme</vt:lpstr>
      <vt:lpstr>How to use Historic England’s Aerial Photo Explorer 1</vt:lpstr>
      <vt:lpstr>How to find a photo of your local area</vt:lpstr>
      <vt:lpstr>To find the Aerial Photo Explorer website</vt:lpstr>
      <vt:lpstr>How to start a search for photos of your area</vt:lpstr>
      <vt:lpstr>Search for an area</vt:lpstr>
      <vt:lpstr>Selecting a photo</vt:lpstr>
      <vt:lpstr>Information in the thumbnail photo image</vt:lpstr>
      <vt:lpstr>Opening the full photograph </vt:lpstr>
      <vt:lpstr>Enlarging the full photograph </vt:lpstr>
      <vt:lpstr>Enlarging and reducing the photograph </vt:lpstr>
      <vt:lpstr>Studying the full photograph </vt:lpstr>
      <vt:lpstr>Search using a postcode</vt:lpstr>
      <vt:lpstr>Postcode search results</vt:lpstr>
      <vt:lpstr>Other Aerial Photo Explorer Guides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18</cp:revision>
  <dcterms:created xsi:type="dcterms:W3CDTF">2022-11-29T11:24:41Z</dcterms:created>
  <dcterms:modified xsi:type="dcterms:W3CDTF">2025-09-05T10:17:20Z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0x010100577A466D0F0B014199F17874A9089BD2</vt:lpwstr>
  </property>
  <property fmtid="{D5CDD505-2E9C-101B-9397-08002B2CF9AE}" pid="3" name="MediaServiceImageTags">
    <vt:lpwstr/>
  </property>
</Properties>
</file>