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63" r:id="rId5"/>
    <p:sldId id="450" r:id="rId6"/>
    <p:sldId id="453" r:id="rId7"/>
    <p:sldId id="458" r:id="rId8"/>
    <p:sldId id="459" r:id="rId9"/>
    <p:sldId id="462" r:id="rId10"/>
    <p:sldId id="463" r:id="rId11"/>
    <p:sldId id="467" r:id="rId12"/>
    <p:sldId id="469" r:id="rId13"/>
    <p:sldId id="468" r:id="rId14"/>
    <p:sldId id="470" r:id="rId15"/>
    <p:sldId id="472" r:id="rId16"/>
    <p:sldId id="473" r:id="rId17"/>
    <p:sldId id="4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0" userDrawn="1">
          <p15:clr>
            <a:srgbClr val="A4A3A4"/>
          </p15:clr>
        </p15:guide>
        <p15:guide id="2" pos="37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B2C52B3-00A7-7B8C-C890-E6C05AC322EC}" name="Lam, Angela" initials="LA" userId="S::angela.lam@historicengland.org.uk::46b424b5-1ebe-420a-bf15-40e751be50ea" providerId="AD"/>
  <p188:author id="{B41FC8FF-5477-433A-DD58-11F5029A4DC4}" name="McHarg, Catherine" initials="MC" userId="S::catherine.mcharg@historicengland.org.uk::88b8f76c-9ae3-4745-88eb-fe0667a22af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ese, Emily-Ann" initials="CE" lastIdx="5" clrIdx="0">
    <p:extLst>
      <p:ext uri="{19B8F6BF-5375-455C-9EA6-DF929625EA0E}">
        <p15:presenceInfo xmlns:p15="http://schemas.microsoft.com/office/powerpoint/2012/main" userId="S::Emily-Ann.Cheese@historicengland.org.uk::876ce6bc-6da5-4efb-a3e9-dc8197e35ef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84EE"/>
    <a:srgbClr val="F2B8AE"/>
    <a:srgbClr val="F9BB24"/>
    <a:srgbClr val="F25244"/>
    <a:srgbClr val="BBEBA0"/>
    <a:srgbClr val="CFA6EC"/>
    <a:srgbClr val="65DCB3"/>
    <a:srgbClr val="B6E8F9"/>
    <a:srgbClr val="1A8646"/>
    <a:srgbClr val="E5D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528082-CA20-4405-BE58-D5258A1D03B5}" v="4" dt="2025-09-05T10:16:35.189"/>
    <p1510:client id="{E6C95219-E82A-4C20-9334-14C6B84EF49E}" v="1196" dt="2025-09-05T06:54:33.1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1" autoAdjust="0"/>
    <p:restoredTop sz="86370"/>
  </p:normalViewPr>
  <p:slideViewPr>
    <p:cSldViewPr snapToGrid="0">
      <p:cViewPr varScale="1">
        <p:scale>
          <a:sx n="95" d="100"/>
          <a:sy n="95" d="100"/>
        </p:scale>
        <p:origin x="276" y="72"/>
      </p:cViewPr>
      <p:guideLst>
        <p:guide orient="horz" pos="4110"/>
        <p:guide pos="37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4" d="100"/>
          <a:sy n="124" d="100"/>
        </p:scale>
        <p:origin x="384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s, Martin" userId="7f8588cb-833e-4c6d-be2a-175184cdd5d6" providerId="ADAL" clId="{E6C95219-E82A-4C20-9334-14C6B84EF49E}"/>
    <pc:docChg chg="undo custSel addSld delSld modSld modMainMaster">
      <pc:chgData name="Phillips, Martin" userId="7f8588cb-833e-4c6d-be2a-175184cdd5d6" providerId="ADAL" clId="{E6C95219-E82A-4C20-9334-14C6B84EF49E}" dt="2025-09-05T08:55:07.201" v="3520" actId="962"/>
      <pc:docMkLst>
        <pc:docMk/>
      </pc:docMkLst>
      <pc:sldChg chg="del">
        <pc:chgData name="Phillips, Martin" userId="7f8588cb-833e-4c6d-be2a-175184cdd5d6" providerId="ADAL" clId="{E6C95219-E82A-4C20-9334-14C6B84EF49E}" dt="2025-09-03T13:38:10.528" v="1800" actId="47"/>
        <pc:sldMkLst>
          <pc:docMk/>
          <pc:sldMk cId="602609153" sldId="283"/>
        </pc:sldMkLst>
      </pc:sldChg>
      <pc:sldChg chg="del">
        <pc:chgData name="Phillips, Martin" userId="7f8588cb-833e-4c6d-be2a-175184cdd5d6" providerId="ADAL" clId="{E6C95219-E82A-4C20-9334-14C6B84EF49E}" dt="2025-09-03T13:38:08.793" v="1798" actId="47"/>
        <pc:sldMkLst>
          <pc:docMk/>
          <pc:sldMk cId="2353640299" sldId="285"/>
        </pc:sldMkLst>
      </pc:sldChg>
      <pc:sldChg chg="del">
        <pc:chgData name="Phillips, Martin" userId="7f8588cb-833e-4c6d-be2a-175184cdd5d6" providerId="ADAL" clId="{E6C95219-E82A-4C20-9334-14C6B84EF49E}" dt="2025-09-03T13:38:09.695" v="1799" actId="47"/>
        <pc:sldMkLst>
          <pc:docMk/>
          <pc:sldMk cId="333057673" sldId="286"/>
        </pc:sldMkLst>
      </pc:sldChg>
      <pc:sldChg chg="del">
        <pc:chgData name="Phillips, Martin" userId="7f8588cb-833e-4c6d-be2a-175184cdd5d6" providerId="ADAL" clId="{E6C95219-E82A-4C20-9334-14C6B84EF49E}" dt="2025-09-03T13:38:11.303" v="1801" actId="47"/>
        <pc:sldMkLst>
          <pc:docMk/>
          <pc:sldMk cId="708060320" sldId="287"/>
        </pc:sldMkLst>
      </pc:sldChg>
      <pc:sldChg chg="del">
        <pc:chgData name="Phillips, Martin" userId="7f8588cb-833e-4c6d-be2a-175184cdd5d6" providerId="ADAL" clId="{E6C95219-E82A-4C20-9334-14C6B84EF49E}" dt="2025-09-03T13:38:15.459" v="1805" actId="47"/>
        <pc:sldMkLst>
          <pc:docMk/>
          <pc:sldMk cId="359891337" sldId="289"/>
        </pc:sldMkLst>
      </pc:sldChg>
      <pc:sldChg chg="del">
        <pc:chgData name="Phillips, Martin" userId="7f8588cb-833e-4c6d-be2a-175184cdd5d6" providerId="ADAL" clId="{E6C95219-E82A-4C20-9334-14C6B84EF49E}" dt="2025-09-03T13:38:16.761" v="1807" actId="47"/>
        <pc:sldMkLst>
          <pc:docMk/>
          <pc:sldMk cId="1958285999" sldId="291"/>
        </pc:sldMkLst>
      </pc:sldChg>
      <pc:sldChg chg="del">
        <pc:chgData name="Phillips, Martin" userId="7f8588cb-833e-4c6d-be2a-175184cdd5d6" providerId="ADAL" clId="{E6C95219-E82A-4C20-9334-14C6B84EF49E}" dt="2025-09-03T13:38:19.323" v="1810" actId="47"/>
        <pc:sldMkLst>
          <pc:docMk/>
          <pc:sldMk cId="2076478782" sldId="292"/>
        </pc:sldMkLst>
      </pc:sldChg>
      <pc:sldChg chg="del">
        <pc:chgData name="Phillips, Martin" userId="7f8588cb-833e-4c6d-be2a-175184cdd5d6" providerId="ADAL" clId="{E6C95219-E82A-4C20-9334-14C6B84EF49E}" dt="2025-09-03T13:38:13.022" v="1803" actId="47"/>
        <pc:sldMkLst>
          <pc:docMk/>
          <pc:sldMk cId="2605245185" sldId="310"/>
        </pc:sldMkLst>
      </pc:sldChg>
      <pc:sldChg chg="del">
        <pc:chgData name="Phillips, Martin" userId="7f8588cb-833e-4c6d-be2a-175184cdd5d6" providerId="ADAL" clId="{E6C95219-E82A-4C20-9334-14C6B84EF49E}" dt="2025-09-03T13:38:11.895" v="1802" actId="47"/>
        <pc:sldMkLst>
          <pc:docMk/>
          <pc:sldMk cId="2739499449" sldId="343"/>
        </pc:sldMkLst>
      </pc:sldChg>
      <pc:sldChg chg="del">
        <pc:chgData name="Phillips, Martin" userId="7f8588cb-833e-4c6d-be2a-175184cdd5d6" providerId="ADAL" clId="{E6C95219-E82A-4C20-9334-14C6B84EF49E}" dt="2025-09-03T13:38:18.356" v="1809" actId="47"/>
        <pc:sldMkLst>
          <pc:docMk/>
          <pc:sldMk cId="659483176" sldId="356"/>
        </pc:sldMkLst>
      </pc:sldChg>
      <pc:sldChg chg="del">
        <pc:chgData name="Phillips, Martin" userId="7f8588cb-833e-4c6d-be2a-175184cdd5d6" providerId="ADAL" clId="{E6C95219-E82A-4C20-9334-14C6B84EF49E}" dt="2025-09-03T13:38:14.105" v="1804" actId="47"/>
        <pc:sldMkLst>
          <pc:docMk/>
          <pc:sldMk cId="1693127398" sldId="358"/>
        </pc:sldMkLst>
      </pc:sldChg>
      <pc:sldChg chg="del">
        <pc:chgData name="Phillips, Martin" userId="7f8588cb-833e-4c6d-be2a-175184cdd5d6" providerId="ADAL" clId="{E6C95219-E82A-4C20-9334-14C6B84EF49E}" dt="2025-09-03T13:38:17.622" v="1808" actId="47"/>
        <pc:sldMkLst>
          <pc:docMk/>
          <pc:sldMk cId="3850329531" sldId="360"/>
        </pc:sldMkLst>
      </pc:sldChg>
      <pc:sldChg chg="del">
        <pc:chgData name="Phillips, Martin" userId="7f8588cb-833e-4c6d-be2a-175184cdd5d6" providerId="ADAL" clId="{E6C95219-E82A-4C20-9334-14C6B84EF49E}" dt="2025-09-03T13:38:16.151" v="1806" actId="47"/>
        <pc:sldMkLst>
          <pc:docMk/>
          <pc:sldMk cId="825104220" sldId="361"/>
        </pc:sldMkLst>
      </pc:sldChg>
      <pc:sldChg chg="addSp delSp modSp del mod modClrScheme chgLayout">
        <pc:chgData name="Phillips, Martin" userId="7f8588cb-833e-4c6d-be2a-175184cdd5d6" providerId="ADAL" clId="{E6C95219-E82A-4C20-9334-14C6B84EF49E}" dt="2025-09-03T13:38:07.963" v="1797" actId="47"/>
        <pc:sldMkLst>
          <pc:docMk/>
          <pc:sldMk cId="550493123" sldId="362"/>
        </pc:sldMkLst>
      </pc:sldChg>
      <pc:sldChg chg="delSp modSp mod modTransition delAnim modNotesTx">
        <pc:chgData name="Phillips, Martin" userId="7f8588cb-833e-4c6d-be2a-175184cdd5d6" providerId="ADAL" clId="{E6C95219-E82A-4C20-9334-14C6B84EF49E}" dt="2025-09-05T06:47:01.606" v="3494" actId="20577"/>
        <pc:sldMkLst>
          <pc:docMk/>
          <pc:sldMk cId="3330998277" sldId="363"/>
        </pc:sldMkLst>
        <pc:spChg chg="mod">
          <ac:chgData name="Phillips, Martin" userId="7f8588cb-833e-4c6d-be2a-175184cdd5d6" providerId="ADAL" clId="{E6C95219-E82A-4C20-9334-14C6B84EF49E}" dt="2025-09-04T12:16:51.522" v="1988" actId="20577"/>
          <ac:spMkLst>
            <pc:docMk/>
            <pc:sldMk cId="3330998277" sldId="363"/>
            <ac:spMk id="4" creationId="{36B66B27-63B8-9D46-41FF-BAA6D59AFECC}"/>
          </ac:spMkLst>
        </pc:spChg>
      </pc:sldChg>
      <pc:sldChg chg="delSp modSp mod modTransition delAnim modAnim modNotesTx">
        <pc:chgData name="Phillips, Martin" userId="7f8588cb-833e-4c6d-be2a-175184cdd5d6" providerId="ADAL" clId="{E6C95219-E82A-4C20-9334-14C6B84EF49E}" dt="2025-09-05T06:43:39.522" v="3264" actId="20577"/>
        <pc:sldMkLst>
          <pc:docMk/>
          <pc:sldMk cId="3250531832" sldId="450"/>
        </pc:sldMkLst>
        <pc:spChg chg="mod">
          <ac:chgData name="Phillips, Martin" userId="7f8588cb-833e-4c6d-be2a-175184cdd5d6" providerId="ADAL" clId="{E6C95219-E82A-4C20-9334-14C6B84EF49E}" dt="2025-09-04T12:17:53.274" v="2002" actId="6549"/>
          <ac:spMkLst>
            <pc:docMk/>
            <pc:sldMk cId="3250531832" sldId="450"/>
            <ac:spMk id="2" creationId="{07BD7BC8-AB43-BD2D-2886-DAC4E03554FA}"/>
          </ac:spMkLst>
        </pc:spChg>
        <pc:spChg chg="mod">
          <ac:chgData name="Phillips, Martin" userId="7f8588cb-833e-4c6d-be2a-175184cdd5d6" providerId="ADAL" clId="{E6C95219-E82A-4C20-9334-14C6B84EF49E}" dt="2025-09-04T16:07:07.501" v="2951" actId="20577"/>
          <ac:spMkLst>
            <pc:docMk/>
            <pc:sldMk cId="3250531832" sldId="450"/>
            <ac:spMk id="3" creationId="{2B42D267-893D-8A1F-C1F8-9AB543A3C0EC}"/>
          </ac:spMkLst>
        </pc:spChg>
      </pc:sldChg>
      <pc:sldChg chg="delSp modSp mod modTransition delAnim modAnim modNotesTx">
        <pc:chgData name="Phillips, Martin" userId="7f8588cb-833e-4c6d-be2a-175184cdd5d6" providerId="ADAL" clId="{E6C95219-E82A-4C20-9334-14C6B84EF49E}" dt="2025-09-05T06:45:55.128" v="3460" actId="20577"/>
        <pc:sldMkLst>
          <pc:docMk/>
          <pc:sldMk cId="2902798217" sldId="453"/>
        </pc:sldMkLst>
        <pc:spChg chg="mod ord">
          <ac:chgData name="Phillips, Martin" userId="7f8588cb-833e-4c6d-be2a-175184cdd5d6" providerId="ADAL" clId="{E6C95219-E82A-4C20-9334-14C6B84EF49E}" dt="2025-09-04T16:50:54.215" v="3213" actId="13244"/>
          <ac:spMkLst>
            <pc:docMk/>
            <pc:sldMk cId="2902798217" sldId="453"/>
            <ac:spMk id="29" creationId="{2F2AFC28-902E-A858-B69C-CB51ABCD3F0F}"/>
          </ac:spMkLst>
        </pc:spChg>
      </pc:sldChg>
      <pc:sldChg chg="delSp modSp mod modTransition delAnim modAnim modNotesTx">
        <pc:chgData name="Phillips, Martin" userId="7f8588cb-833e-4c6d-be2a-175184cdd5d6" providerId="ADAL" clId="{E6C95219-E82A-4C20-9334-14C6B84EF49E}" dt="2025-09-05T08:55:01.154" v="3514" actId="962"/>
        <pc:sldMkLst>
          <pc:docMk/>
          <pc:sldMk cId="2095517096" sldId="458"/>
        </pc:sldMkLst>
        <pc:spChg chg="mod">
          <ac:chgData name="Phillips, Martin" userId="7f8588cb-833e-4c6d-be2a-175184cdd5d6" providerId="ADAL" clId="{E6C95219-E82A-4C20-9334-14C6B84EF49E}" dt="2025-09-03T13:54:42.929" v="1822" actId="20577"/>
          <ac:spMkLst>
            <pc:docMk/>
            <pc:sldMk cId="2095517096" sldId="458"/>
            <ac:spMk id="2" creationId="{B17F2E72-0705-3868-5B89-E1AC39EF4F16}"/>
          </ac:spMkLst>
        </pc:spChg>
        <pc:spChg chg="mod">
          <ac:chgData name="Phillips, Martin" userId="7f8588cb-833e-4c6d-be2a-175184cdd5d6" providerId="ADAL" clId="{E6C95219-E82A-4C20-9334-14C6B84EF49E}" dt="2025-09-05T08:55:01.154" v="3514" actId="962"/>
          <ac:spMkLst>
            <pc:docMk/>
            <pc:sldMk cId="2095517096" sldId="458"/>
            <ac:spMk id="4" creationId="{CEE0DCA1-E43E-838B-E278-DFDC36B97846}"/>
          </ac:spMkLst>
        </pc:spChg>
      </pc:sldChg>
      <pc:sldChg chg="delSp modSp mod modTransition delAnim modAnim modNotesTx">
        <pc:chgData name="Phillips, Martin" userId="7f8588cb-833e-4c6d-be2a-175184cdd5d6" providerId="ADAL" clId="{E6C95219-E82A-4C20-9334-14C6B84EF49E}" dt="2025-09-05T08:55:02.162" v="3515" actId="962"/>
        <pc:sldMkLst>
          <pc:docMk/>
          <pc:sldMk cId="3506285443" sldId="459"/>
        </pc:sldMkLst>
        <pc:spChg chg="mod">
          <ac:chgData name="Phillips, Martin" userId="7f8588cb-833e-4c6d-be2a-175184cdd5d6" providerId="ADAL" clId="{E6C95219-E82A-4C20-9334-14C6B84EF49E}" dt="2025-09-05T08:55:02.162" v="3515" actId="962"/>
          <ac:spMkLst>
            <pc:docMk/>
            <pc:sldMk cId="3506285443" sldId="459"/>
            <ac:spMk id="8" creationId="{76E10DD8-7BFF-CB76-F754-1091C117AEAB}"/>
          </ac:spMkLst>
        </pc:spChg>
        <pc:spChg chg="del mod ord">
          <ac:chgData name="Phillips, Martin" userId="7f8588cb-833e-4c6d-be2a-175184cdd5d6" providerId="ADAL" clId="{E6C95219-E82A-4C20-9334-14C6B84EF49E}" dt="2025-09-05T06:43:02.074" v="3250" actId="478"/>
          <ac:spMkLst>
            <pc:docMk/>
            <pc:sldMk cId="3506285443" sldId="459"/>
            <ac:spMk id="10" creationId="{DE2F876F-77DC-6F42-7217-7554E3F80CF4}"/>
          </ac:spMkLst>
        </pc:spChg>
        <pc:spChg chg="del ord">
          <ac:chgData name="Phillips, Martin" userId="7f8588cb-833e-4c6d-be2a-175184cdd5d6" providerId="ADAL" clId="{E6C95219-E82A-4C20-9334-14C6B84EF49E}" dt="2025-09-05T06:43:02.648" v="3251" actId="478"/>
          <ac:spMkLst>
            <pc:docMk/>
            <pc:sldMk cId="3506285443" sldId="459"/>
            <ac:spMk id="11" creationId="{C485C5D3-3C2D-4D15-83FF-6B5E0F364139}"/>
          </ac:spMkLst>
        </pc:spChg>
        <pc:spChg chg="mod">
          <ac:chgData name="Phillips, Martin" userId="7f8588cb-833e-4c6d-be2a-175184cdd5d6" providerId="ADAL" clId="{E6C95219-E82A-4C20-9334-14C6B84EF49E}" dt="2025-09-04T16:12:22.322" v="2967" actId="20577"/>
          <ac:spMkLst>
            <pc:docMk/>
            <pc:sldMk cId="3506285443" sldId="459"/>
            <ac:spMk id="29" creationId="{757ABBFC-6DF7-635F-7271-2518AEBC244E}"/>
          </ac:spMkLst>
        </pc:spChg>
        <pc:picChg chg="mod ord">
          <ac:chgData name="Phillips, Martin" userId="7f8588cb-833e-4c6d-be2a-175184cdd5d6" providerId="ADAL" clId="{E6C95219-E82A-4C20-9334-14C6B84EF49E}" dt="2025-09-04T16:51:18.856" v="3216"/>
          <ac:picMkLst>
            <pc:docMk/>
            <pc:sldMk cId="3506285443" sldId="459"/>
            <ac:picMk id="3" creationId="{B6141330-C677-7AD4-5065-4204214841D4}"/>
          </ac:picMkLst>
        </pc:picChg>
      </pc:sldChg>
      <pc:sldChg chg="delSp modSp mod modTransition delAnim modAnim modNotesTx">
        <pc:chgData name="Phillips, Martin" userId="7f8588cb-833e-4c6d-be2a-175184cdd5d6" providerId="ADAL" clId="{E6C95219-E82A-4C20-9334-14C6B84EF49E}" dt="2025-09-05T08:55:03.711" v="3516" actId="962"/>
        <pc:sldMkLst>
          <pc:docMk/>
          <pc:sldMk cId="1711496390" sldId="462"/>
        </pc:sldMkLst>
        <pc:spChg chg="mod">
          <ac:chgData name="Phillips, Martin" userId="7f8588cb-833e-4c6d-be2a-175184cdd5d6" providerId="ADAL" clId="{E6C95219-E82A-4C20-9334-14C6B84EF49E}" dt="2025-09-04T16:17:18.651" v="3005" actId="20577"/>
          <ac:spMkLst>
            <pc:docMk/>
            <pc:sldMk cId="1711496390" sldId="462"/>
            <ac:spMk id="2" creationId="{F941DCA4-9B72-38CA-1584-AFFFFF9C7076}"/>
          </ac:spMkLst>
        </pc:spChg>
        <pc:spChg chg="mod">
          <ac:chgData name="Phillips, Martin" userId="7f8588cb-833e-4c6d-be2a-175184cdd5d6" providerId="ADAL" clId="{E6C95219-E82A-4C20-9334-14C6B84EF49E}" dt="2025-09-05T08:55:03.711" v="3516" actId="962"/>
          <ac:spMkLst>
            <pc:docMk/>
            <pc:sldMk cId="1711496390" sldId="462"/>
            <ac:spMk id="4" creationId="{23E7D8F4-03DA-72F2-9E5D-4F8C5C49C8F8}"/>
          </ac:spMkLst>
        </pc:spChg>
        <pc:spChg chg="mod">
          <ac:chgData name="Phillips, Martin" userId="7f8588cb-833e-4c6d-be2a-175184cdd5d6" providerId="ADAL" clId="{E6C95219-E82A-4C20-9334-14C6B84EF49E}" dt="2025-09-04T15:47:15.941" v="2514" actId="6549"/>
          <ac:spMkLst>
            <pc:docMk/>
            <pc:sldMk cId="1711496390" sldId="462"/>
            <ac:spMk id="29" creationId="{2305E280-B4FA-AB12-2B16-AFF362C5253B}"/>
          </ac:spMkLst>
        </pc:spChg>
        <pc:picChg chg="ord">
          <ac:chgData name="Phillips, Martin" userId="7f8588cb-833e-4c6d-be2a-175184cdd5d6" providerId="ADAL" clId="{E6C95219-E82A-4C20-9334-14C6B84EF49E}" dt="2025-09-03T19:26:02.031" v="1831" actId="13244"/>
          <ac:picMkLst>
            <pc:docMk/>
            <pc:sldMk cId="1711496390" sldId="462"/>
            <ac:picMk id="5" creationId="{A360A219-4606-44DE-1EF9-6A167E7C5190}"/>
          </ac:picMkLst>
        </pc:picChg>
      </pc:sldChg>
      <pc:sldChg chg="modSp mod modTransition modAnim modNotesTx">
        <pc:chgData name="Phillips, Martin" userId="7f8588cb-833e-4c6d-be2a-175184cdd5d6" providerId="ADAL" clId="{E6C95219-E82A-4C20-9334-14C6B84EF49E}" dt="2025-09-05T08:55:04.539" v="3517" actId="962"/>
        <pc:sldMkLst>
          <pc:docMk/>
          <pc:sldMk cId="1873138132" sldId="463"/>
        </pc:sldMkLst>
        <pc:spChg chg="mod">
          <ac:chgData name="Phillips, Martin" userId="7f8588cb-833e-4c6d-be2a-175184cdd5d6" providerId="ADAL" clId="{E6C95219-E82A-4C20-9334-14C6B84EF49E}" dt="2025-09-04T15:54:27.716" v="2768" actId="6549"/>
          <ac:spMkLst>
            <pc:docMk/>
            <pc:sldMk cId="1873138132" sldId="463"/>
            <ac:spMk id="2" creationId="{B23699ED-BE3A-3E66-EB04-0D215322EA3D}"/>
          </ac:spMkLst>
        </pc:spChg>
        <pc:spChg chg="mod">
          <ac:chgData name="Phillips, Martin" userId="7f8588cb-833e-4c6d-be2a-175184cdd5d6" providerId="ADAL" clId="{E6C95219-E82A-4C20-9334-14C6B84EF49E}" dt="2025-09-05T08:55:04.539" v="3517" actId="962"/>
          <ac:spMkLst>
            <pc:docMk/>
            <pc:sldMk cId="1873138132" sldId="463"/>
            <ac:spMk id="18" creationId="{88F7FDF6-462B-A52B-04A9-D8C5B0C36F92}"/>
          </ac:spMkLst>
        </pc:spChg>
        <pc:spChg chg="mod">
          <ac:chgData name="Phillips, Martin" userId="7f8588cb-833e-4c6d-be2a-175184cdd5d6" providerId="ADAL" clId="{E6C95219-E82A-4C20-9334-14C6B84EF49E}" dt="2025-09-04T16:19:01.430" v="3049" actId="6549"/>
          <ac:spMkLst>
            <pc:docMk/>
            <pc:sldMk cId="1873138132" sldId="463"/>
            <ac:spMk id="29" creationId="{4E1143BA-24EA-C337-9948-0298A02C89FB}"/>
          </ac:spMkLst>
        </pc:spChg>
      </pc:sldChg>
      <pc:sldChg chg="delSp modSp mod modTransition delAnim modNotesTx">
        <pc:chgData name="Phillips, Martin" userId="7f8588cb-833e-4c6d-be2a-175184cdd5d6" providerId="ADAL" clId="{E6C95219-E82A-4C20-9334-14C6B84EF49E}" dt="2025-09-05T06:46:52.849" v="3490"/>
        <pc:sldMkLst>
          <pc:docMk/>
          <pc:sldMk cId="831765468" sldId="467"/>
        </pc:sldMkLst>
        <pc:spChg chg="mod">
          <ac:chgData name="Phillips, Martin" userId="7f8588cb-833e-4c6d-be2a-175184cdd5d6" providerId="ADAL" clId="{E6C95219-E82A-4C20-9334-14C6B84EF49E}" dt="2025-09-03T13:37:02.040" v="1794" actId="20577"/>
          <ac:spMkLst>
            <pc:docMk/>
            <pc:sldMk cId="831765468" sldId="467"/>
            <ac:spMk id="29" creationId="{13CED6E5-07BF-D404-F28D-414CC179950F}"/>
          </ac:spMkLst>
        </pc:spChg>
        <pc:picChg chg="mod">
          <ac:chgData name="Phillips, Martin" userId="7f8588cb-833e-4c6d-be2a-175184cdd5d6" providerId="ADAL" clId="{E6C95219-E82A-4C20-9334-14C6B84EF49E}" dt="2025-09-03T13:37:28.171" v="1796" actId="18653"/>
          <ac:picMkLst>
            <pc:docMk/>
            <pc:sldMk cId="831765468" sldId="467"/>
            <ac:picMk id="13" creationId="{A7CD46E4-C123-E27E-959F-18F78E9C0168}"/>
          </ac:picMkLst>
        </pc:picChg>
      </pc:sldChg>
      <pc:sldChg chg="modSp mod modTransition modAnim modNotesTx">
        <pc:chgData name="Phillips, Martin" userId="7f8588cb-833e-4c6d-be2a-175184cdd5d6" providerId="ADAL" clId="{E6C95219-E82A-4C20-9334-14C6B84EF49E}" dt="2025-09-05T08:55:06.128" v="3519" actId="962"/>
        <pc:sldMkLst>
          <pc:docMk/>
          <pc:sldMk cId="3480848141" sldId="468"/>
        </pc:sldMkLst>
        <pc:spChg chg="ord">
          <ac:chgData name="Phillips, Martin" userId="7f8588cb-833e-4c6d-be2a-175184cdd5d6" providerId="ADAL" clId="{E6C95219-E82A-4C20-9334-14C6B84EF49E}" dt="2025-09-03T19:26:27.545" v="1836" actId="13244"/>
          <ac:spMkLst>
            <pc:docMk/>
            <pc:sldMk cId="3480848141" sldId="468"/>
            <ac:spMk id="3" creationId="{EA1FA78A-0965-1272-4642-A11062767CA9}"/>
          </ac:spMkLst>
        </pc:spChg>
        <pc:spChg chg="mod">
          <ac:chgData name="Phillips, Martin" userId="7f8588cb-833e-4c6d-be2a-175184cdd5d6" providerId="ADAL" clId="{E6C95219-E82A-4C20-9334-14C6B84EF49E}" dt="2025-09-05T08:55:06.128" v="3519" actId="962"/>
          <ac:spMkLst>
            <pc:docMk/>
            <pc:sldMk cId="3480848141" sldId="468"/>
            <ac:spMk id="7" creationId="{E3F4C2E9-A3F4-531E-31F0-F139D5DB27C3}"/>
          </ac:spMkLst>
        </pc:spChg>
        <pc:spChg chg="ord">
          <ac:chgData name="Phillips, Martin" userId="7f8588cb-833e-4c6d-be2a-175184cdd5d6" providerId="ADAL" clId="{E6C95219-E82A-4C20-9334-14C6B84EF49E}" dt="2025-09-03T19:26:20.631" v="1835" actId="13244"/>
          <ac:spMkLst>
            <pc:docMk/>
            <pc:sldMk cId="3480848141" sldId="468"/>
            <ac:spMk id="8" creationId="{FE94C06F-D22E-B996-029E-135EEDC166D4}"/>
          </ac:spMkLst>
        </pc:spChg>
        <pc:spChg chg="mod">
          <ac:chgData name="Phillips, Martin" userId="7f8588cb-833e-4c6d-be2a-175184cdd5d6" providerId="ADAL" clId="{E6C95219-E82A-4C20-9334-14C6B84EF49E}" dt="2025-09-04T15:58:36.470" v="2868" actId="113"/>
          <ac:spMkLst>
            <pc:docMk/>
            <pc:sldMk cId="3480848141" sldId="468"/>
            <ac:spMk id="29" creationId="{21EC0D07-9832-A1BA-E300-AEB9C9C56E57}"/>
          </ac:spMkLst>
        </pc:spChg>
        <pc:picChg chg="ord">
          <ac:chgData name="Phillips, Martin" userId="7f8588cb-833e-4c6d-be2a-175184cdd5d6" providerId="ADAL" clId="{E6C95219-E82A-4C20-9334-14C6B84EF49E}" dt="2025-09-03T19:26:16.375" v="1834" actId="13244"/>
          <ac:picMkLst>
            <pc:docMk/>
            <pc:sldMk cId="3480848141" sldId="468"/>
            <ac:picMk id="9" creationId="{8F41FE86-8FAB-7B79-B018-CB32A4FFCD11}"/>
          </ac:picMkLst>
        </pc:picChg>
        <pc:picChg chg="ord">
          <ac:chgData name="Phillips, Martin" userId="7f8588cb-833e-4c6d-be2a-175184cdd5d6" providerId="ADAL" clId="{E6C95219-E82A-4C20-9334-14C6B84EF49E}" dt="2025-09-03T19:26:11.613" v="1833" actId="13244"/>
          <ac:picMkLst>
            <pc:docMk/>
            <pc:sldMk cId="3480848141" sldId="468"/>
            <ac:picMk id="12" creationId="{16EEFFC1-6E71-0087-6CE4-9D37CD9D533D}"/>
          </ac:picMkLst>
        </pc:picChg>
      </pc:sldChg>
      <pc:sldChg chg="modSp mod modTransition modAnim modNotesTx">
        <pc:chgData name="Phillips, Martin" userId="7f8588cb-833e-4c6d-be2a-175184cdd5d6" providerId="ADAL" clId="{E6C95219-E82A-4C20-9334-14C6B84EF49E}" dt="2025-09-05T08:55:05.233" v="3518" actId="962"/>
        <pc:sldMkLst>
          <pc:docMk/>
          <pc:sldMk cId="2674547025" sldId="469"/>
        </pc:sldMkLst>
        <pc:spChg chg="mod">
          <ac:chgData name="Phillips, Martin" userId="7f8588cb-833e-4c6d-be2a-175184cdd5d6" providerId="ADAL" clId="{E6C95219-E82A-4C20-9334-14C6B84EF49E}" dt="2025-09-05T08:55:05.233" v="3518" actId="962"/>
          <ac:spMkLst>
            <pc:docMk/>
            <pc:sldMk cId="2674547025" sldId="469"/>
            <ac:spMk id="7" creationId="{37FAD90A-46AF-E982-CE7F-6EFFAAF3FF46}"/>
          </ac:spMkLst>
        </pc:spChg>
        <pc:picChg chg="mod ord">
          <ac:chgData name="Phillips, Martin" userId="7f8588cb-833e-4c6d-be2a-175184cdd5d6" providerId="ADAL" clId="{E6C95219-E82A-4C20-9334-14C6B84EF49E}" dt="2025-09-05T06:54:21.570" v="3499" actId="1076"/>
          <ac:picMkLst>
            <pc:docMk/>
            <pc:sldMk cId="2674547025" sldId="469"/>
            <ac:picMk id="4" creationId="{90A50021-AFA8-4F87-E324-59A107386DCB}"/>
          </ac:picMkLst>
        </pc:picChg>
        <pc:picChg chg="ord">
          <ac:chgData name="Phillips, Martin" userId="7f8588cb-833e-4c6d-be2a-175184cdd5d6" providerId="ADAL" clId="{E6C95219-E82A-4C20-9334-14C6B84EF49E}" dt="2025-09-04T16:52:12.116" v="3221" actId="13244"/>
          <ac:picMkLst>
            <pc:docMk/>
            <pc:sldMk cId="2674547025" sldId="469"/>
            <ac:picMk id="6" creationId="{0DBBABED-FF2B-C6CC-D966-82237AEF9B6C}"/>
          </ac:picMkLst>
        </pc:picChg>
      </pc:sldChg>
      <pc:sldChg chg="modSp mod modTransition modAnim modNotesTx">
        <pc:chgData name="Phillips, Martin" userId="7f8588cb-833e-4c6d-be2a-175184cdd5d6" providerId="ADAL" clId="{E6C95219-E82A-4C20-9334-14C6B84EF49E}" dt="2025-09-05T06:46:40.630" v="3488"/>
        <pc:sldMkLst>
          <pc:docMk/>
          <pc:sldMk cId="602547988" sldId="470"/>
        </pc:sldMkLst>
        <pc:spChg chg="mod">
          <ac:chgData name="Phillips, Martin" userId="7f8588cb-833e-4c6d-be2a-175184cdd5d6" providerId="ADAL" clId="{E6C95219-E82A-4C20-9334-14C6B84EF49E}" dt="2025-09-04T14:35:37.135" v="2357" actId="20577"/>
          <ac:spMkLst>
            <pc:docMk/>
            <pc:sldMk cId="602547988" sldId="470"/>
            <ac:spMk id="29" creationId="{5B526942-B00C-30DA-388C-5EDBAD21A22B}"/>
          </ac:spMkLst>
        </pc:spChg>
      </pc:sldChg>
      <pc:sldChg chg="del">
        <pc:chgData name="Phillips, Martin" userId="7f8588cb-833e-4c6d-be2a-175184cdd5d6" providerId="ADAL" clId="{E6C95219-E82A-4C20-9334-14C6B84EF49E}" dt="2025-09-03T13:23:48.339" v="1511" actId="47"/>
        <pc:sldMkLst>
          <pc:docMk/>
          <pc:sldMk cId="2026284512" sldId="471"/>
        </pc:sldMkLst>
      </pc:sldChg>
      <pc:sldChg chg="addSp delSp modSp add mod modTransition delAnim modAnim modNotesTx">
        <pc:chgData name="Phillips, Martin" userId="7f8588cb-833e-4c6d-be2a-175184cdd5d6" providerId="ADAL" clId="{E6C95219-E82A-4C20-9334-14C6B84EF49E}" dt="2025-09-05T08:55:07.201" v="3520" actId="962"/>
        <pc:sldMkLst>
          <pc:docMk/>
          <pc:sldMk cId="905293176" sldId="472"/>
        </pc:sldMkLst>
        <pc:spChg chg="mod">
          <ac:chgData name="Phillips, Martin" userId="7f8588cb-833e-4c6d-be2a-175184cdd5d6" providerId="ADAL" clId="{E6C95219-E82A-4C20-9334-14C6B84EF49E}" dt="2025-09-03T10:58:15.858" v="424" actId="20577"/>
          <ac:spMkLst>
            <pc:docMk/>
            <pc:sldMk cId="905293176" sldId="472"/>
            <ac:spMk id="2" creationId="{5FA5C1DA-BBD7-CFA6-937F-0F907662F290}"/>
          </ac:spMkLst>
        </pc:spChg>
        <pc:spChg chg="add mod ord">
          <ac:chgData name="Phillips, Martin" userId="7f8588cb-833e-4c6d-be2a-175184cdd5d6" providerId="ADAL" clId="{E6C95219-E82A-4C20-9334-14C6B84EF49E}" dt="2025-09-05T08:55:07.201" v="3520" actId="962"/>
          <ac:spMkLst>
            <pc:docMk/>
            <pc:sldMk cId="905293176" sldId="472"/>
            <ac:spMk id="16" creationId="{AC9DB295-2D91-C3C3-286E-34255539311E}"/>
          </ac:spMkLst>
        </pc:spChg>
        <pc:spChg chg="mod">
          <ac:chgData name="Phillips, Martin" userId="7f8588cb-833e-4c6d-be2a-175184cdd5d6" providerId="ADAL" clId="{E6C95219-E82A-4C20-9334-14C6B84EF49E}" dt="2025-09-04T16:24:02.062" v="3089" actId="20577"/>
          <ac:spMkLst>
            <pc:docMk/>
            <pc:sldMk cId="905293176" sldId="472"/>
            <ac:spMk id="29" creationId="{610158BA-5F45-021E-D403-AE6F366953FF}"/>
          </ac:spMkLst>
        </pc:spChg>
        <pc:picChg chg="add mod ord">
          <ac:chgData name="Phillips, Martin" userId="7f8588cb-833e-4c6d-be2a-175184cdd5d6" providerId="ADAL" clId="{E6C95219-E82A-4C20-9334-14C6B84EF49E}" dt="2025-09-04T12:16:25.641" v="1946" actId="171"/>
          <ac:picMkLst>
            <pc:docMk/>
            <pc:sldMk cId="905293176" sldId="472"/>
            <ac:picMk id="15" creationId="{E54EAA11-7649-4417-D0DC-C9CBD747639B}"/>
          </ac:picMkLst>
        </pc:picChg>
        <pc:picChg chg="add mod ord">
          <ac:chgData name="Phillips, Martin" userId="7f8588cb-833e-4c6d-be2a-175184cdd5d6" providerId="ADAL" clId="{E6C95219-E82A-4C20-9334-14C6B84EF49E}" dt="2025-09-03T19:26:43.409" v="1837" actId="13244"/>
          <ac:picMkLst>
            <pc:docMk/>
            <pc:sldMk cId="905293176" sldId="472"/>
            <ac:picMk id="17" creationId="{98066A61-478E-BBF5-538D-F7F3AB7F2A57}"/>
          </ac:picMkLst>
        </pc:picChg>
      </pc:sldChg>
      <pc:sldChg chg="add del">
        <pc:chgData name="Phillips, Martin" userId="7f8588cb-833e-4c6d-be2a-175184cdd5d6" providerId="ADAL" clId="{E6C95219-E82A-4C20-9334-14C6B84EF49E}" dt="2025-09-03T10:58:04.358" v="407" actId="2696"/>
        <pc:sldMkLst>
          <pc:docMk/>
          <pc:sldMk cId="3593940669" sldId="472"/>
        </pc:sldMkLst>
      </pc:sldChg>
      <pc:sldChg chg="addSp delSp modSp new mod modTransition modNotesTx">
        <pc:chgData name="Phillips, Martin" userId="7f8588cb-833e-4c6d-be2a-175184cdd5d6" providerId="ADAL" clId="{E6C95219-E82A-4C20-9334-14C6B84EF49E}" dt="2025-09-05T06:47:22.974" v="3496" actId="20577"/>
        <pc:sldMkLst>
          <pc:docMk/>
          <pc:sldMk cId="458320755" sldId="473"/>
        </pc:sldMkLst>
        <pc:spChg chg="mod">
          <ac:chgData name="Phillips, Martin" userId="7f8588cb-833e-4c6d-be2a-175184cdd5d6" providerId="ADAL" clId="{E6C95219-E82A-4C20-9334-14C6B84EF49E}" dt="2025-09-04T12:20:09.768" v="2012" actId="255"/>
          <ac:spMkLst>
            <pc:docMk/>
            <pc:sldMk cId="458320755" sldId="473"/>
            <ac:spMk id="2" creationId="{FA514336-B804-AF9C-0410-B28ABCE942AB}"/>
          </ac:spMkLst>
        </pc:spChg>
        <pc:spChg chg="mod">
          <ac:chgData name="Phillips, Martin" userId="7f8588cb-833e-4c6d-be2a-175184cdd5d6" providerId="ADAL" clId="{E6C95219-E82A-4C20-9334-14C6B84EF49E}" dt="2025-09-04T14:37:18.948" v="2407" actId="20577"/>
          <ac:spMkLst>
            <pc:docMk/>
            <pc:sldMk cId="458320755" sldId="473"/>
            <ac:spMk id="3" creationId="{188508DF-7A6E-28E8-6A9A-A7A47452D9E2}"/>
          </ac:spMkLst>
        </pc:spChg>
        <pc:spChg chg="del">
          <ac:chgData name="Phillips, Martin" userId="7f8588cb-833e-4c6d-be2a-175184cdd5d6" providerId="ADAL" clId="{E6C95219-E82A-4C20-9334-14C6B84EF49E}" dt="2025-09-04T12:21:04.845" v="2013" actId="478"/>
          <ac:spMkLst>
            <pc:docMk/>
            <pc:sldMk cId="458320755" sldId="473"/>
            <ac:spMk id="5" creationId="{2EA76472-08A6-EBE0-6307-0287A723F70D}"/>
          </ac:spMkLst>
        </pc:spChg>
        <pc:spChg chg="del">
          <ac:chgData name="Phillips, Martin" userId="7f8588cb-833e-4c6d-be2a-175184cdd5d6" providerId="ADAL" clId="{E6C95219-E82A-4C20-9334-14C6B84EF49E}" dt="2025-09-04T12:21:17.434" v="2014" actId="478"/>
          <ac:spMkLst>
            <pc:docMk/>
            <pc:sldMk cId="458320755" sldId="473"/>
            <ac:spMk id="6" creationId="{BFAB5124-C529-5FAF-BA45-0278F243C090}"/>
          </ac:spMkLst>
        </pc:spChg>
        <pc:picChg chg="add mod">
          <ac:chgData name="Phillips, Martin" userId="7f8588cb-833e-4c6d-be2a-175184cdd5d6" providerId="ADAL" clId="{E6C95219-E82A-4C20-9334-14C6B84EF49E}" dt="2025-09-03T19:25:28.330" v="1830" actId="962"/>
          <ac:picMkLst>
            <pc:docMk/>
            <pc:sldMk cId="458320755" sldId="473"/>
            <ac:picMk id="8" creationId="{C1D88E38-4EA8-774A-6073-B2F2A69E0E3B}"/>
          </ac:picMkLst>
        </pc:picChg>
      </pc:sldChg>
      <pc:sldChg chg="addSp delSp modSp new mod modTransition modNotesTx">
        <pc:chgData name="Phillips, Martin" userId="7f8588cb-833e-4c6d-be2a-175184cdd5d6" providerId="ADAL" clId="{E6C95219-E82A-4C20-9334-14C6B84EF49E}" dt="2025-09-05T06:41:14.859" v="3228"/>
        <pc:sldMkLst>
          <pc:docMk/>
          <pc:sldMk cId="2673119394" sldId="474"/>
        </pc:sldMkLst>
        <pc:spChg chg="mod">
          <ac:chgData name="Phillips, Martin" userId="7f8588cb-833e-4c6d-be2a-175184cdd5d6" providerId="ADAL" clId="{E6C95219-E82A-4C20-9334-14C6B84EF49E}" dt="2025-09-04T11:43:07.348" v="1892" actId="20577"/>
          <ac:spMkLst>
            <pc:docMk/>
            <pc:sldMk cId="2673119394" sldId="474"/>
            <ac:spMk id="2" creationId="{1548E745-5596-E09F-0ED1-DDA8B444C022}"/>
          </ac:spMkLst>
        </pc:spChg>
        <pc:spChg chg="mod">
          <ac:chgData name="Phillips, Martin" userId="7f8588cb-833e-4c6d-be2a-175184cdd5d6" providerId="ADAL" clId="{E6C95219-E82A-4C20-9334-14C6B84EF49E}" dt="2025-09-04T13:35:29.600" v="2212" actId="20577"/>
          <ac:spMkLst>
            <pc:docMk/>
            <pc:sldMk cId="2673119394" sldId="474"/>
            <ac:spMk id="3" creationId="{E916B001-4A98-05EB-09D1-EF0A3B1B0D95}"/>
          </ac:spMkLst>
        </pc:spChg>
        <pc:spChg chg="del">
          <ac:chgData name="Phillips, Martin" userId="7f8588cb-833e-4c6d-be2a-175184cdd5d6" providerId="ADAL" clId="{E6C95219-E82A-4C20-9334-14C6B84EF49E}" dt="2025-09-04T14:36:07.778" v="2358" actId="931"/>
          <ac:spMkLst>
            <pc:docMk/>
            <pc:sldMk cId="2673119394" sldId="474"/>
            <ac:spMk id="4" creationId="{F8B25DE0-8FDF-984B-5553-44D2BF6A33F6}"/>
          </ac:spMkLst>
        </pc:spChg>
        <pc:spChg chg="add del mod">
          <ac:chgData name="Phillips, Martin" userId="7f8588cb-833e-4c6d-be2a-175184cdd5d6" providerId="ADAL" clId="{E6C95219-E82A-4C20-9334-14C6B84EF49E}" dt="2025-09-04T14:37:02.622" v="2401" actId="1076"/>
          <ac:spMkLst>
            <pc:docMk/>
            <pc:sldMk cId="2673119394" sldId="474"/>
            <ac:spMk id="5" creationId="{363F0B07-B475-2E9D-9C93-DE374FB2ADBC}"/>
          </ac:spMkLst>
        </pc:spChg>
        <pc:spChg chg="add del mod">
          <ac:chgData name="Phillips, Martin" userId="7f8588cb-833e-4c6d-be2a-175184cdd5d6" providerId="ADAL" clId="{E6C95219-E82A-4C20-9334-14C6B84EF49E}" dt="2025-09-04T14:37:05.574" v="2402" actId="1076"/>
          <ac:spMkLst>
            <pc:docMk/>
            <pc:sldMk cId="2673119394" sldId="474"/>
            <ac:spMk id="6" creationId="{D5D9479C-23EB-EB5E-A477-AF0B0E792392}"/>
          </ac:spMkLst>
        </pc:spChg>
        <pc:picChg chg="add mod">
          <ac:chgData name="Phillips, Martin" userId="7f8588cb-833e-4c6d-be2a-175184cdd5d6" providerId="ADAL" clId="{E6C95219-E82A-4C20-9334-14C6B84EF49E}" dt="2025-09-04T16:50:41.657" v="3212" actId="962"/>
          <ac:picMkLst>
            <pc:docMk/>
            <pc:sldMk cId="2673119394" sldId="474"/>
            <ac:picMk id="8" creationId="{3BDD71A3-7C7E-A4B5-5067-CB666D4D5FBA}"/>
          </ac:picMkLst>
        </pc:picChg>
      </pc:sldChg>
      <pc:sldMasterChg chg="modTransition delSldLayout modSldLayout">
        <pc:chgData name="Phillips, Martin" userId="7f8588cb-833e-4c6d-be2a-175184cdd5d6" providerId="ADAL" clId="{E6C95219-E82A-4C20-9334-14C6B84EF49E}" dt="2025-09-05T06:41:14.859" v="3228"/>
        <pc:sldMasterMkLst>
          <pc:docMk/>
          <pc:sldMasterMk cId="2215143578" sldId="2147483648"/>
        </pc:sldMasterMkLst>
        <pc:sldLayoutChg chg="modTransition">
          <pc:chgData name="Phillips, Martin" userId="7f8588cb-833e-4c6d-be2a-175184cdd5d6" providerId="ADAL" clId="{E6C95219-E82A-4C20-9334-14C6B84EF49E}" dt="2025-09-05T06:41:14.859" v="3228"/>
          <pc:sldLayoutMkLst>
            <pc:docMk/>
            <pc:sldMasterMk cId="2215143578" sldId="2147483648"/>
            <pc:sldLayoutMk cId="2955480998" sldId="2147483650"/>
          </pc:sldLayoutMkLst>
        </pc:sldLayoutChg>
        <pc:sldLayoutChg chg="modTransition">
          <pc:chgData name="Phillips, Martin" userId="7f8588cb-833e-4c6d-be2a-175184cdd5d6" providerId="ADAL" clId="{E6C95219-E82A-4C20-9334-14C6B84EF49E}" dt="2025-09-05T06:41:14.859" v="3228"/>
          <pc:sldLayoutMkLst>
            <pc:docMk/>
            <pc:sldMasterMk cId="2215143578" sldId="2147483648"/>
            <pc:sldLayoutMk cId="2974923204" sldId="2147483660"/>
          </pc:sldLayoutMkLst>
        </pc:sldLayoutChg>
        <pc:sldLayoutChg chg="modTransition">
          <pc:chgData name="Phillips, Martin" userId="7f8588cb-833e-4c6d-be2a-175184cdd5d6" providerId="ADAL" clId="{E6C95219-E82A-4C20-9334-14C6B84EF49E}" dt="2025-09-05T06:41:14.859" v="3228"/>
          <pc:sldLayoutMkLst>
            <pc:docMk/>
            <pc:sldMasterMk cId="2215143578" sldId="2147483648"/>
            <pc:sldLayoutMk cId="115848445" sldId="2147483661"/>
          </pc:sldLayoutMkLst>
        </pc:sldLayoutChg>
        <pc:sldLayoutChg chg="modTransition">
          <pc:chgData name="Phillips, Martin" userId="7f8588cb-833e-4c6d-be2a-175184cdd5d6" providerId="ADAL" clId="{E6C95219-E82A-4C20-9334-14C6B84EF49E}" dt="2025-09-05T06:41:14.859" v="3228"/>
          <pc:sldLayoutMkLst>
            <pc:docMk/>
            <pc:sldMasterMk cId="2215143578" sldId="2147483648"/>
            <pc:sldLayoutMk cId="3316815071" sldId="2147483663"/>
          </pc:sldLayoutMkLst>
        </pc:sldLayoutChg>
        <pc:sldLayoutChg chg="modTransition">
          <pc:chgData name="Phillips, Martin" userId="7f8588cb-833e-4c6d-be2a-175184cdd5d6" providerId="ADAL" clId="{E6C95219-E82A-4C20-9334-14C6B84EF49E}" dt="2025-09-05T06:41:14.859" v="3228"/>
          <pc:sldLayoutMkLst>
            <pc:docMk/>
            <pc:sldMasterMk cId="2215143578" sldId="2147483648"/>
            <pc:sldLayoutMk cId="1005876923" sldId="2147483664"/>
          </pc:sldLayoutMkLst>
        </pc:sldLayoutChg>
        <pc:sldLayoutChg chg="modTransition">
          <pc:chgData name="Phillips, Martin" userId="7f8588cb-833e-4c6d-be2a-175184cdd5d6" providerId="ADAL" clId="{E6C95219-E82A-4C20-9334-14C6B84EF49E}" dt="2025-09-05T06:41:14.859" v="3228"/>
          <pc:sldLayoutMkLst>
            <pc:docMk/>
            <pc:sldMasterMk cId="2215143578" sldId="2147483648"/>
            <pc:sldLayoutMk cId="880028581" sldId="2147483666"/>
          </pc:sldLayoutMkLst>
        </pc:sldLayoutChg>
        <pc:sldLayoutChg chg="modTransition">
          <pc:chgData name="Phillips, Martin" userId="7f8588cb-833e-4c6d-be2a-175184cdd5d6" providerId="ADAL" clId="{E6C95219-E82A-4C20-9334-14C6B84EF49E}" dt="2025-09-05T06:41:14.859" v="3228"/>
          <pc:sldLayoutMkLst>
            <pc:docMk/>
            <pc:sldMasterMk cId="2215143578" sldId="2147483648"/>
            <pc:sldLayoutMk cId="2056855790" sldId="2147483667"/>
          </pc:sldLayoutMkLst>
        </pc:sldLayoutChg>
        <pc:sldLayoutChg chg="del">
          <pc:chgData name="Phillips, Martin" userId="7f8588cb-833e-4c6d-be2a-175184cdd5d6" providerId="ADAL" clId="{E6C95219-E82A-4C20-9334-14C6B84EF49E}" dt="2025-09-03T13:38:10.528" v="1800" actId="47"/>
          <pc:sldLayoutMkLst>
            <pc:docMk/>
            <pc:sldMasterMk cId="2215143578" sldId="2147483648"/>
            <pc:sldLayoutMk cId="1429220050" sldId="2147483670"/>
          </pc:sldLayoutMkLst>
        </pc:sldLayoutChg>
        <pc:sldLayoutChg chg="modTransition">
          <pc:chgData name="Phillips, Martin" userId="7f8588cb-833e-4c6d-be2a-175184cdd5d6" providerId="ADAL" clId="{E6C95219-E82A-4C20-9334-14C6B84EF49E}" dt="2025-09-05T06:41:14.859" v="3228"/>
          <pc:sldLayoutMkLst>
            <pc:docMk/>
            <pc:sldMasterMk cId="2215143578" sldId="2147483648"/>
            <pc:sldLayoutMk cId="2333716088" sldId="2147483671"/>
          </pc:sldLayoutMkLst>
        </pc:sldLayoutChg>
        <pc:sldLayoutChg chg="modTransition">
          <pc:chgData name="Phillips, Martin" userId="7f8588cb-833e-4c6d-be2a-175184cdd5d6" providerId="ADAL" clId="{E6C95219-E82A-4C20-9334-14C6B84EF49E}" dt="2025-09-05T06:41:14.859" v="3228"/>
          <pc:sldLayoutMkLst>
            <pc:docMk/>
            <pc:sldMasterMk cId="2215143578" sldId="2147483648"/>
            <pc:sldLayoutMk cId="1789759307" sldId="2147483672"/>
          </pc:sldLayoutMkLst>
        </pc:sldLayoutChg>
        <pc:sldLayoutChg chg="modTransition">
          <pc:chgData name="Phillips, Martin" userId="7f8588cb-833e-4c6d-be2a-175184cdd5d6" providerId="ADAL" clId="{E6C95219-E82A-4C20-9334-14C6B84EF49E}" dt="2025-09-05T06:41:14.859" v="3228"/>
          <pc:sldLayoutMkLst>
            <pc:docMk/>
            <pc:sldMasterMk cId="2215143578" sldId="2147483648"/>
            <pc:sldLayoutMk cId="3782393522" sldId="2147483673"/>
          </pc:sldLayoutMkLst>
        </pc:sldLayoutChg>
        <pc:sldLayoutChg chg="modTransition">
          <pc:chgData name="Phillips, Martin" userId="7f8588cb-833e-4c6d-be2a-175184cdd5d6" providerId="ADAL" clId="{E6C95219-E82A-4C20-9334-14C6B84EF49E}" dt="2025-09-05T06:41:14.859" v="3228"/>
          <pc:sldLayoutMkLst>
            <pc:docMk/>
            <pc:sldMasterMk cId="2215143578" sldId="2147483648"/>
            <pc:sldLayoutMk cId="898698985" sldId="2147483675"/>
          </pc:sldLayoutMkLst>
        </pc:sldLayoutChg>
        <pc:sldLayoutChg chg="modTransition">
          <pc:chgData name="Phillips, Martin" userId="7f8588cb-833e-4c6d-be2a-175184cdd5d6" providerId="ADAL" clId="{E6C95219-E82A-4C20-9334-14C6B84EF49E}" dt="2025-09-05T06:41:14.859" v="3228"/>
          <pc:sldLayoutMkLst>
            <pc:docMk/>
            <pc:sldMasterMk cId="2215143578" sldId="2147483648"/>
            <pc:sldLayoutMk cId="2491949511" sldId="2147483677"/>
          </pc:sldLayoutMkLst>
        </pc:sldLayoutChg>
        <pc:sldLayoutChg chg="modTransition">
          <pc:chgData name="Phillips, Martin" userId="7f8588cb-833e-4c6d-be2a-175184cdd5d6" providerId="ADAL" clId="{E6C95219-E82A-4C20-9334-14C6B84EF49E}" dt="2025-09-05T06:41:14.859" v="3228"/>
          <pc:sldLayoutMkLst>
            <pc:docMk/>
            <pc:sldMasterMk cId="2215143578" sldId="2147483648"/>
            <pc:sldLayoutMk cId="3031818782" sldId="2147483678"/>
          </pc:sldLayoutMkLst>
        </pc:sldLayoutChg>
        <pc:sldLayoutChg chg="modTransition">
          <pc:chgData name="Phillips, Martin" userId="7f8588cb-833e-4c6d-be2a-175184cdd5d6" providerId="ADAL" clId="{E6C95219-E82A-4C20-9334-14C6B84EF49E}" dt="2025-09-05T06:41:14.859" v="3228"/>
          <pc:sldLayoutMkLst>
            <pc:docMk/>
            <pc:sldMasterMk cId="2215143578" sldId="2147483648"/>
            <pc:sldLayoutMk cId="1155489928" sldId="2147483679"/>
          </pc:sldLayoutMkLst>
        </pc:sldLayoutChg>
        <pc:sldLayoutChg chg="modTransition">
          <pc:chgData name="Phillips, Martin" userId="7f8588cb-833e-4c6d-be2a-175184cdd5d6" providerId="ADAL" clId="{E6C95219-E82A-4C20-9334-14C6B84EF49E}" dt="2025-09-05T06:41:14.859" v="3228"/>
          <pc:sldLayoutMkLst>
            <pc:docMk/>
            <pc:sldMasterMk cId="2215143578" sldId="2147483648"/>
            <pc:sldLayoutMk cId="2128206691" sldId="2147483680"/>
          </pc:sldLayoutMkLst>
        </pc:sldLayoutChg>
        <pc:sldLayoutChg chg="modTransition">
          <pc:chgData name="Phillips, Martin" userId="7f8588cb-833e-4c6d-be2a-175184cdd5d6" providerId="ADAL" clId="{E6C95219-E82A-4C20-9334-14C6B84EF49E}" dt="2025-09-05T06:41:14.859" v="3228"/>
          <pc:sldLayoutMkLst>
            <pc:docMk/>
            <pc:sldMasterMk cId="2215143578" sldId="2147483648"/>
            <pc:sldLayoutMk cId="253028651" sldId="2147483681"/>
          </pc:sldLayoutMkLst>
        </pc:sldLayoutChg>
        <pc:sldLayoutChg chg="modTransition">
          <pc:chgData name="Phillips, Martin" userId="7f8588cb-833e-4c6d-be2a-175184cdd5d6" providerId="ADAL" clId="{E6C95219-E82A-4C20-9334-14C6B84EF49E}" dt="2025-09-05T06:41:14.859" v="3228"/>
          <pc:sldLayoutMkLst>
            <pc:docMk/>
            <pc:sldMasterMk cId="2215143578" sldId="2147483648"/>
            <pc:sldLayoutMk cId="2381413727" sldId="2147483682"/>
          </pc:sldLayoutMkLst>
        </pc:sldLayoutChg>
        <pc:sldLayoutChg chg="modTransition">
          <pc:chgData name="Phillips, Martin" userId="7f8588cb-833e-4c6d-be2a-175184cdd5d6" providerId="ADAL" clId="{E6C95219-E82A-4C20-9334-14C6B84EF49E}" dt="2025-09-05T06:41:14.859" v="3228"/>
          <pc:sldLayoutMkLst>
            <pc:docMk/>
            <pc:sldMasterMk cId="2215143578" sldId="2147483648"/>
            <pc:sldLayoutMk cId="63881823" sldId="2147483683"/>
          </pc:sldLayoutMkLst>
        </pc:sldLayoutChg>
        <pc:sldLayoutChg chg="modTransition">
          <pc:chgData name="Phillips, Martin" userId="7f8588cb-833e-4c6d-be2a-175184cdd5d6" providerId="ADAL" clId="{E6C95219-E82A-4C20-9334-14C6B84EF49E}" dt="2025-09-05T06:41:14.859" v="3228"/>
          <pc:sldLayoutMkLst>
            <pc:docMk/>
            <pc:sldMasterMk cId="2215143578" sldId="2147483648"/>
            <pc:sldLayoutMk cId="170471598" sldId="2147483684"/>
          </pc:sldLayoutMkLst>
        </pc:sldLayoutChg>
        <pc:sldLayoutChg chg="modTransition">
          <pc:chgData name="Phillips, Martin" userId="7f8588cb-833e-4c6d-be2a-175184cdd5d6" providerId="ADAL" clId="{E6C95219-E82A-4C20-9334-14C6B84EF49E}" dt="2025-09-05T06:41:14.859" v="3228"/>
          <pc:sldLayoutMkLst>
            <pc:docMk/>
            <pc:sldMasterMk cId="2215143578" sldId="2147483648"/>
            <pc:sldLayoutMk cId="771699385" sldId="2147483685"/>
          </pc:sldLayoutMkLst>
        </pc:sldLayoutChg>
        <pc:sldLayoutChg chg="modTransition">
          <pc:chgData name="Phillips, Martin" userId="7f8588cb-833e-4c6d-be2a-175184cdd5d6" providerId="ADAL" clId="{E6C95219-E82A-4C20-9334-14C6B84EF49E}" dt="2025-09-05T06:41:14.859" v="3228"/>
          <pc:sldLayoutMkLst>
            <pc:docMk/>
            <pc:sldMasterMk cId="2215143578" sldId="2147483648"/>
            <pc:sldLayoutMk cId="1079897762" sldId="2147483689"/>
          </pc:sldLayoutMkLst>
        </pc:sldLayoutChg>
        <pc:sldLayoutChg chg="modTransition">
          <pc:chgData name="Phillips, Martin" userId="7f8588cb-833e-4c6d-be2a-175184cdd5d6" providerId="ADAL" clId="{E6C95219-E82A-4C20-9334-14C6B84EF49E}" dt="2025-09-05T06:41:14.859" v="3228"/>
          <pc:sldLayoutMkLst>
            <pc:docMk/>
            <pc:sldMasterMk cId="2215143578" sldId="2147483648"/>
            <pc:sldLayoutMk cId="2409706431" sldId="2147483690"/>
          </pc:sldLayoutMkLst>
        </pc:sldLayoutChg>
        <pc:sldLayoutChg chg="modTransition">
          <pc:chgData name="Phillips, Martin" userId="7f8588cb-833e-4c6d-be2a-175184cdd5d6" providerId="ADAL" clId="{E6C95219-E82A-4C20-9334-14C6B84EF49E}" dt="2025-09-05T06:41:14.859" v="3228"/>
          <pc:sldLayoutMkLst>
            <pc:docMk/>
            <pc:sldMasterMk cId="2215143578" sldId="2147483648"/>
            <pc:sldLayoutMk cId="902263462" sldId="2147483691"/>
          </pc:sldLayoutMkLst>
        </pc:sldLayoutChg>
        <pc:sldLayoutChg chg="modTransition">
          <pc:chgData name="Phillips, Martin" userId="7f8588cb-833e-4c6d-be2a-175184cdd5d6" providerId="ADAL" clId="{E6C95219-E82A-4C20-9334-14C6B84EF49E}" dt="2025-09-05T06:41:14.859" v="3228"/>
          <pc:sldLayoutMkLst>
            <pc:docMk/>
            <pc:sldMasterMk cId="2215143578" sldId="2147483648"/>
            <pc:sldLayoutMk cId="3415830228" sldId="2147483692"/>
          </pc:sldLayoutMkLst>
        </pc:sldLayoutChg>
        <pc:sldLayoutChg chg="modTransition">
          <pc:chgData name="Phillips, Martin" userId="7f8588cb-833e-4c6d-be2a-175184cdd5d6" providerId="ADAL" clId="{E6C95219-E82A-4C20-9334-14C6B84EF49E}" dt="2025-09-05T06:41:14.859" v="3228"/>
          <pc:sldLayoutMkLst>
            <pc:docMk/>
            <pc:sldMasterMk cId="2215143578" sldId="2147483648"/>
            <pc:sldLayoutMk cId="749691502" sldId="2147483693"/>
          </pc:sldLayoutMkLst>
        </pc:sldLayoutChg>
      </pc:sldMasterChg>
    </pc:docChg>
  </pc:docChgLst>
  <pc:docChgLst>
    <pc:chgData name="McHarg, Catherine" userId="88b8f76c-9ae3-4745-88eb-fe0667a22af5" providerId="ADAL" clId="{19528082-CA20-4405-BE58-D5258A1D03B5}"/>
    <pc:docChg chg="modSld">
      <pc:chgData name="McHarg, Catherine" userId="88b8f76c-9ae3-4745-88eb-fe0667a22af5" providerId="ADAL" clId="{19528082-CA20-4405-BE58-D5258A1D03B5}" dt="2025-09-05T10:17:14.857" v="155" actId="962"/>
      <pc:docMkLst>
        <pc:docMk/>
      </pc:docMkLst>
      <pc:sldChg chg="modSp mod">
        <pc:chgData name="McHarg, Catherine" userId="88b8f76c-9ae3-4745-88eb-fe0667a22af5" providerId="ADAL" clId="{19528082-CA20-4405-BE58-D5258A1D03B5}" dt="2025-09-05T10:14:18.716" v="2" actId="962"/>
        <pc:sldMkLst>
          <pc:docMk/>
          <pc:sldMk cId="3330998277" sldId="363"/>
        </pc:sldMkLst>
        <pc:picChg chg="mod">
          <ac:chgData name="McHarg, Catherine" userId="88b8f76c-9ae3-4745-88eb-fe0667a22af5" providerId="ADAL" clId="{19528082-CA20-4405-BE58-D5258A1D03B5}" dt="2025-09-05T10:14:18.716" v="2" actId="962"/>
          <ac:picMkLst>
            <pc:docMk/>
            <pc:sldMk cId="3330998277" sldId="363"/>
            <ac:picMk id="3" creationId="{9E94D860-ED40-6798-AE30-6360DB810665}"/>
          </ac:picMkLst>
        </pc:picChg>
      </pc:sldChg>
      <pc:sldChg chg="modSp mod">
        <pc:chgData name="McHarg, Catherine" userId="88b8f76c-9ae3-4745-88eb-fe0667a22af5" providerId="ADAL" clId="{19528082-CA20-4405-BE58-D5258A1D03B5}" dt="2025-09-05T10:15:50.238" v="14" actId="962"/>
        <pc:sldMkLst>
          <pc:docMk/>
          <pc:sldMk cId="602547988" sldId="470"/>
        </pc:sldMkLst>
        <pc:spChg chg="mod">
          <ac:chgData name="McHarg, Catherine" userId="88b8f76c-9ae3-4745-88eb-fe0667a22af5" providerId="ADAL" clId="{19528082-CA20-4405-BE58-D5258A1D03B5}" dt="2025-09-05T10:15:43.731" v="12" actId="1076"/>
          <ac:spMkLst>
            <pc:docMk/>
            <pc:sldMk cId="602547988" sldId="470"/>
            <ac:spMk id="13" creationId="{7A5F6420-DC01-43D3-6971-1FEE4C2F7AAB}"/>
          </ac:spMkLst>
        </pc:spChg>
        <pc:spChg chg="mod">
          <ac:chgData name="McHarg, Catherine" userId="88b8f76c-9ae3-4745-88eb-fe0667a22af5" providerId="ADAL" clId="{19528082-CA20-4405-BE58-D5258A1D03B5}" dt="2025-09-05T10:15:43.731" v="12" actId="1076"/>
          <ac:spMkLst>
            <pc:docMk/>
            <pc:sldMk cId="602547988" sldId="470"/>
            <ac:spMk id="15" creationId="{72F41B42-5196-694E-BF56-CEB8CC98A816}"/>
          </ac:spMkLst>
        </pc:spChg>
        <pc:picChg chg="mod">
          <ac:chgData name="McHarg, Catherine" userId="88b8f76c-9ae3-4745-88eb-fe0667a22af5" providerId="ADAL" clId="{19528082-CA20-4405-BE58-D5258A1D03B5}" dt="2025-09-05T10:15:50.238" v="14" actId="962"/>
          <ac:picMkLst>
            <pc:docMk/>
            <pc:sldMk cId="602547988" sldId="470"/>
            <ac:picMk id="6" creationId="{7F35E058-AC6C-A989-7E47-0F1DB9B63599}"/>
          </ac:picMkLst>
        </pc:picChg>
      </pc:sldChg>
      <pc:sldChg chg="modSp mod">
        <pc:chgData name="McHarg, Catherine" userId="88b8f76c-9ae3-4745-88eb-fe0667a22af5" providerId="ADAL" clId="{19528082-CA20-4405-BE58-D5258A1D03B5}" dt="2025-09-05T10:17:14.857" v="155" actId="962"/>
        <pc:sldMkLst>
          <pc:docMk/>
          <pc:sldMk cId="2673119394" sldId="474"/>
        </pc:sldMkLst>
        <pc:picChg chg="mod">
          <ac:chgData name="McHarg, Catherine" userId="88b8f76c-9ae3-4745-88eb-fe0667a22af5" providerId="ADAL" clId="{19528082-CA20-4405-BE58-D5258A1D03B5}" dt="2025-09-05T10:17:14.857" v="155" actId="962"/>
          <ac:picMkLst>
            <pc:docMk/>
            <pc:sldMk cId="2673119394" sldId="474"/>
            <ac:picMk id="8" creationId="{3BDD71A3-7C7E-A4B5-5067-CB666D4D5FB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944299-672F-11EE-16BA-E31C18584D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68AE45-B4D7-0013-3592-80BC1DD14A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69F94-C859-B74E-8120-19D32CC83F4F}" type="datetimeFigureOut">
              <a:rPr lang="en-US" smtClean="0"/>
              <a:t>9/5/2025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E9E07-0643-32BA-F461-AD6FCB4DE2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2F9C54-3384-9C1B-B200-63D107E22E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0668D-9747-7B40-AB07-D99BCB2AD0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76731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83990-A5BB-0244-AEBF-938B6F8000C9}" type="datetimeFigureOut">
              <a:rPr lang="en-US" smtClean="0"/>
              <a:t>9/5/2025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FFB68-4C17-3C4E-8F1F-E2E74032E6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83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Image: Fenton, July 1937, EPW054092 © Historic England Archive </a:t>
            </a:r>
          </a:p>
          <a:p>
            <a:endParaRPr lang="en-GB" dirty="0"/>
          </a:p>
          <a:p>
            <a:r>
              <a:rPr lang="en-GB" dirty="0"/>
              <a:t>How to find a photo of your local area using Historic England’s Aerial Photo Explorer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568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73E60-E431-600C-F339-B7502F65A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EB4024-4673-17E3-6BC3-E6DB228D87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9F4614-1549-0140-B738-B96528EF32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Image: Fenton, July 1937 EPW054092 © Historic England Archive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r>
              <a:rPr lang="en-GB" dirty="0"/>
              <a:t>Once you are in full screen mode, you can zoom in and out using the plus and minus icons at the bottom of the screen. </a:t>
            </a:r>
          </a:p>
          <a:p>
            <a:r>
              <a:rPr lang="en-GB" dirty="0"/>
              <a:t>You will see these icons at the bottom of the image on the thick black line. </a:t>
            </a:r>
          </a:p>
          <a:p>
            <a:r>
              <a:rPr lang="en-GB" dirty="0"/>
              <a:t>Click on these to achieve the maximum and minimum size.</a:t>
            </a:r>
          </a:p>
          <a:p>
            <a:r>
              <a:rPr lang="en-GB" dirty="0"/>
              <a:t>This will help you to zoom in and focus on key details.</a:t>
            </a:r>
          </a:p>
          <a:p>
            <a:r>
              <a:rPr lang="en-GB" dirty="0"/>
              <a:t>To move the image, you can drag it by holding down the left click button on your mouse, or by holding down your finger on the touchpad of your laptop.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CA2F24-CDFE-14FC-77C0-49950BAEE0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FFFB68-4C17-3C4E-8F1F-E2E74032E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834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0292C-6AF7-2F39-7F06-73D8E8F3F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990760-7909-C9CD-C451-EDEF795759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EF08BE-6E2A-0CF7-BF85-CC537B9B27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Image: Fenton, July 1937 EPW054092 © Historic England Archive </a:t>
            </a:r>
          </a:p>
          <a:p>
            <a:endParaRPr lang="en-GB" dirty="0"/>
          </a:p>
          <a:p>
            <a:r>
              <a:rPr lang="en-GB" dirty="0"/>
              <a:t>You can now study the details, specific individual buildings and street layout of the photograph.</a:t>
            </a:r>
          </a:p>
          <a:p>
            <a:r>
              <a:rPr lang="en-GB" dirty="0"/>
              <a:t> This photo alone tells us a lot about life in Fenton in 1937.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46656-D61A-D8E2-36B8-34C2CD854C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FFFB68-4C17-3C4E-8F1F-E2E74032E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81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FBDF5-51A5-667F-B645-3F29433DF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B4054F-356B-881C-8C53-07F3510313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EFC801-8972-268E-BE36-5F23A362D6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Image: Screenshot of search bar and map on Historic England’s Aerial Photo Explorer web page</a:t>
            </a:r>
          </a:p>
          <a:p>
            <a:endParaRPr lang="en-GB" dirty="0"/>
          </a:p>
          <a:p>
            <a:r>
              <a:rPr lang="en-GB" dirty="0"/>
              <a:t>As mentioned earlier, an alternative way to search is to use a postcode.</a:t>
            </a:r>
          </a:p>
          <a:p>
            <a:r>
              <a:rPr lang="en-GB" dirty="0"/>
              <a:t>If you are wanting to look at a very specific site, such as a building or street, then you can search using a postcode, for a more accurate search. </a:t>
            </a:r>
          </a:p>
          <a:p>
            <a:r>
              <a:rPr lang="en-GB" dirty="0"/>
              <a:t>In this example, we shall look for Christ Church, on Christchurch Street, Fenton, Stoke-on-Trent. </a:t>
            </a:r>
          </a:p>
          <a:p>
            <a:r>
              <a:rPr lang="en-GB" dirty="0"/>
              <a:t>The postcode is ST4 3AQ</a:t>
            </a:r>
          </a:p>
          <a:p>
            <a:r>
              <a:rPr lang="en-GB" dirty="0"/>
              <a:t>In the Search bar, enter the postcode.</a:t>
            </a:r>
          </a:p>
          <a:p>
            <a:r>
              <a:rPr lang="en-GB" dirty="0"/>
              <a:t>You can then just press enter or click on the suggested ‘ST4 3AQ Stoke-on-Trent’ from the drop-down menu.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451CB-10C8-980C-B123-D8DF2E0729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FFFB68-4C17-3C4E-8F1F-E2E74032E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914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Image: Screenshot of search bar and map on Historic England’s Aerial Photo Explorer web page</a:t>
            </a:r>
          </a:p>
          <a:p>
            <a:endParaRPr lang="en-GB" dirty="0"/>
          </a:p>
          <a:p>
            <a:r>
              <a:rPr lang="en-GB" dirty="0"/>
              <a:t>If you click on the offered link, then you immediately get a precise, zoomed in location, like this image, locating Christ Church in Fenton. </a:t>
            </a:r>
          </a:p>
          <a:p>
            <a:r>
              <a:rPr lang="en-GB" dirty="0"/>
              <a:t>This is really helpful in getting very specific locations.  As it is so precise, you may wish to zoom out a little bit, using the symbols in the top left-hand corner, to see a slightly wider choice of symbols and grids to click on. </a:t>
            </a:r>
          </a:p>
          <a:p>
            <a:r>
              <a:rPr lang="en-GB" dirty="0"/>
              <a:t>If you simply enter the postcode and immediately click, you get a wider map area, like the result shown in slide 6, with the precise location marked by a blue box. </a:t>
            </a:r>
          </a:p>
          <a:p>
            <a:r>
              <a:rPr lang="en-GB" dirty="0"/>
              <a:t>Either way will help you find the relevant photos.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08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Image: Coventry City Centre, 28 March 1959 Ref: EAW074516  Flight: AFL19590328</a:t>
            </a:r>
          </a:p>
          <a:p>
            <a:endParaRPr lang="en-GB" dirty="0"/>
          </a:p>
          <a:p>
            <a:r>
              <a:rPr lang="en-GB" dirty="0"/>
              <a:t>You may also like to see our other guides on How to use Aerial Photo Explorer:</a:t>
            </a:r>
          </a:p>
          <a:p>
            <a:endParaRPr lang="en-GB" dirty="0"/>
          </a:p>
          <a:p>
            <a:r>
              <a:rPr lang="en-GB" dirty="0"/>
              <a:t>You may also like to see our Teaching Activity:</a:t>
            </a:r>
          </a:p>
          <a:p>
            <a:r>
              <a:rPr lang="en-GB" dirty="0"/>
              <a:t>What can 1940s aerial photographs tell us about how the Second World War impacted our local area?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444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Image: Fenton, 1952 raf_540_832_v_5275 © Historic England</a:t>
            </a:r>
          </a:p>
          <a:p>
            <a:endParaRPr lang="en-GB" dirty="0"/>
          </a:p>
          <a:p>
            <a:r>
              <a:rPr lang="en-GB" dirty="0"/>
              <a:t>This guide will provide you with a starting point for using Historic England’s Aerial Photo Explorer.</a:t>
            </a:r>
          </a:p>
          <a:p>
            <a:r>
              <a:rPr lang="en-GB" dirty="0"/>
              <a:t>It will show you how to open a photo from our Archive and, at end of this presentation, there will be suggestions for additional guides to help you enhance your use of Aerial Photo Explorer.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FFFB68-4C17-3C4E-8F1F-E2E74032E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079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Image: Screenshot of main banner on Historic England’s Aerial Photo Explorer landing page</a:t>
            </a:r>
          </a:p>
          <a:p>
            <a:endParaRPr lang="en-GB" dirty="0"/>
          </a:p>
          <a:p>
            <a:r>
              <a:rPr lang="en-GB" dirty="0"/>
              <a:t>To start with, search in your web browser using this URL web address for the Aerial Photo Explorer website. </a:t>
            </a:r>
          </a:p>
          <a:p>
            <a:r>
              <a:rPr lang="en-GB" dirty="0"/>
              <a:t>You will see the Historic England logo and website banner.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FFFB68-4C17-3C4E-8F1F-E2E74032E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394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971EF-CB8A-19D5-59CC-33A6AA444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5806A4-CAF2-E61A-40CD-B1815F7222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22858C-4095-72C1-4808-C64A3D77B0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Image: Screenshot of introduction and search bar on map Historic England’s Aerial Photo Explorer </a:t>
            </a:r>
          </a:p>
          <a:p>
            <a:endParaRPr lang="en-GB" dirty="0"/>
          </a:p>
          <a:p>
            <a:r>
              <a:rPr lang="en-GB" dirty="0"/>
              <a:t>Scroll down the page and you will see the heading ‘Aerial Photo Explorer’, an introduction and a map.</a:t>
            </a:r>
          </a:p>
          <a:p>
            <a:r>
              <a:rPr lang="en-GB" dirty="0"/>
              <a:t>In the top left-hand corner of the map, you will see the search bar.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0689B-9BC2-49E6-A598-CFE4A4E2E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FFFB68-4C17-3C4E-8F1F-E2E74032E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3169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F28986-2872-D568-BD9C-A27D10104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D7227D-83EA-8420-3CA8-DE512AFC19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470555-8340-6D2B-2F9B-FC9D19E293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Image: Screenshot of search bar and map on Historic England’s Aerial Photo Explorer web page</a:t>
            </a:r>
          </a:p>
          <a:p>
            <a:endParaRPr lang="en-GB" dirty="0"/>
          </a:p>
          <a:p>
            <a:r>
              <a:rPr lang="en-GB" dirty="0"/>
              <a:t>To get started, type the name of the place you want to look at into the search bar in the top left-hand corner of the map. </a:t>
            </a:r>
          </a:p>
          <a:p>
            <a:r>
              <a:rPr lang="en-GB" dirty="0"/>
              <a:t>In this example we are looking for Fenton, in Stoke-on-Trent.</a:t>
            </a:r>
          </a:p>
          <a:p>
            <a:r>
              <a:rPr lang="en-GB" dirty="0"/>
              <a:t>Then press enter. </a:t>
            </a:r>
          </a:p>
          <a:p>
            <a:r>
              <a:rPr lang="en-GB" dirty="0"/>
              <a:t>Alternatively, use a postcode, if you are looking for a specific street or building. There are two slides towards the end of this PPT about postcode searches.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A20B6-5D87-45A8-ECC4-24DF70DC74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FFFB68-4C17-3C4E-8F1F-E2E74032E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694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47FE6-B396-637E-E7D4-40278DC5F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B215A2-65BC-EC9A-2C00-66DA5868D4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1CB576-2D52-19F1-D31D-880B51046D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Image: Screenshot of search bar and map on Historic England’s Aerial Photo Explorer web page</a:t>
            </a:r>
          </a:p>
          <a:p>
            <a:endParaRPr lang="en-GB" dirty="0"/>
          </a:p>
          <a:p>
            <a:r>
              <a:rPr lang="en-GB" dirty="0"/>
              <a:t>The map will automatically concentrate on the area you have typed in – in this example, Fenton. </a:t>
            </a:r>
          </a:p>
          <a:p>
            <a:r>
              <a:rPr lang="en-GB" dirty="0"/>
              <a:t>You will see overlapping light orange rectangular grids and different coloured marker symbols in purple, red, green and, less often, black crosses. </a:t>
            </a:r>
          </a:p>
          <a:p>
            <a:r>
              <a:rPr lang="en-GB" dirty="0"/>
              <a:t>Find the specific area you wish to focus on and click on a yellow grid or coloured marker.</a:t>
            </a:r>
          </a:p>
          <a:p>
            <a:r>
              <a:rPr lang="en-GB" dirty="0"/>
              <a:t>In this example we click on a purple diamond marker.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2B0C1-81F8-018F-D487-70B8773906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FFFB68-4C17-3C4E-8F1F-E2E74032E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957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02FBD-B882-B6A7-4A67-FBCF8DCF3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D7CBAC-355F-6445-64D1-50D640B4EC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3C1F36-7B75-08BA-7201-49F34FC34D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Image: Screenshot of search bar and map on Historic England’s Aerial Photo Explorer web page</a:t>
            </a:r>
          </a:p>
          <a:p>
            <a:endParaRPr lang="en-GB" dirty="0"/>
          </a:p>
          <a:p>
            <a:r>
              <a:rPr lang="en-GB" dirty="0"/>
              <a:t>When you click on the symbol, a thumbnail photo  image will appear immediately next to the location on the map. </a:t>
            </a:r>
          </a:p>
          <a:p>
            <a:endParaRPr lang="en-GB" dirty="0"/>
          </a:p>
          <a:p>
            <a:r>
              <a:rPr lang="en-GB" dirty="0"/>
              <a:t>The thumbnail image will contain the date of the photograph, the Archive reference number and the photographer – sometimes listed as ‘author’ – this is usually  Aerofilms, or a named individual.</a:t>
            </a:r>
          </a:p>
          <a:p>
            <a:endParaRPr lang="en-GB" dirty="0"/>
          </a:p>
          <a:p>
            <a:r>
              <a:rPr lang="en-GB" dirty="0"/>
              <a:t>It will often also include the exact location covered by the photo. In this example, we learn that the focus of the photo is Albert Square and Church Street, Fenton.</a:t>
            </a:r>
          </a:p>
          <a:p>
            <a:r>
              <a:rPr lang="en-GB" dirty="0"/>
              <a:t>Click on the thumbnail image to open the full image.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E52C9-38AE-B498-7731-CD9E9A542B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FFFB68-4C17-3C4E-8F1F-E2E74032E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4957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FD942-003C-D713-11F2-0E89F7671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948592-4BB4-545A-A5E9-931072B205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7FF9EB-8693-9E10-1D13-105E2B82AB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Image: Fenton, July 1937 EPW054092 © Historic England Archive </a:t>
            </a:r>
          </a:p>
          <a:p>
            <a:endParaRPr lang="en-GB" dirty="0"/>
          </a:p>
          <a:p>
            <a:r>
              <a:rPr lang="en-GB" dirty="0"/>
              <a:t>When you click on the thumbnail image, you will get the full photo image.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1EA530-6F33-4B30-8885-73BE586832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FFFB68-4C17-3C4E-8F1F-E2E74032E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931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76775-1B5E-7BC0-6D39-FA2C4EF2E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2EB8A0-08D6-D803-CA35-98C69C205C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C76D11-8335-20D0-29A6-3795E9054A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Image: section of Fenton, July 1937 EPW054092 © Historic England Archive </a:t>
            </a:r>
          </a:p>
          <a:p>
            <a:endParaRPr lang="en-GB" dirty="0"/>
          </a:p>
          <a:p>
            <a:r>
              <a:rPr lang="en-GB" dirty="0"/>
              <a:t>To emlarge the image fully, click on the diagonal double arrow icon in the top right hand corner of the photo.</a:t>
            </a:r>
          </a:p>
          <a:p>
            <a:r>
              <a:rPr lang="en-GB" dirty="0"/>
              <a:t>This will expand the photo to full-screen mode.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6F707-C80A-87D6-CBF4-468666D5EA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FFFB68-4C17-3C4E-8F1F-E2E74032E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661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historicengland.org.uk?subject=Education%20Resources" TargetMode="External"/><Relationship Id="rId2" Type="http://schemas.openxmlformats.org/officeDocument/2006/relationships/hyperlink" Target="http://www.historicengland.org.uk/education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historicengland.org.uk?subject=Education%20Resources" TargetMode="External"/><Relationship Id="rId2" Type="http://schemas.openxmlformats.org/officeDocument/2006/relationships/hyperlink" Target="http://www.historicengland.org.uk/education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historicengland.org.uk?subject=Education%20Resources" TargetMode="External"/><Relationship Id="rId2" Type="http://schemas.openxmlformats.org/officeDocument/2006/relationships/hyperlink" Target="http://www.historicengland.org.uk/education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historicengland.org.uk?subject=Education%20Resources" TargetMode="External"/><Relationship Id="rId2" Type="http://schemas.openxmlformats.org/officeDocument/2006/relationships/hyperlink" Target="http://www.historicengland.org.uk/education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ront Cover -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C63036-2AAB-6E04-89BC-E62DFBB8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04622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65B9E4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369C1781-720E-1D93-58A4-0181FF076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" y="0"/>
            <a:ext cx="4122821" cy="6858000"/>
            <a:chOff x="0" y="0"/>
            <a:chExt cx="1825933" cy="3408051"/>
          </a:xfrm>
          <a:solidFill>
            <a:srgbClr val="4884EE"/>
          </a:solidFill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A3C66558-6BC5-3EAF-D9D4-3E5DD05AC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825933" cy="3408051"/>
            </a:xfrm>
            <a:custGeom>
              <a:avLst/>
              <a:gdLst/>
              <a:ahLst/>
              <a:cxnLst/>
              <a:rect l="l" t="t" r="r" b="b"/>
              <a:pathLst>
                <a:path w="1825933" h="3408051">
                  <a:moveTo>
                    <a:pt x="0" y="0"/>
                  </a:moveTo>
                  <a:lnTo>
                    <a:pt x="1825933" y="0"/>
                  </a:lnTo>
                  <a:lnTo>
                    <a:pt x="1825933" y="3408051"/>
                  </a:lnTo>
                  <a:lnTo>
                    <a:pt x="0" y="340805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9E87A62-87CE-37A0-C03A-E79436DB79B7}"/>
              </a:ext>
            </a:extLst>
          </p:cNvPr>
          <p:cNvSpPr txBox="1"/>
          <p:nvPr userDrawn="1"/>
        </p:nvSpPr>
        <p:spPr>
          <a:xfrm>
            <a:off x="343407" y="1693087"/>
            <a:ext cx="3857005" cy="707886"/>
          </a:xfrm>
          <a:prstGeom prst="rect">
            <a:avLst/>
          </a:prstGeom>
          <a:noFill/>
        </p:spPr>
        <p:txBody>
          <a:bodyPr wrap="square" lIns="0" rIns="90000" rtlCol="0">
            <a:spAutoFit/>
          </a:bodyPr>
          <a:lstStyle/>
          <a:p>
            <a:r>
              <a:rPr lang="en-US" sz="4000" b="1" i="0" baseline="0" dirty="0">
                <a:solidFill>
                  <a:schemeClr val="bg1"/>
                </a:solidFill>
                <a:latin typeface="Arial" panose="020B0604020202020204" pitchFamily="34" charset="0"/>
              </a:rPr>
              <a:t>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867521-F3A6-44BC-B943-55AC31C435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709" y="2559090"/>
            <a:ext cx="3578970" cy="2410371"/>
          </a:xfrm>
          <a:prstGeom prst="rect">
            <a:avLst/>
          </a:prstGeo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Title here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86F0CE02-6F25-7873-FF45-05A1A8F286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2819" y="0"/>
            <a:ext cx="8069181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FA119A7-2D46-F6BE-F2EF-F213BF2297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149" y="485985"/>
            <a:ext cx="1980733" cy="92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97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Polaroid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365126"/>
            <a:ext cx="4961834" cy="1099374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4884EE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7188" y="1780413"/>
            <a:ext cx="5905354" cy="426647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DBE7C6AD-9EF4-C8BD-F254-F9A43B879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20733588">
            <a:off x="5851663" y="42543"/>
            <a:ext cx="3533443" cy="382199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AF10C154-B5F4-2AB9-E4DC-9B98B67E4EC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rot="20733588">
            <a:off x="6138793" y="244200"/>
            <a:ext cx="2945160" cy="27626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Washi">
            <a:extLst>
              <a:ext uri="{FF2B5EF4-FFF2-40B4-BE49-F238E27FC236}">
                <a16:creationId xmlns:a16="http://schemas.microsoft.com/office/drawing/2014/main" id="{3D843452-DDC2-464B-128D-56EE03D75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897031" y="1148588"/>
            <a:ext cx="2836863" cy="6318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Text Placeholder">
            <a:extLst>
              <a:ext uri="{FF2B5EF4-FFF2-40B4-BE49-F238E27FC236}">
                <a16:creationId xmlns:a16="http://schemas.microsoft.com/office/drawing/2014/main" id="{FD7BA617-E113-D9F9-7D00-48C49575825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13845" y="1211200"/>
            <a:ext cx="260323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67B0742A-D5AC-E9BC-AC04-0EAB1A6EE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268507">
            <a:off x="7916434" y="2772772"/>
            <a:ext cx="3554984" cy="384529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AECF7057-A67D-92F7-5C78-311852F7C4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1268507">
            <a:off x="8441820" y="3060311"/>
            <a:ext cx="2878832" cy="276402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Washi">
            <a:extLst>
              <a:ext uri="{FF2B5EF4-FFF2-40B4-BE49-F238E27FC236}">
                <a16:creationId xmlns:a16="http://schemas.microsoft.com/office/drawing/2014/main" id="{EC0D0A2A-79D8-C43B-BA57-BBEFE892C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96050" y="6057900"/>
            <a:ext cx="2836863" cy="6318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8" name="Text Placeholder 41">
            <a:extLst>
              <a:ext uri="{FF2B5EF4-FFF2-40B4-BE49-F238E27FC236}">
                <a16:creationId xmlns:a16="http://schemas.microsoft.com/office/drawing/2014/main" id="{5E7A1B5F-101B-7A92-3AEC-2AF04A484F8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496128" y="6179553"/>
            <a:ext cx="260323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128206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Title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/>
          <a:lstStyle>
            <a:lvl1pPr>
              <a:defRPr sz="3200" baseline="0">
                <a:solidFill>
                  <a:srgbClr val="4884EE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1470244"/>
            <a:ext cx="10971915" cy="4320194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Bullet level</a:t>
            </a:r>
          </a:p>
          <a:p>
            <a:pPr lvl="2"/>
            <a:r>
              <a:rPr lang="en-GB" dirty="0"/>
              <a:t>Second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7D3DE-DD22-069A-F37E-A57DB023C08C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HistoricEngland.org.uk/Education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contact@historicengland.org.uk</a:t>
            </a:r>
            <a:endParaRPr lang="en-US" sz="1600" baseline="0" dirty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5">
            <a:extLst>
              <a:ext uri="{FF2B5EF4-FFF2-40B4-BE49-F238E27FC236}">
                <a16:creationId xmlns:a16="http://schemas.microsoft.com/office/drawing/2014/main" id="{0686A806-8B99-4CCF-73F4-B0B3B2E13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19DB756-A867-6970-B27D-6C8088C79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46659" y="3101506"/>
            <a:ext cx="6857998" cy="654989"/>
            <a:chOff x="0" y="0"/>
            <a:chExt cx="1993384" cy="182252"/>
          </a:xfrm>
          <a:solidFill>
            <a:srgbClr val="4884EE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CDB78576-8341-CDEB-52BF-A23029EEB7AE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3A24FEE-C627-9178-2CB9-42A0686575D0}"/>
              </a:ext>
            </a:extLst>
          </p:cNvPr>
          <p:cNvSpPr txBox="1"/>
          <p:nvPr userDrawn="1"/>
        </p:nvSpPr>
        <p:spPr>
          <a:xfrm rot="5400000">
            <a:off x="10144562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pic>
        <p:nvPicPr>
          <p:cNvPr id="6" name="Picture 5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56E81F88-915F-1816-8C91-A867A1F587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6207" y="6095086"/>
            <a:ext cx="1686011" cy="78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28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- Title+Content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/>
          <a:lstStyle>
            <a:lvl1pPr>
              <a:defRPr sz="3200" baseline="0">
                <a:solidFill>
                  <a:srgbClr val="4884EE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1470244"/>
            <a:ext cx="10971915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F1826450-9BA5-EA65-DD96-DC9A29EED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46659" y="3101506"/>
            <a:ext cx="6857998" cy="654989"/>
            <a:chOff x="0" y="0"/>
            <a:chExt cx="1993384" cy="182252"/>
          </a:xfrm>
          <a:solidFill>
            <a:srgbClr val="4884EE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B108CE3-C1DA-993E-3308-D5542984B142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7D7CF76-EDD8-348C-EEBB-FFF14D632F8B}"/>
              </a:ext>
            </a:extLst>
          </p:cNvPr>
          <p:cNvSpPr txBox="1"/>
          <p:nvPr userDrawn="1"/>
        </p:nvSpPr>
        <p:spPr>
          <a:xfrm rot="5400000">
            <a:off x="10144562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771699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Content Block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A10B67-A54C-2859-F342-DD804B0F7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7" y="-1032572"/>
            <a:ext cx="10515600" cy="982193"/>
          </a:xfrm>
        </p:spPr>
        <p:txBody>
          <a:bodyPr/>
          <a:lstStyle>
            <a:lvl1pPr>
              <a:defRPr baseline="0">
                <a:solidFill>
                  <a:srgbClr val="4884E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391178"/>
            <a:ext cx="10971915" cy="539926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Bullet level</a:t>
            </a:r>
          </a:p>
          <a:p>
            <a:pPr lvl="2"/>
            <a:r>
              <a:rPr lang="en-GB" dirty="0"/>
              <a:t>Second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7D3DE-DD22-069A-F37E-A57DB023C08C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HistoricEngland.org.uk/Education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contact@historicengland.org.uk</a:t>
            </a:r>
            <a:endParaRPr lang="en-US" sz="1600" baseline="0" dirty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5">
            <a:extLst>
              <a:ext uri="{FF2B5EF4-FFF2-40B4-BE49-F238E27FC236}">
                <a16:creationId xmlns:a16="http://schemas.microsoft.com/office/drawing/2014/main" id="{8DC9ECEE-0EE8-C1DE-10B8-270F3DA5D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9D3DEBF1-A726-4119-AA69-710F4FA96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46659" y="3101506"/>
            <a:ext cx="6857998" cy="654989"/>
            <a:chOff x="0" y="0"/>
            <a:chExt cx="1993384" cy="182252"/>
          </a:xfrm>
          <a:solidFill>
            <a:srgbClr val="4884EE"/>
          </a:solidFill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EFC81186-7EDA-2755-7C48-0FBEB4CB69F0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31CECC0-AE42-54C2-B744-639265443C39}"/>
              </a:ext>
            </a:extLst>
          </p:cNvPr>
          <p:cNvSpPr txBox="1"/>
          <p:nvPr userDrawn="1"/>
        </p:nvSpPr>
        <p:spPr>
          <a:xfrm rot="5400000">
            <a:off x="10144562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pic>
        <p:nvPicPr>
          <p:cNvPr id="8" name="Picture 7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924B26B4-BDBF-FF19-CD1D-F85A62B37E9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6207" y="6095086"/>
            <a:ext cx="1686011" cy="78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55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-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8">
            <a:extLst>
              <a:ext uri="{FF2B5EF4-FFF2-40B4-BE49-F238E27FC236}">
                <a16:creationId xmlns:a16="http://schemas.microsoft.com/office/drawing/2014/main" id="{858C5593-7A4D-F1CA-FAE6-FE2094900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185" y="759956"/>
            <a:ext cx="10996613" cy="710288"/>
          </a:xfrm>
          <a:prstGeom prst="rect">
            <a:avLst/>
          </a:prstGeom>
        </p:spPr>
        <p:txBody>
          <a:bodyPr lIns="0"/>
          <a:lstStyle>
            <a:lvl1pPr algn="ctr">
              <a:defRPr sz="460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– Big Statements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AC80B6-5158-96C5-F3E2-F3233BB9C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85" y="2158706"/>
            <a:ext cx="10971915" cy="3631732"/>
          </a:xfrm>
          <a:prstGeom prst="rect">
            <a:avLst/>
          </a:prstGeom>
        </p:spPr>
        <p:txBody>
          <a:bodyPr lIns="0" rIns="90000"/>
          <a:lstStyle>
            <a:lvl1pPr marL="0" indent="0" algn="ctr">
              <a:buFontTx/>
              <a:buNone/>
              <a:defRPr sz="3200" b="1" i="0" baseline="0"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7D3DE-DD22-069A-F37E-A57DB023C08C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HistoricEngland.org.uk/Education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contact@historicengland.org.uk</a:t>
            </a:r>
            <a:endParaRPr lang="en-US" sz="1600" baseline="0" dirty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5">
            <a:extLst>
              <a:ext uri="{FF2B5EF4-FFF2-40B4-BE49-F238E27FC236}">
                <a16:creationId xmlns:a16="http://schemas.microsoft.com/office/drawing/2014/main" id="{8DC9ECEE-0EE8-C1DE-10B8-270F3DA5D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C351575D-B07A-53D8-CD9C-3745A2CEE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46659" y="3101506"/>
            <a:ext cx="6857998" cy="654989"/>
            <a:chOff x="0" y="0"/>
            <a:chExt cx="1993384" cy="182252"/>
          </a:xfrm>
          <a:solidFill>
            <a:srgbClr val="4884EE"/>
          </a:solidFill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942005C2-83E2-9AD6-7773-B71FC23283C9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637856E-7827-55D3-D3F0-FD4A27D0696C}"/>
              </a:ext>
            </a:extLst>
          </p:cNvPr>
          <p:cNvSpPr txBox="1"/>
          <p:nvPr userDrawn="1"/>
        </p:nvSpPr>
        <p:spPr>
          <a:xfrm rot="5400000">
            <a:off x="10144562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pic>
        <p:nvPicPr>
          <p:cNvPr id="10" name="Picture 9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1A54F164-3ED5-E48A-2960-20984DA24E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6207" y="6095086"/>
            <a:ext cx="1686011" cy="78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98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F6069-348B-8FA0-F7CB-6D53057E3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85" y="-1049337"/>
            <a:ext cx="10515600" cy="992187"/>
          </a:xfrm>
        </p:spPr>
        <p:txBody>
          <a:bodyPr/>
          <a:lstStyle>
            <a:lvl1pPr>
              <a:defRPr>
                <a:solidFill>
                  <a:srgbClr val="65B9E4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391178"/>
            <a:ext cx="10971915" cy="6002128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6A976D-2FEA-80DA-B7DA-8438687B1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46659" y="3101506"/>
            <a:ext cx="6857998" cy="654989"/>
            <a:chOff x="0" y="0"/>
            <a:chExt cx="1993384" cy="182252"/>
          </a:xfrm>
          <a:solidFill>
            <a:srgbClr val="4884EE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903749CD-59FF-036E-7539-37CD76D5ED3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3162DB4-8B18-6F69-5E9F-C040FBC0A698}"/>
              </a:ext>
            </a:extLst>
          </p:cNvPr>
          <p:cNvSpPr txBox="1"/>
          <p:nvPr userDrawn="1"/>
        </p:nvSpPr>
        <p:spPr>
          <a:xfrm rot="5400000">
            <a:off x="10144562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2333716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Content Block -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8">
            <a:extLst>
              <a:ext uri="{FF2B5EF4-FFF2-40B4-BE49-F238E27FC236}">
                <a16:creationId xmlns:a16="http://schemas.microsoft.com/office/drawing/2014/main" id="{69542118-A086-8DBB-1902-845F881F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5580905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4884EE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6" y="1411704"/>
            <a:ext cx="5324852" cy="4981601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4F6B04-3C74-61E5-A8E9-58BFA80B09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15">
            <a:extLst>
              <a:ext uri="{FF2B5EF4-FFF2-40B4-BE49-F238E27FC236}">
                <a16:creationId xmlns:a16="http://schemas.microsoft.com/office/drawing/2014/main" id="{CFA26DAE-2F85-409A-E0CE-E0A1B04CD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21960" y="5940489"/>
            <a:ext cx="3643313" cy="5794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9" name="Text Placeholder 41">
            <a:extLst>
              <a:ext uri="{FF2B5EF4-FFF2-40B4-BE49-F238E27FC236}">
                <a16:creationId xmlns:a16="http://schemas.microsoft.com/office/drawing/2014/main" id="{69865DE0-33D3-5941-4EE3-0C94BF8926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591526" y="6023039"/>
            <a:ext cx="2830459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53028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8">
            <a:extLst>
              <a:ext uri="{FF2B5EF4-FFF2-40B4-BE49-F238E27FC236}">
                <a16:creationId xmlns:a16="http://schemas.microsoft.com/office/drawing/2014/main" id="{A9F01D6F-7A5D-7A07-82DF-165C6B94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83" y="142007"/>
            <a:ext cx="4837111" cy="260001"/>
          </a:xfrm>
          <a:prstGeom prst="rect">
            <a:avLst/>
          </a:prstGeom>
        </p:spPr>
        <p:txBody>
          <a:bodyPr lIns="0" rIns="90000"/>
          <a:lstStyle>
            <a:lvl1pPr algn="ctr">
              <a:defRPr sz="1800" baseline="0">
                <a:solidFill>
                  <a:srgbClr val="4884EE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6F3E1C4C-1657-08AF-3752-DB99B3A9D1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3182" y="715139"/>
            <a:ext cx="4837112" cy="449262"/>
          </a:xfrm>
          <a:prstGeom prst="rect">
            <a:avLst/>
          </a:prstGeom>
        </p:spPr>
        <p:txBody>
          <a:bodyPr/>
          <a:lstStyle>
            <a:lvl1pPr algn="ctr"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59B9C638-F0C7-4816-ADAB-9BC6297F08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43982" y="1183537"/>
            <a:ext cx="3775513" cy="4085161"/>
          </a:xfrm>
          <a:prstGeom prst="rect">
            <a:avLst/>
          </a:prstGeom>
          <a:ln w="38100" cap="sq">
            <a:solidFill>
              <a:srgbClr val="4884EE"/>
            </a:solidFill>
          </a:ln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4FD5CCA4-0816-0EAE-30F9-330997DCC172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326502" y="5425444"/>
            <a:ext cx="5610472" cy="117001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1AB78D4-44BE-8D7A-6700-D52C0D73AA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00736" y="165652"/>
            <a:ext cx="4837103" cy="267677"/>
          </a:xfrm>
          <a:prstGeom prst="rect">
            <a:avLst/>
          </a:prstGeom>
        </p:spPr>
        <p:txBody>
          <a:bodyPr lIns="0" tIns="0"/>
          <a:lstStyle>
            <a:lvl1pPr algn="ctr">
              <a:defRPr lang="en-US" sz="1800" b="1" i="0" kern="1200" baseline="0" dirty="0">
                <a:solidFill>
                  <a:srgbClr val="4884EE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481F48B-D76F-FA6B-6B47-5936D5CD00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00736" y="715139"/>
            <a:ext cx="4837103" cy="449263"/>
          </a:xfrm>
          <a:prstGeom prst="rect">
            <a:avLst/>
          </a:prstGeom>
        </p:spPr>
        <p:txBody>
          <a:bodyPr/>
          <a:lstStyle>
            <a:lvl1pPr algn="ctr">
              <a:defRPr lang="en-GB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EC6DD91D-C862-8ACA-5535-A9F4C42D360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31531" y="1194646"/>
            <a:ext cx="3775513" cy="4085161"/>
          </a:xfrm>
          <a:prstGeom prst="rect">
            <a:avLst/>
          </a:prstGeom>
          <a:ln w="38100" cap="sq">
            <a:solidFill>
              <a:srgbClr val="4884EE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785154F-0EA4-256D-CB79-16180119B43C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6414051" y="5425444"/>
            <a:ext cx="5610472" cy="117001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A7E0E7-5DA6-F4EB-0192-5AEE9092535E}"/>
              </a:ext>
            </a:extLst>
          </p:cNvPr>
          <p:cNvCxnSpPr>
            <a:cxnSpLocks/>
          </p:cNvCxnSpPr>
          <p:nvPr userDrawn="1"/>
        </p:nvCxnSpPr>
        <p:spPr>
          <a:xfrm>
            <a:off x="0" y="570323"/>
            <a:ext cx="12192000" cy="0"/>
          </a:xfrm>
          <a:prstGeom prst="line">
            <a:avLst/>
          </a:prstGeom>
          <a:ln w="15875">
            <a:solidFill>
              <a:srgbClr val="4884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6F72EBA6-F59E-F096-F2DA-C54BD75E2B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rcRect/>
          <a:stretch/>
        </p:blipFill>
        <p:spPr>
          <a:xfrm flipH="1">
            <a:off x="5997840" y="213191"/>
            <a:ext cx="196317" cy="255213"/>
          </a:xfrm>
          <a:prstGeom prst="rect">
            <a:avLst/>
          </a:prstGeom>
        </p:spPr>
      </p:pic>
      <p:cxnSp>
        <p:nvCxnSpPr>
          <p:cNvPr id="19" name="Straight Connector 18" descr="Dotted Line">
            <a:extLst>
              <a:ext uri="{FF2B5EF4-FFF2-40B4-BE49-F238E27FC236}">
                <a16:creationId xmlns:a16="http://schemas.microsoft.com/office/drawing/2014/main" id="{7D055D7C-91E0-EBF4-9F57-37C2B0E02D9D}"/>
              </a:ext>
            </a:extLst>
          </p:cNvPr>
          <p:cNvCxnSpPr>
            <a:cxnSpLocks/>
          </p:cNvCxnSpPr>
          <p:nvPr userDrawn="1"/>
        </p:nvCxnSpPr>
        <p:spPr>
          <a:xfrm>
            <a:off x="6095999" y="617030"/>
            <a:ext cx="0" cy="6337120"/>
          </a:xfrm>
          <a:prstGeom prst="line">
            <a:avLst/>
          </a:prstGeom>
          <a:ln w="19050">
            <a:solidFill>
              <a:srgbClr val="A9A9A9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759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Content Block - Pi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8">
            <a:extLst>
              <a:ext uri="{FF2B5EF4-FFF2-40B4-BE49-F238E27FC236}">
                <a16:creationId xmlns:a16="http://schemas.microsoft.com/office/drawing/2014/main" id="{293A6F18-5388-F9FC-054F-BCCF55E21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1420267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4884EE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4546" y="1399707"/>
            <a:ext cx="11362908" cy="1921716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F256E01-267D-D2C4-531F-70FF91F109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4338" y="3429000"/>
            <a:ext cx="11363325" cy="31194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18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Pic-Two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4884EE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8E962C4A-7DAF-900E-E9A3-FB229FE24B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7186" y="1948857"/>
            <a:ext cx="3775513" cy="4085161"/>
          </a:xfrm>
          <a:prstGeom prst="rect">
            <a:avLst/>
          </a:prstGeom>
          <a:ln w="50800" cap="sq">
            <a:solidFill>
              <a:srgbClr val="4884EE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770CF50-F2D9-0FC2-CE98-BE9A43735138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515863" y="1988200"/>
            <a:ext cx="2263258" cy="199454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A080D-EE25-C150-E234-3CA7E62CEFD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546599" y="4250787"/>
            <a:ext cx="2263258" cy="199454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9FE13C11-8856-F5C3-4CAA-470BB54091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480707" y="1927194"/>
            <a:ext cx="3775513" cy="4085161"/>
          </a:xfrm>
          <a:prstGeom prst="rect">
            <a:avLst/>
          </a:prstGeom>
          <a:ln w="50800" cap="sq">
            <a:solidFill>
              <a:srgbClr val="4884EE"/>
            </a:solidFill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CE129529-34BA-99B7-54D4-B9D78065D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46659" y="3101506"/>
            <a:ext cx="6857998" cy="654989"/>
            <a:chOff x="0" y="0"/>
            <a:chExt cx="1993384" cy="182252"/>
          </a:xfrm>
          <a:solidFill>
            <a:srgbClr val="4884EE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C2A03FD-8BF9-6BEE-7278-3D3D2AC02FF2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D92E5BA-CA9B-6914-E463-5FCB7546EBD2}"/>
              </a:ext>
            </a:extLst>
          </p:cNvPr>
          <p:cNvSpPr txBox="1"/>
          <p:nvPr userDrawn="1"/>
        </p:nvSpPr>
        <p:spPr>
          <a:xfrm rot="5400000">
            <a:off x="10144562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pic>
        <p:nvPicPr>
          <p:cNvPr id="18" name="Picture 17" descr="A blue ribbon with a black background&#10;&#10;AI-generated content may be incorrect.">
            <a:extLst>
              <a:ext uri="{FF2B5EF4-FFF2-40B4-BE49-F238E27FC236}">
                <a16:creationId xmlns:a16="http://schemas.microsoft.com/office/drawing/2014/main" id="{BE0ECC11-CA2E-60DB-0984-65E518E549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944719" flipH="1">
            <a:off x="3378132" y="1010633"/>
            <a:ext cx="1892300" cy="1168400"/>
          </a:xfrm>
          <a:prstGeom prst="rect">
            <a:avLst/>
          </a:prstGeom>
        </p:spPr>
      </p:pic>
      <p:pic>
        <p:nvPicPr>
          <p:cNvPr id="23" name="Picture 22" descr="A blue ribbon with a black background&#10;&#10;AI-generated content may be incorrect.">
            <a:extLst>
              <a:ext uri="{FF2B5EF4-FFF2-40B4-BE49-F238E27FC236}">
                <a16:creationId xmlns:a16="http://schemas.microsoft.com/office/drawing/2014/main" id="{4603CC6A-A0F7-F0CF-7A4D-6D706005BD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9819114" flipH="1">
            <a:off x="6155650" y="5908673"/>
            <a:ext cx="18923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76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F383AC8C-9FEF-1752-1DF9-79280F5C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187" y="365126"/>
            <a:ext cx="10996613" cy="717226"/>
          </a:xfrm>
          <a:prstGeom prst="rect">
            <a:avLst/>
          </a:prstGeom>
        </p:spPr>
        <p:txBody>
          <a:bodyPr lIns="0" rIns="90000" anchor="ctr" anchorCtr="0">
            <a:normAutofit/>
          </a:bodyPr>
          <a:lstStyle>
            <a:lvl1pPr>
              <a:lnSpc>
                <a:spcPct val="100000"/>
              </a:lnSpc>
              <a:defRPr sz="3200" b="1" i="0" baseline="0">
                <a:solidFill>
                  <a:srgbClr val="4884EE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F7F29-C05D-47B8-95BB-4F65B64CE2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188" y="1389063"/>
            <a:ext cx="10996612" cy="461962"/>
          </a:xfrm>
          <a:prstGeom prst="rect">
            <a:avLst/>
          </a:prstGeom>
        </p:spPr>
        <p:txBody>
          <a:bodyPr lIns="0"/>
          <a:lstStyle>
            <a:lvl1pPr>
              <a:defRPr sz="2400" b="1"/>
            </a:lvl1pPr>
          </a:lstStyle>
          <a:p>
            <a:pPr lvl="0"/>
            <a:r>
              <a:rPr lang="en-GB" dirty="0"/>
              <a:t>Key stage: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72924A-B63A-E950-7027-25979926085A}"/>
              </a:ext>
            </a:extLst>
          </p:cNvPr>
          <p:cNvSpPr txBox="1"/>
          <p:nvPr userDrawn="1"/>
        </p:nvSpPr>
        <p:spPr>
          <a:xfrm>
            <a:off x="357186" y="1861564"/>
            <a:ext cx="8229600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spc="50" baseline="0" dirty="0">
                <a:solidFill>
                  <a:srgbClr val="1917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links:</a:t>
            </a:r>
            <a:endParaRPr lang="en-US" sz="24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199DACC-5A6A-BE68-0E51-6447F4EC62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7186" y="2429353"/>
            <a:ext cx="10996613" cy="3392103"/>
          </a:xfrm>
          <a:prstGeom prst="rect">
            <a:avLst/>
          </a:prstGeom>
        </p:spPr>
        <p:txBody>
          <a:bodyPr lIns="0" rIns="90000"/>
          <a:lstStyle>
            <a:lvl1pPr marL="0" indent="0" algn="l">
              <a:buFontTx/>
              <a:buNone/>
              <a:defRPr sz="2000" b="0" i="0" baseline="0">
                <a:latin typeface="Arial" panose="020B0604020202020204" pitchFamily="34" charset="0"/>
              </a:defRPr>
            </a:lvl1pPr>
            <a:lvl2pPr marL="457200" indent="0">
              <a:buFontTx/>
              <a:buNone/>
              <a:defRPr baseline="0">
                <a:latin typeface="Arial" panose="020B0604020202020204" pitchFamily="34" charset="0"/>
              </a:defRPr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en-GB"/>
              <a:t>Click to edit curriculum links.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A5A495-96CF-60C4-401B-4D1F86AF16AD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HistoricEngland.org.uk/Education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contact@historicengland.org.uk</a:t>
            </a:r>
            <a:endParaRPr lang="en-US" sz="1600" baseline="0" dirty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5">
            <a:extLst>
              <a:ext uri="{FF2B5EF4-FFF2-40B4-BE49-F238E27FC236}">
                <a16:creationId xmlns:a16="http://schemas.microsoft.com/office/drawing/2014/main" id="{D3104B1F-1AA8-952F-2D5F-AD59684EF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4" name="Picture 3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FD7DEF28-C976-3440-94E5-C8ABB4DADD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6207" y="6095086"/>
            <a:ext cx="1686011" cy="784191"/>
          </a:xfrm>
          <a:prstGeom prst="rect">
            <a:avLst/>
          </a:prstGeom>
        </p:spPr>
      </p:pic>
      <p:grpSp>
        <p:nvGrpSpPr>
          <p:cNvPr id="5" name="Group 2">
            <a:extLst>
              <a:ext uri="{FF2B5EF4-FFF2-40B4-BE49-F238E27FC236}">
                <a16:creationId xmlns:a16="http://schemas.microsoft.com/office/drawing/2014/main" id="{3564714B-6354-E86E-93D2-6C8C64EED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46659" y="3101506"/>
            <a:ext cx="6857998" cy="654989"/>
            <a:chOff x="0" y="0"/>
            <a:chExt cx="1993384" cy="182252"/>
          </a:xfrm>
          <a:solidFill>
            <a:srgbClr val="4884EE"/>
          </a:solidFill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5F2B52CC-5818-4FF0-9FD9-8BA864FA89CD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6057C52-CC88-4DF2-2F27-B08EB5736B40}"/>
              </a:ext>
            </a:extLst>
          </p:cNvPr>
          <p:cNvSpPr txBox="1"/>
          <p:nvPr userDrawn="1"/>
        </p:nvSpPr>
        <p:spPr>
          <a:xfrm rot="5400000">
            <a:off x="10144562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115848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Pic-Thre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4884EE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5" name="Polaroid 1">
            <a:extLst>
              <a:ext uri="{FF2B5EF4-FFF2-40B4-BE49-F238E27FC236}">
                <a16:creationId xmlns:a16="http://schemas.microsoft.com/office/drawing/2014/main" id="{A5EC1B8E-118E-BFBF-C139-E7D78D135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7186" y="1255125"/>
            <a:ext cx="3449269" cy="311636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6" name="Picture 1">
            <a:extLst>
              <a:ext uri="{FF2B5EF4-FFF2-40B4-BE49-F238E27FC236}">
                <a16:creationId xmlns:a16="http://schemas.microsoft.com/office/drawing/2014/main" id="{8E962C4A-7DAF-900E-E9A3-FB229FE24B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3647" y="1411496"/>
            <a:ext cx="2860157" cy="22526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0" name="Washi">
            <a:extLst>
              <a:ext uri="{FF2B5EF4-FFF2-40B4-BE49-F238E27FC236}">
                <a16:creationId xmlns:a16="http://schemas.microsoft.com/office/drawing/2014/main" id="{68DAFA26-B1D9-C74E-55A7-71DDCA28D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65507" y="3731741"/>
            <a:ext cx="2328862" cy="68103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2" name="Text Placeholder 1">
            <a:extLst>
              <a:ext uri="{FF2B5EF4-FFF2-40B4-BE49-F238E27FC236}">
                <a16:creationId xmlns:a16="http://schemas.microsoft.com/office/drawing/2014/main" id="{04AA8EC4-47E9-F593-B708-794FEFA6585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 rot="21383919">
            <a:off x="1100444" y="3865091"/>
            <a:ext cx="205898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D6D5F453-CE35-87E0-FC81-F5D5D79C5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870" y="4542450"/>
            <a:ext cx="3251585" cy="1646477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6" name="Polaroid 2">
            <a:extLst>
              <a:ext uri="{FF2B5EF4-FFF2-40B4-BE49-F238E27FC236}">
                <a16:creationId xmlns:a16="http://schemas.microsoft.com/office/drawing/2014/main" id="{0C5B97FC-AB4E-1DB1-74F5-C823905C4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65654" y="1285653"/>
            <a:ext cx="3449269" cy="311636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0" name="Picture 2">
            <a:extLst>
              <a:ext uri="{FF2B5EF4-FFF2-40B4-BE49-F238E27FC236}">
                <a16:creationId xmlns:a16="http://schemas.microsoft.com/office/drawing/2014/main" id="{81CDE749-F5AA-654D-BBBB-7ACE205579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25413" y="1433340"/>
            <a:ext cx="2860157" cy="22526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3" name="Washi">
            <a:extLst>
              <a:ext uri="{FF2B5EF4-FFF2-40B4-BE49-F238E27FC236}">
                <a16:creationId xmlns:a16="http://schemas.microsoft.com/office/drawing/2014/main" id="{D1F788DE-674D-9F5F-697C-9723C3D82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883450" y="3758075"/>
            <a:ext cx="2328862" cy="68103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325C52C7-8BDD-D376-3E1E-92884E9DA81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 rot="21383919">
            <a:off x="5018387" y="3891425"/>
            <a:ext cx="205898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BA456B3-BB9F-16E3-E3F4-07C61BB5FD9E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4255428" y="4549703"/>
            <a:ext cx="3259495" cy="1639224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4" name="Polaroid 3">
            <a:extLst>
              <a:ext uri="{FF2B5EF4-FFF2-40B4-BE49-F238E27FC236}">
                <a16:creationId xmlns:a16="http://schemas.microsoft.com/office/drawing/2014/main" id="{FDF09B61-4E47-EA9C-608B-975D7A5BD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224" y="1276969"/>
            <a:ext cx="3449269" cy="311636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7" name="Picture 3">
            <a:extLst>
              <a:ext uri="{FF2B5EF4-FFF2-40B4-BE49-F238E27FC236}">
                <a16:creationId xmlns:a16="http://schemas.microsoft.com/office/drawing/2014/main" id="{B09CC26C-3F88-BC76-6D25-8A833EFEA47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53685" y="1433340"/>
            <a:ext cx="2860157" cy="22526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5" name="Washi 3">
            <a:extLst>
              <a:ext uri="{FF2B5EF4-FFF2-40B4-BE49-F238E27FC236}">
                <a16:creationId xmlns:a16="http://schemas.microsoft.com/office/drawing/2014/main" id="{0E7352E7-3CC4-489C-AB1C-12552E4C6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362619" y="3715787"/>
            <a:ext cx="2328862" cy="68103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6" name="Text Washi 3">
            <a:extLst>
              <a:ext uri="{FF2B5EF4-FFF2-40B4-BE49-F238E27FC236}">
                <a16:creationId xmlns:a16="http://schemas.microsoft.com/office/drawing/2014/main" id="{46F6435A-4A38-0C36-BAA1-5EF43129997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 rot="21383919">
            <a:off x="8497556" y="3849137"/>
            <a:ext cx="205898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2" name="Text 3">
            <a:extLst>
              <a:ext uri="{FF2B5EF4-FFF2-40B4-BE49-F238E27FC236}">
                <a16:creationId xmlns:a16="http://schemas.microsoft.com/office/drawing/2014/main" id="{2C53A28A-6631-911A-6522-1F821C55EED4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7963896" y="4549703"/>
            <a:ext cx="3259494" cy="1639224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4C5480B5-9975-0873-E80E-E7CF54388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46659" y="3101506"/>
            <a:ext cx="6857998" cy="654989"/>
            <a:chOff x="0" y="0"/>
            <a:chExt cx="1993384" cy="182252"/>
          </a:xfrm>
          <a:solidFill>
            <a:srgbClr val="4884EE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AE3D773-FC42-0210-102D-ADD6321CF1F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E4B5C6C-E160-9BA9-5124-F5F4BE7EC1BE}"/>
              </a:ext>
            </a:extLst>
          </p:cNvPr>
          <p:cNvSpPr txBox="1"/>
          <p:nvPr userDrawn="1"/>
        </p:nvSpPr>
        <p:spPr>
          <a:xfrm rot="5400000">
            <a:off x="10144562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3316815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8C572-26AF-0076-FD55-E69E186A9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94" y="-1016135"/>
            <a:ext cx="10515600" cy="913835"/>
          </a:xfrm>
        </p:spPr>
        <p:txBody>
          <a:bodyPr/>
          <a:lstStyle>
            <a:lvl1pPr>
              <a:defRPr baseline="0">
                <a:solidFill>
                  <a:srgbClr val="65B9E4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EF481FE-D554-7D5C-11A7-101603AF949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9494" y="308635"/>
            <a:ext cx="2444971" cy="1934836"/>
          </a:xfrm>
          <a:custGeom>
            <a:avLst/>
            <a:gdLst>
              <a:gd name="connsiteX0" fmla="*/ 2788316 w 4149725"/>
              <a:gd name="connsiteY0" fmla="*/ 381 h 3467217"/>
              <a:gd name="connsiteX1" fmla="*/ 4024737 w 4149725"/>
              <a:gd name="connsiteY1" fmla="*/ 1272374 h 3467217"/>
              <a:gd name="connsiteX2" fmla="*/ 2427276 w 4149725"/>
              <a:gd name="connsiteY2" fmla="*/ 3440737 h 3467217"/>
              <a:gd name="connsiteX3" fmla="*/ 2101551 w 4149725"/>
              <a:gd name="connsiteY3" fmla="*/ 3461487 h 3467217"/>
              <a:gd name="connsiteX4" fmla="*/ 1831999 w 4149725"/>
              <a:gd name="connsiteY4" fmla="*/ 3467217 h 3467217"/>
              <a:gd name="connsiteX5" fmla="*/ 1795576 w 4149725"/>
              <a:gd name="connsiteY5" fmla="*/ 3467217 h 3467217"/>
              <a:gd name="connsiteX6" fmla="*/ 1549345 w 4149725"/>
              <a:gd name="connsiteY6" fmla="*/ 3458882 h 3467217"/>
              <a:gd name="connsiteX7" fmla="*/ 61571 w 4149725"/>
              <a:gd name="connsiteY7" fmla="*/ 1762783 h 3467217"/>
              <a:gd name="connsiteX8" fmla="*/ 2766 w 4149725"/>
              <a:gd name="connsiteY8" fmla="*/ 1303081 h 3467217"/>
              <a:gd name="connsiteX9" fmla="*/ 0 w 4149725"/>
              <a:gd name="connsiteY9" fmla="*/ 1221180 h 3467217"/>
              <a:gd name="connsiteX10" fmla="*/ 0 w 4149725"/>
              <a:gd name="connsiteY10" fmla="*/ 1044568 h 3467217"/>
              <a:gd name="connsiteX11" fmla="*/ 5362 w 4149725"/>
              <a:gd name="connsiteY11" fmla="*/ 945509 h 3467217"/>
              <a:gd name="connsiteX12" fmla="*/ 1366367 w 4149725"/>
              <a:gd name="connsiteY12" fmla="*/ 140557 h 3467217"/>
              <a:gd name="connsiteX13" fmla="*/ 2788316 w 4149725"/>
              <a:gd name="connsiteY13" fmla="*/ 381 h 346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49725" h="3467217">
                <a:moveTo>
                  <a:pt x="2788316" y="381"/>
                </a:moveTo>
                <a:cubicBezTo>
                  <a:pt x="3575094" y="-10601"/>
                  <a:pt x="4218058" y="211214"/>
                  <a:pt x="4024737" y="1272374"/>
                </a:cubicBezTo>
                <a:cubicBezTo>
                  <a:pt x="4300672" y="2354137"/>
                  <a:pt x="4258462" y="3292128"/>
                  <a:pt x="2427276" y="3440737"/>
                </a:cubicBezTo>
                <a:cubicBezTo>
                  <a:pt x="2312827" y="3450025"/>
                  <a:pt x="2204372" y="3456968"/>
                  <a:pt x="2101551" y="3461487"/>
                </a:cubicBezTo>
                <a:lnTo>
                  <a:pt x="1831999" y="3467217"/>
                </a:lnTo>
                <a:lnTo>
                  <a:pt x="1795576" y="3467217"/>
                </a:lnTo>
                <a:lnTo>
                  <a:pt x="1549345" y="3458882"/>
                </a:lnTo>
                <a:cubicBezTo>
                  <a:pt x="486889" y="3387486"/>
                  <a:pt x="254775" y="2879815"/>
                  <a:pt x="61571" y="1762783"/>
                </a:cubicBezTo>
                <a:cubicBezTo>
                  <a:pt x="31847" y="1590932"/>
                  <a:pt x="12190" y="1438496"/>
                  <a:pt x="2766" y="1303081"/>
                </a:cubicBezTo>
                <a:lnTo>
                  <a:pt x="0" y="1221180"/>
                </a:lnTo>
                <a:lnTo>
                  <a:pt x="0" y="1044568"/>
                </a:lnTo>
                <a:lnTo>
                  <a:pt x="5362" y="945509"/>
                </a:lnTo>
                <a:cubicBezTo>
                  <a:pt x="72622" y="322919"/>
                  <a:pt x="514286" y="226936"/>
                  <a:pt x="1366367" y="140557"/>
                </a:cubicBezTo>
                <a:cubicBezTo>
                  <a:pt x="1792408" y="97367"/>
                  <a:pt x="2316248" y="6971"/>
                  <a:pt x="2788316" y="38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6F4889F-F488-9EF0-93A4-9666726685F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14804" y="308634"/>
            <a:ext cx="3025476" cy="2743200"/>
          </a:xfrm>
          <a:custGeom>
            <a:avLst/>
            <a:gdLst>
              <a:gd name="connsiteX0" fmla="*/ 1510826 w 3025476"/>
              <a:gd name="connsiteY0" fmla="*/ 1 h 2743200"/>
              <a:gd name="connsiteX1" fmla="*/ 2284123 w 3025476"/>
              <a:gd name="connsiteY1" fmla="*/ 178326 h 2743200"/>
              <a:gd name="connsiteX2" fmla="*/ 2793488 w 3025476"/>
              <a:gd name="connsiteY2" fmla="*/ 2372415 h 2743200"/>
              <a:gd name="connsiteX3" fmla="*/ 403525 w 3025476"/>
              <a:gd name="connsiteY3" fmla="*/ 2497667 h 2743200"/>
              <a:gd name="connsiteX4" fmla="*/ 183168 w 3025476"/>
              <a:gd name="connsiteY4" fmla="*/ 394671 h 2743200"/>
              <a:gd name="connsiteX5" fmla="*/ 1510826 w 3025476"/>
              <a:gd name="connsiteY5" fmla="*/ 1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5476" h="2743200">
                <a:moveTo>
                  <a:pt x="1510826" y="1"/>
                </a:moveTo>
                <a:cubicBezTo>
                  <a:pt x="1828822" y="-121"/>
                  <a:pt x="2120978" y="54717"/>
                  <a:pt x="2284123" y="178326"/>
                </a:cubicBezTo>
                <a:cubicBezTo>
                  <a:pt x="2719176" y="507950"/>
                  <a:pt x="3380786" y="841509"/>
                  <a:pt x="2793488" y="2372415"/>
                </a:cubicBezTo>
                <a:cubicBezTo>
                  <a:pt x="2614918" y="2862038"/>
                  <a:pt x="838578" y="2827291"/>
                  <a:pt x="403525" y="2497667"/>
                </a:cubicBezTo>
                <a:cubicBezTo>
                  <a:pt x="-31529" y="2168043"/>
                  <a:pt x="-130266" y="781227"/>
                  <a:pt x="183168" y="394671"/>
                </a:cubicBezTo>
                <a:cubicBezTo>
                  <a:pt x="379063" y="153073"/>
                  <a:pt x="980832" y="204"/>
                  <a:pt x="1510826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DB1708DE-2876-9669-5DAB-51C5E2F3A7D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38963" y="134998"/>
            <a:ext cx="3486999" cy="2395552"/>
          </a:xfrm>
          <a:custGeom>
            <a:avLst/>
            <a:gdLst>
              <a:gd name="connsiteX0" fmla="*/ 3560583 w 4649036"/>
              <a:gd name="connsiteY0" fmla="*/ 1 h 4064878"/>
              <a:gd name="connsiteX1" fmla="*/ 4453893 w 4649036"/>
              <a:gd name="connsiteY1" fmla="*/ 3334471 h 4064878"/>
              <a:gd name="connsiteX2" fmla="*/ 227015 w 4649036"/>
              <a:gd name="connsiteY2" fmla="*/ 3388139 h 4064878"/>
              <a:gd name="connsiteX3" fmla="*/ 2376 w 4649036"/>
              <a:gd name="connsiteY3" fmla="*/ 1974758 h 4064878"/>
              <a:gd name="connsiteX4" fmla="*/ 0 w 4649036"/>
              <a:gd name="connsiteY4" fmla="*/ 1879718 h 4064878"/>
              <a:gd name="connsiteX5" fmla="*/ 0 w 4649036"/>
              <a:gd name="connsiteY5" fmla="*/ 1751537 h 4064878"/>
              <a:gd name="connsiteX6" fmla="*/ 2680 w 4649036"/>
              <a:gd name="connsiteY6" fmla="*/ 1657229 h 4064878"/>
              <a:gd name="connsiteX7" fmla="*/ 3560583 w 4649036"/>
              <a:gd name="connsiteY7" fmla="*/ 1 h 406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9036" h="4064878">
                <a:moveTo>
                  <a:pt x="3560583" y="1"/>
                </a:moveTo>
                <a:cubicBezTo>
                  <a:pt x="4577187" y="-1606"/>
                  <a:pt x="4898077" y="2906354"/>
                  <a:pt x="4453893" y="3334471"/>
                </a:cubicBezTo>
                <a:cubicBezTo>
                  <a:pt x="3894222" y="3782051"/>
                  <a:pt x="650182" y="4697659"/>
                  <a:pt x="227015" y="3388139"/>
                </a:cubicBezTo>
                <a:cubicBezTo>
                  <a:pt x="105560" y="2832619"/>
                  <a:pt x="21394" y="2366228"/>
                  <a:pt x="2376" y="1974758"/>
                </a:cubicBezTo>
                <a:lnTo>
                  <a:pt x="0" y="1879718"/>
                </a:lnTo>
                <a:lnTo>
                  <a:pt x="0" y="1751537"/>
                </a:lnTo>
                <a:lnTo>
                  <a:pt x="2680" y="1657229"/>
                </a:lnTo>
                <a:cubicBezTo>
                  <a:pt x="69985" y="507827"/>
                  <a:pt x="926555" y="123430"/>
                  <a:pt x="3560583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7C0FB81A-5F99-A83C-B0CB-826458F737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2308" y="2654405"/>
            <a:ext cx="4727624" cy="3452813"/>
          </a:xfrm>
          <a:custGeom>
            <a:avLst/>
            <a:gdLst>
              <a:gd name="connsiteX0" fmla="*/ 1284154 w 4727624"/>
              <a:gd name="connsiteY0" fmla="*/ 0 h 3452813"/>
              <a:gd name="connsiteX1" fmla="*/ 1298461 w 4727624"/>
              <a:gd name="connsiteY1" fmla="*/ 0 h 3452813"/>
              <a:gd name="connsiteX2" fmla="*/ 1376680 w 4727624"/>
              <a:gd name="connsiteY2" fmla="*/ 1055 h 3452813"/>
              <a:gd name="connsiteX3" fmla="*/ 4719748 w 4727624"/>
              <a:gd name="connsiteY3" fmla="*/ 1626257 h 3452813"/>
              <a:gd name="connsiteX4" fmla="*/ 4727624 w 4727624"/>
              <a:gd name="connsiteY4" fmla="*/ 1715565 h 3452813"/>
              <a:gd name="connsiteX5" fmla="*/ 4727624 w 4727624"/>
              <a:gd name="connsiteY5" fmla="*/ 1715588 h 3452813"/>
              <a:gd name="connsiteX6" fmla="*/ 4710061 w 4727624"/>
              <a:gd name="connsiteY6" fmla="*/ 1892018 h 3452813"/>
              <a:gd name="connsiteX7" fmla="*/ 2399224 w 4727624"/>
              <a:gd name="connsiteY7" fmla="*/ 3448684 h 3452813"/>
              <a:gd name="connsiteX8" fmla="*/ 38925 w 4727624"/>
              <a:gd name="connsiteY8" fmla="*/ 2130247 h 3452813"/>
              <a:gd name="connsiteX9" fmla="*/ 1208378 w 4727624"/>
              <a:gd name="connsiteY9" fmla="*/ 3735 h 345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27624" h="3452813">
                <a:moveTo>
                  <a:pt x="1284154" y="0"/>
                </a:moveTo>
                <a:lnTo>
                  <a:pt x="1298461" y="0"/>
                </a:lnTo>
                <a:lnTo>
                  <a:pt x="1376680" y="1055"/>
                </a:lnTo>
                <a:cubicBezTo>
                  <a:pt x="2289869" y="36882"/>
                  <a:pt x="4568831" y="767049"/>
                  <a:pt x="4719748" y="1626257"/>
                </a:cubicBezTo>
                <a:lnTo>
                  <a:pt x="4727624" y="1715565"/>
                </a:lnTo>
                <a:lnTo>
                  <a:pt x="4727624" y="1715588"/>
                </a:lnTo>
                <a:lnTo>
                  <a:pt x="4710061" y="1892018"/>
                </a:lnTo>
                <a:cubicBezTo>
                  <a:pt x="4537247" y="2758608"/>
                  <a:pt x="3131834" y="3383892"/>
                  <a:pt x="2399224" y="3448684"/>
                </a:cubicBezTo>
                <a:cubicBezTo>
                  <a:pt x="1617774" y="3517796"/>
                  <a:pt x="237399" y="2704405"/>
                  <a:pt x="38925" y="2130247"/>
                </a:cubicBezTo>
                <a:cubicBezTo>
                  <a:pt x="-159549" y="1556089"/>
                  <a:pt x="426928" y="72847"/>
                  <a:pt x="1208378" y="37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6E6AE3BC-5F4B-E8C5-775E-9C907806C34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0314" y="2967038"/>
            <a:ext cx="5047470" cy="3531036"/>
          </a:xfrm>
          <a:custGeom>
            <a:avLst/>
            <a:gdLst>
              <a:gd name="connsiteX0" fmla="*/ 2020018 w 5047470"/>
              <a:gd name="connsiteY0" fmla="*/ 0 h 3531036"/>
              <a:gd name="connsiteX1" fmla="*/ 2024920 w 5047470"/>
              <a:gd name="connsiteY1" fmla="*/ 0 h 3531036"/>
              <a:gd name="connsiteX2" fmla="*/ 2275186 w 5047470"/>
              <a:gd name="connsiteY2" fmla="*/ 5334 h 3531036"/>
              <a:gd name="connsiteX3" fmla="*/ 4233310 w 5047470"/>
              <a:gd name="connsiteY3" fmla="*/ 509457 h 3531036"/>
              <a:gd name="connsiteX4" fmla="*/ 4741974 w 5047470"/>
              <a:gd name="connsiteY4" fmla="*/ 3216818 h 3531036"/>
              <a:gd name="connsiteX5" fmla="*/ 286933 w 5047470"/>
              <a:gd name="connsiteY5" fmla="*/ 3216818 h 3531036"/>
              <a:gd name="connsiteX6" fmla="*/ 827495 w 5047470"/>
              <a:gd name="connsiteY6" fmla="*/ 245214 h 3531036"/>
              <a:gd name="connsiteX7" fmla="*/ 1777462 w 5047470"/>
              <a:gd name="connsiteY7" fmla="*/ 6800 h 35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7470" h="3531036">
                <a:moveTo>
                  <a:pt x="2020018" y="0"/>
                </a:moveTo>
                <a:lnTo>
                  <a:pt x="2024920" y="0"/>
                </a:lnTo>
                <a:lnTo>
                  <a:pt x="2275186" y="5334"/>
                </a:lnTo>
                <a:cubicBezTo>
                  <a:pt x="3042689" y="39314"/>
                  <a:pt x="3866328" y="230869"/>
                  <a:pt x="4233310" y="509457"/>
                </a:cubicBezTo>
                <a:cubicBezTo>
                  <a:pt x="4885723" y="1004725"/>
                  <a:pt x="5399704" y="2765591"/>
                  <a:pt x="4741974" y="3216818"/>
                </a:cubicBezTo>
                <a:cubicBezTo>
                  <a:pt x="4084245" y="3668045"/>
                  <a:pt x="918081" y="3602215"/>
                  <a:pt x="286933" y="3216818"/>
                </a:cubicBezTo>
                <a:cubicBezTo>
                  <a:pt x="-344215" y="2831420"/>
                  <a:pt x="169766" y="696441"/>
                  <a:pt x="827495" y="245214"/>
                </a:cubicBezTo>
                <a:cubicBezTo>
                  <a:pt x="1033036" y="104205"/>
                  <a:pt x="1379001" y="28766"/>
                  <a:pt x="1777462" y="68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F5F3EC6-CBBA-5AA2-9715-09093A192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46659" y="3101506"/>
            <a:ext cx="6857998" cy="654989"/>
            <a:chOff x="0" y="0"/>
            <a:chExt cx="1993384" cy="182252"/>
          </a:xfrm>
          <a:solidFill>
            <a:srgbClr val="4884EE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011EAE17-7831-3205-866D-14D05FDB20C9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EABA738-F7BE-33B4-096D-0E2BCCB9C449}"/>
              </a:ext>
            </a:extLst>
          </p:cNvPr>
          <p:cNvSpPr txBox="1"/>
          <p:nvPr userDrawn="1"/>
        </p:nvSpPr>
        <p:spPr>
          <a:xfrm rot="5400000">
            <a:off x="10144562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2974923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int-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8">
            <a:extLst>
              <a:ext uri="{FF2B5EF4-FFF2-40B4-BE49-F238E27FC236}">
                <a16:creationId xmlns:a16="http://schemas.microsoft.com/office/drawing/2014/main" id="{6EE332A7-64A0-F7AC-66DE-349EAA89F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55188A52-A560-F221-5934-A54112C03111}"/>
              </a:ext>
            </a:extLst>
          </p:cNvPr>
          <p:cNvGrpSpPr/>
          <p:nvPr userDrawn="1"/>
        </p:nvGrpSpPr>
        <p:grpSpPr>
          <a:xfrm rot="-5400000">
            <a:off x="8449493" y="3115493"/>
            <a:ext cx="6858000" cy="627015"/>
            <a:chOff x="0" y="0"/>
            <a:chExt cx="1993384" cy="182252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A7902E11-CBD6-1C9C-F7EA-083EA2C66C6F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7" name="TextBox 4">
            <a:extLst>
              <a:ext uri="{FF2B5EF4-FFF2-40B4-BE49-F238E27FC236}">
                <a16:creationId xmlns:a16="http://schemas.microsoft.com/office/drawing/2014/main" id="{76FB1245-27FD-F4F7-82EC-8888D8CFC3C5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OUT</a:t>
            </a:r>
          </a:p>
        </p:txBody>
      </p:sp>
    </p:spTree>
    <p:extLst>
      <p:ext uri="{BB962C8B-B14F-4D97-AF65-F5344CB8AC3E}">
        <p14:creationId xmlns:p14="http://schemas.microsoft.com/office/powerpoint/2010/main" val="3415830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628A1918-E2A7-EBB9-C28A-C2CC1463B9B0}"/>
              </a:ext>
            </a:extLst>
          </p:cNvPr>
          <p:cNvSpPr txBox="1"/>
          <p:nvPr userDrawn="1"/>
        </p:nvSpPr>
        <p:spPr>
          <a:xfrm>
            <a:off x="172728" y="170820"/>
            <a:ext cx="5872948" cy="773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dirty="0">
                <a:solidFill>
                  <a:srgbClr val="000000"/>
                </a:solidFill>
                <a:latin typeface="Source Sans Pro Bold"/>
              </a:rPr>
              <a:t>What questions do you want to ask?</a:t>
            </a:r>
          </a:p>
          <a:p>
            <a:pPr algn="ctr">
              <a:lnSpc>
                <a:spcPts val="2239"/>
              </a:lnSpc>
            </a:pPr>
            <a:endParaRPr lang="en-US" sz="2599" dirty="0">
              <a:solidFill>
                <a:srgbClr val="000000"/>
              </a:solidFill>
              <a:latin typeface="Source Sans Pro Bold"/>
            </a:endParaRP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7EB986A1-83F6-37D2-BB8B-C71E4DC6F8D3}"/>
              </a:ext>
            </a:extLst>
          </p:cNvPr>
          <p:cNvSpPr txBox="1"/>
          <p:nvPr userDrawn="1"/>
        </p:nvSpPr>
        <p:spPr>
          <a:xfrm>
            <a:off x="1698735" y="1073554"/>
            <a:ext cx="3781220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dirty="0">
                <a:solidFill>
                  <a:srgbClr val="000000"/>
                </a:solidFill>
                <a:latin typeface="Source Sans Pro Bold"/>
              </a:rPr>
              <a:t>What can you infer?</a:t>
            </a:r>
          </a:p>
          <a:p>
            <a:pPr algn="ctr">
              <a:lnSpc>
                <a:spcPts val="2239"/>
              </a:lnSpc>
            </a:pPr>
            <a:endParaRPr lang="en-US" sz="2599" dirty="0">
              <a:solidFill>
                <a:srgbClr val="000000"/>
              </a:solidFill>
              <a:latin typeface="Source Sans Pro Bold"/>
            </a:endParaRP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BBB9F31F-B590-3EAD-D5AA-0FFEDA23E77D}"/>
              </a:ext>
            </a:extLst>
          </p:cNvPr>
          <p:cNvSpPr txBox="1"/>
          <p:nvPr userDrawn="1"/>
        </p:nvSpPr>
        <p:spPr>
          <a:xfrm>
            <a:off x="2366892" y="2098003"/>
            <a:ext cx="3781220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dirty="0">
                <a:solidFill>
                  <a:srgbClr val="000000"/>
                </a:solidFill>
                <a:latin typeface="Source Sans Pro Bold"/>
              </a:rPr>
              <a:t>What can you see?</a:t>
            </a:r>
          </a:p>
          <a:p>
            <a:pPr algn="ctr">
              <a:lnSpc>
                <a:spcPts val="2239"/>
              </a:lnSpc>
            </a:pPr>
            <a:endParaRPr lang="en-US" sz="2599" dirty="0">
              <a:solidFill>
                <a:srgbClr val="000000"/>
              </a:solidFill>
              <a:latin typeface="Source Sans Pro Bold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6A9E11-F418-56A1-2859-F3281D9A9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001749" y="1033769"/>
            <a:ext cx="8632004" cy="5182095"/>
          </a:xfrm>
          <a:prstGeom prst="rect">
            <a:avLst/>
          </a:prstGeom>
          <a:noFill/>
          <a:ln w="57150">
            <a:solidFill>
              <a:srgbClr val="4884EE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632004"/>
                      <a:gd name="connsiteY0" fmla="*/ 0 h 4699210"/>
                      <a:gd name="connsiteX1" fmla="*/ 8632004 w 8632004"/>
                      <a:gd name="connsiteY1" fmla="*/ 0 h 4699210"/>
                      <a:gd name="connsiteX2" fmla="*/ 8632004 w 8632004"/>
                      <a:gd name="connsiteY2" fmla="*/ 4699210 h 4699210"/>
                      <a:gd name="connsiteX3" fmla="*/ 0 w 8632004"/>
                      <a:gd name="connsiteY3" fmla="*/ 4699210 h 4699210"/>
                      <a:gd name="connsiteX4" fmla="*/ 0 w 8632004"/>
                      <a:gd name="connsiteY4" fmla="*/ 0 h 4699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32004" h="4699210" extrusionOk="0">
                        <a:moveTo>
                          <a:pt x="0" y="0"/>
                        </a:moveTo>
                        <a:cubicBezTo>
                          <a:pt x="1768627" y="118645"/>
                          <a:pt x="5385676" y="116012"/>
                          <a:pt x="8632004" y="0"/>
                        </a:cubicBezTo>
                        <a:cubicBezTo>
                          <a:pt x="8499122" y="1950098"/>
                          <a:pt x="8716955" y="3989278"/>
                          <a:pt x="8632004" y="4699210"/>
                        </a:cubicBezTo>
                        <a:cubicBezTo>
                          <a:pt x="7704048" y="4833810"/>
                          <a:pt x="3460537" y="4542014"/>
                          <a:pt x="0" y="4699210"/>
                        </a:cubicBezTo>
                        <a:cubicBezTo>
                          <a:pt x="-20187" y="2745943"/>
                          <a:pt x="-152480" y="114242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0A662A-6637-47DD-BC6A-70B7339D6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0966" y="174661"/>
            <a:ext cx="11270751" cy="6503541"/>
          </a:xfrm>
          <a:prstGeom prst="rect">
            <a:avLst/>
          </a:prstGeom>
          <a:noFill/>
          <a:ln w="57150">
            <a:solidFill>
              <a:srgbClr val="4884EE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270751"/>
                      <a:gd name="connsiteY0" fmla="*/ 0 h 6503541"/>
                      <a:gd name="connsiteX1" fmla="*/ 11270751 w 11270751"/>
                      <a:gd name="connsiteY1" fmla="*/ 0 h 6503541"/>
                      <a:gd name="connsiteX2" fmla="*/ 11270751 w 11270751"/>
                      <a:gd name="connsiteY2" fmla="*/ 6503541 h 6503541"/>
                      <a:gd name="connsiteX3" fmla="*/ 0 w 11270751"/>
                      <a:gd name="connsiteY3" fmla="*/ 6503541 h 6503541"/>
                      <a:gd name="connsiteX4" fmla="*/ 0 w 11270751"/>
                      <a:gd name="connsiteY4" fmla="*/ 0 h 6503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70751" h="6503541" extrusionOk="0">
                        <a:moveTo>
                          <a:pt x="0" y="0"/>
                        </a:moveTo>
                        <a:cubicBezTo>
                          <a:pt x="4092115" y="118645"/>
                          <a:pt x="5781703" y="116012"/>
                          <a:pt x="11270751" y="0"/>
                        </a:cubicBezTo>
                        <a:cubicBezTo>
                          <a:pt x="11137869" y="1071026"/>
                          <a:pt x="11355702" y="4371912"/>
                          <a:pt x="11270751" y="6503541"/>
                        </a:cubicBezTo>
                        <a:cubicBezTo>
                          <a:pt x="7904284" y="6638141"/>
                          <a:pt x="5425909" y="6346345"/>
                          <a:pt x="0" y="6503541"/>
                        </a:cubicBezTo>
                        <a:cubicBezTo>
                          <a:pt x="-20187" y="3551173"/>
                          <a:pt x="-152480" y="90784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D92522-9D74-AE0E-F519-9C39507E1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16493" y="2101844"/>
            <a:ext cx="7030588" cy="3722385"/>
          </a:xfrm>
          <a:prstGeom prst="rect">
            <a:avLst/>
          </a:prstGeom>
          <a:noFill/>
          <a:ln w="57150">
            <a:solidFill>
              <a:srgbClr val="4884EE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632004"/>
                      <a:gd name="connsiteY0" fmla="*/ 0 h 4699210"/>
                      <a:gd name="connsiteX1" fmla="*/ 8632004 w 8632004"/>
                      <a:gd name="connsiteY1" fmla="*/ 0 h 4699210"/>
                      <a:gd name="connsiteX2" fmla="*/ 8632004 w 8632004"/>
                      <a:gd name="connsiteY2" fmla="*/ 4699210 h 4699210"/>
                      <a:gd name="connsiteX3" fmla="*/ 0 w 8632004"/>
                      <a:gd name="connsiteY3" fmla="*/ 4699210 h 4699210"/>
                      <a:gd name="connsiteX4" fmla="*/ 0 w 8632004"/>
                      <a:gd name="connsiteY4" fmla="*/ 0 h 4699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32004" h="4699210" extrusionOk="0">
                        <a:moveTo>
                          <a:pt x="0" y="0"/>
                        </a:moveTo>
                        <a:cubicBezTo>
                          <a:pt x="1768627" y="118645"/>
                          <a:pt x="5385676" y="116012"/>
                          <a:pt x="8632004" y="0"/>
                        </a:cubicBezTo>
                        <a:cubicBezTo>
                          <a:pt x="8499122" y="1950098"/>
                          <a:pt x="8716955" y="3989278"/>
                          <a:pt x="8632004" y="4699210"/>
                        </a:cubicBezTo>
                        <a:cubicBezTo>
                          <a:pt x="7704048" y="4833810"/>
                          <a:pt x="3460537" y="4542014"/>
                          <a:pt x="0" y="4699210"/>
                        </a:cubicBezTo>
                        <a:cubicBezTo>
                          <a:pt x="-20187" y="2745943"/>
                          <a:pt x="-152480" y="114242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cartoon 'Look' character.">
            <a:extLst>
              <a:ext uri="{FF2B5EF4-FFF2-40B4-BE49-F238E27FC236}">
                <a16:creationId xmlns:a16="http://schemas.microsoft.com/office/drawing/2014/main" id="{BD440D16-17C5-6CFE-CE15-9ED28336C9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22296" y="2263304"/>
            <a:ext cx="1045414" cy="674112"/>
          </a:xfrm>
          <a:prstGeom prst="rect">
            <a:avLst/>
          </a:prstGeom>
        </p:spPr>
      </p:pic>
      <p:pic>
        <p:nvPicPr>
          <p:cNvPr id="8" name="Picture 7" descr="A cartoon of a blue 'Infer' character">
            <a:extLst>
              <a:ext uri="{FF2B5EF4-FFF2-40B4-BE49-F238E27FC236}">
                <a16:creationId xmlns:a16="http://schemas.microsoft.com/office/drawing/2014/main" id="{4A949431-6DE4-E612-5C9E-85078F8E08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40911" y="1266868"/>
            <a:ext cx="1211216" cy="745276"/>
          </a:xfrm>
          <a:prstGeom prst="rect">
            <a:avLst/>
          </a:prstGeom>
        </p:spPr>
      </p:pic>
      <p:pic>
        <p:nvPicPr>
          <p:cNvPr id="13" name="Picture 12" descr="A cartoon of a green 'Ask' character">
            <a:extLst>
              <a:ext uri="{FF2B5EF4-FFF2-40B4-BE49-F238E27FC236}">
                <a16:creationId xmlns:a16="http://schemas.microsoft.com/office/drawing/2014/main" id="{F88DF0E4-0E2F-A929-578E-B40CC2CDA8B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33753" y="318346"/>
            <a:ext cx="936735" cy="109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13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628A1918-E2A7-EBB9-C28A-C2CC1463B9B0}"/>
              </a:ext>
            </a:extLst>
          </p:cNvPr>
          <p:cNvSpPr txBox="1"/>
          <p:nvPr userDrawn="1"/>
        </p:nvSpPr>
        <p:spPr>
          <a:xfrm>
            <a:off x="-49023" y="159934"/>
            <a:ext cx="5872948" cy="773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dirty="0">
                <a:solidFill>
                  <a:srgbClr val="000000"/>
                </a:solidFill>
                <a:latin typeface="Source Sans Pro Bold"/>
              </a:rPr>
              <a:t>What questions do you want to ask?</a:t>
            </a:r>
          </a:p>
          <a:p>
            <a:pPr algn="ctr">
              <a:lnSpc>
                <a:spcPts val="2239"/>
              </a:lnSpc>
            </a:pPr>
            <a:endParaRPr lang="en-US" sz="2599" dirty="0">
              <a:solidFill>
                <a:srgbClr val="000000"/>
              </a:solidFill>
              <a:latin typeface="Source Sans Pro Bold"/>
            </a:endParaRP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7EB986A1-83F6-37D2-BB8B-C71E4DC6F8D3}"/>
              </a:ext>
            </a:extLst>
          </p:cNvPr>
          <p:cNvSpPr txBox="1"/>
          <p:nvPr userDrawn="1"/>
        </p:nvSpPr>
        <p:spPr>
          <a:xfrm>
            <a:off x="1476984" y="1062668"/>
            <a:ext cx="3781220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dirty="0">
                <a:solidFill>
                  <a:srgbClr val="000000"/>
                </a:solidFill>
                <a:latin typeface="Source Sans Pro Bold"/>
              </a:rPr>
              <a:t>What can you infer?</a:t>
            </a:r>
          </a:p>
          <a:p>
            <a:pPr algn="ctr">
              <a:lnSpc>
                <a:spcPts val="2239"/>
              </a:lnSpc>
            </a:pPr>
            <a:endParaRPr lang="en-US" sz="2599" dirty="0">
              <a:solidFill>
                <a:srgbClr val="000000"/>
              </a:solidFill>
              <a:latin typeface="Source Sans Pro Bold"/>
            </a:endParaRP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BBB9F31F-B590-3EAD-D5AA-0FFEDA23E77D}"/>
              </a:ext>
            </a:extLst>
          </p:cNvPr>
          <p:cNvSpPr txBox="1"/>
          <p:nvPr userDrawn="1"/>
        </p:nvSpPr>
        <p:spPr>
          <a:xfrm>
            <a:off x="2145141" y="2087117"/>
            <a:ext cx="3781220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dirty="0">
                <a:solidFill>
                  <a:srgbClr val="000000"/>
                </a:solidFill>
                <a:latin typeface="Source Sans Pro Bold"/>
              </a:rPr>
              <a:t>What can you see?</a:t>
            </a:r>
          </a:p>
          <a:p>
            <a:pPr algn="ctr">
              <a:lnSpc>
                <a:spcPts val="2239"/>
              </a:lnSpc>
            </a:pPr>
            <a:endParaRPr lang="en-US" sz="2599" dirty="0">
              <a:solidFill>
                <a:srgbClr val="000000"/>
              </a:solidFill>
              <a:latin typeface="Source Sans Pro Bold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6A9E11-F418-56A1-2859-F3281D9A9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79998" y="1022883"/>
            <a:ext cx="8632004" cy="5182095"/>
          </a:xfrm>
          <a:prstGeom prst="rect">
            <a:avLst/>
          </a:pr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632004"/>
                      <a:gd name="connsiteY0" fmla="*/ 0 h 4699210"/>
                      <a:gd name="connsiteX1" fmla="*/ 8632004 w 8632004"/>
                      <a:gd name="connsiteY1" fmla="*/ 0 h 4699210"/>
                      <a:gd name="connsiteX2" fmla="*/ 8632004 w 8632004"/>
                      <a:gd name="connsiteY2" fmla="*/ 4699210 h 4699210"/>
                      <a:gd name="connsiteX3" fmla="*/ 0 w 8632004"/>
                      <a:gd name="connsiteY3" fmla="*/ 4699210 h 4699210"/>
                      <a:gd name="connsiteX4" fmla="*/ 0 w 8632004"/>
                      <a:gd name="connsiteY4" fmla="*/ 0 h 4699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32004" h="4699210" extrusionOk="0">
                        <a:moveTo>
                          <a:pt x="0" y="0"/>
                        </a:moveTo>
                        <a:cubicBezTo>
                          <a:pt x="1768627" y="118645"/>
                          <a:pt x="5385676" y="116012"/>
                          <a:pt x="8632004" y="0"/>
                        </a:cubicBezTo>
                        <a:cubicBezTo>
                          <a:pt x="8499122" y="1950098"/>
                          <a:pt x="8716955" y="3989278"/>
                          <a:pt x="8632004" y="4699210"/>
                        </a:cubicBezTo>
                        <a:cubicBezTo>
                          <a:pt x="7704048" y="4833810"/>
                          <a:pt x="3460537" y="4542014"/>
                          <a:pt x="0" y="4699210"/>
                        </a:cubicBezTo>
                        <a:cubicBezTo>
                          <a:pt x="-20187" y="2745943"/>
                          <a:pt x="-152480" y="114242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0A662A-6637-47DD-BC6A-70B7339D6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9215" y="163775"/>
            <a:ext cx="11270751" cy="6503541"/>
          </a:xfrm>
          <a:prstGeom prst="rect">
            <a:avLst/>
          </a:pr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270751"/>
                      <a:gd name="connsiteY0" fmla="*/ 0 h 6503541"/>
                      <a:gd name="connsiteX1" fmla="*/ 11270751 w 11270751"/>
                      <a:gd name="connsiteY1" fmla="*/ 0 h 6503541"/>
                      <a:gd name="connsiteX2" fmla="*/ 11270751 w 11270751"/>
                      <a:gd name="connsiteY2" fmla="*/ 6503541 h 6503541"/>
                      <a:gd name="connsiteX3" fmla="*/ 0 w 11270751"/>
                      <a:gd name="connsiteY3" fmla="*/ 6503541 h 6503541"/>
                      <a:gd name="connsiteX4" fmla="*/ 0 w 11270751"/>
                      <a:gd name="connsiteY4" fmla="*/ 0 h 6503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70751" h="6503541" extrusionOk="0">
                        <a:moveTo>
                          <a:pt x="0" y="0"/>
                        </a:moveTo>
                        <a:cubicBezTo>
                          <a:pt x="4092115" y="118645"/>
                          <a:pt x="5781703" y="116012"/>
                          <a:pt x="11270751" y="0"/>
                        </a:cubicBezTo>
                        <a:cubicBezTo>
                          <a:pt x="11137869" y="1071026"/>
                          <a:pt x="11355702" y="4371912"/>
                          <a:pt x="11270751" y="6503541"/>
                        </a:cubicBezTo>
                        <a:cubicBezTo>
                          <a:pt x="7904284" y="6638141"/>
                          <a:pt x="5425909" y="6346345"/>
                          <a:pt x="0" y="6503541"/>
                        </a:cubicBezTo>
                        <a:cubicBezTo>
                          <a:pt x="-20187" y="3551173"/>
                          <a:pt x="-152480" y="90784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D92522-9D74-AE0E-F519-9C39507E1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94742" y="2090958"/>
            <a:ext cx="7030588" cy="3722385"/>
          </a:xfrm>
          <a:prstGeom prst="rect">
            <a:avLst/>
          </a:pr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632004"/>
                      <a:gd name="connsiteY0" fmla="*/ 0 h 4699210"/>
                      <a:gd name="connsiteX1" fmla="*/ 8632004 w 8632004"/>
                      <a:gd name="connsiteY1" fmla="*/ 0 h 4699210"/>
                      <a:gd name="connsiteX2" fmla="*/ 8632004 w 8632004"/>
                      <a:gd name="connsiteY2" fmla="*/ 4699210 h 4699210"/>
                      <a:gd name="connsiteX3" fmla="*/ 0 w 8632004"/>
                      <a:gd name="connsiteY3" fmla="*/ 4699210 h 4699210"/>
                      <a:gd name="connsiteX4" fmla="*/ 0 w 8632004"/>
                      <a:gd name="connsiteY4" fmla="*/ 0 h 4699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32004" h="4699210" extrusionOk="0">
                        <a:moveTo>
                          <a:pt x="0" y="0"/>
                        </a:moveTo>
                        <a:cubicBezTo>
                          <a:pt x="1768627" y="118645"/>
                          <a:pt x="5385676" y="116012"/>
                          <a:pt x="8632004" y="0"/>
                        </a:cubicBezTo>
                        <a:cubicBezTo>
                          <a:pt x="8499122" y="1950098"/>
                          <a:pt x="8716955" y="3989278"/>
                          <a:pt x="8632004" y="4699210"/>
                        </a:cubicBezTo>
                        <a:cubicBezTo>
                          <a:pt x="7704048" y="4833810"/>
                          <a:pt x="3460537" y="4542014"/>
                          <a:pt x="0" y="4699210"/>
                        </a:cubicBezTo>
                        <a:cubicBezTo>
                          <a:pt x="-20187" y="2745943"/>
                          <a:pt x="-152480" y="114242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903C65A8-96CE-A693-4CCC-87A1DE4D5E30}"/>
              </a:ext>
            </a:extLst>
          </p:cNvPr>
          <p:cNvGrpSpPr/>
          <p:nvPr userDrawn="1"/>
        </p:nvGrpSpPr>
        <p:grpSpPr>
          <a:xfrm rot="-5400000">
            <a:off x="8449493" y="3115493"/>
            <a:ext cx="6858000" cy="627015"/>
            <a:chOff x="0" y="0"/>
            <a:chExt cx="1993384" cy="182252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FFD71B93-BC37-B3F1-ED2C-88138AEBC420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8" name="TextBox 4">
            <a:extLst>
              <a:ext uri="{FF2B5EF4-FFF2-40B4-BE49-F238E27FC236}">
                <a16:creationId xmlns:a16="http://schemas.microsoft.com/office/drawing/2014/main" id="{A66A6FAE-CACE-53BD-DFB0-98A6367AD30B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OUT</a:t>
            </a:r>
          </a:p>
        </p:txBody>
      </p:sp>
      <p:pic>
        <p:nvPicPr>
          <p:cNvPr id="5" name="Picture 4" descr="A cartoon 'Look' character.">
            <a:extLst>
              <a:ext uri="{FF2B5EF4-FFF2-40B4-BE49-F238E27FC236}">
                <a16:creationId xmlns:a16="http://schemas.microsoft.com/office/drawing/2014/main" id="{34643CF8-E249-0DE6-718D-76D0C3D7A7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</a:blip>
          <a:stretch>
            <a:fillRect/>
          </a:stretch>
        </p:blipFill>
        <p:spPr>
          <a:xfrm>
            <a:off x="8416474" y="2192344"/>
            <a:ext cx="1045414" cy="674112"/>
          </a:xfrm>
          <a:prstGeom prst="rect">
            <a:avLst/>
          </a:prstGeom>
        </p:spPr>
      </p:pic>
      <p:pic>
        <p:nvPicPr>
          <p:cNvPr id="9" name="Picture 8" descr="A cartoon of a blue 'Infer' character">
            <a:extLst>
              <a:ext uri="{FF2B5EF4-FFF2-40B4-BE49-F238E27FC236}">
                <a16:creationId xmlns:a16="http://schemas.microsoft.com/office/drawing/2014/main" id="{1CB3F8C3-402A-1E1B-53BB-7ED84FBB1A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grayscl/>
          </a:blip>
          <a:stretch>
            <a:fillRect/>
          </a:stretch>
        </p:blipFill>
        <p:spPr>
          <a:xfrm>
            <a:off x="9135089" y="1195908"/>
            <a:ext cx="1211216" cy="745276"/>
          </a:xfrm>
          <a:prstGeom prst="rect">
            <a:avLst/>
          </a:prstGeom>
        </p:spPr>
      </p:pic>
      <p:pic>
        <p:nvPicPr>
          <p:cNvPr id="13" name="Picture 12" descr="A cartoon of a green 'Ask' character">
            <a:extLst>
              <a:ext uri="{FF2B5EF4-FFF2-40B4-BE49-F238E27FC236}">
                <a16:creationId xmlns:a16="http://schemas.microsoft.com/office/drawing/2014/main" id="{5CBC12F1-F6EF-A00F-85C4-2F0DC5F05D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grayscl/>
          </a:blip>
          <a:stretch>
            <a:fillRect/>
          </a:stretch>
        </p:blipFill>
        <p:spPr>
          <a:xfrm>
            <a:off x="10427931" y="247386"/>
            <a:ext cx="936735" cy="109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915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75416AA-2391-2D1B-F0B8-BB5B9107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94" y="-1016135"/>
            <a:ext cx="10515600" cy="1016135"/>
          </a:xfrm>
        </p:spPr>
        <p:txBody>
          <a:bodyPr/>
          <a:lstStyle>
            <a:lvl1pPr>
              <a:defRPr baseline="0">
                <a:solidFill>
                  <a:srgbClr val="65B9E4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706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10">
            <a:extLst>
              <a:ext uri="{FF2B5EF4-FFF2-40B4-BE49-F238E27FC236}">
                <a16:creationId xmlns:a16="http://schemas.microsoft.com/office/drawing/2014/main" id="{EC168A8E-E3C7-B41A-726B-1B6D37933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31877">
            <a:off x="89072" y="298489"/>
            <a:ext cx="6021134" cy="6299999"/>
          </a:xfrm>
          <a:custGeom>
            <a:avLst/>
            <a:gdLst>
              <a:gd name="connsiteX0" fmla="*/ 8808595 w 8829787"/>
              <a:gd name="connsiteY0" fmla="*/ 3482560 h 6161228"/>
              <a:gd name="connsiteX1" fmla="*/ 8829667 w 8829787"/>
              <a:gd name="connsiteY1" fmla="*/ 4542806 h 6161228"/>
              <a:gd name="connsiteX2" fmla="*/ 8664598 w 8829787"/>
              <a:gd name="connsiteY2" fmla="*/ 4860106 h 6161228"/>
              <a:gd name="connsiteX3" fmla="*/ 7252730 w 8829787"/>
              <a:gd name="connsiteY3" fmla="*/ 5161927 h 6161228"/>
              <a:gd name="connsiteX4" fmla="*/ 6732937 w 8829787"/>
              <a:gd name="connsiteY4" fmla="*/ 5270274 h 6161228"/>
              <a:gd name="connsiteX5" fmla="*/ 5805739 w 8829787"/>
              <a:gd name="connsiteY5" fmla="*/ 5440532 h 6161228"/>
              <a:gd name="connsiteX6" fmla="*/ 4801276 w 8829787"/>
              <a:gd name="connsiteY6" fmla="*/ 5564357 h 6161228"/>
              <a:gd name="connsiteX7" fmla="*/ 3284043 w 8829787"/>
              <a:gd name="connsiteY7" fmla="*/ 5734615 h 6161228"/>
              <a:gd name="connsiteX8" fmla="*/ 2525427 w 8829787"/>
              <a:gd name="connsiteY8" fmla="*/ 5827483 h 6161228"/>
              <a:gd name="connsiteX9" fmla="*/ 980098 w 8829787"/>
              <a:gd name="connsiteY9" fmla="*/ 6113827 h 6161228"/>
              <a:gd name="connsiteX10" fmla="*/ 509475 w 8829787"/>
              <a:gd name="connsiteY10" fmla="*/ 6137044 h 6161228"/>
              <a:gd name="connsiteX11" fmla="*/ 365479 w 8829787"/>
              <a:gd name="connsiteY11" fmla="*/ 6067393 h 6161228"/>
              <a:gd name="connsiteX12" fmla="*/ 235531 w 8829787"/>
              <a:gd name="connsiteY12" fmla="*/ 5781049 h 6161228"/>
              <a:gd name="connsiteX13" fmla="*/ 7243 w 8829787"/>
              <a:gd name="connsiteY13" fmla="*/ 2840221 h 6161228"/>
              <a:gd name="connsiteX14" fmla="*/ 52901 w 8829787"/>
              <a:gd name="connsiteY14" fmla="*/ 2035363 h 6161228"/>
              <a:gd name="connsiteX15" fmla="*/ 165288 w 8829787"/>
              <a:gd name="connsiteY15" fmla="*/ 1222765 h 6161228"/>
              <a:gd name="connsiteX16" fmla="*/ 368991 w 8829787"/>
              <a:gd name="connsiteY16" fmla="*/ 936422 h 6161228"/>
              <a:gd name="connsiteX17" fmla="*/ 755323 w 8829787"/>
              <a:gd name="connsiteY17" fmla="*/ 936422 h 6161228"/>
              <a:gd name="connsiteX18" fmla="*/ 1612278 w 8829787"/>
              <a:gd name="connsiteY18" fmla="*/ 874509 h 6161228"/>
              <a:gd name="connsiteX19" fmla="*/ 2286604 w 8829787"/>
              <a:gd name="connsiteY19" fmla="*/ 828075 h 6161228"/>
              <a:gd name="connsiteX20" fmla="*/ 4407919 w 8829787"/>
              <a:gd name="connsiteY20" fmla="*/ 704251 h 6161228"/>
              <a:gd name="connsiteX21" fmla="*/ 5482625 w 8829787"/>
              <a:gd name="connsiteY21" fmla="*/ 503036 h 6161228"/>
              <a:gd name="connsiteX22" fmla="*/ 6121829 w 8829787"/>
              <a:gd name="connsiteY22" fmla="*/ 371473 h 6161228"/>
              <a:gd name="connsiteX23" fmla="*/ 7010394 w 8829787"/>
              <a:gd name="connsiteY23" fmla="*/ 131563 h 6161228"/>
              <a:gd name="connsiteX24" fmla="*/ 7459944 w 8829787"/>
              <a:gd name="connsiteY24" fmla="*/ 54173 h 6161228"/>
              <a:gd name="connsiteX25" fmla="*/ 8380117 w 8829787"/>
              <a:gd name="connsiteY25" fmla="*/ 0 h 6161228"/>
              <a:gd name="connsiteX26" fmla="*/ 8538162 w 8829787"/>
              <a:gd name="connsiteY26" fmla="*/ 30956 h 6161228"/>
              <a:gd name="connsiteX27" fmla="*/ 8629477 w 8829787"/>
              <a:gd name="connsiteY27" fmla="*/ 208954 h 6161228"/>
              <a:gd name="connsiteX28" fmla="*/ 8762937 w 8829787"/>
              <a:gd name="connsiteY28" fmla="*/ 1896060 h 6161228"/>
              <a:gd name="connsiteX29" fmla="*/ 8798059 w 8829787"/>
              <a:gd name="connsiteY29" fmla="*/ 2778309 h 6161228"/>
              <a:gd name="connsiteX30" fmla="*/ 8798059 w 8829787"/>
              <a:gd name="connsiteY30" fmla="*/ 3467082 h 6161228"/>
              <a:gd name="connsiteX31" fmla="*/ 8808595 w 8829787"/>
              <a:gd name="connsiteY31" fmla="*/ 3467082 h 616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829787" h="6161228">
                <a:moveTo>
                  <a:pt x="8808595" y="3482560"/>
                </a:moveTo>
                <a:cubicBezTo>
                  <a:pt x="8815619" y="3830816"/>
                  <a:pt x="8822643" y="4186811"/>
                  <a:pt x="8829667" y="4542806"/>
                </a:cubicBezTo>
                <a:cubicBezTo>
                  <a:pt x="8833180" y="4705325"/>
                  <a:pt x="8759425" y="4852366"/>
                  <a:pt x="8664598" y="4860106"/>
                </a:cubicBezTo>
                <a:cubicBezTo>
                  <a:pt x="8190463" y="4906540"/>
                  <a:pt x="7719840" y="5007147"/>
                  <a:pt x="7252730" y="5161927"/>
                </a:cubicBezTo>
                <a:cubicBezTo>
                  <a:pt x="7080636" y="5216101"/>
                  <a:pt x="6905030" y="5239318"/>
                  <a:pt x="6732937" y="5270274"/>
                </a:cubicBezTo>
                <a:cubicBezTo>
                  <a:pt x="6423871" y="5332186"/>
                  <a:pt x="6114805" y="5394098"/>
                  <a:pt x="5805739" y="5440532"/>
                </a:cubicBezTo>
                <a:cubicBezTo>
                  <a:pt x="5472089" y="5494705"/>
                  <a:pt x="5134926" y="5548878"/>
                  <a:pt x="4801276" y="5564357"/>
                </a:cubicBezTo>
                <a:cubicBezTo>
                  <a:pt x="4295532" y="5595312"/>
                  <a:pt x="3786275" y="5634007"/>
                  <a:pt x="3284043" y="5734615"/>
                </a:cubicBezTo>
                <a:cubicBezTo>
                  <a:pt x="3031171" y="5781049"/>
                  <a:pt x="2778299" y="5788788"/>
                  <a:pt x="2525427" y="5827483"/>
                </a:cubicBezTo>
                <a:cubicBezTo>
                  <a:pt x="2009147" y="5904873"/>
                  <a:pt x="1492866" y="5951308"/>
                  <a:pt x="980098" y="6113827"/>
                </a:cubicBezTo>
                <a:cubicBezTo>
                  <a:pt x="825565" y="6168000"/>
                  <a:pt x="667520" y="6175739"/>
                  <a:pt x="509475" y="6137044"/>
                </a:cubicBezTo>
                <a:cubicBezTo>
                  <a:pt x="460306" y="6121566"/>
                  <a:pt x="411136" y="6098349"/>
                  <a:pt x="365479" y="6067393"/>
                </a:cubicBezTo>
                <a:cubicBezTo>
                  <a:pt x="295236" y="6013220"/>
                  <a:pt x="249579" y="5935829"/>
                  <a:pt x="235531" y="5781049"/>
                </a:cubicBezTo>
                <a:cubicBezTo>
                  <a:pt x="165288" y="4798194"/>
                  <a:pt x="88022" y="3823077"/>
                  <a:pt x="7243" y="2840221"/>
                </a:cubicBezTo>
                <a:cubicBezTo>
                  <a:pt x="-10317" y="2569355"/>
                  <a:pt x="3731" y="2290750"/>
                  <a:pt x="52901" y="2035363"/>
                </a:cubicBezTo>
                <a:cubicBezTo>
                  <a:pt x="98558" y="1772236"/>
                  <a:pt x="154752" y="1509109"/>
                  <a:pt x="165288" y="1222765"/>
                </a:cubicBezTo>
                <a:cubicBezTo>
                  <a:pt x="172313" y="1037029"/>
                  <a:pt x="253091" y="936422"/>
                  <a:pt x="368991" y="936422"/>
                </a:cubicBezTo>
                <a:cubicBezTo>
                  <a:pt x="498939" y="936422"/>
                  <a:pt x="625375" y="944161"/>
                  <a:pt x="755323" y="936422"/>
                </a:cubicBezTo>
                <a:cubicBezTo>
                  <a:pt x="1039804" y="920944"/>
                  <a:pt x="1327797" y="897726"/>
                  <a:pt x="1612278" y="874509"/>
                </a:cubicBezTo>
                <a:cubicBezTo>
                  <a:pt x="1837054" y="859031"/>
                  <a:pt x="2061829" y="820336"/>
                  <a:pt x="2286604" y="828075"/>
                </a:cubicBezTo>
                <a:cubicBezTo>
                  <a:pt x="2996050" y="843553"/>
                  <a:pt x="3701985" y="773902"/>
                  <a:pt x="4407919" y="704251"/>
                </a:cubicBezTo>
                <a:cubicBezTo>
                  <a:pt x="4766155" y="673295"/>
                  <a:pt x="5124390" y="572688"/>
                  <a:pt x="5482625" y="503036"/>
                </a:cubicBezTo>
                <a:cubicBezTo>
                  <a:pt x="5696864" y="464341"/>
                  <a:pt x="5907591" y="425646"/>
                  <a:pt x="6121829" y="371473"/>
                </a:cubicBezTo>
                <a:cubicBezTo>
                  <a:pt x="6420359" y="294083"/>
                  <a:pt x="6715377" y="208954"/>
                  <a:pt x="7010394" y="131563"/>
                </a:cubicBezTo>
                <a:cubicBezTo>
                  <a:pt x="7157902" y="92868"/>
                  <a:pt x="7308923" y="69651"/>
                  <a:pt x="7459944" y="54173"/>
                </a:cubicBezTo>
                <a:cubicBezTo>
                  <a:pt x="7765498" y="30956"/>
                  <a:pt x="8074564" y="15478"/>
                  <a:pt x="8380117" y="0"/>
                </a:cubicBezTo>
                <a:cubicBezTo>
                  <a:pt x="8432799" y="0"/>
                  <a:pt x="8485480" y="15478"/>
                  <a:pt x="8538162" y="30956"/>
                </a:cubicBezTo>
                <a:cubicBezTo>
                  <a:pt x="8583820" y="38695"/>
                  <a:pt x="8622453" y="108346"/>
                  <a:pt x="8629477" y="208954"/>
                </a:cubicBezTo>
                <a:cubicBezTo>
                  <a:pt x="8671622" y="773902"/>
                  <a:pt x="8720792" y="1331112"/>
                  <a:pt x="8762937" y="1896060"/>
                </a:cubicBezTo>
                <a:cubicBezTo>
                  <a:pt x="8784010" y="2190143"/>
                  <a:pt x="8791034" y="2484226"/>
                  <a:pt x="8798059" y="2778309"/>
                </a:cubicBezTo>
                <a:cubicBezTo>
                  <a:pt x="8805083" y="3010479"/>
                  <a:pt x="8798059" y="3234911"/>
                  <a:pt x="8798059" y="3467082"/>
                </a:cubicBezTo>
                <a:lnTo>
                  <a:pt x="8808595" y="3467082"/>
                </a:lnTo>
                <a:close/>
              </a:path>
            </a:pathLst>
          </a:custGeom>
          <a:solidFill>
            <a:srgbClr val="4884EE"/>
          </a:solidFill>
          <a:ln w="243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7E152C8-1564-9CD4-2ABE-55064C1128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885" y="365126"/>
            <a:ext cx="10996612" cy="461962"/>
          </a:xfrm>
          <a:prstGeom prst="rect">
            <a:avLst/>
          </a:prstGeom>
        </p:spPr>
        <p:txBody>
          <a:bodyPr lIns="0"/>
          <a:lstStyle>
            <a:lvl1pPr>
              <a:defRPr sz="2400" b="1" baseline="0">
                <a:solidFill>
                  <a:srgbClr val="4884EE"/>
                </a:solidFill>
              </a:defRPr>
            </a:lvl1pPr>
          </a:lstStyle>
          <a:p>
            <a:pPr lvl="0"/>
            <a:r>
              <a:rPr lang="en-GB" dirty="0"/>
              <a:t>How to use this PPT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65FCCB3-3076-2340-5BC6-BD76E591FA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1470244"/>
            <a:ext cx="5714115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Bullet level</a:t>
            </a:r>
          </a:p>
          <a:p>
            <a:pPr lvl="2"/>
            <a:r>
              <a:rPr lang="en-GB" dirty="0"/>
              <a:t>Second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3A5F7B0-87B9-D779-448F-83341593B1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885" y="945469"/>
            <a:ext cx="5247950" cy="461962"/>
          </a:xfrm>
          <a:prstGeom prst="rect">
            <a:avLst/>
          </a:prstGeom>
        </p:spPr>
        <p:txBody>
          <a:bodyPr lIns="0"/>
          <a:lstStyle>
            <a:lvl1pPr>
              <a:defRPr sz="2400" b="1"/>
            </a:lvl1pPr>
          </a:lstStyle>
          <a:p>
            <a:r>
              <a:rPr lang="en-GB" sz="2400" b="1" dirty="0">
                <a:cs typeface="Arial"/>
              </a:rPr>
              <a:t>Accompanying Resources: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A4F0D21-6282-06E8-999E-BB08C0F3C3D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477886" y="1470244"/>
            <a:ext cx="5247950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1"/>
            <a:r>
              <a:rPr lang="en-GB" dirty="0"/>
              <a:t>Bullet level</a:t>
            </a:r>
          </a:p>
          <a:p>
            <a:pPr lvl="2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02263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Polar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4884EE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1470244"/>
            <a:ext cx="5022887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sz="2400" b="0" i="0" baseline="0"/>
            </a:lvl1pPr>
            <a:lvl2pPr marL="800100" indent="-342900">
              <a:buFont typeface="Arial" panose="020B0604020202020204" pitchFamily="34" charset="0"/>
              <a:buChar char="•"/>
              <a:defRPr sz="2400"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A5EC1B8E-118E-BFBF-C139-E7D78D135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14652" y="1075414"/>
            <a:ext cx="5048013" cy="5460246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8E962C4A-7DAF-900E-E9A3-FB229FE24B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53937" y="1386985"/>
            <a:ext cx="4151741" cy="398511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4" name="Text Placeholder 41">
            <a:extLst>
              <a:ext uri="{FF2B5EF4-FFF2-40B4-BE49-F238E27FC236}">
                <a16:creationId xmlns:a16="http://schemas.microsoft.com/office/drawing/2014/main" id="{1F4DD1BE-B6E0-CBE2-78DB-2ABB2921DAD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17447" y="5692944"/>
            <a:ext cx="2830459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08E59193-A3A0-30E6-3A8C-CFFFB8F9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46659" y="3101506"/>
            <a:ext cx="6857998" cy="654989"/>
            <a:chOff x="0" y="0"/>
            <a:chExt cx="1993384" cy="182252"/>
          </a:xfrm>
          <a:solidFill>
            <a:srgbClr val="4884EE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0D31D11-A3E5-685A-2EBE-0A650CDE66DB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FC1B9C2-45DE-65B7-EF36-24FD589172B2}"/>
              </a:ext>
            </a:extLst>
          </p:cNvPr>
          <p:cNvSpPr txBox="1"/>
          <p:nvPr userDrawn="1"/>
        </p:nvSpPr>
        <p:spPr>
          <a:xfrm rot="5400000">
            <a:off x="10144562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2955480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Content-Blo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4884EE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7" name="Picture 5">
            <a:extLst>
              <a:ext uri="{FF2B5EF4-FFF2-40B4-BE49-F238E27FC236}">
                <a16:creationId xmlns:a16="http://schemas.microsoft.com/office/drawing/2014/main" id="{B7BB9657-BC72-7070-9EFC-2C2344D5F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581" y="1205909"/>
            <a:ext cx="5836444" cy="5337766"/>
          </a:xfrm>
          <a:custGeom>
            <a:avLst/>
            <a:gdLst>
              <a:gd name="connsiteX0" fmla="*/ 2014951 w 4369304"/>
              <a:gd name="connsiteY0" fmla="*/ 4041708 h 4114026"/>
              <a:gd name="connsiteX1" fmla="*/ 1431807 w 4369304"/>
              <a:gd name="connsiteY1" fmla="*/ 4043255 h 4114026"/>
              <a:gd name="connsiteX2" fmla="*/ 1024998 w 4369304"/>
              <a:gd name="connsiteY2" fmla="*/ 4092757 h 4114026"/>
              <a:gd name="connsiteX3" fmla="*/ 817727 w 4369304"/>
              <a:gd name="connsiteY3" fmla="*/ 4111319 h 4114026"/>
              <a:gd name="connsiteX4" fmla="*/ 398544 w 4369304"/>
              <a:gd name="connsiteY4" fmla="*/ 4109773 h 4114026"/>
              <a:gd name="connsiteX5" fmla="*/ 185085 w 4369304"/>
              <a:gd name="connsiteY5" fmla="*/ 4077287 h 4114026"/>
              <a:gd name="connsiteX6" fmla="*/ 117026 w 4369304"/>
              <a:gd name="connsiteY6" fmla="*/ 3995301 h 4114026"/>
              <a:gd name="connsiteX7" fmla="*/ 70622 w 4369304"/>
              <a:gd name="connsiteY7" fmla="*/ 3767904 h 4114026"/>
              <a:gd name="connsiteX8" fmla="*/ 30405 w 4369304"/>
              <a:gd name="connsiteY8" fmla="*/ 3340955 h 4114026"/>
              <a:gd name="connsiteX9" fmla="*/ 1016 w 4369304"/>
              <a:gd name="connsiteY9" fmla="*/ 2784065 h 4114026"/>
              <a:gd name="connsiteX10" fmla="*/ 2563 w 4369304"/>
              <a:gd name="connsiteY10" fmla="*/ 2357115 h 4114026"/>
              <a:gd name="connsiteX11" fmla="*/ 18031 w 4369304"/>
              <a:gd name="connsiteY11" fmla="*/ 1815694 h 4114026"/>
              <a:gd name="connsiteX12" fmla="*/ 21124 w 4369304"/>
              <a:gd name="connsiteY12" fmla="*/ 1418136 h 4114026"/>
              <a:gd name="connsiteX13" fmla="*/ 47420 w 4369304"/>
              <a:gd name="connsiteY13" fmla="*/ 969530 h 4114026"/>
              <a:gd name="connsiteX14" fmla="*/ 155696 w 4369304"/>
              <a:gd name="connsiteY14" fmla="*/ 308997 h 4114026"/>
              <a:gd name="connsiteX15" fmla="*/ 233036 w 4369304"/>
              <a:gd name="connsiteY15" fmla="*/ 194525 h 4114026"/>
              <a:gd name="connsiteX16" fmla="*/ 429480 w 4369304"/>
              <a:gd name="connsiteY16" fmla="*/ 140383 h 4114026"/>
              <a:gd name="connsiteX17" fmla="*/ 605815 w 4369304"/>
              <a:gd name="connsiteY17" fmla="*/ 101710 h 4114026"/>
              <a:gd name="connsiteX18" fmla="*/ 943018 w 4369304"/>
              <a:gd name="connsiteY18" fmla="*/ 61490 h 4114026"/>
              <a:gd name="connsiteX19" fmla="*/ 1526162 w 4369304"/>
              <a:gd name="connsiteY19" fmla="*/ 93975 h 4114026"/>
              <a:gd name="connsiteX20" fmla="*/ 1833975 w 4369304"/>
              <a:gd name="connsiteY20" fmla="*/ 128007 h 4114026"/>
              <a:gd name="connsiteX21" fmla="*/ 2621297 w 4369304"/>
              <a:gd name="connsiteY21" fmla="*/ 118726 h 4114026"/>
              <a:gd name="connsiteX22" fmla="*/ 3040480 w 4369304"/>
              <a:gd name="connsiteY22" fmla="*/ 90881 h 4114026"/>
              <a:gd name="connsiteX23" fmla="*/ 3309624 w 4369304"/>
              <a:gd name="connsiteY23" fmla="*/ 53755 h 4114026"/>
              <a:gd name="connsiteX24" fmla="*/ 3736541 w 4369304"/>
              <a:gd name="connsiteY24" fmla="*/ 25911 h 4114026"/>
              <a:gd name="connsiteX25" fmla="*/ 4089211 w 4369304"/>
              <a:gd name="connsiteY25" fmla="*/ 1160 h 4114026"/>
              <a:gd name="connsiteX26" fmla="*/ 4158817 w 4369304"/>
              <a:gd name="connsiteY26" fmla="*/ 10442 h 4114026"/>
              <a:gd name="connsiteX27" fmla="*/ 4231517 w 4369304"/>
              <a:gd name="connsiteY27" fmla="*/ 120273 h 4114026"/>
              <a:gd name="connsiteX28" fmla="*/ 4260906 w 4369304"/>
              <a:gd name="connsiteY28" fmla="*/ 287340 h 4114026"/>
              <a:gd name="connsiteX29" fmla="*/ 4327419 w 4369304"/>
              <a:gd name="connsiteY29" fmla="*/ 650865 h 4114026"/>
              <a:gd name="connsiteX30" fmla="*/ 4367636 w 4369304"/>
              <a:gd name="connsiteY30" fmla="*/ 1071627 h 4114026"/>
              <a:gd name="connsiteX31" fmla="*/ 4362995 w 4369304"/>
              <a:gd name="connsiteY31" fmla="*/ 1305212 h 4114026"/>
              <a:gd name="connsiteX32" fmla="*/ 4347527 w 4369304"/>
              <a:gd name="connsiteY32" fmla="*/ 1792490 h 4114026"/>
              <a:gd name="connsiteX33" fmla="*/ 4332059 w 4369304"/>
              <a:gd name="connsiteY33" fmla="*/ 2171485 h 4114026"/>
              <a:gd name="connsiteX34" fmla="*/ 4328966 w 4369304"/>
              <a:gd name="connsiteY34" fmla="*/ 2760861 h 4114026"/>
              <a:gd name="connsiteX35" fmla="*/ 4305764 w 4369304"/>
              <a:gd name="connsiteY35" fmla="*/ 3384268 h 4114026"/>
              <a:gd name="connsiteX36" fmla="*/ 4285655 w 4369304"/>
              <a:gd name="connsiteY36" fmla="*/ 3628681 h 4114026"/>
              <a:gd name="connsiteX37" fmla="*/ 4256266 w 4369304"/>
              <a:gd name="connsiteY37" fmla="*/ 3795748 h 4114026"/>
              <a:gd name="connsiteX38" fmla="*/ 4177379 w 4369304"/>
              <a:gd name="connsiteY38" fmla="*/ 3885470 h 4114026"/>
              <a:gd name="connsiteX39" fmla="*/ 3540097 w 4369304"/>
              <a:gd name="connsiteY39" fmla="*/ 3934971 h 4114026"/>
              <a:gd name="connsiteX40" fmla="*/ 3236924 w 4369304"/>
              <a:gd name="connsiteY40" fmla="*/ 3973644 h 4114026"/>
              <a:gd name="connsiteX41" fmla="*/ 3111633 w 4369304"/>
              <a:gd name="connsiteY41" fmla="*/ 3987566 h 4114026"/>
              <a:gd name="connsiteX42" fmla="*/ 2861051 w 4369304"/>
              <a:gd name="connsiteY42" fmla="*/ 4030880 h 4114026"/>
              <a:gd name="connsiteX43" fmla="*/ 2621297 w 4369304"/>
              <a:gd name="connsiteY43" fmla="*/ 4061818 h 4114026"/>
              <a:gd name="connsiteX44" fmla="*/ 2016498 w 4369304"/>
              <a:gd name="connsiteY44" fmla="*/ 4050990 h 4114026"/>
              <a:gd name="connsiteX45" fmla="*/ 2014951 w 4369304"/>
              <a:gd name="connsiteY45" fmla="*/ 4041708 h 411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369304" h="4114026">
                <a:moveTo>
                  <a:pt x="2014951" y="4041708"/>
                </a:moveTo>
                <a:cubicBezTo>
                  <a:pt x="1820054" y="4041708"/>
                  <a:pt x="1626704" y="4035521"/>
                  <a:pt x="1431807" y="4043255"/>
                </a:cubicBezTo>
                <a:cubicBezTo>
                  <a:pt x="1295689" y="4049443"/>
                  <a:pt x="1161117" y="4075740"/>
                  <a:pt x="1024998" y="4092757"/>
                </a:cubicBezTo>
                <a:cubicBezTo>
                  <a:pt x="955392" y="4100491"/>
                  <a:pt x="887333" y="4111319"/>
                  <a:pt x="817727" y="4111319"/>
                </a:cubicBezTo>
                <a:cubicBezTo>
                  <a:pt x="678515" y="4114413"/>
                  <a:pt x="537756" y="4115960"/>
                  <a:pt x="398544" y="4109773"/>
                </a:cubicBezTo>
                <a:cubicBezTo>
                  <a:pt x="327391" y="4106679"/>
                  <a:pt x="256238" y="4088116"/>
                  <a:pt x="185085" y="4077287"/>
                </a:cubicBezTo>
                <a:cubicBezTo>
                  <a:pt x="152603" y="4071100"/>
                  <a:pt x="132494" y="4041708"/>
                  <a:pt x="117026" y="3995301"/>
                </a:cubicBezTo>
                <a:cubicBezTo>
                  <a:pt x="92277" y="3921049"/>
                  <a:pt x="76809" y="3845250"/>
                  <a:pt x="70622" y="3767904"/>
                </a:cubicBezTo>
                <a:cubicBezTo>
                  <a:pt x="56701" y="3625587"/>
                  <a:pt x="44326" y="3483271"/>
                  <a:pt x="30405" y="3340955"/>
                </a:cubicBezTo>
                <a:cubicBezTo>
                  <a:pt x="11844" y="3156872"/>
                  <a:pt x="2563" y="2969695"/>
                  <a:pt x="1016" y="2784065"/>
                </a:cubicBezTo>
                <a:cubicBezTo>
                  <a:pt x="-531" y="2641748"/>
                  <a:pt x="-531" y="2499432"/>
                  <a:pt x="2563" y="2357115"/>
                </a:cubicBezTo>
                <a:cubicBezTo>
                  <a:pt x="5656" y="2176126"/>
                  <a:pt x="13390" y="1996684"/>
                  <a:pt x="18031" y="1815694"/>
                </a:cubicBezTo>
                <a:cubicBezTo>
                  <a:pt x="21124" y="1682659"/>
                  <a:pt x="21124" y="1551171"/>
                  <a:pt x="21124" y="1418136"/>
                </a:cubicBezTo>
                <a:cubicBezTo>
                  <a:pt x="21124" y="1266539"/>
                  <a:pt x="36592" y="1119581"/>
                  <a:pt x="47420" y="969530"/>
                </a:cubicBezTo>
                <a:cubicBezTo>
                  <a:pt x="64435" y="740587"/>
                  <a:pt x="106199" y="524018"/>
                  <a:pt x="155696" y="308997"/>
                </a:cubicBezTo>
                <a:cubicBezTo>
                  <a:pt x="169617" y="247120"/>
                  <a:pt x="192819" y="209994"/>
                  <a:pt x="233036" y="194525"/>
                </a:cubicBezTo>
                <a:cubicBezTo>
                  <a:pt x="296455" y="168227"/>
                  <a:pt x="362967" y="149664"/>
                  <a:pt x="429480" y="140383"/>
                </a:cubicBezTo>
                <a:cubicBezTo>
                  <a:pt x="489805" y="131101"/>
                  <a:pt x="548584" y="118726"/>
                  <a:pt x="605815" y="101710"/>
                </a:cubicBezTo>
                <a:cubicBezTo>
                  <a:pt x="715638" y="67678"/>
                  <a:pt x="830101" y="55302"/>
                  <a:pt x="943018" y="61490"/>
                </a:cubicBezTo>
                <a:cubicBezTo>
                  <a:pt x="1137915" y="70771"/>
                  <a:pt x="1331265" y="80053"/>
                  <a:pt x="1526162" y="93975"/>
                </a:cubicBezTo>
                <a:cubicBezTo>
                  <a:pt x="1628251" y="101710"/>
                  <a:pt x="1730340" y="126460"/>
                  <a:pt x="1833975" y="128007"/>
                </a:cubicBezTo>
                <a:cubicBezTo>
                  <a:pt x="2096932" y="131101"/>
                  <a:pt x="2358341" y="126460"/>
                  <a:pt x="2621297" y="118726"/>
                </a:cubicBezTo>
                <a:cubicBezTo>
                  <a:pt x="2760509" y="115632"/>
                  <a:pt x="2901268" y="103257"/>
                  <a:pt x="3040480" y="90881"/>
                </a:cubicBezTo>
                <a:cubicBezTo>
                  <a:pt x="3130195" y="83147"/>
                  <a:pt x="3219909" y="69225"/>
                  <a:pt x="3309624" y="53755"/>
                </a:cubicBezTo>
                <a:cubicBezTo>
                  <a:pt x="3451929" y="29005"/>
                  <a:pt x="3594235" y="27458"/>
                  <a:pt x="3736541" y="25911"/>
                </a:cubicBezTo>
                <a:cubicBezTo>
                  <a:pt x="3854098" y="24364"/>
                  <a:pt x="3971654" y="25911"/>
                  <a:pt x="4089211" y="1160"/>
                </a:cubicBezTo>
                <a:cubicBezTo>
                  <a:pt x="4112413" y="-1934"/>
                  <a:pt x="4137162" y="1160"/>
                  <a:pt x="4158817" y="10442"/>
                </a:cubicBezTo>
                <a:cubicBezTo>
                  <a:pt x="4194394" y="24364"/>
                  <a:pt x="4220689" y="61490"/>
                  <a:pt x="4231517" y="120273"/>
                </a:cubicBezTo>
                <a:cubicBezTo>
                  <a:pt x="4242345" y="175962"/>
                  <a:pt x="4250079" y="231651"/>
                  <a:pt x="4260906" y="287340"/>
                </a:cubicBezTo>
                <a:cubicBezTo>
                  <a:pt x="4282562" y="407999"/>
                  <a:pt x="4310404" y="527112"/>
                  <a:pt x="4327419" y="650865"/>
                </a:cubicBezTo>
                <a:cubicBezTo>
                  <a:pt x="4345980" y="790088"/>
                  <a:pt x="4358355" y="930858"/>
                  <a:pt x="4367636" y="1071627"/>
                </a:cubicBezTo>
                <a:cubicBezTo>
                  <a:pt x="4372276" y="1148973"/>
                  <a:pt x="4366089" y="1227866"/>
                  <a:pt x="4362995" y="1305212"/>
                </a:cubicBezTo>
                <a:cubicBezTo>
                  <a:pt x="4358355" y="1467638"/>
                  <a:pt x="4353714" y="1630064"/>
                  <a:pt x="4347527" y="1792490"/>
                </a:cubicBezTo>
                <a:cubicBezTo>
                  <a:pt x="4342887" y="1919338"/>
                  <a:pt x="4333606" y="2044638"/>
                  <a:pt x="4332059" y="2171485"/>
                </a:cubicBezTo>
                <a:cubicBezTo>
                  <a:pt x="4328966" y="2367944"/>
                  <a:pt x="4325872" y="2564402"/>
                  <a:pt x="4328966" y="2760861"/>
                </a:cubicBezTo>
                <a:cubicBezTo>
                  <a:pt x="4333606" y="2969695"/>
                  <a:pt x="4325872" y="3176981"/>
                  <a:pt x="4305764" y="3384268"/>
                </a:cubicBezTo>
                <a:cubicBezTo>
                  <a:pt x="4298030" y="3464708"/>
                  <a:pt x="4294936" y="3548242"/>
                  <a:pt x="4285655" y="3628681"/>
                </a:cubicBezTo>
                <a:cubicBezTo>
                  <a:pt x="4277921" y="3684370"/>
                  <a:pt x="4268640" y="3740059"/>
                  <a:pt x="4256266" y="3795748"/>
                </a:cubicBezTo>
                <a:cubicBezTo>
                  <a:pt x="4243891" y="3854531"/>
                  <a:pt x="4217596" y="3880829"/>
                  <a:pt x="4177379" y="3885470"/>
                </a:cubicBezTo>
                <a:cubicBezTo>
                  <a:pt x="3965467" y="3908673"/>
                  <a:pt x="3752009" y="3924143"/>
                  <a:pt x="3540097" y="3934971"/>
                </a:cubicBezTo>
                <a:cubicBezTo>
                  <a:pt x="3439555" y="3939612"/>
                  <a:pt x="3337466" y="3961269"/>
                  <a:pt x="3236924" y="3973644"/>
                </a:cubicBezTo>
                <a:cubicBezTo>
                  <a:pt x="3195160" y="3978285"/>
                  <a:pt x="3153397" y="3979831"/>
                  <a:pt x="3111633" y="3987566"/>
                </a:cubicBezTo>
                <a:cubicBezTo>
                  <a:pt x="3028106" y="4001489"/>
                  <a:pt x="2944578" y="4018504"/>
                  <a:pt x="2861051" y="4030880"/>
                </a:cubicBezTo>
                <a:cubicBezTo>
                  <a:pt x="2780618" y="4043255"/>
                  <a:pt x="2700184" y="4060271"/>
                  <a:pt x="2621297" y="4061818"/>
                </a:cubicBezTo>
                <a:cubicBezTo>
                  <a:pt x="2420213" y="4061818"/>
                  <a:pt x="2217582" y="4054084"/>
                  <a:pt x="2016498" y="4050990"/>
                </a:cubicBezTo>
                <a:lnTo>
                  <a:pt x="2014951" y="4041708"/>
                </a:lnTo>
                <a:close/>
              </a:path>
            </a:pathLst>
          </a:custGeom>
          <a:solidFill>
            <a:srgbClr val="4884EE"/>
          </a:solidFill>
          <a:ln w="154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1470244"/>
            <a:ext cx="5022887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Bullet level</a:t>
            </a:r>
          </a:p>
          <a:p>
            <a:pPr lvl="2"/>
            <a:r>
              <a:rPr lang="en-GB" dirty="0"/>
              <a:t>Second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3C50CF-7625-3423-D7C1-AB8CCED37FE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96000" y="1470244"/>
            <a:ext cx="5022887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61411962-3956-D696-848F-BA7C513EF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46659" y="3101506"/>
            <a:ext cx="6857998" cy="654989"/>
            <a:chOff x="0" y="0"/>
            <a:chExt cx="1993384" cy="182252"/>
          </a:xfrm>
          <a:solidFill>
            <a:srgbClr val="4884EE"/>
          </a:solidFill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8F566FB1-C51D-AFB9-A8FA-798151421F68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142C482-3637-0380-2BF4-0EBBA3CA7A03}"/>
              </a:ext>
            </a:extLst>
          </p:cNvPr>
          <p:cNvSpPr txBox="1"/>
          <p:nvPr userDrawn="1"/>
        </p:nvSpPr>
        <p:spPr>
          <a:xfrm rot="5400000">
            <a:off x="10144562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63881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-Content-Blo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4884EE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4" name="Picture 4">
            <a:extLst>
              <a:ext uri="{FF2B5EF4-FFF2-40B4-BE49-F238E27FC236}">
                <a16:creationId xmlns:a16="http://schemas.microsoft.com/office/drawing/2014/main" id="{7F9051B8-6A0F-FA37-0CF4-7373DF660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0533" y="1009291"/>
            <a:ext cx="5447342" cy="5598543"/>
          </a:xfrm>
          <a:custGeom>
            <a:avLst/>
            <a:gdLst>
              <a:gd name="connsiteX0" fmla="*/ 4570229 w 4570515"/>
              <a:gd name="connsiteY0" fmla="*/ 763192 h 2758286"/>
              <a:gd name="connsiteX1" fmla="*/ 4540684 w 4570515"/>
              <a:gd name="connsiteY1" fmla="*/ 1372800 h 2758286"/>
              <a:gd name="connsiteX2" fmla="*/ 4504322 w 4570515"/>
              <a:gd name="connsiteY2" fmla="*/ 1868676 h 2758286"/>
              <a:gd name="connsiteX3" fmla="*/ 4404325 w 4570515"/>
              <a:gd name="connsiteY3" fmla="*/ 2603390 h 2758286"/>
              <a:gd name="connsiteX4" fmla="*/ 4240694 w 4570515"/>
              <a:gd name="connsiteY4" fmla="*/ 2755792 h 2758286"/>
              <a:gd name="connsiteX5" fmla="*/ 3974793 w 4570515"/>
              <a:gd name="connsiteY5" fmla="*/ 2751243 h 2758286"/>
              <a:gd name="connsiteX6" fmla="*/ 3604350 w 4570515"/>
              <a:gd name="connsiteY6" fmla="*/ 2746694 h 2758286"/>
              <a:gd name="connsiteX7" fmla="*/ 3249816 w 4570515"/>
              <a:gd name="connsiteY7" fmla="*/ 2739870 h 2758286"/>
              <a:gd name="connsiteX8" fmla="*/ 2395298 w 4570515"/>
              <a:gd name="connsiteY8" fmla="*/ 2689827 h 2758286"/>
              <a:gd name="connsiteX9" fmla="*/ 1981674 w 4570515"/>
              <a:gd name="connsiteY9" fmla="*/ 2664806 h 2758286"/>
              <a:gd name="connsiteX10" fmla="*/ 1345331 w 4570515"/>
              <a:gd name="connsiteY10" fmla="*/ 2646609 h 2758286"/>
              <a:gd name="connsiteX11" fmla="*/ 620354 w 4570515"/>
              <a:gd name="connsiteY11" fmla="*/ 2617038 h 2758286"/>
              <a:gd name="connsiteX12" fmla="*/ 365816 w 4570515"/>
              <a:gd name="connsiteY12" fmla="*/ 2592017 h 2758286"/>
              <a:gd name="connsiteX13" fmla="*/ 190822 w 4570515"/>
              <a:gd name="connsiteY13" fmla="*/ 2551073 h 2758286"/>
              <a:gd name="connsiteX14" fmla="*/ 149914 w 4570515"/>
              <a:gd name="connsiteY14" fmla="*/ 2498756 h 2758286"/>
              <a:gd name="connsiteX15" fmla="*/ 120370 w 4570515"/>
              <a:gd name="connsiteY15" fmla="*/ 2243994 h 2758286"/>
              <a:gd name="connsiteX16" fmla="*/ 97643 w 4570515"/>
              <a:gd name="connsiteY16" fmla="*/ 1841380 h 2758286"/>
              <a:gd name="connsiteX17" fmla="*/ 79462 w 4570515"/>
              <a:gd name="connsiteY17" fmla="*/ 1507005 h 2758286"/>
              <a:gd name="connsiteX18" fmla="*/ 49917 w 4570515"/>
              <a:gd name="connsiteY18" fmla="*/ 1236321 h 2758286"/>
              <a:gd name="connsiteX19" fmla="*/ 20373 w 4570515"/>
              <a:gd name="connsiteY19" fmla="*/ 867826 h 2758286"/>
              <a:gd name="connsiteX20" fmla="*/ 2191 w 4570515"/>
              <a:gd name="connsiteY20" fmla="*/ 547099 h 2758286"/>
              <a:gd name="connsiteX21" fmla="*/ 29463 w 4570515"/>
              <a:gd name="connsiteY21" fmla="*/ 228647 h 2758286"/>
              <a:gd name="connsiteX22" fmla="*/ 47645 w 4570515"/>
              <a:gd name="connsiteY22" fmla="*/ 171781 h 2758286"/>
              <a:gd name="connsiteX23" fmla="*/ 152187 w 4570515"/>
              <a:gd name="connsiteY23" fmla="*/ 101266 h 2758286"/>
              <a:gd name="connsiteX24" fmla="*/ 527175 w 4570515"/>
              <a:gd name="connsiteY24" fmla="*/ 119463 h 2758286"/>
              <a:gd name="connsiteX25" fmla="*/ 843074 w 4570515"/>
              <a:gd name="connsiteY25" fmla="*/ 133111 h 2758286"/>
              <a:gd name="connsiteX26" fmla="*/ 1808952 w 4570515"/>
              <a:gd name="connsiteY26" fmla="*/ 117189 h 2758286"/>
              <a:gd name="connsiteX27" fmla="*/ 2358935 w 4570515"/>
              <a:gd name="connsiteY27" fmla="*/ 103541 h 2758286"/>
              <a:gd name="connsiteX28" fmla="*/ 2920281 w 4570515"/>
              <a:gd name="connsiteY28" fmla="*/ 76245 h 2758286"/>
              <a:gd name="connsiteX29" fmla="*/ 3404357 w 4570515"/>
              <a:gd name="connsiteY29" fmla="*/ 46674 h 2758286"/>
              <a:gd name="connsiteX30" fmla="*/ 3761163 w 4570515"/>
              <a:gd name="connsiteY30" fmla="*/ 8005 h 2758286"/>
              <a:gd name="connsiteX31" fmla="*/ 4479323 w 4570515"/>
              <a:gd name="connsiteY31" fmla="*/ 103541 h 2758286"/>
              <a:gd name="connsiteX32" fmla="*/ 4549775 w 4570515"/>
              <a:gd name="connsiteY32" fmla="*/ 194527 h 2758286"/>
              <a:gd name="connsiteX33" fmla="*/ 4570229 w 4570515"/>
              <a:gd name="connsiteY33" fmla="*/ 763192 h 275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570515" h="2758286">
                <a:moveTo>
                  <a:pt x="4570229" y="763192"/>
                </a:moveTo>
                <a:cubicBezTo>
                  <a:pt x="4572501" y="967911"/>
                  <a:pt x="4561138" y="1170356"/>
                  <a:pt x="4540684" y="1372800"/>
                </a:cubicBezTo>
                <a:cubicBezTo>
                  <a:pt x="4527048" y="1536576"/>
                  <a:pt x="4515685" y="1702626"/>
                  <a:pt x="4504322" y="1868676"/>
                </a:cubicBezTo>
                <a:cubicBezTo>
                  <a:pt x="4486140" y="2114339"/>
                  <a:pt x="4454323" y="2360002"/>
                  <a:pt x="4404325" y="2603390"/>
                </a:cubicBezTo>
                <a:cubicBezTo>
                  <a:pt x="4379326" y="2721673"/>
                  <a:pt x="4361144" y="2744419"/>
                  <a:pt x="4240694" y="2755792"/>
                </a:cubicBezTo>
                <a:cubicBezTo>
                  <a:pt x="4152060" y="2762616"/>
                  <a:pt x="4063427" y="2753518"/>
                  <a:pt x="3974793" y="2751243"/>
                </a:cubicBezTo>
                <a:cubicBezTo>
                  <a:pt x="3852070" y="2748969"/>
                  <a:pt x="3727074" y="2746694"/>
                  <a:pt x="3604350" y="2746694"/>
                </a:cubicBezTo>
                <a:cubicBezTo>
                  <a:pt x="3486172" y="2744419"/>
                  <a:pt x="3367994" y="2746694"/>
                  <a:pt x="3249816" y="2739870"/>
                </a:cubicBezTo>
                <a:cubicBezTo>
                  <a:pt x="2965734" y="2723947"/>
                  <a:pt x="2679380" y="2708025"/>
                  <a:pt x="2395298" y="2689827"/>
                </a:cubicBezTo>
                <a:cubicBezTo>
                  <a:pt x="2256666" y="2680729"/>
                  <a:pt x="2120306" y="2673905"/>
                  <a:pt x="1981674" y="2664806"/>
                </a:cubicBezTo>
                <a:cubicBezTo>
                  <a:pt x="1770317" y="2651158"/>
                  <a:pt x="1556688" y="2639785"/>
                  <a:pt x="1345331" y="2646609"/>
                </a:cubicBezTo>
                <a:cubicBezTo>
                  <a:pt x="1104429" y="2651158"/>
                  <a:pt x="861255" y="2642060"/>
                  <a:pt x="620354" y="2617038"/>
                </a:cubicBezTo>
                <a:cubicBezTo>
                  <a:pt x="536266" y="2607940"/>
                  <a:pt x="449905" y="2603390"/>
                  <a:pt x="365816" y="2592017"/>
                </a:cubicBezTo>
                <a:cubicBezTo>
                  <a:pt x="306727" y="2582918"/>
                  <a:pt x="249911" y="2566996"/>
                  <a:pt x="190822" y="2551073"/>
                </a:cubicBezTo>
                <a:cubicBezTo>
                  <a:pt x="168095" y="2544249"/>
                  <a:pt x="149914" y="2523777"/>
                  <a:pt x="149914" y="2498756"/>
                </a:cubicBezTo>
                <a:cubicBezTo>
                  <a:pt x="140823" y="2414594"/>
                  <a:pt x="127188" y="2330431"/>
                  <a:pt x="120370" y="2243994"/>
                </a:cubicBezTo>
                <a:cubicBezTo>
                  <a:pt x="111279" y="2109789"/>
                  <a:pt x="104461" y="1975585"/>
                  <a:pt x="97643" y="1841380"/>
                </a:cubicBezTo>
                <a:cubicBezTo>
                  <a:pt x="90825" y="1729922"/>
                  <a:pt x="88552" y="1618463"/>
                  <a:pt x="79462" y="1507005"/>
                </a:cubicBezTo>
                <a:cubicBezTo>
                  <a:pt x="72644" y="1416019"/>
                  <a:pt x="56735" y="1327307"/>
                  <a:pt x="49917" y="1236321"/>
                </a:cubicBezTo>
                <a:cubicBezTo>
                  <a:pt x="38554" y="1113489"/>
                  <a:pt x="29463" y="990658"/>
                  <a:pt x="20373" y="867826"/>
                </a:cubicBezTo>
                <a:cubicBezTo>
                  <a:pt x="13555" y="760917"/>
                  <a:pt x="6737" y="654008"/>
                  <a:pt x="2191" y="547099"/>
                </a:cubicBezTo>
                <a:cubicBezTo>
                  <a:pt x="-4626" y="440190"/>
                  <a:pt x="4464" y="333281"/>
                  <a:pt x="29463" y="228647"/>
                </a:cubicBezTo>
                <a:cubicBezTo>
                  <a:pt x="34009" y="208175"/>
                  <a:pt x="40827" y="189978"/>
                  <a:pt x="47645" y="171781"/>
                </a:cubicBezTo>
                <a:cubicBezTo>
                  <a:pt x="61281" y="126287"/>
                  <a:pt x="104461" y="96717"/>
                  <a:pt x="152187" y="101266"/>
                </a:cubicBezTo>
                <a:cubicBezTo>
                  <a:pt x="277183" y="108090"/>
                  <a:pt x="402179" y="114914"/>
                  <a:pt x="527175" y="119463"/>
                </a:cubicBezTo>
                <a:cubicBezTo>
                  <a:pt x="631717" y="124013"/>
                  <a:pt x="738532" y="130837"/>
                  <a:pt x="843074" y="133111"/>
                </a:cubicBezTo>
                <a:cubicBezTo>
                  <a:pt x="1165791" y="139935"/>
                  <a:pt x="1486235" y="130837"/>
                  <a:pt x="1808952" y="117189"/>
                </a:cubicBezTo>
                <a:cubicBezTo>
                  <a:pt x="1993037" y="110365"/>
                  <a:pt x="2177123" y="110365"/>
                  <a:pt x="2358935" y="103541"/>
                </a:cubicBezTo>
                <a:cubicBezTo>
                  <a:pt x="2545293" y="96717"/>
                  <a:pt x="2731650" y="87618"/>
                  <a:pt x="2920281" y="76245"/>
                </a:cubicBezTo>
                <a:cubicBezTo>
                  <a:pt x="3081640" y="67146"/>
                  <a:pt x="3242998" y="60322"/>
                  <a:pt x="3404357" y="46674"/>
                </a:cubicBezTo>
                <a:cubicBezTo>
                  <a:pt x="3522535" y="35301"/>
                  <a:pt x="3642985" y="19379"/>
                  <a:pt x="3761163" y="8005"/>
                </a:cubicBezTo>
                <a:cubicBezTo>
                  <a:pt x="4004337" y="-17016"/>
                  <a:pt x="4249784" y="17104"/>
                  <a:pt x="4479323" y="103541"/>
                </a:cubicBezTo>
                <a:cubicBezTo>
                  <a:pt x="4522503" y="119463"/>
                  <a:pt x="4547502" y="146759"/>
                  <a:pt x="4549775" y="194527"/>
                </a:cubicBezTo>
                <a:cubicBezTo>
                  <a:pt x="4554320" y="365127"/>
                  <a:pt x="4561138" y="531177"/>
                  <a:pt x="4570229" y="763192"/>
                </a:cubicBezTo>
                <a:close/>
              </a:path>
            </a:pathLst>
          </a:custGeom>
          <a:solidFill>
            <a:srgbClr val="4884EE">
              <a:alpha val="75000"/>
            </a:srgbClr>
          </a:solidFill>
          <a:ln w="226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1470244"/>
            <a:ext cx="5022887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Bullet level</a:t>
            </a:r>
          </a:p>
          <a:p>
            <a:pPr lvl="2"/>
            <a:r>
              <a:rPr lang="en-GB" dirty="0"/>
              <a:t>Second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3C50CF-7625-3423-D7C1-AB8CCED37FE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96000" y="1470244"/>
            <a:ext cx="5022887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9D231B6F-0207-B4E6-7EFC-2FD85D553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46659" y="3101506"/>
            <a:ext cx="6857998" cy="654989"/>
            <a:chOff x="0" y="0"/>
            <a:chExt cx="1993384" cy="182252"/>
          </a:xfrm>
          <a:solidFill>
            <a:srgbClr val="4884EE"/>
          </a:solidFill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609CF6F6-8160-B80F-7645-3A9747E86703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5EB3331-8CBC-F8E3-17F2-B2A834697C0F}"/>
              </a:ext>
            </a:extLst>
          </p:cNvPr>
          <p:cNvSpPr txBox="1"/>
          <p:nvPr userDrawn="1"/>
        </p:nvSpPr>
        <p:spPr>
          <a:xfrm rot="5400000">
            <a:off x="10144562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170471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Pebble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4884EE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" name="Picture Placeholder 47">
            <a:extLst>
              <a:ext uri="{FF2B5EF4-FFF2-40B4-BE49-F238E27FC236}">
                <a16:creationId xmlns:a16="http://schemas.microsoft.com/office/drawing/2014/main" id="{E6E49DD5-550C-9257-424C-6F84C1CE75D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3816" y="1178981"/>
            <a:ext cx="4632984" cy="4093986"/>
          </a:xfrm>
          <a:custGeom>
            <a:avLst/>
            <a:gdLst>
              <a:gd name="connsiteX0" fmla="*/ 2020018 w 5047470"/>
              <a:gd name="connsiteY0" fmla="*/ 0 h 3531036"/>
              <a:gd name="connsiteX1" fmla="*/ 2024920 w 5047470"/>
              <a:gd name="connsiteY1" fmla="*/ 0 h 3531036"/>
              <a:gd name="connsiteX2" fmla="*/ 2275186 w 5047470"/>
              <a:gd name="connsiteY2" fmla="*/ 5334 h 3531036"/>
              <a:gd name="connsiteX3" fmla="*/ 4233310 w 5047470"/>
              <a:gd name="connsiteY3" fmla="*/ 509457 h 3531036"/>
              <a:gd name="connsiteX4" fmla="*/ 4741974 w 5047470"/>
              <a:gd name="connsiteY4" fmla="*/ 3216818 h 3531036"/>
              <a:gd name="connsiteX5" fmla="*/ 286933 w 5047470"/>
              <a:gd name="connsiteY5" fmla="*/ 3216818 h 3531036"/>
              <a:gd name="connsiteX6" fmla="*/ 827495 w 5047470"/>
              <a:gd name="connsiteY6" fmla="*/ 245214 h 3531036"/>
              <a:gd name="connsiteX7" fmla="*/ 1777462 w 5047470"/>
              <a:gd name="connsiteY7" fmla="*/ 6800 h 35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7470" h="3531036">
                <a:moveTo>
                  <a:pt x="2020018" y="0"/>
                </a:moveTo>
                <a:lnTo>
                  <a:pt x="2024920" y="0"/>
                </a:lnTo>
                <a:lnTo>
                  <a:pt x="2275186" y="5334"/>
                </a:lnTo>
                <a:cubicBezTo>
                  <a:pt x="3042689" y="39314"/>
                  <a:pt x="3866328" y="230869"/>
                  <a:pt x="4233310" y="509457"/>
                </a:cubicBezTo>
                <a:cubicBezTo>
                  <a:pt x="4885723" y="1004725"/>
                  <a:pt x="5399704" y="2765591"/>
                  <a:pt x="4741974" y="3216818"/>
                </a:cubicBezTo>
                <a:cubicBezTo>
                  <a:pt x="4084245" y="3668045"/>
                  <a:pt x="918081" y="3602215"/>
                  <a:pt x="286933" y="3216818"/>
                </a:cubicBezTo>
                <a:cubicBezTo>
                  <a:pt x="-344215" y="2831420"/>
                  <a:pt x="169766" y="696441"/>
                  <a:pt x="827495" y="245214"/>
                </a:cubicBezTo>
                <a:cubicBezTo>
                  <a:pt x="1033036" y="104205"/>
                  <a:pt x="1379001" y="28766"/>
                  <a:pt x="1777462" y="68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F06F181-EF0F-68FA-60E5-D566B1226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8651" y="5669571"/>
            <a:ext cx="3643313" cy="5794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8" name="Text Placeholder 41">
            <a:extLst>
              <a:ext uri="{FF2B5EF4-FFF2-40B4-BE49-F238E27FC236}">
                <a16:creationId xmlns:a16="http://schemas.microsoft.com/office/drawing/2014/main" id="{CD5E8960-9ED3-2081-B390-CBF38C392AC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08217" y="5752121"/>
            <a:ext cx="2830459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13534" y="1065876"/>
            <a:ext cx="5905354" cy="5183131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Bullet level</a:t>
            </a:r>
          </a:p>
          <a:p>
            <a:pPr lvl="2"/>
            <a:r>
              <a:rPr lang="en-GB" dirty="0"/>
              <a:t>Second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503B040-1762-EED1-1DC4-312810611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46659" y="3101506"/>
            <a:ext cx="6857998" cy="654989"/>
            <a:chOff x="0" y="0"/>
            <a:chExt cx="1993384" cy="182252"/>
          </a:xfrm>
          <a:solidFill>
            <a:srgbClr val="4884EE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273B2B6A-C5EE-4C70-6F4C-DCD259163917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93F2869-0204-4F99-45CD-EBC0CFD46F35}"/>
              </a:ext>
            </a:extLst>
          </p:cNvPr>
          <p:cNvSpPr txBox="1"/>
          <p:nvPr userDrawn="1"/>
        </p:nvSpPr>
        <p:spPr>
          <a:xfrm rot="5400000">
            <a:off x="10144562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3782393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Pebble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4884EE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7187" y="1080312"/>
            <a:ext cx="5905354" cy="4383786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2" name="Picture Placeholder 47">
            <a:extLst>
              <a:ext uri="{FF2B5EF4-FFF2-40B4-BE49-F238E27FC236}">
                <a16:creationId xmlns:a16="http://schemas.microsoft.com/office/drawing/2014/main" id="{E6E49DD5-550C-9257-424C-6F84C1CE75D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83284" y="1075414"/>
            <a:ext cx="4632984" cy="4093986"/>
          </a:xfrm>
          <a:custGeom>
            <a:avLst/>
            <a:gdLst>
              <a:gd name="connsiteX0" fmla="*/ 2020018 w 5047470"/>
              <a:gd name="connsiteY0" fmla="*/ 0 h 3531036"/>
              <a:gd name="connsiteX1" fmla="*/ 2024920 w 5047470"/>
              <a:gd name="connsiteY1" fmla="*/ 0 h 3531036"/>
              <a:gd name="connsiteX2" fmla="*/ 2275186 w 5047470"/>
              <a:gd name="connsiteY2" fmla="*/ 5334 h 3531036"/>
              <a:gd name="connsiteX3" fmla="*/ 4233310 w 5047470"/>
              <a:gd name="connsiteY3" fmla="*/ 509457 h 3531036"/>
              <a:gd name="connsiteX4" fmla="*/ 4741974 w 5047470"/>
              <a:gd name="connsiteY4" fmla="*/ 3216818 h 3531036"/>
              <a:gd name="connsiteX5" fmla="*/ 286933 w 5047470"/>
              <a:gd name="connsiteY5" fmla="*/ 3216818 h 3531036"/>
              <a:gd name="connsiteX6" fmla="*/ 827495 w 5047470"/>
              <a:gd name="connsiteY6" fmla="*/ 245214 h 3531036"/>
              <a:gd name="connsiteX7" fmla="*/ 1777462 w 5047470"/>
              <a:gd name="connsiteY7" fmla="*/ 6800 h 35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7470" h="3531036">
                <a:moveTo>
                  <a:pt x="2020018" y="0"/>
                </a:moveTo>
                <a:lnTo>
                  <a:pt x="2024920" y="0"/>
                </a:lnTo>
                <a:lnTo>
                  <a:pt x="2275186" y="5334"/>
                </a:lnTo>
                <a:cubicBezTo>
                  <a:pt x="3042689" y="39314"/>
                  <a:pt x="3866328" y="230869"/>
                  <a:pt x="4233310" y="509457"/>
                </a:cubicBezTo>
                <a:cubicBezTo>
                  <a:pt x="4885723" y="1004725"/>
                  <a:pt x="5399704" y="2765591"/>
                  <a:pt x="4741974" y="3216818"/>
                </a:cubicBezTo>
                <a:cubicBezTo>
                  <a:pt x="4084245" y="3668045"/>
                  <a:pt x="918081" y="3602215"/>
                  <a:pt x="286933" y="3216818"/>
                </a:cubicBezTo>
                <a:cubicBezTo>
                  <a:pt x="-344215" y="2831420"/>
                  <a:pt x="169766" y="696441"/>
                  <a:pt x="827495" y="245214"/>
                </a:cubicBezTo>
                <a:cubicBezTo>
                  <a:pt x="1033036" y="104205"/>
                  <a:pt x="1379001" y="28766"/>
                  <a:pt x="1777462" y="68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F06F181-EF0F-68FA-60E5-D566B1226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078120" y="5589969"/>
            <a:ext cx="3643313" cy="5794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8" name="Text Placeholder 41">
            <a:extLst>
              <a:ext uri="{FF2B5EF4-FFF2-40B4-BE49-F238E27FC236}">
                <a16:creationId xmlns:a16="http://schemas.microsoft.com/office/drawing/2014/main" id="{CD5E8960-9ED3-2081-B390-CBF38C392AC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47686" y="5672519"/>
            <a:ext cx="2830459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930154C0-CE23-B266-B4D5-7062B5CC1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46659" y="3101506"/>
            <a:ext cx="6857998" cy="654989"/>
            <a:chOff x="0" y="0"/>
            <a:chExt cx="1993384" cy="182252"/>
          </a:xfrm>
          <a:solidFill>
            <a:srgbClr val="4884EE"/>
          </a:solidFill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FFB0111E-893D-1FEE-76E1-8B9D971F8E54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C313C51-2B40-6279-B57F-288FE344E38E}"/>
              </a:ext>
            </a:extLst>
          </p:cNvPr>
          <p:cNvSpPr txBox="1"/>
          <p:nvPr userDrawn="1"/>
        </p:nvSpPr>
        <p:spPr>
          <a:xfrm rot="5400000">
            <a:off x="10144562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2491949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2-Pebble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365126"/>
            <a:ext cx="6819952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4884EE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7187" y="1080311"/>
            <a:ext cx="5905354" cy="5308613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7" name="Picture Placeholder 43">
            <a:extLst>
              <a:ext uri="{FF2B5EF4-FFF2-40B4-BE49-F238E27FC236}">
                <a16:creationId xmlns:a16="http://schemas.microsoft.com/office/drawing/2014/main" id="{119E02C8-E0FD-C021-53C9-50A98870C03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52453" y="127931"/>
            <a:ext cx="4204166" cy="3070506"/>
          </a:xfrm>
          <a:custGeom>
            <a:avLst/>
            <a:gdLst>
              <a:gd name="connsiteX0" fmla="*/ 1284154 w 4727624"/>
              <a:gd name="connsiteY0" fmla="*/ 0 h 3452813"/>
              <a:gd name="connsiteX1" fmla="*/ 1298461 w 4727624"/>
              <a:gd name="connsiteY1" fmla="*/ 0 h 3452813"/>
              <a:gd name="connsiteX2" fmla="*/ 1376680 w 4727624"/>
              <a:gd name="connsiteY2" fmla="*/ 1055 h 3452813"/>
              <a:gd name="connsiteX3" fmla="*/ 4719748 w 4727624"/>
              <a:gd name="connsiteY3" fmla="*/ 1626257 h 3452813"/>
              <a:gd name="connsiteX4" fmla="*/ 4727624 w 4727624"/>
              <a:gd name="connsiteY4" fmla="*/ 1715565 h 3452813"/>
              <a:gd name="connsiteX5" fmla="*/ 4727624 w 4727624"/>
              <a:gd name="connsiteY5" fmla="*/ 1715588 h 3452813"/>
              <a:gd name="connsiteX6" fmla="*/ 4710061 w 4727624"/>
              <a:gd name="connsiteY6" fmla="*/ 1892018 h 3452813"/>
              <a:gd name="connsiteX7" fmla="*/ 2399224 w 4727624"/>
              <a:gd name="connsiteY7" fmla="*/ 3448684 h 3452813"/>
              <a:gd name="connsiteX8" fmla="*/ 38925 w 4727624"/>
              <a:gd name="connsiteY8" fmla="*/ 2130247 h 3452813"/>
              <a:gd name="connsiteX9" fmla="*/ 1208378 w 4727624"/>
              <a:gd name="connsiteY9" fmla="*/ 3735 h 345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27624" h="3452813">
                <a:moveTo>
                  <a:pt x="1284154" y="0"/>
                </a:moveTo>
                <a:lnTo>
                  <a:pt x="1298461" y="0"/>
                </a:lnTo>
                <a:lnTo>
                  <a:pt x="1376680" y="1055"/>
                </a:lnTo>
                <a:cubicBezTo>
                  <a:pt x="2289869" y="36882"/>
                  <a:pt x="4568831" y="767049"/>
                  <a:pt x="4719748" y="1626257"/>
                </a:cubicBezTo>
                <a:lnTo>
                  <a:pt x="4727624" y="1715565"/>
                </a:lnTo>
                <a:lnTo>
                  <a:pt x="4727624" y="1715588"/>
                </a:lnTo>
                <a:lnTo>
                  <a:pt x="4710061" y="1892018"/>
                </a:lnTo>
                <a:cubicBezTo>
                  <a:pt x="4537247" y="2758608"/>
                  <a:pt x="3131834" y="3383892"/>
                  <a:pt x="2399224" y="3448684"/>
                </a:cubicBezTo>
                <a:cubicBezTo>
                  <a:pt x="1617774" y="3517796"/>
                  <a:pt x="237399" y="2704405"/>
                  <a:pt x="38925" y="2130247"/>
                </a:cubicBezTo>
                <a:cubicBezTo>
                  <a:pt x="-159549" y="1556089"/>
                  <a:pt x="426928" y="72847"/>
                  <a:pt x="1208378" y="37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0" name="Washi">
            <a:extLst>
              <a:ext uri="{FF2B5EF4-FFF2-40B4-BE49-F238E27FC236}">
                <a16:creationId xmlns:a16="http://schemas.microsoft.com/office/drawing/2014/main" id="{39C52D04-F408-5642-E06A-3FDED0B51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177139" y="2630017"/>
            <a:ext cx="2223218" cy="5794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6E098A6C-30D9-2247-8DF2-5E5C9D8A4AA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32224" y="2701550"/>
            <a:ext cx="2021945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47">
            <a:extLst>
              <a:ext uri="{FF2B5EF4-FFF2-40B4-BE49-F238E27FC236}">
                <a16:creationId xmlns:a16="http://schemas.microsoft.com/office/drawing/2014/main" id="{FFE1C230-603A-EEEC-B599-2DE9E313C8A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52998" y="3355905"/>
            <a:ext cx="4823228" cy="3374164"/>
          </a:xfrm>
          <a:custGeom>
            <a:avLst/>
            <a:gdLst>
              <a:gd name="connsiteX0" fmla="*/ 2020018 w 5047470"/>
              <a:gd name="connsiteY0" fmla="*/ 0 h 3531036"/>
              <a:gd name="connsiteX1" fmla="*/ 2024920 w 5047470"/>
              <a:gd name="connsiteY1" fmla="*/ 0 h 3531036"/>
              <a:gd name="connsiteX2" fmla="*/ 2275186 w 5047470"/>
              <a:gd name="connsiteY2" fmla="*/ 5334 h 3531036"/>
              <a:gd name="connsiteX3" fmla="*/ 4233310 w 5047470"/>
              <a:gd name="connsiteY3" fmla="*/ 509457 h 3531036"/>
              <a:gd name="connsiteX4" fmla="*/ 4741974 w 5047470"/>
              <a:gd name="connsiteY4" fmla="*/ 3216818 h 3531036"/>
              <a:gd name="connsiteX5" fmla="*/ 286933 w 5047470"/>
              <a:gd name="connsiteY5" fmla="*/ 3216818 h 3531036"/>
              <a:gd name="connsiteX6" fmla="*/ 827495 w 5047470"/>
              <a:gd name="connsiteY6" fmla="*/ 245214 h 3531036"/>
              <a:gd name="connsiteX7" fmla="*/ 1777462 w 5047470"/>
              <a:gd name="connsiteY7" fmla="*/ 6800 h 35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7470" h="3531036">
                <a:moveTo>
                  <a:pt x="2020018" y="0"/>
                </a:moveTo>
                <a:lnTo>
                  <a:pt x="2024920" y="0"/>
                </a:lnTo>
                <a:lnTo>
                  <a:pt x="2275186" y="5334"/>
                </a:lnTo>
                <a:cubicBezTo>
                  <a:pt x="3042689" y="39314"/>
                  <a:pt x="3866328" y="230869"/>
                  <a:pt x="4233310" y="509457"/>
                </a:cubicBezTo>
                <a:cubicBezTo>
                  <a:pt x="4885723" y="1004725"/>
                  <a:pt x="5399704" y="2765591"/>
                  <a:pt x="4741974" y="3216818"/>
                </a:cubicBezTo>
                <a:cubicBezTo>
                  <a:pt x="4084245" y="3668045"/>
                  <a:pt x="918081" y="3602215"/>
                  <a:pt x="286933" y="3216818"/>
                </a:cubicBezTo>
                <a:cubicBezTo>
                  <a:pt x="-344215" y="2831420"/>
                  <a:pt x="169766" y="696441"/>
                  <a:pt x="827495" y="245214"/>
                </a:cubicBezTo>
                <a:cubicBezTo>
                  <a:pt x="1033036" y="104205"/>
                  <a:pt x="1379001" y="28766"/>
                  <a:pt x="1777462" y="68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5" name="Washi">
            <a:extLst>
              <a:ext uri="{FF2B5EF4-FFF2-40B4-BE49-F238E27FC236}">
                <a16:creationId xmlns:a16="http://schemas.microsoft.com/office/drawing/2014/main" id="{E3B1B4E7-928C-1AD7-05F2-BB41C3FE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178952" y="6110222"/>
            <a:ext cx="2223218" cy="5794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B1AC22B-BC52-1F39-7611-60030CB1439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34037" y="6181755"/>
            <a:ext cx="2021945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5C1445B4-CD16-6767-7330-FFA43F5E5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46659" y="3101506"/>
            <a:ext cx="6857998" cy="654989"/>
            <a:chOff x="0" y="0"/>
            <a:chExt cx="1993384" cy="182252"/>
          </a:xfrm>
          <a:solidFill>
            <a:srgbClr val="4884EE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B7E7EB0-9694-1F3F-7AE3-263218AEC693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327BDEE-44C2-F0E8-8180-C63F57963304}"/>
              </a:ext>
            </a:extLst>
          </p:cNvPr>
          <p:cNvSpPr txBox="1"/>
          <p:nvPr userDrawn="1"/>
        </p:nvSpPr>
        <p:spPr>
          <a:xfrm rot="5400000">
            <a:off x="10144562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1155489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3358D3-0AB5-6620-A638-0B4A1EB1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27907"/>
            <a:ext cx="10515600" cy="1027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14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61" r:id="rId2"/>
    <p:sldLayoutId id="2147483691" r:id="rId3"/>
    <p:sldLayoutId id="2147483650" r:id="rId4"/>
    <p:sldLayoutId id="2147483683" r:id="rId5"/>
    <p:sldLayoutId id="2147483684" r:id="rId6"/>
    <p:sldLayoutId id="2147483673" r:id="rId7"/>
    <p:sldLayoutId id="2147483677" r:id="rId8"/>
    <p:sldLayoutId id="2147483679" r:id="rId9"/>
    <p:sldLayoutId id="2147483680" r:id="rId10"/>
    <p:sldLayoutId id="2147483666" r:id="rId11"/>
    <p:sldLayoutId id="2147483685" r:id="rId12"/>
    <p:sldLayoutId id="2147483667" r:id="rId13"/>
    <p:sldLayoutId id="2147483675" r:id="rId14"/>
    <p:sldLayoutId id="2147483671" r:id="rId15"/>
    <p:sldLayoutId id="2147483681" r:id="rId16"/>
    <p:sldLayoutId id="2147483672" r:id="rId17"/>
    <p:sldLayoutId id="2147483678" r:id="rId18"/>
    <p:sldLayoutId id="2147483664" r:id="rId19"/>
    <p:sldLayoutId id="2147483663" r:id="rId20"/>
    <p:sldLayoutId id="2147483660" r:id="rId21"/>
    <p:sldLayoutId id="2147483692" r:id="rId22"/>
    <p:sldLayoutId id="2147483682" r:id="rId23"/>
    <p:sldLayoutId id="2147483693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 baseline="0">
          <a:solidFill>
            <a:srgbClr val="597F3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8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9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hyperlink" Target="https://historicengland.org.uk/images-books/archive/collections/aerial-photos/" TargetMode="Externa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0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icengland.org.uk/education/schools-resources/teaching-activities/how-to-use-aerial-photo-explorer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5.jpg"/><Relationship Id="rId4" Type="http://schemas.openxmlformats.org/officeDocument/2006/relationships/hyperlink" Target="https://historicengland.org.uk/education/schools-resources/teaching-activities/ww2-impact-on-1940s-aerial-photo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Relationship Id="rId5" Type="http://schemas.openxmlformats.org/officeDocument/2006/relationships/image" Target="../media/image13.jpeg"/><Relationship Id="rId4" Type="http://schemas.openxmlformats.org/officeDocument/2006/relationships/hyperlink" Target="https://historicengland.org.uk/images-books/archive/collections/aerial-photo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.xml"/><Relationship Id="rId5" Type="http://schemas.openxmlformats.org/officeDocument/2006/relationships/hyperlink" Target="https://historicengland.org.uk/images-books/archive/collections/aerial-photos/" TargetMode="Externa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CE2475-B07B-8994-39C0-3BEDE822E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use Historic England’s Aerial Photo Explorer 1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6B66B27-63B8-9D46-41FF-BAA6D59AF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kern="1200" baseline="0">
                <a:solidFill>
                  <a:srgbClr val="000000"/>
                </a:solidFill>
                <a:latin typeface="Arial" panose="020B0604020202020204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kern="1200">
                <a:solidFill>
                  <a:srgbClr val="000000"/>
                </a:solidFill>
                <a:latin typeface="Arial" panose="020B0604020202020204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Arial" panose="020B0604020202020204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0000"/>
                </a:solidFill>
                <a:latin typeface="Arial" panose="020B0604020202020204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0000"/>
                </a:solidFill>
                <a:latin typeface="Arial" panose="020B0604020202020204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0000"/>
                </a:solidFill>
                <a:latin typeface="Arial" panose="020B0604020202020204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0000"/>
                </a:solidFill>
                <a:latin typeface="Arial" panose="020B0604020202020204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0000"/>
                </a:solidFill>
                <a:latin typeface="Arial" panose="020B0604020202020204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0000"/>
                </a:solidFill>
                <a:latin typeface="Arial" panose="020B0604020202020204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How to…..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Find a photo of your local area using Historic England’s Aerial Photo Explorer</a:t>
            </a:r>
          </a:p>
        </p:txBody>
      </p:sp>
      <p:pic>
        <p:nvPicPr>
          <p:cNvPr id="3" name="Picture Placeholder 2" descr="A black and white aerial photo of a town.">
            <a:extLst>
              <a:ext uri="{FF2B5EF4-FFF2-40B4-BE49-F238E27FC236}">
                <a16:creationId xmlns:a16="http://schemas.microsoft.com/office/drawing/2014/main" id="{9E94D860-ED40-6798-AE30-6360DB8106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4583" r="4583"/>
          <a:stretch/>
        </p:blipFill>
        <p:spPr/>
      </p:pic>
    </p:spTree>
    <p:extLst>
      <p:ext uri="{BB962C8B-B14F-4D97-AF65-F5344CB8AC3E}">
        <p14:creationId xmlns:p14="http://schemas.microsoft.com/office/powerpoint/2010/main" val="3330998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DF498-A5A4-0D49-8C70-C31FE5949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081A4-D631-3EBF-C940-F54894D02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Enlarging and reducing the photograph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21EC0D07-9832-A1BA-E300-AEB9C9C56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" y="1411288"/>
            <a:ext cx="5656517" cy="5342153"/>
          </a:xfrm>
        </p:spPr>
        <p:txBody>
          <a:bodyPr/>
          <a:lstStyle/>
          <a:p>
            <a:r>
              <a:rPr lang="en-GB" sz="2400" dirty="0"/>
              <a:t>At the bottom of the image is a thick black line with – and + symbols. Click on these to achieve the maximum and minimum size.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900" dirty="0"/>
          </a:p>
          <a:p>
            <a:r>
              <a:rPr lang="en-GB" sz="2400" dirty="0"/>
              <a:t>This will help you to zoom in and focus on key details.</a:t>
            </a:r>
            <a:endParaRPr lang="en-GB" sz="1900" dirty="0"/>
          </a:p>
          <a:p>
            <a:endParaRPr lang="en-GB" sz="1900" dirty="0"/>
          </a:p>
          <a:p>
            <a:r>
              <a:rPr lang="en-GB" sz="2400" dirty="0"/>
              <a:t>To move the image, you can drag it by holding down the </a:t>
            </a:r>
            <a:r>
              <a:rPr lang="en-GB" sz="2400" b="1" dirty="0"/>
              <a:t>left click button </a:t>
            </a:r>
            <a:r>
              <a:rPr lang="en-GB" sz="2400" dirty="0"/>
              <a:t>on your mouse, or by holding down your finger on the touchpad of your laptop.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sz="2400" dirty="0"/>
          </a:p>
          <a:p>
            <a:endParaRPr lang="en-GB" dirty="0"/>
          </a:p>
        </p:txBody>
      </p:sp>
      <p:pic>
        <p:nvPicPr>
          <p:cNvPr id="12" name="Picture Placeholder 11" descr="An aerial photo of a town with a zoom icon, with plus and minus signs, at the bottom,  The icon is circled and has an arrow pinting to it. ">
            <a:extLst>
              <a:ext uri="{FF2B5EF4-FFF2-40B4-BE49-F238E27FC236}">
                <a16:creationId xmlns:a16="http://schemas.microsoft.com/office/drawing/2014/main" id="{16EEFFC1-6E71-0087-6CE4-9D37CD9D533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/>
          <a:srcRect t="-22547" b="-22547"/>
          <a:stretch>
            <a:fillRect/>
          </a:stretch>
        </p:blipFill>
        <p:spPr/>
      </p:pic>
      <p:pic>
        <p:nvPicPr>
          <p:cNvPr id="9" name="Arrow" descr="Arrow">
            <a:extLst>
              <a:ext uri="{FF2B5EF4-FFF2-40B4-BE49-F238E27FC236}">
                <a16:creationId xmlns:a16="http://schemas.microsoft.com/office/drawing/2014/main" id="{8F41FE86-8FAB-7B79-B018-CB32A4FFCD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831289">
            <a:off x="5244135" y="3521424"/>
            <a:ext cx="4505617" cy="31642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3F4C2E9-A3F4-531E-31F0-F139D5DB2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1804" y="5445800"/>
            <a:ext cx="2753832" cy="539946"/>
          </a:xfrm>
          <a:prstGeom prst="ellipse">
            <a:avLst/>
          </a:prstGeom>
          <a:noFill/>
          <a:ln w="76200" cap="flat" cmpd="sng" algn="ctr">
            <a:solidFill>
              <a:srgbClr val="4884EE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EA1FA78A-0965-1272-4642-A11062767C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953153" y="6282478"/>
            <a:ext cx="3012120" cy="50109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94C06F-D22E-B996-029E-135EEDC166D4}"/>
              </a:ext>
            </a:extLst>
          </p:cNvPr>
          <p:cNvSpPr txBox="1"/>
          <p:nvPr/>
        </p:nvSpPr>
        <p:spPr>
          <a:xfrm>
            <a:off x="8056990" y="6370364"/>
            <a:ext cx="28044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Fenton July 1937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084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BF667-5BC6-F211-5A96-CBC3C65EC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CBB5A-40DE-0034-BA31-0E4B44EA4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Studying the full photograph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5B526942-B00C-30DA-388C-5EDBAD21A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13" y="1305858"/>
            <a:ext cx="5794579" cy="5372283"/>
          </a:xfrm>
        </p:spPr>
        <p:txBody>
          <a:bodyPr/>
          <a:lstStyle/>
          <a:p>
            <a:r>
              <a:rPr lang="en-GB" sz="2200" dirty="0"/>
              <a:t>You can now study the details, individual buildings and street layout of the photograph</a:t>
            </a:r>
          </a:p>
          <a:p>
            <a:r>
              <a:rPr lang="en-GB" sz="2200" dirty="0"/>
              <a:t>We can identify individual buildings, industrial sites and streets. </a:t>
            </a:r>
          </a:p>
          <a:p>
            <a:r>
              <a:rPr lang="en-GB" sz="2200" dirty="0"/>
              <a:t>This is particularly helpful in looking at continuity and change in an area.</a:t>
            </a:r>
          </a:p>
          <a:p>
            <a:r>
              <a:rPr lang="en-GB" sz="2200" dirty="0"/>
              <a:t>Just one photo can tell us so much about an area’s history.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200" dirty="0"/>
          </a:p>
          <a:p>
            <a:endParaRPr lang="en-GB" sz="2400" dirty="0"/>
          </a:p>
          <a:p>
            <a:endParaRPr lang="en-GB" dirty="0"/>
          </a:p>
        </p:txBody>
      </p:sp>
      <p:pic>
        <p:nvPicPr>
          <p:cNvPr id="6" name="Picture Placeholder 5" descr="A black and white aerial photo of a town.">
            <a:extLst>
              <a:ext uri="{FF2B5EF4-FFF2-40B4-BE49-F238E27FC236}">
                <a16:creationId xmlns:a16="http://schemas.microsoft.com/office/drawing/2014/main" id="{7F35E058-AC6C-A989-7E47-0F1DB9B6359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tretch/>
        </p:blipFill>
        <p:spPr>
          <a:xfrm>
            <a:off x="6270032" y="1075414"/>
            <a:ext cx="5921968" cy="4571760"/>
          </a:xfr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A5F6420-DC01-43D3-6971-1FEE4C2F7AA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802428" y="5970979"/>
            <a:ext cx="3012120" cy="50109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F41B42-5196-694E-BF56-CEB8CC98A816}"/>
              </a:ext>
            </a:extLst>
          </p:cNvPr>
          <p:cNvSpPr txBox="1"/>
          <p:nvPr/>
        </p:nvSpPr>
        <p:spPr>
          <a:xfrm>
            <a:off x="7906265" y="6058865"/>
            <a:ext cx="28044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Fenton July 1937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2547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86C52-C6B5-4208-9918-0CE0C2D7A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5C1DA-BBD7-CFA6-937F-0F907662F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Search using a postcode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610158BA-5F45-021E-D403-AE6F36695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" y="1504787"/>
            <a:ext cx="5324475" cy="5191848"/>
          </a:xfrm>
        </p:spPr>
        <p:txBody>
          <a:bodyPr/>
          <a:lstStyle/>
          <a:p>
            <a:r>
              <a:rPr lang="en-GB" sz="2400" dirty="0"/>
              <a:t>If you are wanting to look at a very specific site, such as a building or street, then you can search using a postcode, for a more accurate search. </a:t>
            </a:r>
          </a:p>
          <a:p>
            <a:r>
              <a:rPr lang="en-GB" sz="2400" dirty="0"/>
              <a:t>In this example, we shall look for Christ Church, on Christchurch Street, Fenton, Stoke-on-Trent. </a:t>
            </a:r>
          </a:p>
          <a:p>
            <a:r>
              <a:rPr lang="en-GB" sz="2400" dirty="0"/>
              <a:t>The postcode is </a:t>
            </a:r>
            <a:r>
              <a:rPr lang="en-GB" sz="2400" b="1" i="1" dirty="0"/>
              <a:t>ST4 3AQ</a:t>
            </a:r>
          </a:p>
          <a:p>
            <a:pPr lvl="0"/>
            <a:r>
              <a:rPr lang="en-GB" sz="2400" dirty="0">
                <a:solidFill>
                  <a:srgbClr val="000000"/>
                </a:solidFill>
              </a:rPr>
              <a:t>In the Search bar, enter the postcode.</a:t>
            </a:r>
          </a:p>
          <a:p>
            <a:pPr lvl="0"/>
            <a:r>
              <a:rPr lang="en-GB" sz="2400" dirty="0">
                <a:solidFill>
                  <a:srgbClr val="000000"/>
                </a:solidFill>
              </a:rPr>
              <a:t>You can then just press enter or click on the suggested ‘</a:t>
            </a:r>
            <a:r>
              <a:rPr lang="en-GB" sz="2400" i="1" dirty="0">
                <a:solidFill>
                  <a:srgbClr val="000000"/>
                </a:solidFill>
              </a:rPr>
              <a:t>ST4 3AQ Stoke-on-Trent’ </a:t>
            </a:r>
            <a:r>
              <a:rPr lang="en-GB" sz="2400" dirty="0">
                <a:solidFill>
                  <a:srgbClr val="000000"/>
                </a:solidFill>
              </a:rPr>
              <a:t>from the drop-down menu.</a:t>
            </a:r>
          </a:p>
          <a:p>
            <a:endParaRPr lang="en-GB" sz="2400" b="1" dirty="0"/>
          </a:p>
          <a:p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sz="2400" dirty="0"/>
          </a:p>
        </p:txBody>
      </p:sp>
      <p:pic>
        <p:nvPicPr>
          <p:cNvPr id="15" name="Picture Placeholder 14" descr="A map of england with a search box&#10;&#10;">
            <a:extLst>
              <a:ext uri="{FF2B5EF4-FFF2-40B4-BE49-F238E27FC236}">
                <a16:creationId xmlns:a16="http://schemas.microsoft.com/office/drawing/2014/main" id="{E54EAA11-7649-4417-D0DC-C9CBD747639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/>
          <a:srcRect t="-25523" b="-25523"/>
          <a:stretch>
            <a:fillRect/>
          </a:stretch>
        </p:blipFill>
        <p:spPr/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BA50D06F-DC91-B9BE-BD31-9A86F9F672E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938092" y="6138297"/>
            <a:ext cx="6097246" cy="47101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7" name="Arrow" descr="Arrow">
            <a:extLst>
              <a:ext uri="{FF2B5EF4-FFF2-40B4-BE49-F238E27FC236}">
                <a16:creationId xmlns:a16="http://schemas.microsoft.com/office/drawing/2014/main" id="{98066A61-478E-BBF5-538D-F7F3AB7F2A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7791386">
            <a:off x="4583954" y="3323992"/>
            <a:ext cx="2963865" cy="30492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AC9DB295-2D91-C3C3-286E-342555393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0" y="1075414"/>
            <a:ext cx="2232212" cy="1006991"/>
          </a:xfrm>
          <a:prstGeom prst="ellipse">
            <a:avLst/>
          </a:prstGeom>
          <a:noFill/>
          <a:ln w="762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0ED897-274E-73A9-9663-2C620BEA3EE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215605" y="6234959"/>
            <a:ext cx="5819734" cy="281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https://historicengland.org.uk/images-books/archive/collections/aerial-photos/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529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14336-B804-AF9C-0410-B28ABCE94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Postcode search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508DF-7A6E-28E8-6A9A-A7A47452D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178" y="1172083"/>
            <a:ext cx="5740868" cy="5539267"/>
          </a:xfrm>
        </p:spPr>
        <p:txBody>
          <a:bodyPr/>
          <a:lstStyle/>
          <a:p>
            <a:r>
              <a:rPr lang="en-GB" sz="2200" dirty="0"/>
              <a:t>If you click on the offered link, then you immediately get a precise, zoomed in location, like this image, locating Christ Church in Fenton.  </a:t>
            </a:r>
          </a:p>
          <a:p>
            <a:r>
              <a:rPr lang="en-GB" sz="2200" dirty="0"/>
              <a:t>This is really helpful in getting very specific locations.  As it is so precise, you may wish to zoom out a little bit, using the symbols in the top left-hand corner, to see a slightly wider choice of symbols and grids to click on. </a:t>
            </a:r>
          </a:p>
          <a:p>
            <a:r>
              <a:rPr lang="en-GB" sz="2200" dirty="0"/>
              <a:t>If you simply enter the postcode and immediately click, you get a wider map area, like the result shown in slide 6, with the precise location marked by a blue box. </a:t>
            </a:r>
          </a:p>
          <a:p>
            <a:r>
              <a:rPr lang="en-GB" sz="2200" dirty="0"/>
              <a:t>Either way will help you find the relevant photos. </a:t>
            </a:r>
          </a:p>
        </p:txBody>
      </p:sp>
      <p:pic>
        <p:nvPicPr>
          <p:cNvPr id="8" name="Picture Placeholder 7" descr="A map with a search box&#10;">
            <a:extLst>
              <a:ext uri="{FF2B5EF4-FFF2-40B4-BE49-F238E27FC236}">
                <a16:creationId xmlns:a16="http://schemas.microsoft.com/office/drawing/2014/main" id="{C1D88E38-4EA8-774A-6073-B2F2A69E0E3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-22170" b="-221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58320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8E745-5596-E09F-0ED1-DDA8B444C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Other Aerial Photo Explorer Guides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6B001-4A98-05EB-09D1-EF0A3B1B0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19" y="1248606"/>
            <a:ext cx="5840127" cy="5509033"/>
          </a:xfrm>
        </p:spPr>
        <p:txBody>
          <a:bodyPr/>
          <a:lstStyle/>
          <a:p>
            <a:r>
              <a:rPr lang="en-GB" sz="2400" dirty="0"/>
              <a:t>You may also like to see our other guides on </a:t>
            </a:r>
            <a:r>
              <a:rPr lang="en-GB" sz="2400" dirty="0">
                <a:hlinkClick r:id="rId3"/>
              </a:rPr>
              <a:t>How to use Aerial Photo Explorer</a:t>
            </a:r>
            <a:r>
              <a:rPr lang="en-GB" sz="2400" dirty="0"/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How to explore the different groups of photographs in Aerial Photo Explorer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How to Use Different Layers in Aerial Photo Explorer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How to orientate photos when using Aerial Photo Explorer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200" dirty="0">
                <a:solidFill>
                  <a:srgbClr val="000000"/>
                </a:solidFill>
                <a:latin typeface="Arial" panose="020B0604020202020204"/>
              </a:rPr>
              <a:t>How to use Aerial Photo Explorer to study how a site changes over time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2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You may also like to see our </a:t>
            </a:r>
            <a:r>
              <a:rPr lang="en-GB" sz="2200" dirty="0">
                <a:solidFill>
                  <a:srgbClr val="000000"/>
                </a:solidFill>
                <a:latin typeface="Arial" panose="020B0604020202020204"/>
              </a:rPr>
              <a:t>T</a:t>
            </a:r>
            <a:r>
              <a:rPr kumimoji="0" lang="en-GB" sz="22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eaching Activity: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u="sng" kern="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What can 1940s aerial photographs tell us about how the Second World War impacted our local area?</a:t>
            </a:r>
            <a:endParaRPr lang="en-GB" sz="2000" dirty="0"/>
          </a:p>
          <a:p>
            <a:endParaRPr lang="en-GB" dirty="0"/>
          </a:p>
        </p:txBody>
      </p:sp>
      <p:pic>
        <p:nvPicPr>
          <p:cNvPr id="8" name="Picture Placeholder 7" descr="A black and white aerial  photo of Coventry Cathedral being built">
            <a:extLst>
              <a:ext uri="{FF2B5EF4-FFF2-40B4-BE49-F238E27FC236}">
                <a16:creationId xmlns:a16="http://schemas.microsoft.com/office/drawing/2014/main" id="{3BDD71A3-7C7E-A4B5-5067-CB666D4D5FB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 l="5466" r="5466"/>
          <a:stretch/>
        </p:blipFill>
        <p:spPr/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63F0B07-B475-2E9D-9C93-DE374FB2ADB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456740" y="6260751"/>
            <a:ext cx="3643313" cy="49688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D9479C-23EB-EB5E-A477-AF0B0E79239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591522" y="6260751"/>
            <a:ext cx="3373747" cy="414338"/>
          </a:xfrm>
        </p:spPr>
        <p:txBody>
          <a:bodyPr/>
          <a:lstStyle/>
          <a:p>
            <a:r>
              <a:rPr lang="en-GB" dirty="0"/>
              <a:t>Coventry City Centre 28</a:t>
            </a:r>
            <a:r>
              <a:rPr lang="en-GB" baseline="30000" dirty="0"/>
              <a:t>th</a:t>
            </a:r>
            <a:r>
              <a:rPr lang="en-GB" dirty="0"/>
              <a:t> March 1959</a:t>
            </a:r>
          </a:p>
        </p:txBody>
      </p:sp>
    </p:spTree>
    <p:extLst>
      <p:ext uri="{BB962C8B-B14F-4D97-AF65-F5344CB8AC3E}">
        <p14:creationId xmlns:p14="http://schemas.microsoft.com/office/powerpoint/2010/main" val="2673119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D7BC8-AB43-BD2D-2886-DAC4E03554F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044" y="298219"/>
            <a:ext cx="5566535" cy="710288"/>
          </a:xfrm>
        </p:spPr>
        <p:txBody>
          <a:bodyPr>
            <a:normAutofit fontScale="90000"/>
          </a:bodyPr>
          <a:lstStyle/>
          <a:p>
            <a:r>
              <a:rPr lang="en-GB" dirty="0"/>
              <a:t>How to find a photo of your local area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2D267-893D-8A1F-C1F8-9AB543A3C0E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This guide will:</a:t>
            </a:r>
          </a:p>
          <a:p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Provide a starting point for using the Aerial Photo Explorer website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Show you to how to open an aerial photo from the Historic England Archive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Suggest ideas for additional activities and next steps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dirty="0"/>
          </a:p>
        </p:txBody>
      </p:sp>
      <p:pic>
        <p:nvPicPr>
          <p:cNvPr id="10" name="Picture Placeholder 9" descr="A black and white aerial photo of a town.">
            <a:extLst>
              <a:ext uri="{FF2B5EF4-FFF2-40B4-BE49-F238E27FC236}">
                <a16:creationId xmlns:a16="http://schemas.microsoft.com/office/drawing/2014/main" id="{CF75CE20-E24F-88F4-0903-44B1F44CB88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/>
          <a:srcRect t="4531" b="4531"/>
          <a:stretch>
            <a:fillRect/>
          </a:stretch>
        </p:blipFill>
        <p:spPr>
          <a:xfrm>
            <a:off x="6096000" y="0"/>
            <a:ext cx="6096000" cy="6858000"/>
          </a:xfrm>
        </p:spPr>
      </p:pic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DD96562D-246D-22C9-6FA3-84D23DB9D7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569139" y="6290009"/>
            <a:ext cx="5240975" cy="48569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B49880-0C8C-A799-896B-C9236C6063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881679" y="6362282"/>
            <a:ext cx="4928435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GB" sz="1400" b="1" dirty="0">
                <a:solidFill>
                  <a:schemeClr val="bg1"/>
                </a:solidFill>
                <a:latin typeface="Arial" panose="020B0604020202020204"/>
              </a:rPr>
              <a:t>Fenton, Stoke-on-Trent,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August 1952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053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57995-FCDA-7F9C-9835-321962E76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To find the Aerial Photo Explorer website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2F2AFC28-902E-A858-B69C-CB51ABCD3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95" y="1411289"/>
            <a:ext cx="5580905" cy="4544096"/>
          </a:xfrm>
        </p:spPr>
        <p:txBody>
          <a:bodyPr/>
          <a:lstStyle/>
          <a:p>
            <a:r>
              <a:rPr lang="en-GB" sz="2400" dirty="0"/>
              <a:t>To start: </a:t>
            </a:r>
          </a:p>
          <a:p>
            <a:endParaRPr lang="en-GB" sz="2400" dirty="0"/>
          </a:p>
          <a:p>
            <a:r>
              <a:rPr lang="en-GB" sz="2400" dirty="0"/>
              <a:t>In your browser search for: </a:t>
            </a:r>
            <a:r>
              <a:rPr lang="en-GB" sz="2200" dirty="0">
                <a:hlinkClick r:id="rId4"/>
              </a:rPr>
              <a:t>https://historicengland.org.uk/images-books/archive/collections/aerial-photos/</a:t>
            </a:r>
            <a:endParaRPr lang="en-GB" sz="2200" dirty="0"/>
          </a:p>
          <a:p>
            <a:endParaRPr lang="en-GB" sz="2400" dirty="0"/>
          </a:p>
          <a:p>
            <a:r>
              <a:rPr lang="en-GB" sz="2400" dirty="0"/>
              <a:t>You will see the main Historic England website banner.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sz="2400" dirty="0"/>
          </a:p>
          <a:p>
            <a:endParaRPr lang="en-GB" dirty="0"/>
          </a:p>
        </p:txBody>
      </p:sp>
      <p:pic>
        <p:nvPicPr>
          <p:cNvPr id="28" name="Picture Placeholder 27" descr="A screenshot of the Historic England Aerial Photo Explorer website home page">
            <a:extLst>
              <a:ext uri="{FF2B5EF4-FFF2-40B4-BE49-F238E27FC236}">
                <a16:creationId xmlns:a16="http://schemas.microsoft.com/office/drawing/2014/main" id="{8567365A-8AF8-AC7B-64B1-EC258EFFCCE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/>
          <a:srcRect t="-32454" b="-32454"/>
          <a:stretch>
            <a:fillRect/>
          </a:stretch>
        </p:blipFill>
        <p:spPr>
          <a:xfrm>
            <a:off x="5938092" y="0"/>
            <a:ext cx="6096000" cy="6858000"/>
          </a:xfr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BD09F64-9E1A-4E16-615B-A416B68050B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6253858"/>
            <a:ext cx="5782676" cy="52184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E1BD53-126A-D8AD-4A1E-6567A90D0C30}"/>
              </a:ext>
            </a:extLst>
          </p:cNvPr>
          <p:cNvSpPr txBox="1"/>
          <p:nvPr/>
        </p:nvSpPr>
        <p:spPr>
          <a:xfrm>
            <a:off x="6096000" y="6328185"/>
            <a:ext cx="58624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https://historicengland.org.uk/images-books/archive/collections/aerial-photos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kumimoji="0" lang="en-GB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2798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22D25-B021-6377-81FC-2C0037EC5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F2E72-0705-3868-5B89-E1AC39EF4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How to start a search for photos of your area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30D293E-CFB6-A98A-7BC3-0717D987A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88" y="1411289"/>
            <a:ext cx="5324475" cy="4544096"/>
          </a:xfrm>
        </p:spPr>
        <p:txBody>
          <a:bodyPr/>
          <a:lstStyle/>
          <a:p>
            <a:r>
              <a:rPr lang="en-GB" sz="2400" dirty="0"/>
              <a:t>Scroll down and you will see the heading ‘</a:t>
            </a:r>
            <a:r>
              <a:rPr lang="en-GB" sz="2400" b="1" i="1" dirty="0"/>
              <a:t>Aerial Photo Explorer</a:t>
            </a:r>
            <a:r>
              <a:rPr lang="en-GB" sz="2400" dirty="0"/>
              <a:t>’ and the top of the search map.</a:t>
            </a:r>
          </a:p>
          <a:p>
            <a:endParaRPr lang="en-GB" sz="2400" dirty="0"/>
          </a:p>
          <a:p>
            <a:r>
              <a:rPr lang="en-GB" sz="2400" dirty="0"/>
              <a:t>This is how you will start your search for aerial photographs.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r>
              <a:rPr lang="en-GB" sz="2400" dirty="0"/>
              <a:t>You will see the search bar in the top left-hand corner of the map.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sz="2400" dirty="0"/>
          </a:p>
          <a:p>
            <a:endParaRPr lang="en-GB" dirty="0"/>
          </a:p>
        </p:txBody>
      </p:sp>
      <p:pic>
        <p:nvPicPr>
          <p:cNvPr id="7" name="Picture Placeholder 6" descr="A screenshot of the introduction text and map search baron Historic England's Aerial Photo Explorer website&#10;&#10;">
            <a:extLst>
              <a:ext uri="{FF2B5EF4-FFF2-40B4-BE49-F238E27FC236}">
                <a16:creationId xmlns:a16="http://schemas.microsoft.com/office/drawing/2014/main" id="{05BFFA1D-C8FE-6FDF-F6F0-9C8DBDDEE1E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/>
          <a:srcRect t="-27334" b="-27334"/>
          <a:stretch>
            <a:fillRect/>
          </a:stretch>
        </p:blipFill>
        <p:spPr/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EE0DCA1-E43E-838B-E278-DFDC36B97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65219" y="4351490"/>
            <a:ext cx="2853369" cy="489097"/>
          </a:xfrm>
          <a:prstGeom prst="ellipse">
            <a:avLst/>
          </a:prstGeom>
          <a:noFill/>
          <a:ln w="76200" cap="flat" cmpd="sng" algn="ctr">
            <a:solidFill>
              <a:srgbClr val="4884EE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3B250800-67DD-4F78-377A-77776436CA7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6253858"/>
            <a:ext cx="5782676" cy="52184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4BB3FF-16F9-9558-DA80-C97F68DA7475}"/>
              </a:ext>
            </a:extLst>
          </p:cNvPr>
          <p:cNvSpPr txBox="1"/>
          <p:nvPr/>
        </p:nvSpPr>
        <p:spPr>
          <a:xfrm>
            <a:off x="6096000" y="6328185"/>
            <a:ext cx="58624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https://historicengland.org.uk/images-books/archive/collections/aerial-photos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kumimoji="0" lang="en-GB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551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12450-737F-3C48-6B6E-F7A6F168F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E282F-FF06-8DF9-8DB2-B789A158C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Search for an area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757ABBFC-6DF7-635F-7271-2518AEBC2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" y="1504787"/>
            <a:ext cx="5324475" cy="4633510"/>
          </a:xfrm>
        </p:spPr>
        <p:txBody>
          <a:bodyPr/>
          <a:lstStyle/>
          <a:p>
            <a:r>
              <a:rPr lang="en-GB" sz="2400" dirty="0"/>
              <a:t>In this example we are using Fenton, Staffordshire.</a:t>
            </a:r>
          </a:p>
          <a:p>
            <a:r>
              <a:rPr lang="en-GB" sz="2400" dirty="0"/>
              <a:t>In the Search bar, enter the name of the area you want to look at and press enter.</a:t>
            </a:r>
          </a:p>
          <a:p>
            <a:endParaRPr lang="en-GB" sz="2400" dirty="0"/>
          </a:p>
          <a:p>
            <a:r>
              <a:rPr lang="en-GB" sz="2400" dirty="0"/>
              <a:t>Alternatively, use a postcode, if you are looking for a specific street or building. There are two slides at the end of this PPT about postcode searches.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sz="2400" dirty="0"/>
          </a:p>
        </p:txBody>
      </p:sp>
      <p:pic>
        <p:nvPicPr>
          <p:cNvPr id="6" name="Picture Placeholder 5" descr="A screenshot of a the search bar and map on Historic England's Aerial Photo Explorer website">
            <a:extLst>
              <a:ext uri="{FF2B5EF4-FFF2-40B4-BE49-F238E27FC236}">
                <a16:creationId xmlns:a16="http://schemas.microsoft.com/office/drawing/2014/main" id="{8930623F-1019-AB4B-90CF-C49CBD3EB3F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/>
          <a:srcRect t="-23748" b="-23748"/>
          <a:stretch>
            <a:fillRect/>
          </a:stretch>
        </p:blipFill>
        <p:spPr/>
      </p:pic>
      <p:pic>
        <p:nvPicPr>
          <p:cNvPr id="3" name="Arrow" descr="Arrow">
            <a:extLst>
              <a:ext uri="{FF2B5EF4-FFF2-40B4-BE49-F238E27FC236}">
                <a16:creationId xmlns:a16="http://schemas.microsoft.com/office/drawing/2014/main" id="{B6141330-C677-7AD4-5065-4204214841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0046859">
            <a:off x="4492122" y="1920805"/>
            <a:ext cx="1615868" cy="31642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6E10DD8-7BFF-CB76-F754-1091C117A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0" y="1190847"/>
            <a:ext cx="2853369" cy="1152988"/>
          </a:xfrm>
          <a:prstGeom prst="ellipse">
            <a:avLst/>
          </a:prstGeom>
          <a:noFill/>
          <a:ln w="762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628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B11AE-AC6A-5079-B1B9-BED693E17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1DCA4-9B72-38CA-1584-AFFFFF9C7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Selecting a photo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2305E280-B4FA-AB12-2B16-AFF362C52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88" y="1411289"/>
            <a:ext cx="5324475" cy="4463038"/>
          </a:xfrm>
        </p:spPr>
        <p:txBody>
          <a:bodyPr/>
          <a:lstStyle/>
          <a:p>
            <a:r>
              <a:rPr lang="en-GB" sz="2400" dirty="0"/>
              <a:t>You will see a map with lots of orange grid lines and different coloured dots and marker shapes. </a:t>
            </a:r>
          </a:p>
          <a:p>
            <a:endParaRPr lang="en-GB" sz="2400" dirty="0"/>
          </a:p>
          <a:p>
            <a:r>
              <a:rPr lang="en-GB" sz="2400" dirty="0"/>
              <a:t>Find the specific area you wish to focus on and click on a yellow grid or coloured marker.</a:t>
            </a:r>
          </a:p>
          <a:p>
            <a:endParaRPr lang="en-GB" sz="2400" dirty="0"/>
          </a:p>
          <a:p>
            <a:r>
              <a:rPr lang="en-GB" sz="2400" dirty="0"/>
              <a:t>In this example we click on a purple diamond marker.</a:t>
            </a:r>
          </a:p>
          <a:p>
            <a:r>
              <a:rPr lang="en-GB" sz="24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sz="2400" dirty="0"/>
          </a:p>
          <a:p>
            <a:endParaRPr lang="en-GB" dirty="0"/>
          </a:p>
        </p:txBody>
      </p:sp>
      <p:pic>
        <p:nvPicPr>
          <p:cNvPr id="7" name="Picture Placeholder 6" descr="A screenshot the search map, with grids and coloured symbols, on Historic England's Aerial Photo Explorer website. An arrow is pointing towards a circled symbol. ">
            <a:extLst>
              <a:ext uri="{FF2B5EF4-FFF2-40B4-BE49-F238E27FC236}">
                <a16:creationId xmlns:a16="http://schemas.microsoft.com/office/drawing/2014/main" id="{C3A9C483-C4D1-1FC7-A15A-C2E1D6CDA5E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/>
          <a:srcRect t="-20164" b="-20164"/>
          <a:stretch>
            <a:fillRect/>
          </a:stretch>
        </p:blipFill>
        <p:spPr/>
      </p:pic>
      <p:pic>
        <p:nvPicPr>
          <p:cNvPr id="5" name="Arrow" descr="Arrow">
            <a:extLst>
              <a:ext uri="{FF2B5EF4-FFF2-40B4-BE49-F238E27FC236}">
                <a16:creationId xmlns:a16="http://schemas.microsoft.com/office/drawing/2014/main" id="{A360A219-4606-44DE-1EF9-6A167E7C51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0079652">
            <a:off x="5304969" y="4096826"/>
            <a:ext cx="3611546" cy="31642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3E7D8F4-03DA-72F2-9E5D-4F8C5C49C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92791" y="3184451"/>
            <a:ext cx="355126" cy="489097"/>
          </a:xfrm>
          <a:prstGeom prst="ellipse">
            <a:avLst/>
          </a:prstGeom>
          <a:noFill/>
          <a:ln w="76200" cap="flat" cmpd="sng" algn="ctr">
            <a:solidFill>
              <a:srgbClr val="4884EE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149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710FB-2746-7F94-D8BA-9C355006A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699ED-BE3A-3E66-EB04-0D215322E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Information in the thumbnail photo image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4E1143BA-24EA-C337-9948-0298A02C8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88" y="1411288"/>
            <a:ext cx="5324475" cy="527173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2100" dirty="0"/>
              <a:t>You will get a thumbnail photo image with the date of the photograph, the Archive reference number and the photographer – this is usually  Aerofilms, or a named individual.</a:t>
            </a:r>
          </a:p>
          <a:p>
            <a:pPr>
              <a:spcBef>
                <a:spcPts val="0"/>
              </a:spcBef>
            </a:pPr>
            <a:endParaRPr lang="en-GB" sz="2100" dirty="0"/>
          </a:p>
          <a:p>
            <a:pPr>
              <a:spcBef>
                <a:spcPts val="0"/>
              </a:spcBef>
            </a:pPr>
            <a:r>
              <a:rPr lang="en-GB" sz="2100" dirty="0"/>
              <a:t>It will often include the exact location covered by the photo. In this example, we learn that the focus of the photo is Albert Square and Church Street, Fenton.</a:t>
            </a:r>
          </a:p>
          <a:p>
            <a:pPr>
              <a:spcBef>
                <a:spcPts val="0"/>
              </a:spcBef>
            </a:pPr>
            <a:endParaRPr lang="en-GB" sz="2100" dirty="0"/>
          </a:p>
          <a:p>
            <a:pPr>
              <a:spcBef>
                <a:spcPts val="0"/>
              </a:spcBef>
            </a:pPr>
            <a:r>
              <a:rPr lang="en-GB" sz="2100" dirty="0"/>
              <a:t>Click on the thumbnail image to open the full image.</a:t>
            </a:r>
          </a:p>
          <a:p>
            <a:pPr>
              <a:spcBef>
                <a:spcPts val="0"/>
              </a:spcBef>
            </a:pPr>
            <a:endParaRPr lang="en-GB" sz="2400" dirty="0"/>
          </a:p>
          <a:p>
            <a:pPr>
              <a:spcBef>
                <a:spcPts val="0"/>
              </a:spcBef>
            </a:pPr>
            <a:endParaRPr lang="en-GB" sz="2400" dirty="0"/>
          </a:p>
          <a:p>
            <a:endParaRPr lang="en-GB" dirty="0"/>
          </a:p>
        </p:txBody>
      </p:sp>
      <p:pic>
        <p:nvPicPr>
          <p:cNvPr id="17" name="Picture Placeholder 16" descr="Screenshot of map from Historic England's Aerial Photo Explorer website. On the map are grids, coloured symbols and a thumbnail photo, with a blue oval around some small text. ">
            <a:extLst>
              <a:ext uri="{FF2B5EF4-FFF2-40B4-BE49-F238E27FC236}">
                <a16:creationId xmlns:a16="http://schemas.microsoft.com/office/drawing/2014/main" id="{F949AE5D-C4C4-55DF-4F40-4D353B6C68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/>
          <a:srcRect t="-20164" b="-20164"/>
          <a:stretch>
            <a:fillRect/>
          </a:stretch>
        </p:blipFill>
        <p:spPr/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88F7FDF6-462B-A52B-04A9-D8C5B0C36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27133" y="4192363"/>
            <a:ext cx="2853369" cy="1010092"/>
          </a:xfrm>
          <a:prstGeom prst="ellipse">
            <a:avLst/>
          </a:prstGeom>
          <a:noFill/>
          <a:ln w="76200" cap="flat" cmpd="sng" algn="ctr">
            <a:solidFill>
              <a:srgbClr val="4884EE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313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86B18-5DB0-C033-B53D-21B85F141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3E4A9-0107-19C9-CC4C-E7219AAE5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Opening the full photograph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3CED6E5-07BF-D404-F28D-414CC1799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88" y="1411288"/>
            <a:ext cx="5324475" cy="5372283"/>
          </a:xfrm>
        </p:spPr>
        <p:txBody>
          <a:bodyPr lIns="0" tIns="45720" rIns="90000" bIns="45720" anchor="t"/>
          <a:lstStyle/>
          <a:p>
            <a:r>
              <a:rPr lang="en-GB" sz="2400" dirty="0"/>
              <a:t>When you click on the thumbnail image the full-sized photo will appear.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sz="2400" dirty="0"/>
          </a:p>
          <a:p>
            <a:endParaRPr lang="en-GB" dirty="0"/>
          </a:p>
        </p:txBody>
      </p:sp>
      <p:pic>
        <p:nvPicPr>
          <p:cNvPr id="13" name="Picture Placeholder 12" descr="A black and white photo of a town">
            <a:extLst>
              <a:ext uri="{FF2B5EF4-FFF2-40B4-BE49-F238E27FC236}">
                <a16:creationId xmlns:a16="http://schemas.microsoft.com/office/drawing/2014/main" id="{A7CD46E4-C123-E27E-959F-18F78E9C016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-42450" b="-42450"/>
          <a:stretch>
            <a:fillRect/>
          </a:stretch>
        </p:blipFill>
        <p:spPr>
          <a:xfrm>
            <a:off x="6096000" y="0"/>
            <a:ext cx="6096000" cy="6858000"/>
          </a:xfrm>
        </p:spPr>
      </p:pic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1ADEF926-A6A0-83AA-D6EE-28C8D6E6F19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953153" y="6282478"/>
            <a:ext cx="3012120" cy="50109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08C893-FE53-E470-1883-0E7985A63570}"/>
              </a:ext>
            </a:extLst>
          </p:cNvPr>
          <p:cNvSpPr txBox="1"/>
          <p:nvPr/>
        </p:nvSpPr>
        <p:spPr>
          <a:xfrm>
            <a:off x="8056990" y="6370364"/>
            <a:ext cx="28044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Fenton July 1937</a:t>
            </a:r>
          </a:p>
        </p:txBody>
      </p:sp>
    </p:spTree>
    <p:extLst>
      <p:ext uri="{BB962C8B-B14F-4D97-AF65-F5344CB8AC3E}">
        <p14:creationId xmlns:p14="http://schemas.microsoft.com/office/powerpoint/2010/main" val="831765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75D28-9D4E-9EDE-9E1B-59C2872A4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3591B-0EAC-DE3D-ED79-59C556EFC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Enlarging the full photograph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C9C7802F-0241-871D-57E9-FEAA55B9F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88" y="1411289"/>
            <a:ext cx="5324475" cy="4544096"/>
          </a:xfrm>
        </p:spPr>
        <p:txBody>
          <a:bodyPr/>
          <a:lstStyle/>
          <a:p>
            <a:r>
              <a:rPr lang="en-GB" sz="2400" dirty="0"/>
              <a:t>To enlarge the image, click on the diagonal double arrow icon in the top left-hand corner of the photograph.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r>
              <a:rPr lang="en-GB" sz="2400" dirty="0"/>
              <a:t>This will enlarge the photo to full screen mode.</a:t>
            </a:r>
          </a:p>
          <a:p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sz="2400" dirty="0"/>
          </a:p>
          <a:p>
            <a:endParaRPr lang="en-GB" dirty="0"/>
          </a:p>
        </p:txBody>
      </p:sp>
      <p:pic>
        <p:nvPicPr>
          <p:cNvPr id="6" name="Picture Placeholder 5" descr="A screenshot of part of a section of an aerial photo of a town, with an arrow ppointing to a double arrow icon">
            <a:extLst>
              <a:ext uri="{FF2B5EF4-FFF2-40B4-BE49-F238E27FC236}">
                <a16:creationId xmlns:a16="http://schemas.microsoft.com/office/drawing/2014/main" id="{0DBBABED-FF2B-C6CC-D966-82237AEF9B6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/>
          <a:srcRect t="-87088" b="-87088"/>
          <a:stretch>
            <a:fillRect/>
          </a:stretch>
        </p:blipFill>
        <p:spPr/>
      </p:pic>
      <p:pic>
        <p:nvPicPr>
          <p:cNvPr id="4" name="Arrow" descr="Arrow">
            <a:extLst>
              <a:ext uri="{FF2B5EF4-FFF2-40B4-BE49-F238E27FC236}">
                <a16:creationId xmlns:a16="http://schemas.microsoft.com/office/drawing/2014/main" id="{90A50021-AFA8-4F87-E324-59A107386D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412286">
            <a:off x="5529624" y="2048819"/>
            <a:ext cx="5112853" cy="57133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7FAD90A-46AF-E982-CE7F-6EFFAAF3F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47228" y="2923954"/>
            <a:ext cx="999460" cy="1010092"/>
          </a:xfrm>
          <a:prstGeom prst="ellipse">
            <a:avLst/>
          </a:prstGeom>
          <a:noFill/>
          <a:ln w="76200" cap="flat" cmpd="sng" algn="ctr">
            <a:solidFill>
              <a:srgbClr val="4884EE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454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5.9|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7.9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8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1.9|1.5|8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7.9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8|5.3|3|2.1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8.2|7.5|6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1.9|1.2|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5.8|2.7|1.9|8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5.3|2.1"/>
</p:tagLst>
</file>

<file path=ppt/theme/theme1.xml><?xml version="1.0" encoding="utf-8"?>
<a:theme xmlns:a="http://schemas.openxmlformats.org/drawingml/2006/main" name="Office Theme">
  <a:themeElements>
    <a:clrScheme name="HistoricEngland-Colour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65B9E3"/>
      </a:accent1>
      <a:accent2>
        <a:srgbClr val="F192B3"/>
      </a:accent2>
      <a:accent3>
        <a:srgbClr val="7FB5A9"/>
      </a:accent3>
      <a:accent4>
        <a:srgbClr val="F5C946"/>
      </a:accent4>
      <a:accent5>
        <a:srgbClr val="A761FF"/>
      </a:accent5>
      <a:accent6>
        <a:srgbClr val="F18C5C"/>
      </a:accent6>
      <a:hlink>
        <a:srgbClr val="32A2DB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7b4d3a2-3fa1-401f-bd62-629c5e67585e">
      <UserInfo>
        <DisplayName>Horsley, Daisy</DisplayName>
        <AccountId>21</AccountId>
        <AccountType/>
      </UserInfo>
      <UserInfo>
        <DisplayName>Angel, Victoria</DisplayName>
        <AccountId>24</AccountId>
        <AccountType/>
      </UserInfo>
    </SharedWithUsers>
    <TaxCatchAll xmlns="bb952b06-3268-4e55-b0fe-9eb49669fc08" xsi:nil="true"/>
    <lcf76f155ced4ddcb4097134ff3c332f xmlns="408036ea-1b9e-4437-8296-2e19a677577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7A466D0F0B014199F17874A9089BD2" ma:contentTypeVersion="19" ma:contentTypeDescription="Create a new document." ma:contentTypeScope="" ma:versionID="58a4b552d0690acd42ad499283d99787">
  <xsd:schema xmlns:xsd="http://www.w3.org/2001/XMLSchema" xmlns:xs="http://www.w3.org/2001/XMLSchema" xmlns:p="http://schemas.microsoft.com/office/2006/metadata/properties" xmlns:ns2="408036ea-1b9e-4437-8296-2e19a6775779" xmlns:ns3="07b4d3a2-3fa1-401f-bd62-629c5e67585e" xmlns:ns4="bb952b06-3268-4e55-b0fe-9eb49669fc08" targetNamespace="http://schemas.microsoft.com/office/2006/metadata/properties" ma:root="true" ma:fieldsID="55fdb25c3cacee7cd75d45539b0accb2" ns2:_="" ns3:_="" ns4:_="">
    <xsd:import namespace="408036ea-1b9e-4437-8296-2e19a6775779"/>
    <xsd:import namespace="07b4d3a2-3fa1-401f-bd62-629c5e67585e"/>
    <xsd:import namespace="bb952b06-3268-4e55-b0fe-9eb49669fc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8036ea-1b9e-4437-8296-2e19a67757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af4335e-c6cf-4429-aa3a-f62cbecd1b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b4d3a2-3fa1-401f-bd62-629c5e67585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952b06-3268-4e55-b0fe-9eb49669fc08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dcb3f3a3-df16-4a80-a814-479147323afc}" ma:internalName="TaxCatchAll" ma:showField="CatchAllData" ma:web="07b4d3a2-3fa1-401f-bd62-629c5e67585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6D2E43-4F90-40BF-B410-9AF81C15F411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3cb168fb-557d-4aff-aaa1-591c64e5f6f0"/>
    <ds:schemaRef ds:uri="http://purl.org/dc/dcmitype/"/>
    <ds:schemaRef ds:uri="http://www.w3.org/XML/1998/namespace"/>
    <ds:schemaRef ds:uri="http://schemas.microsoft.com/office/2006/documentManagement/types"/>
    <ds:schemaRef ds:uri="be30f734-6a04-496a-ba73-5e5e8d7e44d2"/>
    <ds:schemaRef ds:uri="http://purl.org/dc/elements/1.1/"/>
    <ds:schemaRef ds:uri="http://schemas.openxmlformats.org/package/2006/metadata/core-properties"/>
    <ds:schemaRef ds:uri="07b4d3a2-3fa1-401f-bd62-629c5e67585e"/>
    <ds:schemaRef ds:uri="bb952b06-3268-4e55-b0fe-9eb49669fc08"/>
    <ds:schemaRef ds:uri="408036ea-1b9e-4437-8296-2e19a6775779"/>
  </ds:schemaRefs>
</ds:datastoreItem>
</file>

<file path=customXml/itemProps2.xml><?xml version="1.0" encoding="utf-8"?>
<ds:datastoreItem xmlns:ds="http://schemas.openxmlformats.org/officeDocument/2006/customXml" ds:itemID="{8921F565-DE58-4D2E-B103-5CB618AE7B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62D6AB-FD43-49F0-BEBB-A68B46E351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8036ea-1b9e-4437-8296-2e19a6775779"/>
    <ds:schemaRef ds:uri="07b4d3a2-3fa1-401f-bd62-629c5e67585e"/>
    <ds:schemaRef ds:uri="bb952b06-3268-4e55-b0fe-9eb49669fc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6993</TotalTime>
  <Words>1994</Words>
  <Application>Microsoft Office PowerPoint</Application>
  <PresentationFormat>Widescreen</PresentationFormat>
  <Paragraphs>185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Arial</vt:lpstr>
      <vt:lpstr>Calibri</vt:lpstr>
      <vt:lpstr>Source Sans Pro Bold</vt:lpstr>
      <vt:lpstr>Office Theme</vt:lpstr>
      <vt:lpstr>How to use Historic England’s Aerial Photo Explorer 1</vt:lpstr>
      <vt:lpstr>How to find a photo of your local area</vt:lpstr>
      <vt:lpstr>To find the Aerial Photo Explorer website</vt:lpstr>
      <vt:lpstr>How to start a search for photos of your area</vt:lpstr>
      <vt:lpstr>Search for an area</vt:lpstr>
      <vt:lpstr>Selecting a photo</vt:lpstr>
      <vt:lpstr>Information in the thumbnail photo image</vt:lpstr>
      <vt:lpstr>Opening the full photograph </vt:lpstr>
      <vt:lpstr>Enlarging the full photograph </vt:lpstr>
      <vt:lpstr>Enlarging and reducing the photograph </vt:lpstr>
      <vt:lpstr>Studying the full photograph </vt:lpstr>
      <vt:lpstr>Search using a postcode</vt:lpstr>
      <vt:lpstr>Postcode search results</vt:lpstr>
      <vt:lpstr>Other Aerial Photo Explorer Guides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Cheese, Emily-Ann</dc:creator>
  <cp:lastModifiedBy>McHarg, Catherine</cp:lastModifiedBy>
  <cp:revision>18</cp:revision>
  <dcterms:created xsi:type="dcterms:W3CDTF">2022-11-29T11:24:41Z</dcterms:created>
  <dcterms:modified xsi:type="dcterms:W3CDTF">2025-09-05T10:17:20Z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0x010100577A466D0F0B014199F17874A9089BD2</vt:lpwstr>
  </property>
  <property fmtid="{D5CDD505-2E9C-101B-9397-08002B2CF9AE}" pid="3" name="MediaServiceImageTags">
    <vt:lpwstr/>
  </property>
</Properties>
</file>